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4" r:id="rId1"/>
    <p:sldMasterId id="2147483695" r:id="rId2"/>
  </p:sldMasterIdLst>
  <p:notesMasterIdLst>
    <p:notesMasterId r:id="rId35"/>
  </p:notesMasterIdLst>
  <p:sldIdLst>
    <p:sldId id="256" r:id="rId3"/>
    <p:sldId id="259" r:id="rId4"/>
    <p:sldId id="260" r:id="rId5"/>
    <p:sldId id="257" r:id="rId6"/>
    <p:sldId id="305" r:id="rId7"/>
    <p:sldId id="307" r:id="rId8"/>
    <p:sldId id="308" r:id="rId9"/>
    <p:sldId id="309" r:id="rId10"/>
    <p:sldId id="345" r:id="rId11"/>
    <p:sldId id="346" r:id="rId12"/>
    <p:sldId id="321" r:id="rId13"/>
    <p:sldId id="327" r:id="rId14"/>
    <p:sldId id="328" r:id="rId15"/>
    <p:sldId id="323" r:id="rId16"/>
    <p:sldId id="332" r:id="rId17"/>
    <p:sldId id="334" r:id="rId18"/>
    <p:sldId id="339" r:id="rId19"/>
    <p:sldId id="342" r:id="rId20"/>
    <p:sldId id="301" r:id="rId21"/>
    <p:sldId id="302" r:id="rId22"/>
    <p:sldId id="347" r:id="rId23"/>
    <p:sldId id="357" r:id="rId24"/>
    <p:sldId id="311" r:id="rId25"/>
    <p:sldId id="350" r:id="rId26"/>
    <p:sldId id="351" r:id="rId27"/>
    <p:sldId id="353" r:id="rId28"/>
    <p:sldId id="354" r:id="rId29"/>
    <p:sldId id="352" r:id="rId30"/>
    <p:sldId id="355" r:id="rId31"/>
    <p:sldId id="349" r:id="rId32"/>
    <p:sldId id="303" r:id="rId33"/>
    <p:sldId id="341" r:id="rId34"/>
  </p:sldIdLst>
  <p:sldSz cx="9144000" cy="5143500" type="screen16x9"/>
  <p:notesSz cx="6858000" cy="9144000"/>
  <p:embeddedFontLst>
    <p:embeddedFont>
      <p:font typeface="Arimo" panose="020B0604020202020204" charset="0"/>
      <p:regular r:id="rId36"/>
      <p:bold r:id="rId37"/>
      <p:italic r:id="rId38"/>
      <p:boldItalic r:id="rId39"/>
    </p:embeddedFont>
    <p:embeddedFont>
      <p:font typeface="Bakerie Bold Bold" panose="020B0604020202020204" charset="0"/>
      <p:regular r:id="rId40"/>
    </p:embeddedFont>
    <p:embeddedFont>
      <p:font typeface="Fredoka One" panose="02000000000000000000" pitchFamily="2" charset="0"/>
      <p:regular r:id="rId41"/>
    </p:embeddedFont>
    <p:embeddedFont>
      <p:font typeface="Lato" panose="020F0502020204030203" pitchFamily="34" charset="0"/>
      <p:regular r:id="rId42"/>
      <p:bold r:id="rId43"/>
      <p:italic r:id="rId44"/>
      <p:boldItalic r:id="rId45"/>
    </p:embeddedFont>
    <p:embeddedFont>
      <p:font typeface="Luckiest Guy" panose="020B0604020202020204" charset="0"/>
      <p:regular r:id="rId46"/>
    </p:embeddedFont>
    <p:embeddedFont>
      <p:font typeface="More Sugar" panose="020B0604020202020204" charset="0"/>
      <p:regular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  <p:embeddedFont>
      <p:font typeface="Patrick Hand" panose="00000500000000000000" pitchFamily="2" charset="0"/>
      <p:regular r:id="rId52"/>
    </p:embeddedFont>
    <p:embeddedFont>
      <p:font typeface="Roboto" panose="02000000000000000000" pitchFamily="2" charset="0"/>
      <p:regular r:id="rId53"/>
      <p:bold r:id="rId54"/>
      <p:italic r:id="rId55"/>
      <p:boldItalic r:id="rId56"/>
    </p:embeddedFont>
    <p:embeddedFont>
      <p:font typeface="Twinkl" panose="020B0604020202020204" charset="0"/>
      <p:regular r:id="rId57"/>
      <p:bold r:id="rId58"/>
    </p:embeddedFont>
    <p:embeddedFont>
      <p:font typeface="Twinkl SemiBold" charset="0"/>
      <p:bold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555"/>
    <a:srgbClr val="F18545"/>
    <a:srgbClr val="7BE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FE5EEC8-A58F-4714-A521-BC88FB7E7265}">
  <a:tblStyle styleId="{4FE5EEC8-A58F-4714-A521-BC88FB7E726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662" y="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6.xml"/><Relationship Id="rId51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tabLst/>
              <a:defRPr/>
            </a:pPr>
            <a:r>
              <a:rPr lang="en-US"/>
              <a:t>Thanh Yến Trần 0967 255 149 zalo/ FB https://www.facebook.com/thanhyentrananhngutaymy/</a:t>
            </a: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197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a, b or  c icon</a:t>
            </a:r>
          </a:p>
        </p:txBody>
      </p:sp>
    </p:spTree>
    <p:extLst>
      <p:ext uri="{BB962C8B-B14F-4D97-AF65-F5344CB8AC3E}">
        <p14:creationId xmlns:p14="http://schemas.microsoft.com/office/powerpoint/2010/main" val="1755333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7079c982a6_0_27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7079c982a6_0_27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5093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" name="Google Shape;1296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f253292b19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f253292b19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8d9a4a45d0_3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8d9a4a45d0_3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tabLst/>
              <a:defRPr/>
            </a:pPr>
            <a:r>
              <a:rPr lang="en-US"/>
              <a:t>Thanh Yến Trần 0967 255 149 zalo/ FB https://www.facebook.com/thanhyentrananhngutaymy/</a:t>
            </a: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172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tabLst/>
              <a:defRPr/>
            </a:pPr>
            <a:r>
              <a:rPr lang="en-US"/>
              <a:t>Thanh Yến Trần 0967 255 149 zalo/ FB https://www.facebook.com/thanhyentrananhngutaymy/</a:t>
            </a: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7752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tabLst/>
              <a:defRPr/>
            </a:pPr>
            <a:r>
              <a:rPr lang="en-US"/>
              <a:t>Thanh Yến Trần 0967 255 149 zalo/ FB https://www.facebook.com/thanhyentrananhngutaymy/</a:t>
            </a: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9225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tabLst/>
              <a:defRPr/>
            </a:pPr>
            <a:r>
              <a:rPr lang="en-US"/>
              <a:t>Thanh Yến Trần 0967 255 149 zalo/ FB https://www.facebook.com/thanhyentrananhngutaymy/</a:t>
            </a: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61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tabLst/>
              <a:defRPr/>
            </a:pPr>
            <a:r>
              <a:rPr lang="en-US"/>
              <a:t>Thanh Yến Trần 0967 255 149 zalo/ FB https://www.facebook.com/thanhyentrananhngutaymy/</a:t>
            </a: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887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twinkl.com/resources/kindergarten-usa/holidays-festivals-and-special-events-social-studies-steam-kindergarten-usa/back-to-school-holidays-festivals-and-special-events-social-studies-steam-kindergarten-usa" TargetMode="Externa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twinkl.com/resources/kindergarten-usa/holidays-festivals-and-special-events-social-studies-steam-kindergarten-usa/back-to-school-holidays-festivals-and-special-events-social-studies-steam-kindergarten-usa" TargetMode="Externa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90550" y="252125"/>
            <a:ext cx="8548500" cy="465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94300" y="1577938"/>
            <a:ext cx="5355300" cy="14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36375" y="3022863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424680" y="401475"/>
            <a:ext cx="8183631" cy="4400093"/>
            <a:chOff x="424680" y="401475"/>
            <a:chExt cx="8183631" cy="4400093"/>
          </a:xfrm>
        </p:grpSpPr>
        <p:sp>
          <p:nvSpPr>
            <p:cNvPr id="13" name="Google Shape;13;p2"/>
            <p:cNvSpPr/>
            <p:nvPr/>
          </p:nvSpPr>
          <p:spPr>
            <a:xfrm>
              <a:off x="7735589" y="443361"/>
              <a:ext cx="64071" cy="63809"/>
            </a:xfrm>
            <a:custGeom>
              <a:avLst/>
              <a:gdLst/>
              <a:ahLst/>
              <a:cxnLst/>
              <a:rect l="l" t="t" r="r" b="b"/>
              <a:pathLst>
                <a:path w="979" h="975" extrusionOk="0">
                  <a:moveTo>
                    <a:pt x="961" y="469"/>
                  </a:moveTo>
                  <a:cubicBezTo>
                    <a:pt x="979" y="731"/>
                    <a:pt x="771" y="956"/>
                    <a:pt x="510" y="956"/>
                  </a:cubicBezTo>
                  <a:cubicBezTo>
                    <a:pt x="244" y="974"/>
                    <a:pt x="19" y="771"/>
                    <a:pt x="19" y="505"/>
                  </a:cubicBezTo>
                  <a:cubicBezTo>
                    <a:pt x="1" y="244"/>
                    <a:pt x="208" y="19"/>
                    <a:pt x="469" y="0"/>
                  </a:cubicBezTo>
                  <a:cubicBezTo>
                    <a:pt x="735" y="0"/>
                    <a:pt x="961" y="208"/>
                    <a:pt x="961" y="4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300438" y="401475"/>
              <a:ext cx="83573" cy="85013"/>
            </a:xfrm>
            <a:custGeom>
              <a:avLst/>
              <a:gdLst/>
              <a:ahLst/>
              <a:cxnLst/>
              <a:rect l="l" t="t" r="r" b="b"/>
              <a:pathLst>
                <a:path w="1277" h="1299" extrusionOk="0">
                  <a:moveTo>
                    <a:pt x="1276" y="622"/>
                  </a:moveTo>
                  <a:cubicBezTo>
                    <a:pt x="1276" y="979"/>
                    <a:pt x="1015" y="1258"/>
                    <a:pt x="659" y="1276"/>
                  </a:cubicBezTo>
                  <a:cubicBezTo>
                    <a:pt x="321" y="1299"/>
                    <a:pt x="19" y="1015"/>
                    <a:pt x="1" y="677"/>
                  </a:cubicBezTo>
                  <a:cubicBezTo>
                    <a:pt x="1" y="320"/>
                    <a:pt x="262" y="36"/>
                    <a:pt x="623" y="18"/>
                  </a:cubicBezTo>
                  <a:cubicBezTo>
                    <a:pt x="961" y="0"/>
                    <a:pt x="1258" y="284"/>
                    <a:pt x="1276" y="6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514986" y="474055"/>
              <a:ext cx="84751" cy="84686"/>
            </a:xfrm>
            <a:custGeom>
              <a:avLst/>
              <a:gdLst/>
              <a:ahLst/>
              <a:cxnLst/>
              <a:rect l="l" t="t" r="r" b="b"/>
              <a:pathLst>
                <a:path w="1295" h="1294" extrusionOk="0">
                  <a:moveTo>
                    <a:pt x="1277" y="618"/>
                  </a:moveTo>
                  <a:cubicBezTo>
                    <a:pt x="1295" y="978"/>
                    <a:pt x="1015" y="1258"/>
                    <a:pt x="677" y="1276"/>
                  </a:cubicBezTo>
                  <a:cubicBezTo>
                    <a:pt x="321" y="1294"/>
                    <a:pt x="19" y="1015"/>
                    <a:pt x="19" y="676"/>
                  </a:cubicBezTo>
                  <a:cubicBezTo>
                    <a:pt x="1" y="320"/>
                    <a:pt x="262" y="18"/>
                    <a:pt x="619" y="18"/>
                  </a:cubicBezTo>
                  <a:cubicBezTo>
                    <a:pt x="957" y="0"/>
                    <a:pt x="1259" y="262"/>
                    <a:pt x="1277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061314" y="558677"/>
              <a:ext cx="60209" cy="61780"/>
            </a:xfrm>
            <a:custGeom>
              <a:avLst/>
              <a:gdLst/>
              <a:ahLst/>
              <a:cxnLst/>
              <a:rect l="l" t="t" r="r" b="b"/>
              <a:pathLst>
                <a:path w="920" h="944" extrusionOk="0">
                  <a:moveTo>
                    <a:pt x="920" y="452"/>
                  </a:moveTo>
                  <a:cubicBezTo>
                    <a:pt x="920" y="700"/>
                    <a:pt x="735" y="925"/>
                    <a:pt x="491" y="925"/>
                  </a:cubicBezTo>
                  <a:cubicBezTo>
                    <a:pt x="225" y="943"/>
                    <a:pt x="18" y="736"/>
                    <a:pt x="18" y="492"/>
                  </a:cubicBezTo>
                  <a:cubicBezTo>
                    <a:pt x="0" y="249"/>
                    <a:pt x="189" y="24"/>
                    <a:pt x="451" y="24"/>
                  </a:cubicBezTo>
                  <a:cubicBezTo>
                    <a:pt x="694" y="1"/>
                    <a:pt x="902" y="208"/>
                    <a:pt x="920" y="4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14986" y="1150178"/>
              <a:ext cx="60275" cy="61453"/>
            </a:xfrm>
            <a:custGeom>
              <a:avLst/>
              <a:gdLst/>
              <a:ahLst/>
              <a:cxnLst/>
              <a:rect l="l" t="t" r="r" b="b"/>
              <a:pathLst>
                <a:path w="921" h="939" extrusionOk="0">
                  <a:moveTo>
                    <a:pt x="921" y="452"/>
                  </a:moveTo>
                  <a:cubicBezTo>
                    <a:pt x="921" y="695"/>
                    <a:pt x="731" y="921"/>
                    <a:pt x="488" y="921"/>
                  </a:cubicBezTo>
                  <a:cubicBezTo>
                    <a:pt x="226" y="939"/>
                    <a:pt x="19" y="731"/>
                    <a:pt x="19" y="488"/>
                  </a:cubicBezTo>
                  <a:cubicBezTo>
                    <a:pt x="1" y="244"/>
                    <a:pt x="208" y="37"/>
                    <a:pt x="452" y="19"/>
                  </a:cubicBezTo>
                  <a:cubicBezTo>
                    <a:pt x="695" y="1"/>
                    <a:pt x="902" y="204"/>
                    <a:pt x="921" y="4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506478" y="2078008"/>
              <a:ext cx="101832" cy="102160"/>
            </a:xfrm>
            <a:custGeom>
              <a:avLst/>
              <a:gdLst/>
              <a:ahLst/>
              <a:cxnLst/>
              <a:rect l="l" t="t" r="r" b="b"/>
              <a:pathLst>
                <a:path w="1556" h="1561" extrusionOk="0">
                  <a:moveTo>
                    <a:pt x="1537" y="753"/>
                  </a:moveTo>
                  <a:cubicBezTo>
                    <a:pt x="1555" y="1168"/>
                    <a:pt x="1217" y="1524"/>
                    <a:pt x="807" y="1542"/>
                  </a:cubicBezTo>
                  <a:cubicBezTo>
                    <a:pt x="392" y="1560"/>
                    <a:pt x="36" y="1222"/>
                    <a:pt x="18" y="812"/>
                  </a:cubicBezTo>
                  <a:cubicBezTo>
                    <a:pt x="0" y="397"/>
                    <a:pt x="316" y="41"/>
                    <a:pt x="749" y="23"/>
                  </a:cubicBezTo>
                  <a:cubicBezTo>
                    <a:pt x="1163" y="1"/>
                    <a:pt x="1519" y="339"/>
                    <a:pt x="1537" y="7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76044" y="1582712"/>
              <a:ext cx="221335" cy="333115"/>
            </a:xfrm>
            <a:custGeom>
              <a:avLst/>
              <a:gdLst/>
              <a:ahLst/>
              <a:cxnLst/>
              <a:rect l="l" t="t" r="r" b="b"/>
              <a:pathLst>
                <a:path w="3382" h="5090" extrusionOk="0">
                  <a:moveTo>
                    <a:pt x="1745" y="0"/>
                  </a:moveTo>
                  <a:cubicBezTo>
                    <a:pt x="1768" y="1691"/>
                    <a:pt x="2331" y="2425"/>
                    <a:pt x="3382" y="2556"/>
                  </a:cubicBezTo>
                  <a:cubicBezTo>
                    <a:pt x="2309" y="2651"/>
                    <a:pt x="1709" y="3422"/>
                    <a:pt x="1597" y="5089"/>
                  </a:cubicBezTo>
                  <a:cubicBezTo>
                    <a:pt x="1560" y="3458"/>
                    <a:pt x="1092" y="2592"/>
                    <a:pt x="1" y="2498"/>
                  </a:cubicBezTo>
                  <a:cubicBezTo>
                    <a:pt x="1033" y="2367"/>
                    <a:pt x="1655" y="1655"/>
                    <a:pt x="17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222377" y="589698"/>
              <a:ext cx="286518" cy="389463"/>
            </a:xfrm>
            <a:custGeom>
              <a:avLst/>
              <a:gdLst/>
              <a:ahLst/>
              <a:cxnLst/>
              <a:rect l="l" t="t" r="r" b="b"/>
              <a:pathLst>
                <a:path w="4378" h="5951" extrusionOk="0">
                  <a:moveTo>
                    <a:pt x="2087" y="0"/>
                  </a:moveTo>
                  <a:cubicBezTo>
                    <a:pt x="2218" y="1970"/>
                    <a:pt x="3025" y="2777"/>
                    <a:pt x="4377" y="2872"/>
                  </a:cubicBezTo>
                  <a:cubicBezTo>
                    <a:pt x="3007" y="3061"/>
                    <a:pt x="2290" y="3981"/>
                    <a:pt x="2290" y="5950"/>
                  </a:cubicBezTo>
                  <a:cubicBezTo>
                    <a:pt x="2123" y="4035"/>
                    <a:pt x="1429" y="3079"/>
                    <a:pt x="0" y="3043"/>
                  </a:cubicBezTo>
                  <a:cubicBezTo>
                    <a:pt x="1353" y="2818"/>
                    <a:pt x="2087" y="1934"/>
                    <a:pt x="20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800000">
              <a:off x="424680" y="3782517"/>
              <a:ext cx="84751" cy="83573"/>
            </a:xfrm>
            <a:custGeom>
              <a:avLst/>
              <a:gdLst/>
              <a:ahLst/>
              <a:cxnLst/>
              <a:rect l="l" t="t" r="r" b="b"/>
              <a:pathLst>
                <a:path w="1295" h="1277" extrusionOk="0">
                  <a:moveTo>
                    <a:pt x="1277" y="623"/>
                  </a:moveTo>
                  <a:cubicBezTo>
                    <a:pt x="1295" y="961"/>
                    <a:pt x="1015" y="1259"/>
                    <a:pt x="677" y="1277"/>
                  </a:cubicBezTo>
                  <a:cubicBezTo>
                    <a:pt x="321" y="1277"/>
                    <a:pt x="37" y="1015"/>
                    <a:pt x="19" y="659"/>
                  </a:cubicBezTo>
                  <a:cubicBezTo>
                    <a:pt x="1" y="321"/>
                    <a:pt x="280" y="19"/>
                    <a:pt x="619" y="1"/>
                  </a:cubicBezTo>
                  <a:cubicBezTo>
                    <a:pt x="975" y="1"/>
                    <a:pt x="1259" y="262"/>
                    <a:pt x="1277" y="6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0800000">
              <a:off x="1297926" y="4695873"/>
              <a:ext cx="64071" cy="63809"/>
            </a:xfrm>
            <a:custGeom>
              <a:avLst/>
              <a:gdLst/>
              <a:ahLst/>
              <a:cxnLst/>
              <a:rect l="l" t="t" r="r" b="b"/>
              <a:pathLst>
                <a:path w="979" h="975" extrusionOk="0">
                  <a:moveTo>
                    <a:pt x="961" y="469"/>
                  </a:moveTo>
                  <a:cubicBezTo>
                    <a:pt x="979" y="731"/>
                    <a:pt x="771" y="956"/>
                    <a:pt x="510" y="956"/>
                  </a:cubicBezTo>
                  <a:cubicBezTo>
                    <a:pt x="244" y="974"/>
                    <a:pt x="19" y="771"/>
                    <a:pt x="19" y="505"/>
                  </a:cubicBezTo>
                  <a:cubicBezTo>
                    <a:pt x="1" y="244"/>
                    <a:pt x="208" y="19"/>
                    <a:pt x="469" y="0"/>
                  </a:cubicBezTo>
                  <a:cubicBezTo>
                    <a:pt x="735" y="0"/>
                    <a:pt x="961" y="208"/>
                    <a:pt x="961" y="4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0800000">
              <a:off x="1713575" y="4716555"/>
              <a:ext cx="83573" cy="85013"/>
            </a:xfrm>
            <a:custGeom>
              <a:avLst/>
              <a:gdLst/>
              <a:ahLst/>
              <a:cxnLst/>
              <a:rect l="l" t="t" r="r" b="b"/>
              <a:pathLst>
                <a:path w="1277" h="1299" extrusionOk="0">
                  <a:moveTo>
                    <a:pt x="1276" y="622"/>
                  </a:moveTo>
                  <a:cubicBezTo>
                    <a:pt x="1276" y="979"/>
                    <a:pt x="1015" y="1258"/>
                    <a:pt x="659" y="1276"/>
                  </a:cubicBezTo>
                  <a:cubicBezTo>
                    <a:pt x="321" y="1299"/>
                    <a:pt x="19" y="1015"/>
                    <a:pt x="1" y="677"/>
                  </a:cubicBezTo>
                  <a:cubicBezTo>
                    <a:pt x="1" y="320"/>
                    <a:pt x="262" y="36"/>
                    <a:pt x="623" y="18"/>
                  </a:cubicBezTo>
                  <a:cubicBezTo>
                    <a:pt x="961" y="0"/>
                    <a:pt x="1258" y="284"/>
                    <a:pt x="1276" y="6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10800000">
              <a:off x="425296" y="4223878"/>
              <a:ext cx="83508" cy="85013"/>
            </a:xfrm>
            <a:custGeom>
              <a:avLst/>
              <a:gdLst/>
              <a:ahLst/>
              <a:cxnLst/>
              <a:rect l="l" t="t" r="r" b="b"/>
              <a:pathLst>
                <a:path w="1276" h="1299" extrusionOk="0">
                  <a:moveTo>
                    <a:pt x="1258" y="623"/>
                  </a:moveTo>
                  <a:cubicBezTo>
                    <a:pt x="1276" y="979"/>
                    <a:pt x="1014" y="1263"/>
                    <a:pt x="658" y="1281"/>
                  </a:cubicBezTo>
                  <a:cubicBezTo>
                    <a:pt x="320" y="1299"/>
                    <a:pt x="18" y="1015"/>
                    <a:pt x="0" y="677"/>
                  </a:cubicBezTo>
                  <a:cubicBezTo>
                    <a:pt x="0" y="321"/>
                    <a:pt x="262" y="41"/>
                    <a:pt x="618" y="23"/>
                  </a:cubicBezTo>
                  <a:cubicBezTo>
                    <a:pt x="956" y="1"/>
                    <a:pt x="1258" y="285"/>
                    <a:pt x="1258" y="6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10800000">
              <a:off x="497848" y="4644302"/>
              <a:ext cx="84751" cy="84686"/>
            </a:xfrm>
            <a:custGeom>
              <a:avLst/>
              <a:gdLst/>
              <a:ahLst/>
              <a:cxnLst/>
              <a:rect l="l" t="t" r="r" b="b"/>
              <a:pathLst>
                <a:path w="1295" h="1294" extrusionOk="0">
                  <a:moveTo>
                    <a:pt x="1277" y="618"/>
                  </a:moveTo>
                  <a:cubicBezTo>
                    <a:pt x="1295" y="978"/>
                    <a:pt x="1015" y="1258"/>
                    <a:pt x="677" y="1276"/>
                  </a:cubicBezTo>
                  <a:cubicBezTo>
                    <a:pt x="321" y="1294"/>
                    <a:pt x="19" y="1015"/>
                    <a:pt x="19" y="676"/>
                  </a:cubicBezTo>
                  <a:cubicBezTo>
                    <a:pt x="1" y="320"/>
                    <a:pt x="262" y="18"/>
                    <a:pt x="619" y="18"/>
                  </a:cubicBezTo>
                  <a:cubicBezTo>
                    <a:pt x="957" y="0"/>
                    <a:pt x="1259" y="262"/>
                    <a:pt x="1277" y="6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10800000">
              <a:off x="976062" y="4582586"/>
              <a:ext cx="60209" cy="61780"/>
            </a:xfrm>
            <a:custGeom>
              <a:avLst/>
              <a:gdLst/>
              <a:ahLst/>
              <a:cxnLst/>
              <a:rect l="l" t="t" r="r" b="b"/>
              <a:pathLst>
                <a:path w="920" h="944" extrusionOk="0">
                  <a:moveTo>
                    <a:pt x="920" y="452"/>
                  </a:moveTo>
                  <a:cubicBezTo>
                    <a:pt x="920" y="700"/>
                    <a:pt x="735" y="925"/>
                    <a:pt x="491" y="925"/>
                  </a:cubicBezTo>
                  <a:cubicBezTo>
                    <a:pt x="225" y="943"/>
                    <a:pt x="18" y="736"/>
                    <a:pt x="18" y="492"/>
                  </a:cubicBezTo>
                  <a:cubicBezTo>
                    <a:pt x="0" y="249"/>
                    <a:pt x="189" y="24"/>
                    <a:pt x="451" y="24"/>
                  </a:cubicBezTo>
                  <a:cubicBezTo>
                    <a:pt x="694" y="1"/>
                    <a:pt x="902" y="208"/>
                    <a:pt x="920" y="4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10800000">
              <a:off x="522325" y="3991411"/>
              <a:ext cx="60275" cy="61453"/>
            </a:xfrm>
            <a:custGeom>
              <a:avLst/>
              <a:gdLst/>
              <a:ahLst/>
              <a:cxnLst/>
              <a:rect l="l" t="t" r="r" b="b"/>
              <a:pathLst>
                <a:path w="921" h="939" extrusionOk="0">
                  <a:moveTo>
                    <a:pt x="921" y="452"/>
                  </a:moveTo>
                  <a:cubicBezTo>
                    <a:pt x="921" y="695"/>
                    <a:pt x="731" y="921"/>
                    <a:pt x="488" y="921"/>
                  </a:cubicBezTo>
                  <a:cubicBezTo>
                    <a:pt x="226" y="939"/>
                    <a:pt x="19" y="731"/>
                    <a:pt x="19" y="488"/>
                  </a:cubicBezTo>
                  <a:cubicBezTo>
                    <a:pt x="1" y="244"/>
                    <a:pt x="208" y="37"/>
                    <a:pt x="452" y="19"/>
                  </a:cubicBezTo>
                  <a:cubicBezTo>
                    <a:pt x="695" y="1"/>
                    <a:pt x="902" y="204"/>
                    <a:pt x="921" y="4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10800000">
              <a:off x="489275" y="3022875"/>
              <a:ext cx="101832" cy="102160"/>
            </a:xfrm>
            <a:custGeom>
              <a:avLst/>
              <a:gdLst/>
              <a:ahLst/>
              <a:cxnLst/>
              <a:rect l="l" t="t" r="r" b="b"/>
              <a:pathLst>
                <a:path w="1556" h="1561" extrusionOk="0">
                  <a:moveTo>
                    <a:pt x="1537" y="753"/>
                  </a:moveTo>
                  <a:cubicBezTo>
                    <a:pt x="1555" y="1168"/>
                    <a:pt x="1217" y="1524"/>
                    <a:pt x="807" y="1542"/>
                  </a:cubicBezTo>
                  <a:cubicBezTo>
                    <a:pt x="392" y="1560"/>
                    <a:pt x="36" y="1222"/>
                    <a:pt x="18" y="812"/>
                  </a:cubicBezTo>
                  <a:cubicBezTo>
                    <a:pt x="0" y="397"/>
                    <a:pt x="316" y="41"/>
                    <a:pt x="749" y="23"/>
                  </a:cubicBezTo>
                  <a:cubicBezTo>
                    <a:pt x="1163" y="1"/>
                    <a:pt x="1519" y="339"/>
                    <a:pt x="1537" y="7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10800000">
              <a:off x="500207" y="3287216"/>
              <a:ext cx="221335" cy="333115"/>
            </a:xfrm>
            <a:custGeom>
              <a:avLst/>
              <a:gdLst/>
              <a:ahLst/>
              <a:cxnLst/>
              <a:rect l="l" t="t" r="r" b="b"/>
              <a:pathLst>
                <a:path w="3382" h="5090" extrusionOk="0">
                  <a:moveTo>
                    <a:pt x="1745" y="0"/>
                  </a:moveTo>
                  <a:cubicBezTo>
                    <a:pt x="1768" y="1691"/>
                    <a:pt x="2331" y="2425"/>
                    <a:pt x="3382" y="2556"/>
                  </a:cubicBezTo>
                  <a:cubicBezTo>
                    <a:pt x="2309" y="2651"/>
                    <a:pt x="1709" y="3422"/>
                    <a:pt x="1597" y="5089"/>
                  </a:cubicBezTo>
                  <a:cubicBezTo>
                    <a:pt x="1560" y="3458"/>
                    <a:pt x="1092" y="2592"/>
                    <a:pt x="1" y="2498"/>
                  </a:cubicBezTo>
                  <a:cubicBezTo>
                    <a:pt x="1033" y="2367"/>
                    <a:pt x="1655" y="1655"/>
                    <a:pt x="17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10800000">
              <a:off x="588691" y="4223881"/>
              <a:ext cx="286518" cy="389463"/>
            </a:xfrm>
            <a:custGeom>
              <a:avLst/>
              <a:gdLst/>
              <a:ahLst/>
              <a:cxnLst/>
              <a:rect l="l" t="t" r="r" b="b"/>
              <a:pathLst>
                <a:path w="4378" h="5951" extrusionOk="0">
                  <a:moveTo>
                    <a:pt x="2087" y="0"/>
                  </a:moveTo>
                  <a:cubicBezTo>
                    <a:pt x="2218" y="1970"/>
                    <a:pt x="3025" y="2777"/>
                    <a:pt x="4377" y="2872"/>
                  </a:cubicBezTo>
                  <a:cubicBezTo>
                    <a:pt x="3007" y="3061"/>
                    <a:pt x="2290" y="3981"/>
                    <a:pt x="2290" y="5950"/>
                  </a:cubicBezTo>
                  <a:cubicBezTo>
                    <a:pt x="2123" y="4035"/>
                    <a:pt x="1429" y="3079"/>
                    <a:pt x="0" y="3043"/>
                  </a:cubicBezTo>
                  <a:cubicBezTo>
                    <a:pt x="1353" y="2818"/>
                    <a:pt x="2087" y="1934"/>
                    <a:pt x="20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10800000">
              <a:off x="2223050" y="690700"/>
              <a:ext cx="101832" cy="102160"/>
            </a:xfrm>
            <a:custGeom>
              <a:avLst/>
              <a:gdLst/>
              <a:ahLst/>
              <a:cxnLst/>
              <a:rect l="l" t="t" r="r" b="b"/>
              <a:pathLst>
                <a:path w="1556" h="1561" extrusionOk="0">
                  <a:moveTo>
                    <a:pt x="1537" y="753"/>
                  </a:moveTo>
                  <a:cubicBezTo>
                    <a:pt x="1555" y="1168"/>
                    <a:pt x="1217" y="1524"/>
                    <a:pt x="807" y="1542"/>
                  </a:cubicBezTo>
                  <a:cubicBezTo>
                    <a:pt x="392" y="1560"/>
                    <a:pt x="36" y="1222"/>
                    <a:pt x="18" y="812"/>
                  </a:cubicBezTo>
                  <a:cubicBezTo>
                    <a:pt x="0" y="397"/>
                    <a:pt x="316" y="41"/>
                    <a:pt x="749" y="23"/>
                  </a:cubicBezTo>
                  <a:cubicBezTo>
                    <a:pt x="1163" y="1"/>
                    <a:pt x="1519" y="339"/>
                    <a:pt x="1537" y="7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10800000">
              <a:off x="2001707" y="750041"/>
              <a:ext cx="221335" cy="333115"/>
            </a:xfrm>
            <a:custGeom>
              <a:avLst/>
              <a:gdLst/>
              <a:ahLst/>
              <a:cxnLst/>
              <a:rect l="l" t="t" r="r" b="b"/>
              <a:pathLst>
                <a:path w="3382" h="5090" extrusionOk="0">
                  <a:moveTo>
                    <a:pt x="1745" y="0"/>
                  </a:moveTo>
                  <a:cubicBezTo>
                    <a:pt x="1768" y="1691"/>
                    <a:pt x="2331" y="2425"/>
                    <a:pt x="3382" y="2556"/>
                  </a:cubicBezTo>
                  <a:cubicBezTo>
                    <a:pt x="2309" y="2651"/>
                    <a:pt x="1709" y="3422"/>
                    <a:pt x="1597" y="5089"/>
                  </a:cubicBezTo>
                  <a:cubicBezTo>
                    <a:pt x="1560" y="3458"/>
                    <a:pt x="1092" y="2592"/>
                    <a:pt x="1" y="2498"/>
                  </a:cubicBezTo>
                  <a:cubicBezTo>
                    <a:pt x="1033" y="2367"/>
                    <a:pt x="1655" y="1655"/>
                    <a:pt x="17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10800000">
              <a:off x="1894299" y="492288"/>
              <a:ext cx="95126" cy="95424"/>
            </a:xfrm>
            <a:custGeom>
              <a:avLst/>
              <a:gdLst/>
              <a:ahLst/>
              <a:cxnLst/>
              <a:rect l="l" t="t" r="r" b="b"/>
              <a:pathLst>
                <a:path w="1556" h="1561" extrusionOk="0">
                  <a:moveTo>
                    <a:pt x="1537" y="753"/>
                  </a:moveTo>
                  <a:cubicBezTo>
                    <a:pt x="1555" y="1168"/>
                    <a:pt x="1217" y="1524"/>
                    <a:pt x="807" y="1542"/>
                  </a:cubicBezTo>
                  <a:cubicBezTo>
                    <a:pt x="392" y="1560"/>
                    <a:pt x="36" y="1222"/>
                    <a:pt x="18" y="812"/>
                  </a:cubicBezTo>
                  <a:cubicBezTo>
                    <a:pt x="0" y="397"/>
                    <a:pt x="316" y="41"/>
                    <a:pt x="749" y="23"/>
                  </a:cubicBezTo>
                  <a:cubicBezTo>
                    <a:pt x="1163" y="1"/>
                    <a:pt x="1519" y="339"/>
                    <a:pt x="1537" y="7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10800000">
              <a:off x="7036225" y="4321588"/>
              <a:ext cx="101832" cy="102160"/>
            </a:xfrm>
            <a:custGeom>
              <a:avLst/>
              <a:gdLst/>
              <a:ahLst/>
              <a:cxnLst/>
              <a:rect l="l" t="t" r="r" b="b"/>
              <a:pathLst>
                <a:path w="1556" h="1561" extrusionOk="0">
                  <a:moveTo>
                    <a:pt x="1537" y="753"/>
                  </a:moveTo>
                  <a:cubicBezTo>
                    <a:pt x="1555" y="1168"/>
                    <a:pt x="1217" y="1524"/>
                    <a:pt x="807" y="1542"/>
                  </a:cubicBezTo>
                  <a:cubicBezTo>
                    <a:pt x="392" y="1560"/>
                    <a:pt x="36" y="1222"/>
                    <a:pt x="18" y="812"/>
                  </a:cubicBezTo>
                  <a:cubicBezTo>
                    <a:pt x="0" y="397"/>
                    <a:pt x="316" y="41"/>
                    <a:pt x="749" y="23"/>
                  </a:cubicBezTo>
                  <a:cubicBezTo>
                    <a:pt x="1163" y="1"/>
                    <a:pt x="1519" y="339"/>
                    <a:pt x="1537" y="7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10800000">
              <a:off x="6814882" y="4380928"/>
              <a:ext cx="221335" cy="333115"/>
            </a:xfrm>
            <a:custGeom>
              <a:avLst/>
              <a:gdLst/>
              <a:ahLst/>
              <a:cxnLst/>
              <a:rect l="l" t="t" r="r" b="b"/>
              <a:pathLst>
                <a:path w="3382" h="5090" extrusionOk="0">
                  <a:moveTo>
                    <a:pt x="1745" y="0"/>
                  </a:moveTo>
                  <a:cubicBezTo>
                    <a:pt x="1768" y="1691"/>
                    <a:pt x="2331" y="2425"/>
                    <a:pt x="3382" y="2556"/>
                  </a:cubicBezTo>
                  <a:cubicBezTo>
                    <a:pt x="2309" y="2651"/>
                    <a:pt x="1709" y="3422"/>
                    <a:pt x="1597" y="5089"/>
                  </a:cubicBezTo>
                  <a:cubicBezTo>
                    <a:pt x="1560" y="3458"/>
                    <a:pt x="1092" y="2592"/>
                    <a:pt x="1" y="2498"/>
                  </a:cubicBezTo>
                  <a:cubicBezTo>
                    <a:pt x="1033" y="2367"/>
                    <a:pt x="1655" y="1655"/>
                    <a:pt x="17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10800000">
              <a:off x="6707474" y="4123176"/>
              <a:ext cx="95126" cy="95424"/>
            </a:xfrm>
            <a:custGeom>
              <a:avLst/>
              <a:gdLst/>
              <a:ahLst/>
              <a:cxnLst/>
              <a:rect l="l" t="t" r="r" b="b"/>
              <a:pathLst>
                <a:path w="1556" h="1561" extrusionOk="0">
                  <a:moveTo>
                    <a:pt x="1537" y="753"/>
                  </a:moveTo>
                  <a:cubicBezTo>
                    <a:pt x="1555" y="1168"/>
                    <a:pt x="1217" y="1524"/>
                    <a:pt x="807" y="1542"/>
                  </a:cubicBezTo>
                  <a:cubicBezTo>
                    <a:pt x="392" y="1560"/>
                    <a:pt x="36" y="1222"/>
                    <a:pt x="18" y="812"/>
                  </a:cubicBezTo>
                  <a:cubicBezTo>
                    <a:pt x="0" y="397"/>
                    <a:pt x="316" y="41"/>
                    <a:pt x="749" y="23"/>
                  </a:cubicBezTo>
                  <a:cubicBezTo>
                    <a:pt x="1163" y="1"/>
                    <a:pt x="1519" y="339"/>
                    <a:pt x="1537" y="7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899619" y="516803"/>
            <a:ext cx="7735961" cy="4250782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3"/>
          <p:cNvSpPr/>
          <p:nvPr/>
        </p:nvSpPr>
        <p:spPr>
          <a:xfrm flipH="1">
            <a:off x="1253388" y="476078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086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userDrawn="1">
  <p:cSld name="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246613" y="540178"/>
            <a:ext cx="7429692" cy="4199282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162;p14"/>
          <p:cNvGrpSpPr/>
          <p:nvPr userDrawn="1"/>
        </p:nvGrpSpPr>
        <p:grpSpPr>
          <a:xfrm>
            <a:off x="-2825129" y="-1952235"/>
            <a:ext cx="10722516" cy="91266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7936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094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 userDrawn="1">
  <p:cSld name="Thanks!">
    <p:bg>
      <p:bgPr>
        <a:solidFill>
          <a:srgbClr val="E7F4F5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0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282" name="Google Shape;282;p20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40309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975538" y="315466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258786" y="922226"/>
            <a:ext cx="925253" cy="312587"/>
          </a:xfrm>
          <a:custGeom>
            <a:avLst/>
            <a:gdLst/>
            <a:ahLst/>
            <a:cxnLst/>
            <a:rect l="l" t="t" r="r" b="b"/>
            <a:pathLst>
              <a:path w="20859" h="7047" extrusionOk="0">
                <a:moveTo>
                  <a:pt x="8737" y="1"/>
                </a:moveTo>
                <a:cubicBezTo>
                  <a:pt x="6507" y="1"/>
                  <a:pt x="5701" y="1397"/>
                  <a:pt x="4855" y="3466"/>
                </a:cubicBezTo>
                <a:cubicBezTo>
                  <a:pt x="4547" y="3389"/>
                  <a:pt x="4254" y="3354"/>
                  <a:pt x="3978" y="3354"/>
                </a:cubicBezTo>
                <a:cubicBezTo>
                  <a:pt x="1148" y="3354"/>
                  <a:pt x="0" y="7046"/>
                  <a:pt x="0" y="7046"/>
                </a:cubicBezTo>
                <a:lnTo>
                  <a:pt x="20858" y="7046"/>
                </a:lnTo>
                <a:cubicBezTo>
                  <a:pt x="20403" y="5114"/>
                  <a:pt x="19234" y="4822"/>
                  <a:pt x="18570" y="4822"/>
                </a:cubicBezTo>
                <a:cubicBezTo>
                  <a:pt x="18284" y="4822"/>
                  <a:pt x="18092" y="4876"/>
                  <a:pt x="18092" y="4876"/>
                </a:cubicBezTo>
                <a:cubicBezTo>
                  <a:pt x="18092" y="4876"/>
                  <a:pt x="18688" y="2327"/>
                  <a:pt x="16790" y="1432"/>
                </a:cubicBezTo>
                <a:cubicBezTo>
                  <a:pt x="15964" y="1037"/>
                  <a:pt x="15190" y="903"/>
                  <a:pt x="14520" y="903"/>
                </a:cubicBezTo>
                <a:cubicBezTo>
                  <a:pt x="13121" y="903"/>
                  <a:pt x="12179" y="1486"/>
                  <a:pt x="12179" y="1486"/>
                </a:cubicBezTo>
                <a:cubicBezTo>
                  <a:pt x="12179" y="1486"/>
                  <a:pt x="11365" y="347"/>
                  <a:pt x="9873" y="103"/>
                </a:cubicBezTo>
                <a:cubicBezTo>
                  <a:pt x="9457" y="34"/>
                  <a:pt x="9081" y="1"/>
                  <a:pt x="87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685692" y="18153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65549" y="14858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 rot="532585">
            <a:off x="491445" y="494608"/>
            <a:ext cx="1566504" cy="698444"/>
            <a:chOff x="638811" y="2327472"/>
            <a:chExt cx="1566541" cy="698461"/>
          </a:xfrm>
        </p:grpSpPr>
        <p:sp>
          <p:nvSpPr>
            <p:cNvPr id="19" name="Google Shape;19;p2"/>
            <p:cNvSpPr/>
            <p:nvPr/>
          </p:nvSpPr>
          <p:spPr>
            <a:xfrm>
              <a:off x="1517099" y="2761163"/>
              <a:ext cx="489751" cy="264770"/>
            </a:xfrm>
            <a:custGeom>
              <a:avLst/>
              <a:gdLst/>
              <a:ahLst/>
              <a:cxnLst/>
              <a:rect l="l" t="t" r="r" b="b"/>
              <a:pathLst>
                <a:path w="11041" h="5969" extrusionOk="0">
                  <a:moveTo>
                    <a:pt x="1767" y="1"/>
                  </a:moveTo>
                  <a:cubicBezTo>
                    <a:pt x="1766" y="1"/>
                    <a:pt x="1765" y="1"/>
                    <a:pt x="1764" y="1"/>
                  </a:cubicBezTo>
                  <a:cubicBezTo>
                    <a:pt x="1628" y="28"/>
                    <a:pt x="1" y="1384"/>
                    <a:pt x="1" y="1384"/>
                  </a:cubicBezTo>
                  <a:cubicBezTo>
                    <a:pt x="1" y="1384"/>
                    <a:pt x="1113" y="4368"/>
                    <a:pt x="2035" y="5155"/>
                  </a:cubicBezTo>
                  <a:cubicBezTo>
                    <a:pt x="2957" y="5887"/>
                    <a:pt x="11040" y="5968"/>
                    <a:pt x="11040" y="5968"/>
                  </a:cubicBezTo>
                  <a:lnTo>
                    <a:pt x="5561" y="2062"/>
                  </a:lnTo>
                  <a:cubicBezTo>
                    <a:pt x="5561" y="2062"/>
                    <a:pt x="1947" y="1"/>
                    <a:pt x="1767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590511" y="2501001"/>
              <a:ext cx="523419" cy="236159"/>
            </a:xfrm>
            <a:custGeom>
              <a:avLst/>
              <a:gdLst/>
              <a:ahLst/>
              <a:cxnLst/>
              <a:rect l="l" t="t" r="r" b="b"/>
              <a:pathLst>
                <a:path w="11800" h="5324" extrusionOk="0">
                  <a:moveTo>
                    <a:pt x="4273" y="1"/>
                  </a:moveTo>
                  <a:cubicBezTo>
                    <a:pt x="2744" y="1"/>
                    <a:pt x="0" y="1906"/>
                    <a:pt x="0" y="1906"/>
                  </a:cubicBezTo>
                  <a:lnTo>
                    <a:pt x="5181" y="4347"/>
                  </a:lnTo>
                  <a:lnTo>
                    <a:pt x="11799" y="5324"/>
                  </a:lnTo>
                  <a:cubicBezTo>
                    <a:pt x="11799" y="5324"/>
                    <a:pt x="5913" y="116"/>
                    <a:pt x="4422" y="7"/>
                  </a:cubicBezTo>
                  <a:cubicBezTo>
                    <a:pt x="4373" y="3"/>
                    <a:pt x="4324" y="1"/>
                    <a:pt x="4273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38811" y="2328004"/>
              <a:ext cx="1183946" cy="523463"/>
            </a:xfrm>
            <a:custGeom>
              <a:avLst/>
              <a:gdLst/>
              <a:ahLst/>
              <a:cxnLst/>
              <a:rect l="l" t="t" r="r" b="b"/>
              <a:pathLst>
                <a:path w="26691" h="11801" extrusionOk="0">
                  <a:moveTo>
                    <a:pt x="3007" y="0"/>
                  </a:moveTo>
                  <a:cubicBezTo>
                    <a:pt x="2051" y="0"/>
                    <a:pt x="1247" y="29"/>
                    <a:pt x="651" y="56"/>
                  </a:cubicBezTo>
                  <a:cubicBezTo>
                    <a:pt x="245" y="110"/>
                    <a:pt x="0" y="435"/>
                    <a:pt x="55" y="707"/>
                  </a:cubicBezTo>
                  <a:cubicBezTo>
                    <a:pt x="55" y="842"/>
                    <a:pt x="136" y="951"/>
                    <a:pt x="190" y="1059"/>
                  </a:cubicBezTo>
                  <a:cubicBezTo>
                    <a:pt x="1357" y="2416"/>
                    <a:pt x="3906" y="4992"/>
                    <a:pt x="8002" y="7244"/>
                  </a:cubicBezTo>
                  <a:cubicBezTo>
                    <a:pt x="11691" y="9332"/>
                    <a:pt x="16682" y="11149"/>
                    <a:pt x="23083" y="11665"/>
                  </a:cubicBezTo>
                  <a:cubicBezTo>
                    <a:pt x="23842" y="11719"/>
                    <a:pt x="24575" y="11773"/>
                    <a:pt x="25361" y="11800"/>
                  </a:cubicBezTo>
                  <a:lnTo>
                    <a:pt x="26365" y="9061"/>
                  </a:lnTo>
                  <a:lnTo>
                    <a:pt x="26690" y="8193"/>
                  </a:lnTo>
                  <a:cubicBezTo>
                    <a:pt x="26690" y="8193"/>
                    <a:pt x="26039" y="7650"/>
                    <a:pt x="24846" y="6891"/>
                  </a:cubicBezTo>
                  <a:cubicBezTo>
                    <a:pt x="22757" y="5453"/>
                    <a:pt x="18906" y="3175"/>
                    <a:pt x="13996" y="1602"/>
                  </a:cubicBezTo>
                  <a:cubicBezTo>
                    <a:pt x="12803" y="1195"/>
                    <a:pt x="11664" y="924"/>
                    <a:pt x="10497" y="680"/>
                  </a:cubicBezTo>
                  <a:cubicBezTo>
                    <a:pt x="7687" y="128"/>
                    <a:pt x="5013" y="0"/>
                    <a:pt x="3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38811" y="2328004"/>
              <a:ext cx="1183946" cy="401923"/>
            </a:xfrm>
            <a:custGeom>
              <a:avLst/>
              <a:gdLst/>
              <a:ahLst/>
              <a:cxnLst/>
              <a:rect l="l" t="t" r="r" b="b"/>
              <a:pathLst>
                <a:path w="26691" h="9061" extrusionOk="0">
                  <a:moveTo>
                    <a:pt x="3007" y="0"/>
                  </a:moveTo>
                  <a:cubicBezTo>
                    <a:pt x="2051" y="0"/>
                    <a:pt x="1247" y="29"/>
                    <a:pt x="651" y="56"/>
                  </a:cubicBezTo>
                  <a:cubicBezTo>
                    <a:pt x="245" y="110"/>
                    <a:pt x="0" y="435"/>
                    <a:pt x="55" y="788"/>
                  </a:cubicBezTo>
                  <a:cubicBezTo>
                    <a:pt x="2713" y="951"/>
                    <a:pt x="9765" y="1792"/>
                    <a:pt x="17956" y="4667"/>
                  </a:cubicBezTo>
                  <a:cubicBezTo>
                    <a:pt x="21483" y="5887"/>
                    <a:pt x="24385" y="7433"/>
                    <a:pt x="26365" y="9061"/>
                  </a:cubicBezTo>
                  <a:lnTo>
                    <a:pt x="26690" y="8193"/>
                  </a:lnTo>
                  <a:cubicBezTo>
                    <a:pt x="26690" y="8193"/>
                    <a:pt x="26039" y="7650"/>
                    <a:pt x="24846" y="6891"/>
                  </a:cubicBezTo>
                  <a:cubicBezTo>
                    <a:pt x="22757" y="5453"/>
                    <a:pt x="18906" y="3175"/>
                    <a:pt x="13996" y="1602"/>
                  </a:cubicBezTo>
                  <a:cubicBezTo>
                    <a:pt x="12803" y="1195"/>
                    <a:pt x="11664" y="924"/>
                    <a:pt x="10497" y="680"/>
                  </a:cubicBezTo>
                  <a:cubicBezTo>
                    <a:pt x="7687" y="128"/>
                    <a:pt x="5013" y="0"/>
                    <a:pt x="3007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40009" y="2327472"/>
              <a:ext cx="464467" cy="321858"/>
            </a:xfrm>
            <a:custGeom>
              <a:avLst/>
              <a:gdLst/>
              <a:ahLst/>
              <a:cxnLst/>
              <a:rect l="l" t="t" r="r" b="b"/>
              <a:pathLst>
                <a:path w="10471" h="7256" extrusionOk="0">
                  <a:moveTo>
                    <a:pt x="2988" y="0"/>
                  </a:moveTo>
                  <a:cubicBezTo>
                    <a:pt x="2029" y="0"/>
                    <a:pt x="1221" y="33"/>
                    <a:pt x="624" y="68"/>
                  </a:cubicBezTo>
                  <a:cubicBezTo>
                    <a:pt x="543" y="68"/>
                    <a:pt x="489" y="68"/>
                    <a:pt x="407" y="122"/>
                  </a:cubicBezTo>
                  <a:cubicBezTo>
                    <a:pt x="407" y="136"/>
                    <a:pt x="401" y="142"/>
                    <a:pt x="390" y="142"/>
                  </a:cubicBezTo>
                  <a:cubicBezTo>
                    <a:pt x="380" y="142"/>
                    <a:pt x="367" y="136"/>
                    <a:pt x="353" y="122"/>
                  </a:cubicBezTo>
                  <a:cubicBezTo>
                    <a:pt x="299" y="149"/>
                    <a:pt x="272" y="149"/>
                    <a:pt x="245" y="176"/>
                  </a:cubicBezTo>
                  <a:lnTo>
                    <a:pt x="218" y="203"/>
                  </a:lnTo>
                  <a:cubicBezTo>
                    <a:pt x="82" y="312"/>
                    <a:pt x="1" y="529"/>
                    <a:pt x="1" y="692"/>
                  </a:cubicBezTo>
                  <a:lnTo>
                    <a:pt x="1" y="719"/>
                  </a:lnTo>
                  <a:cubicBezTo>
                    <a:pt x="1" y="854"/>
                    <a:pt x="82" y="963"/>
                    <a:pt x="136" y="1071"/>
                  </a:cubicBezTo>
                  <a:cubicBezTo>
                    <a:pt x="1302" y="2428"/>
                    <a:pt x="3825" y="5004"/>
                    <a:pt x="7948" y="7256"/>
                  </a:cubicBezTo>
                  <a:lnTo>
                    <a:pt x="9846" y="2319"/>
                  </a:lnTo>
                  <a:lnTo>
                    <a:pt x="10470" y="692"/>
                  </a:lnTo>
                  <a:cubicBezTo>
                    <a:pt x="7664" y="141"/>
                    <a:pt x="4993" y="0"/>
                    <a:pt x="2988" y="0"/>
                  </a:cubicBez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61484" y="2634875"/>
              <a:ext cx="161284" cy="216598"/>
            </a:xfrm>
            <a:custGeom>
              <a:avLst/>
              <a:gdLst/>
              <a:ahLst/>
              <a:cxnLst/>
              <a:rect l="l" t="t" r="r" b="b"/>
              <a:pathLst>
                <a:path w="3636" h="4883" extrusionOk="0">
                  <a:moveTo>
                    <a:pt x="1791" y="0"/>
                  </a:moveTo>
                  <a:lnTo>
                    <a:pt x="1465" y="814"/>
                  </a:lnTo>
                  <a:lnTo>
                    <a:pt x="1" y="4747"/>
                  </a:lnTo>
                  <a:cubicBezTo>
                    <a:pt x="733" y="4801"/>
                    <a:pt x="1492" y="4855"/>
                    <a:pt x="2279" y="4882"/>
                  </a:cubicBezTo>
                  <a:cubicBezTo>
                    <a:pt x="2767" y="3499"/>
                    <a:pt x="3093" y="2631"/>
                    <a:pt x="3283" y="2143"/>
                  </a:cubicBezTo>
                  <a:lnTo>
                    <a:pt x="3527" y="1519"/>
                  </a:lnTo>
                  <a:cubicBezTo>
                    <a:pt x="3527" y="1519"/>
                    <a:pt x="3554" y="1492"/>
                    <a:pt x="3554" y="1465"/>
                  </a:cubicBezTo>
                  <a:lnTo>
                    <a:pt x="3635" y="1329"/>
                  </a:lnTo>
                  <a:cubicBezTo>
                    <a:pt x="3635" y="1329"/>
                    <a:pt x="2984" y="787"/>
                    <a:pt x="1791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813321" y="2739205"/>
              <a:ext cx="392032" cy="180712"/>
            </a:xfrm>
            <a:custGeom>
              <a:avLst/>
              <a:gdLst/>
              <a:ahLst/>
              <a:cxnLst/>
              <a:rect l="l" t="t" r="r" b="b"/>
              <a:pathLst>
                <a:path w="8838" h="4074" extrusionOk="0">
                  <a:moveTo>
                    <a:pt x="1634" y="0"/>
                  </a:moveTo>
                  <a:cubicBezTo>
                    <a:pt x="1561" y="0"/>
                    <a:pt x="1494" y="3"/>
                    <a:pt x="1433" y="8"/>
                  </a:cubicBezTo>
                  <a:cubicBezTo>
                    <a:pt x="484" y="116"/>
                    <a:pt x="22" y="876"/>
                    <a:pt x="22" y="1744"/>
                  </a:cubicBezTo>
                  <a:cubicBezTo>
                    <a:pt x="0" y="2918"/>
                    <a:pt x="2186" y="4074"/>
                    <a:pt x="6017" y="4074"/>
                  </a:cubicBezTo>
                  <a:cubicBezTo>
                    <a:pt x="6876" y="4074"/>
                    <a:pt x="7819" y="4016"/>
                    <a:pt x="8838" y="3887"/>
                  </a:cubicBezTo>
                  <a:cubicBezTo>
                    <a:pt x="5519" y="670"/>
                    <a:pt x="2802" y="0"/>
                    <a:pt x="1634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23923" y="2763514"/>
              <a:ext cx="228619" cy="105881"/>
            </a:xfrm>
            <a:custGeom>
              <a:avLst/>
              <a:gdLst/>
              <a:ahLst/>
              <a:cxnLst/>
              <a:rect l="l" t="t" r="r" b="b"/>
              <a:pathLst>
                <a:path w="5154" h="2387" extrusionOk="0">
                  <a:moveTo>
                    <a:pt x="888" y="1"/>
                  </a:moveTo>
                  <a:cubicBezTo>
                    <a:pt x="862" y="1"/>
                    <a:pt x="837" y="1"/>
                    <a:pt x="814" y="2"/>
                  </a:cubicBezTo>
                  <a:cubicBezTo>
                    <a:pt x="272" y="84"/>
                    <a:pt x="0" y="518"/>
                    <a:pt x="0" y="1033"/>
                  </a:cubicBezTo>
                  <a:cubicBezTo>
                    <a:pt x="0" y="1701"/>
                    <a:pt x="1279" y="2387"/>
                    <a:pt x="3535" y="2387"/>
                  </a:cubicBezTo>
                  <a:cubicBezTo>
                    <a:pt x="4029" y="2387"/>
                    <a:pt x="4570" y="2354"/>
                    <a:pt x="5154" y="2281"/>
                  </a:cubicBezTo>
                  <a:cubicBezTo>
                    <a:pt x="3172" y="351"/>
                    <a:pt x="1541" y="1"/>
                    <a:pt x="888" y="1"/>
                  </a:cubicBezTo>
                  <a:close/>
                </a:path>
              </a:pathLst>
            </a:custGeom>
            <a:solidFill>
              <a:srgbClr val="F4D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353462" y="2566474"/>
              <a:ext cx="324919" cy="221654"/>
            </a:xfrm>
            <a:custGeom>
              <a:avLst/>
              <a:gdLst/>
              <a:ahLst/>
              <a:cxnLst/>
              <a:rect l="l" t="t" r="r" b="b"/>
              <a:pathLst>
                <a:path w="7325" h="4997" extrusionOk="0">
                  <a:moveTo>
                    <a:pt x="1926" y="0"/>
                  </a:moveTo>
                  <a:cubicBezTo>
                    <a:pt x="890" y="0"/>
                    <a:pt x="298" y="686"/>
                    <a:pt x="164" y="1244"/>
                  </a:cubicBezTo>
                  <a:cubicBezTo>
                    <a:pt x="1" y="1949"/>
                    <a:pt x="137" y="3034"/>
                    <a:pt x="1113" y="3603"/>
                  </a:cubicBezTo>
                  <a:cubicBezTo>
                    <a:pt x="1818" y="4010"/>
                    <a:pt x="4151" y="4661"/>
                    <a:pt x="5426" y="4960"/>
                  </a:cubicBezTo>
                  <a:cubicBezTo>
                    <a:pt x="5512" y="4985"/>
                    <a:pt x="5599" y="4997"/>
                    <a:pt x="5686" y="4997"/>
                  </a:cubicBezTo>
                  <a:cubicBezTo>
                    <a:pt x="6066" y="4997"/>
                    <a:pt x="6432" y="4765"/>
                    <a:pt x="6565" y="4390"/>
                  </a:cubicBezTo>
                  <a:lnTo>
                    <a:pt x="7135" y="2925"/>
                  </a:lnTo>
                  <a:cubicBezTo>
                    <a:pt x="7324" y="2410"/>
                    <a:pt x="7107" y="1840"/>
                    <a:pt x="6592" y="1651"/>
                  </a:cubicBezTo>
                  <a:cubicBezTo>
                    <a:pt x="5507" y="1162"/>
                    <a:pt x="3690" y="403"/>
                    <a:pt x="2659" y="104"/>
                  </a:cubicBezTo>
                  <a:cubicBezTo>
                    <a:pt x="2394" y="32"/>
                    <a:pt x="2149" y="0"/>
                    <a:pt x="1926" y="0"/>
                  </a:cubicBezTo>
                  <a:close/>
                </a:path>
              </a:pathLst>
            </a:custGeom>
            <a:solidFill>
              <a:srgbClr val="D6E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85977" y="2596372"/>
              <a:ext cx="122737" cy="109652"/>
            </a:xfrm>
            <a:custGeom>
              <a:avLst/>
              <a:gdLst/>
              <a:ahLst/>
              <a:cxnLst/>
              <a:rect l="l" t="t" r="r" b="b"/>
              <a:pathLst>
                <a:path w="2767" h="2472" extrusionOk="0">
                  <a:moveTo>
                    <a:pt x="1394" y="0"/>
                  </a:moveTo>
                  <a:cubicBezTo>
                    <a:pt x="1247" y="0"/>
                    <a:pt x="1097" y="26"/>
                    <a:pt x="950" y="81"/>
                  </a:cubicBezTo>
                  <a:cubicBezTo>
                    <a:pt x="299" y="326"/>
                    <a:pt x="0" y="1031"/>
                    <a:pt x="244" y="1682"/>
                  </a:cubicBezTo>
                  <a:cubicBezTo>
                    <a:pt x="431" y="2180"/>
                    <a:pt x="888" y="2472"/>
                    <a:pt x="1384" y="2472"/>
                  </a:cubicBezTo>
                  <a:cubicBezTo>
                    <a:pt x="1536" y="2472"/>
                    <a:pt x="1692" y="2444"/>
                    <a:pt x="1845" y="2387"/>
                  </a:cubicBezTo>
                  <a:cubicBezTo>
                    <a:pt x="2469" y="2143"/>
                    <a:pt x="2767" y="1438"/>
                    <a:pt x="2550" y="787"/>
                  </a:cubicBezTo>
                  <a:cubicBezTo>
                    <a:pt x="2361" y="304"/>
                    <a:pt x="1896" y="0"/>
                    <a:pt x="1394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726468" y="2633633"/>
              <a:ext cx="93905" cy="93905"/>
            </a:xfrm>
            <a:custGeom>
              <a:avLst/>
              <a:gdLst/>
              <a:ahLst/>
              <a:cxnLst/>
              <a:rect l="l" t="t" r="r" b="b"/>
              <a:pathLst>
                <a:path w="2117" h="2117" extrusionOk="0">
                  <a:moveTo>
                    <a:pt x="299" y="1"/>
                  </a:moveTo>
                  <a:lnTo>
                    <a:pt x="0" y="869"/>
                  </a:lnTo>
                  <a:cubicBezTo>
                    <a:pt x="678" y="1303"/>
                    <a:pt x="1275" y="1764"/>
                    <a:pt x="1791" y="2117"/>
                  </a:cubicBezTo>
                  <a:lnTo>
                    <a:pt x="2035" y="1520"/>
                  </a:lnTo>
                  <a:lnTo>
                    <a:pt x="2062" y="1438"/>
                  </a:lnTo>
                  <a:lnTo>
                    <a:pt x="2116" y="1303"/>
                  </a:lnTo>
                  <a:cubicBezTo>
                    <a:pt x="2116" y="1303"/>
                    <a:pt x="1492" y="760"/>
                    <a:pt x="299" y="1"/>
                  </a:cubicBezTo>
                  <a:close/>
                </a:path>
              </a:pathLst>
            </a:custGeom>
            <a:solidFill>
              <a:srgbClr val="5C9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40009" y="2327472"/>
              <a:ext cx="464467" cy="102865"/>
            </a:xfrm>
            <a:custGeom>
              <a:avLst/>
              <a:gdLst/>
              <a:ahLst/>
              <a:cxnLst/>
              <a:rect l="l" t="t" r="r" b="b"/>
              <a:pathLst>
                <a:path w="10471" h="2319" extrusionOk="0">
                  <a:moveTo>
                    <a:pt x="2988" y="0"/>
                  </a:moveTo>
                  <a:cubicBezTo>
                    <a:pt x="2029" y="0"/>
                    <a:pt x="1221" y="33"/>
                    <a:pt x="624" y="68"/>
                  </a:cubicBezTo>
                  <a:cubicBezTo>
                    <a:pt x="543" y="68"/>
                    <a:pt x="489" y="68"/>
                    <a:pt x="407" y="122"/>
                  </a:cubicBezTo>
                  <a:cubicBezTo>
                    <a:pt x="407" y="149"/>
                    <a:pt x="380" y="149"/>
                    <a:pt x="353" y="149"/>
                  </a:cubicBezTo>
                  <a:cubicBezTo>
                    <a:pt x="299" y="176"/>
                    <a:pt x="272" y="176"/>
                    <a:pt x="245" y="203"/>
                  </a:cubicBezTo>
                  <a:lnTo>
                    <a:pt x="218" y="258"/>
                  </a:lnTo>
                  <a:cubicBezTo>
                    <a:pt x="82" y="339"/>
                    <a:pt x="1" y="556"/>
                    <a:pt x="1" y="719"/>
                  </a:cubicBezTo>
                  <a:lnTo>
                    <a:pt x="1" y="746"/>
                  </a:lnTo>
                  <a:cubicBezTo>
                    <a:pt x="1736" y="881"/>
                    <a:pt x="5290" y="1261"/>
                    <a:pt x="9846" y="2319"/>
                  </a:cubicBezTo>
                  <a:lnTo>
                    <a:pt x="10470" y="692"/>
                  </a:lnTo>
                  <a:cubicBezTo>
                    <a:pt x="7664" y="141"/>
                    <a:pt x="4993" y="0"/>
                    <a:pt x="2988" y="0"/>
                  </a:cubicBezTo>
                  <a:close/>
                </a:path>
              </a:pathLst>
            </a:custGeom>
            <a:solidFill>
              <a:srgbClr val="B04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3446980" y="4487144"/>
            <a:ext cx="2252341" cy="246184"/>
          </a:xfrm>
          <a:custGeom>
            <a:avLst/>
            <a:gdLst/>
            <a:ahLst/>
            <a:cxnLst/>
            <a:rect l="l" t="t" r="r" b="b"/>
            <a:pathLst>
              <a:path w="50777" h="5550" extrusionOk="0">
                <a:moveTo>
                  <a:pt x="12136" y="1"/>
                </a:moveTo>
                <a:cubicBezTo>
                  <a:pt x="11725" y="1"/>
                  <a:pt x="11314" y="13"/>
                  <a:pt x="10904" y="41"/>
                </a:cubicBezTo>
                <a:cubicBezTo>
                  <a:pt x="4367" y="421"/>
                  <a:pt x="950" y="3241"/>
                  <a:pt x="190" y="4381"/>
                </a:cubicBezTo>
                <a:lnTo>
                  <a:pt x="1" y="5032"/>
                </a:lnTo>
                <a:cubicBezTo>
                  <a:pt x="1" y="5032"/>
                  <a:pt x="4918" y="2622"/>
                  <a:pt x="10625" y="2622"/>
                </a:cubicBezTo>
                <a:cubicBezTo>
                  <a:pt x="10942" y="2622"/>
                  <a:pt x="11261" y="2629"/>
                  <a:pt x="11582" y="2645"/>
                </a:cubicBezTo>
                <a:cubicBezTo>
                  <a:pt x="16166" y="2889"/>
                  <a:pt x="19475" y="3431"/>
                  <a:pt x="21510" y="4055"/>
                </a:cubicBezTo>
                <a:cubicBezTo>
                  <a:pt x="22595" y="4381"/>
                  <a:pt x="23815" y="4842"/>
                  <a:pt x="24195" y="5221"/>
                </a:cubicBezTo>
                <a:cubicBezTo>
                  <a:pt x="24358" y="5411"/>
                  <a:pt x="24602" y="5466"/>
                  <a:pt x="24982" y="5520"/>
                </a:cubicBezTo>
                <a:cubicBezTo>
                  <a:pt x="25096" y="5541"/>
                  <a:pt x="25197" y="5549"/>
                  <a:pt x="25287" y="5549"/>
                </a:cubicBezTo>
                <a:cubicBezTo>
                  <a:pt x="25669" y="5549"/>
                  <a:pt x="25854" y="5391"/>
                  <a:pt x="25985" y="5303"/>
                </a:cubicBezTo>
                <a:cubicBezTo>
                  <a:pt x="26663" y="4815"/>
                  <a:pt x="27450" y="4489"/>
                  <a:pt x="28128" y="4272"/>
                </a:cubicBezTo>
                <a:cubicBezTo>
                  <a:pt x="29954" y="3639"/>
                  <a:pt x="32851" y="2744"/>
                  <a:pt x="36604" y="2744"/>
                </a:cubicBezTo>
                <a:cubicBezTo>
                  <a:pt x="37031" y="2744"/>
                  <a:pt x="37470" y="2755"/>
                  <a:pt x="37920" y="2780"/>
                </a:cubicBezTo>
                <a:cubicBezTo>
                  <a:pt x="44375" y="3160"/>
                  <a:pt x="50641" y="5438"/>
                  <a:pt x="50641" y="5438"/>
                </a:cubicBezTo>
                <a:lnTo>
                  <a:pt x="50776" y="4896"/>
                </a:lnTo>
                <a:cubicBezTo>
                  <a:pt x="50776" y="4896"/>
                  <a:pt x="46082" y="864"/>
                  <a:pt x="36965" y="864"/>
                </a:cubicBezTo>
                <a:cubicBezTo>
                  <a:pt x="33704" y="864"/>
                  <a:pt x="29877" y="1380"/>
                  <a:pt x="25497" y="2780"/>
                </a:cubicBezTo>
                <a:lnTo>
                  <a:pt x="24168" y="2835"/>
                </a:lnTo>
                <a:cubicBezTo>
                  <a:pt x="24168" y="2835"/>
                  <a:pt x="18238" y="1"/>
                  <a:pt x="12136" y="1"/>
                </a:cubicBez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3454210" y="4316276"/>
            <a:ext cx="2245111" cy="386842"/>
          </a:xfrm>
          <a:custGeom>
            <a:avLst/>
            <a:gdLst/>
            <a:ahLst/>
            <a:cxnLst/>
            <a:rect l="l" t="t" r="r" b="b"/>
            <a:pathLst>
              <a:path w="50614" h="8721" extrusionOk="0">
                <a:moveTo>
                  <a:pt x="8832" y="1"/>
                </a:moveTo>
                <a:cubicBezTo>
                  <a:pt x="5904" y="1"/>
                  <a:pt x="3008" y="574"/>
                  <a:pt x="434" y="2130"/>
                </a:cubicBezTo>
                <a:cubicBezTo>
                  <a:pt x="407" y="2157"/>
                  <a:pt x="434" y="2184"/>
                  <a:pt x="461" y="2184"/>
                </a:cubicBezTo>
                <a:cubicBezTo>
                  <a:pt x="2441" y="1560"/>
                  <a:pt x="3716" y="1018"/>
                  <a:pt x="5805" y="692"/>
                </a:cubicBezTo>
                <a:cubicBezTo>
                  <a:pt x="6909" y="532"/>
                  <a:pt x="8021" y="450"/>
                  <a:pt x="9141" y="450"/>
                </a:cubicBezTo>
                <a:cubicBezTo>
                  <a:pt x="10111" y="450"/>
                  <a:pt x="11088" y="512"/>
                  <a:pt x="12070" y="638"/>
                </a:cubicBezTo>
                <a:cubicBezTo>
                  <a:pt x="13616" y="828"/>
                  <a:pt x="15190" y="1180"/>
                  <a:pt x="16654" y="1723"/>
                </a:cubicBezTo>
                <a:cubicBezTo>
                  <a:pt x="16546" y="1696"/>
                  <a:pt x="16464" y="1696"/>
                  <a:pt x="16410" y="1642"/>
                </a:cubicBezTo>
                <a:cubicBezTo>
                  <a:pt x="14674" y="1153"/>
                  <a:pt x="12884" y="801"/>
                  <a:pt x="11094" y="746"/>
                </a:cubicBezTo>
                <a:cubicBezTo>
                  <a:pt x="10816" y="732"/>
                  <a:pt x="10535" y="725"/>
                  <a:pt x="10251" y="725"/>
                </a:cubicBezTo>
                <a:cubicBezTo>
                  <a:pt x="6861" y="725"/>
                  <a:pt x="3150" y="1759"/>
                  <a:pt x="271" y="3486"/>
                </a:cubicBezTo>
                <a:cubicBezTo>
                  <a:pt x="244" y="3486"/>
                  <a:pt x="271" y="3540"/>
                  <a:pt x="299" y="3540"/>
                </a:cubicBezTo>
                <a:cubicBezTo>
                  <a:pt x="3537" y="2386"/>
                  <a:pt x="6775" y="1045"/>
                  <a:pt x="10206" y="1045"/>
                </a:cubicBezTo>
                <a:cubicBezTo>
                  <a:pt x="10483" y="1045"/>
                  <a:pt x="10761" y="1054"/>
                  <a:pt x="11040" y="1072"/>
                </a:cubicBezTo>
                <a:cubicBezTo>
                  <a:pt x="12640" y="1180"/>
                  <a:pt x="14267" y="1479"/>
                  <a:pt x="15841" y="1913"/>
                </a:cubicBezTo>
                <a:cubicBezTo>
                  <a:pt x="16790" y="2157"/>
                  <a:pt x="17658" y="2510"/>
                  <a:pt x="18553" y="2862"/>
                </a:cubicBezTo>
                <a:cubicBezTo>
                  <a:pt x="18689" y="2916"/>
                  <a:pt x="18824" y="2971"/>
                  <a:pt x="18960" y="3052"/>
                </a:cubicBezTo>
                <a:cubicBezTo>
                  <a:pt x="16997" y="2309"/>
                  <a:pt x="14515" y="1722"/>
                  <a:pt x="11742" y="1722"/>
                </a:cubicBezTo>
                <a:cubicBezTo>
                  <a:pt x="11680" y="1722"/>
                  <a:pt x="11617" y="1722"/>
                  <a:pt x="11555" y="1723"/>
                </a:cubicBezTo>
                <a:cubicBezTo>
                  <a:pt x="4042" y="1831"/>
                  <a:pt x="271" y="4354"/>
                  <a:pt x="271" y="4354"/>
                </a:cubicBezTo>
                <a:lnTo>
                  <a:pt x="244" y="4924"/>
                </a:lnTo>
                <a:lnTo>
                  <a:pt x="190" y="5412"/>
                </a:lnTo>
                <a:lnTo>
                  <a:pt x="163" y="5873"/>
                </a:lnTo>
                <a:lnTo>
                  <a:pt x="136" y="6415"/>
                </a:lnTo>
                <a:lnTo>
                  <a:pt x="109" y="6985"/>
                </a:lnTo>
                <a:lnTo>
                  <a:pt x="55" y="7365"/>
                </a:lnTo>
                <a:lnTo>
                  <a:pt x="0" y="8206"/>
                </a:lnTo>
                <a:cubicBezTo>
                  <a:pt x="0" y="8206"/>
                  <a:pt x="4340" y="5249"/>
                  <a:pt x="10443" y="5249"/>
                </a:cubicBezTo>
                <a:cubicBezTo>
                  <a:pt x="16546" y="5249"/>
                  <a:pt x="22242" y="7175"/>
                  <a:pt x="23761" y="8531"/>
                </a:cubicBezTo>
                <a:cubicBezTo>
                  <a:pt x="25632" y="8531"/>
                  <a:pt x="25931" y="8667"/>
                  <a:pt x="25931" y="8667"/>
                </a:cubicBezTo>
                <a:cubicBezTo>
                  <a:pt x="25931" y="8667"/>
                  <a:pt x="29847" y="5197"/>
                  <a:pt x="36851" y="5197"/>
                </a:cubicBezTo>
                <a:cubicBezTo>
                  <a:pt x="37753" y="5197"/>
                  <a:pt x="38707" y="5255"/>
                  <a:pt x="39710" y="5385"/>
                </a:cubicBezTo>
                <a:cubicBezTo>
                  <a:pt x="48471" y="6551"/>
                  <a:pt x="50613" y="8721"/>
                  <a:pt x="50613" y="8721"/>
                </a:cubicBezTo>
                <a:lnTo>
                  <a:pt x="50478" y="7907"/>
                </a:lnTo>
                <a:lnTo>
                  <a:pt x="50424" y="7446"/>
                </a:lnTo>
                <a:lnTo>
                  <a:pt x="50315" y="6768"/>
                </a:lnTo>
                <a:lnTo>
                  <a:pt x="50288" y="6470"/>
                </a:lnTo>
                <a:lnTo>
                  <a:pt x="50234" y="6144"/>
                </a:lnTo>
                <a:lnTo>
                  <a:pt x="50179" y="5520"/>
                </a:lnTo>
                <a:lnTo>
                  <a:pt x="50071" y="4815"/>
                </a:lnTo>
                <a:cubicBezTo>
                  <a:pt x="50071" y="4815"/>
                  <a:pt x="45291" y="1925"/>
                  <a:pt x="38525" y="1925"/>
                </a:cubicBezTo>
                <a:cubicBezTo>
                  <a:pt x="35073" y="1925"/>
                  <a:pt x="31103" y="2678"/>
                  <a:pt x="26989" y="4951"/>
                </a:cubicBezTo>
                <a:cubicBezTo>
                  <a:pt x="29701" y="3188"/>
                  <a:pt x="32603" y="1831"/>
                  <a:pt x="35912" y="1343"/>
                </a:cubicBezTo>
                <a:cubicBezTo>
                  <a:pt x="36803" y="1226"/>
                  <a:pt x="37689" y="1170"/>
                  <a:pt x="38572" y="1170"/>
                </a:cubicBezTo>
                <a:cubicBezTo>
                  <a:pt x="39732" y="1170"/>
                  <a:pt x="40887" y="1267"/>
                  <a:pt x="42042" y="1452"/>
                </a:cubicBezTo>
                <a:cubicBezTo>
                  <a:pt x="43127" y="1614"/>
                  <a:pt x="44185" y="1886"/>
                  <a:pt x="45189" y="2238"/>
                </a:cubicBezTo>
                <a:cubicBezTo>
                  <a:pt x="46111" y="2537"/>
                  <a:pt x="48715" y="3920"/>
                  <a:pt x="49664" y="4164"/>
                </a:cubicBezTo>
                <a:cubicBezTo>
                  <a:pt x="49676" y="4166"/>
                  <a:pt x="49688" y="4167"/>
                  <a:pt x="49699" y="4167"/>
                </a:cubicBezTo>
                <a:cubicBezTo>
                  <a:pt x="49838" y="4167"/>
                  <a:pt x="49900" y="4020"/>
                  <a:pt x="49800" y="3920"/>
                </a:cubicBezTo>
                <a:cubicBezTo>
                  <a:pt x="48986" y="3323"/>
                  <a:pt x="46219" y="2103"/>
                  <a:pt x="45216" y="1804"/>
                </a:cubicBezTo>
                <a:cubicBezTo>
                  <a:pt x="44212" y="1452"/>
                  <a:pt x="43181" y="1180"/>
                  <a:pt x="42151" y="1018"/>
                </a:cubicBezTo>
                <a:cubicBezTo>
                  <a:pt x="41078" y="810"/>
                  <a:pt x="39994" y="724"/>
                  <a:pt x="38906" y="724"/>
                </a:cubicBezTo>
                <a:cubicBezTo>
                  <a:pt x="38289" y="724"/>
                  <a:pt x="37670" y="752"/>
                  <a:pt x="37051" y="801"/>
                </a:cubicBezTo>
                <a:cubicBezTo>
                  <a:pt x="38022" y="671"/>
                  <a:pt x="38999" y="604"/>
                  <a:pt x="39974" y="604"/>
                </a:cubicBezTo>
                <a:cubicBezTo>
                  <a:pt x="41041" y="604"/>
                  <a:pt x="42105" y="685"/>
                  <a:pt x="43154" y="855"/>
                </a:cubicBezTo>
                <a:cubicBezTo>
                  <a:pt x="45162" y="1126"/>
                  <a:pt x="47765" y="1804"/>
                  <a:pt x="49393" y="3052"/>
                </a:cubicBezTo>
                <a:cubicBezTo>
                  <a:pt x="49416" y="3066"/>
                  <a:pt x="49439" y="3072"/>
                  <a:pt x="49462" y="3072"/>
                </a:cubicBezTo>
                <a:cubicBezTo>
                  <a:pt x="49575" y="3072"/>
                  <a:pt x="49668" y="2925"/>
                  <a:pt x="49556" y="2835"/>
                </a:cubicBezTo>
                <a:cubicBezTo>
                  <a:pt x="47901" y="1614"/>
                  <a:pt x="45677" y="801"/>
                  <a:pt x="43697" y="475"/>
                </a:cubicBezTo>
                <a:cubicBezTo>
                  <a:pt x="42421" y="250"/>
                  <a:pt x="41129" y="133"/>
                  <a:pt x="39829" y="133"/>
                </a:cubicBezTo>
                <a:cubicBezTo>
                  <a:pt x="38780" y="133"/>
                  <a:pt x="37726" y="209"/>
                  <a:pt x="36672" y="367"/>
                </a:cubicBezTo>
                <a:cubicBezTo>
                  <a:pt x="32739" y="936"/>
                  <a:pt x="28399" y="2672"/>
                  <a:pt x="25551" y="5574"/>
                </a:cubicBezTo>
                <a:lnTo>
                  <a:pt x="23652" y="5493"/>
                </a:lnTo>
                <a:cubicBezTo>
                  <a:pt x="23652" y="5493"/>
                  <a:pt x="20859" y="2971"/>
                  <a:pt x="18173" y="1886"/>
                </a:cubicBezTo>
                <a:cubicBezTo>
                  <a:pt x="16193" y="1072"/>
                  <a:pt x="14105" y="475"/>
                  <a:pt x="11989" y="204"/>
                </a:cubicBezTo>
                <a:cubicBezTo>
                  <a:pt x="10942" y="75"/>
                  <a:pt x="9885" y="1"/>
                  <a:pt x="88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4505760" y="4559936"/>
            <a:ext cx="98695" cy="143186"/>
          </a:xfrm>
          <a:custGeom>
            <a:avLst/>
            <a:gdLst/>
            <a:ahLst/>
            <a:cxnLst/>
            <a:rect l="l" t="t" r="r" b="b"/>
            <a:pathLst>
              <a:path w="2225" h="3228" extrusionOk="0">
                <a:moveTo>
                  <a:pt x="1" y="0"/>
                </a:moveTo>
                <a:lnTo>
                  <a:pt x="55" y="3038"/>
                </a:lnTo>
                <a:lnTo>
                  <a:pt x="2225" y="3228"/>
                </a:lnTo>
                <a:lnTo>
                  <a:pt x="1845" y="109"/>
                </a:lnTo>
                <a:lnTo>
                  <a:pt x="1" y="0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4575535" y="4490116"/>
            <a:ext cx="246716" cy="119189"/>
          </a:xfrm>
          <a:custGeom>
            <a:avLst/>
            <a:gdLst/>
            <a:ahLst/>
            <a:cxnLst/>
            <a:rect l="l" t="t" r="r" b="b"/>
            <a:pathLst>
              <a:path w="5562" h="2687" extrusionOk="0">
                <a:moveTo>
                  <a:pt x="5561" y="1"/>
                </a:moveTo>
                <a:cubicBezTo>
                  <a:pt x="2767" y="462"/>
                  <a:pt x="1" y="2686"/>
                  <a:pt x="1" y="2686"/>
                </a:cubicBezTo>
                <a:cubicBezTo>
                  <a:pt x="1" y="2686"/>
                  <a:pt x="3310" y="1059"/>
                  <a:pt x="5561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4583963" y="4568320"/>
            <a:ext cx="148021" cy="69863"/>
          </a:xfrm>
          <a:custGeom>
            <a:avLst/>
            <a:gdLst/>
            <a:ahLst/>
            <a:cxnLst/>
            <a:rect l="l" t="t" r="r" b="b"/>
            <a:pathLst>
              <a:path w="3337" h="1575" extrusionOk="0">
                <a:moveTo>
                  <a:pt x="3337" y="1"/>
                </a:moveTo>
                <a:cubicBezTo>
                  <a:pt x="1547" y="381"/>
                  <a:pt x="1" y="1574"/>
                  <a:pt x="1" y="1574"/>
                </a:cubicBezTo>
                <a:cubicBezTo>
                  <a:pt x="1" y="1574"/>
                  <a:pt x="1492" y="1086"/>
                  <a:pt x="3337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4587556" y="4621284"/>
            <a:ext cx="93905" cy="39744"/>
          </a:xfrm>
          <a:custGeom>
            <a:avLst/>
            <a:gdLst/>
            <a:ahLst/>
            <a:cxnLst/>
            <a:rect l="l" t="t" r="r" b="b"/>
            <a:pathLst>
              <a:path w="2117" h="896" extrusionOk="0">
                <a:moveTo>
                  <a:pt x="2117" y="0"/>
                </a:moveTo>
                <a:cubicBezTo>
                  <a:pt x="923" y="299"/>
                  <a:pt x="1" y="896"/>
                  <a:pt x="1" y="896"/>
                </a:cubicBezTo>
                <a:cubicBezTo>
                  <a:pt x="1" y="896"/>
                  <a:pt x="1194" y="570"/>
                  <a:pt x="2117" y="0"/>
                </a:cubicBezTo>
                <a:close/>
              </a:path>
            </a:pathLst>
          </a:custGeom>
          <a:solidFill>
            <a:srgbClr val="BDDE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5339556" y="4458844"/>
            <a:ext cx="345323" cy="127572"/>
          </a:xfrm>
          <a:custGeom>
            <a:avLst/>
            <a:gdLst/>
            <a:ahLst/>
            <a:cxnLst/>
            <a:rect l="l" t="t" r="r" b="b"/>
            <a:pathLst>
              <a:path w="7785" h="2876" extrusionOk="0">
                <a:moveTo>
                  <a:pt x="0" y="1"/>
                </a:moveTo>
                <a:lnTo>
                  <a:pt x="0" y="1"/>
                </a:lnTo>
                <a:cubicBezTo>
                  <a:pt x="109" y="28"/>
                  <a:pt x="787" y="136"/>
                  <a:pt x="2035" y="516"/>
                </a:cubicBezTo>
                <a:cubicBezTo>
                  <a:pt x="4584" y="1248"/>
                  <a:pt x="6646" y="2306"/>
                  <a:pt x="7785" y="2876"/>
                </a:cubicBezTo>
                <a:lnTo>
                  <a:pt x="7676" y="2279"/>
                </a:lnTo>
                <a:cubicBezTo>
                  <a:pt x="5669" y="1248"/>
                  <a:pt x="1872" y="136"/>
                  <a:pt x="0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5542893" y="4544278"/>
            <a:ext cx="144428" cy="71016"/>
          </a:xfrm>
          <a:custGeom>
            <a:avLst/>
            <a:gdLst/>
            <a:ahLst/>
            <a:cxnLst/>
            <a:rect l="l" t="t" r="r" b="b"/>
            <a:pathLst>
              <a:path w="3256" h="1601" extrusionOk="0">
                <a:moveTo>
                  <a:pt x="0" y="1"/>
                </a:moveTo>
                <a:lnTo>
                  <a:pt x="0" y="1"/>
                </a:lnTo>
                <a:cubicBezTo>
                  <a:pt x="109" y="55"/>
                  <a:pt x="706" y="245"/>
                  <a:pt x="1899" y="868"/>
                </a:cubicBezTo>
                <a:cubicBezTo>
                  <a:pt x="2387" y="1085"/>
                  <a:pt x="2821" y="1357"/>
                  <a:pt x="3255" y="1601"/>
                </a:cubicBezTo>
                <a:lnTo>
                  <a:pt x="3228" y="1302"/>
                </a:lnTo>
                <a:cubicBezTo>
                  <a:pt x="2007" y="733"/>
                  <a:pt x="814" y="218"/>
                  <a:pt x="0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5480304" y="4571957"/>
            <a:ext cx="213005" cy="92663"/>
          </a:xfrm>
          <a:custGeom>
            <a:avLst/>
            <a:gdLst/>
            <a:ahLst/>
            <a:cxnLst/>
            <a:rect l="l" t="t" r="r" b="b"/>
            <a:pathLst>
              <a:path w="4802" h="2089" extrusionOk="0">
                <a:moveTo>
                  <a:pt x="1" y="0"/>
                </a:moveTo>
                <a:lnTo>
                  <a:pt x="1" y="0"/>
                </a:lnTo>
                <a:cubicBezTo>
                  <a:pt x="82" y="27"/>
                  <a:pt x="733" y="190"/>
                  <a:pt x="1954" y="706"/>
                </a:cubicBezTo>
                <a:cubicBezTo>
                  <a:pt x="3012" y="1140"/>
                  <a:pt x="3961" y="1628"/>
                  <a:pt x="4802" y="2089"/>
                </a:cubicBezTo>
                <a:lnTo>
                  <a:pt x="4748" y="1682"/>
                </a:lnTo>
                <a:cubicBezTo>
                  <a:pt x="3039" y="895"/>
                  <a:pt x="1140" y="190"/>
                  <a:pt x="1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3465034" y="4466074"/>
            <a:ext cx="186523" cy="93905"/>
          </a:xfrm>
          <a:custGeom>
            <a:avLst/>
            <a:gdLst/>
            <a:ahLst/>
            <a:cxnLst/>
            <a:rect l="l" t="t" r="r" b="b"/>
            <a:pathLst>
              <a:path w="4205" h="2117" extrusionOk="0">
                <a:moveTo>
                  <a:pt x="4205" y="0"/>
                </a:moveTo>
                <a:cubicBezTo>
                  <a:pt x="2713" y="407"/>
                  <a:pt x="868" y="1221"/>
                  <a:pt x="27" y="1601"/>
                </a:cubicBezTo>
                <a:lnTo>
                  <a:pt x="0" y="2116"/>
                </a:lnTo>
                <a:lnTo>
                  <a:pt x="4205" y="0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3459001" y="4586374"/>
            <a:ext cx="116749" cy="58995"/>
          </a:xfrm>
          <a:custGeom>
            <a:avLst/>
            <a:gdLst/>
            <a:ahLst/>
            <a:cxnLst/>
            <a:rect l="l" t="t" r="r" b="b"/>
            <a:pathLst>
              <a:path w="2632" h="1330" extrusionOk="0">
                <a:moveTo>
                  <a:pt x="2632" y="1"/>
                </a:moveTo>
                <a:lnTo>
                  <a:pt x="2632" y="1"/>
                </a:lnTo>
                <a:cubicBezTo>
                  <a:pt x="1710" y="218"/>
                  <a:pt x="706" y="652"/>
                  <a:pt x="28" y="950"/>
                </a:cubicBezTo>
                <a:lnTo>
                  <a:pt x="1" y="1330"/>
                </a:lnTo>
                <a:cubicBezTo>
                  <a:pt x="625" y="1004"/>
                  <a:pt x="1574" y="516"/>
                  <a:pt x="2632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3461396" y="4481732"/>
            <a:ext cx="347763" cy="121540"/>
          </a:xfrm>
          <a:custGeom>
            <a:avLst/>
            <a:gdLst/>
            <a:ahLst/>
            <a:cxnLst/>
            <a:rect l="l" t="t" r="r" b="b"/>
            <a:pathLst>
              <a:path w="7840" h="2740" extrusionOk="0">
                <a:moveTo>
                  <a:pt x="7840" y="0"/>
                </a:moveTo>
                <a:lnTo>
                  <a:pt x="7840" y="0"/>
                </a:lnTo>
                <a:cubicBezTo>
                  <a:pt x="4070" y="298"/>
                  <a:pt x="1222" y="1600"/>
                  <a:pt x="28" y="2197"/>
                </a:cubicBezTo>
                <a:lnTo>
                  <a:pt x="1" y="2740"/>
                </a:lnTo>
                <a:cubicBezTo>
                  <a:pt x="1737" y="1790"/>
                  <a:pt x="4585" y="678"/>
                  <a:pt x="7840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4297632" y="4452855"/>
            <a:ext cx="222586" cy="138395"/>
          </a:xfrm>
          <a:custGeom>
            <a:avLst/>
            <a:gdLst/>
            <a:ahLst/>
            <a:cxnLst/>
            <a:rect l="l" t="t" r="r" b="b"/>
            <a:pathLst>
              <a:path w="5018" h="3120" extrusionOk="0">
                <a:moveTo>
                  <a:pt x="0" y="0"/>
                </a:moveTo>
                <a:lnTo>
                  <a:pt x="0" y="0"/>
                </a:lnTo>
                <a:cubicBezTo>
                  <a:pt x="0" y="0"/>
                  <a:pt x="2468" y="1736"/>
                  <a:pt x="5018" y="3119"/>
                </a:cubicBezTo>
                <a:cubicBezTo>
                  <a:pt x="1574" y="543"/>
                  <a:pt x="0" y="0"/>
                  <a:pt x="0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7216474" y="4071418"/>
            <a:ext cx="232256" cy="117947"/>
          </a:xfrm>
          <a:custGeom>
            <a:avLst/>
            <a:gdLst/>
            <a:ahLst/>
            <a:cxnLst/>
            <a:rect l="l" t="t" r="r" b="b"/>
            <a:pathLst>
              <a:path w="5236" h="2659" extrusionOk="0">
                <a:moveTo>
                  <a:pt x="2089" y="1"/>
                </a:moveTo>
                <a:lnTo>
                  <a:pt x="1" y="2659"/>
                </a:lnTo>
                <a:lnTo>
                  <a:pt x="1981" y="2469"/>
                </a:lnTo>
                <a:lnTo>
                  <a:pt x="2767" y="1384"/>
                </a:lnTo>
                <a:lnTo>
                  <a:pt x="5236" y="1384"/>
                </a:lnTo>
                <a:lnTo>
                  <a:pt x="5236" y="136"/>
                </a:lnTo>
                <a:lnTo>
                  <a:pt x="4151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7305500" y="3136567"/>
            <a:ext cx="661770" cy="1307881"/>
          </a:xfrm>
          <a:custGeom>
            <a:avLst/>
            <a:gdLst/>
            <a:ahLst/>
            <a:cxnLst/>
            <a:rect l="l" t="t" r="r" b="b"/>
            <a:pathLst>
              <a:path w="14919" h="29485" extrusionOk="0">
                <a:moveTo>
                  <a:pt x="3635" y="1"/>
                </a:moveTo>
                <a:lnTo>
                  <a:pt x="1" y="4151"/>
                </a:lnTo>
                <a:cubicBezTo>
                  <a:pt x="1" y="4151"/>
                  <a:pt x="3554" y="6754"/>
                  <a:pt x="5290" y="8328"/>
                </a:cubicBezTo>
                <a:cubicBezTo>
                  <a:pt x="5941" y="8897"/>
                  <a:pt x="6538" y="9413"/>
                  <a:pt x="7053" y="9955"/>
                </a:cubicBezTo>
                <a:cubicBezTo>
                  <a:pt x="8138" y="11094"/>
                  <a:pt x="8816" y="12450"/>
                  <a:pt x="8626" y="15298"/>
                </a:cubicBezTo>
                <a:cubicBezTo>
                  <a:pt x="8436" y="18228"/>
                  <a:pt x="6131" y="19584"/>
                  <a:pt x="4151" y="20344"/>
                </a:cubicBezTo>
                <a:cubicBezTo>
                  <a:pt x="3364" y="20615"/>
                  <a:pt x="2659" y="20859"/>
                  <a:pt x="2116" y="21022"/>
                </a:cubicBezTo>
                <a:lnTo>
                  <a:pt x="2116" y="27206"/>
                </a:lnTo>
                <a:lnTo>
                  <a:pt x="2116" y="29484"/>
                </a:lnTo>
                <a:lnTo>
                  <a:pt x="8084" y="29484"/>
                </a:lnTo>
                <a:lnTo>
                  <a:pt x="8138" y="27206"/>
                </a:lnTo>
                <a:lnTo>
                  <a:pt x="8246" y="24141"/>
                </a:lnTo>
                <a:cubicBezTo>
                  <a:pt x="8246" y="24141"/>
                  <a:pt x="8301" y="24141"/>
                  <a:pt x="8409" y="24087"/>
                </a:cubicBezTo>
                <a:cubicBezTo>
                  <a:pt x="9359" y="23571"/>
                  <a:pt x="14404" y="20750"/>
                  <a:pt x="14783" y="15109"/>
                </a:cubicBezTo>
                <a:cubicBezTo>
                  <a:pt x="14919" y="12803"/>
                  <a:pt x="14268" y="10796"/>
                  <a:pt x="13346" y="9169"/>
                </a:cubicBezTo>
                <a:cubicBezTo>
                  <a:pt x="12207" y="7107"/>
                  <a:pt x="10688" y="5670"/>
                  <a:pt x="10037" y="5073"/>
                </a:cubicBezTo>
                <a:cubicBezTo>
                  <a:pt x="8897" y="3988"/>
                  <a:pt x="3635" y="1"/>
                  <a:pt x="36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7398164" y="4343335"/>
            <a:ext cx="268319" cy="101135"/>
          </a:xfrm>
          <a:custGeom>
            <a:avLst/>
            <a:gdLst/>
            <a:ahLst/>
            <a:cxnLst/>
            <a:rect l="l" t="t" r="r" b="b"/>
            <a:pathLst>
              <a:path w="6049" h="2280" extrusionOk="0">
                <a:moveTo>
                  <a:pt x="0" y="1"/>
                </a:moveTo>
                <a:lnTo>
                  <a:pt x="0" y="2279"/>
                </a:lnTo>
                <a:lnTo>
                  <a:pt x="5968" y="2279"/>
                </a:lnTo>
                <a:lnTo>
                  <a:pt x="6049" y="1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7490783" y="3530025"/>
            <a:ext cx="476488" cy="674988"/>
          </a:xfrm>
          <a:custGeom>
            <a:avLst/>
            <a:gdLst/>
            <a:ahLst/>
            <a:cxnLst/>
            <a:rect l="l" t="t" r="r" b="b"/>
            <a:pathLst>
              <a:path w="10742" h="15217" extrusionOk="0">
                <a:moveTo>
                  <a:pt x="6917" y="0"/>
                </a:moveTo>
                <a:cubicBezTo>
                  <a:pt x="5453" y="0"/>
                  <a:pt x="4097" y="353"/>
                  <a:pt x="2903" y="1085"/>
                </a:cubicBezTo>
                <a:cubicBezTo>
                  <a:pt x="3988" y="2224"/>
                  <a:pt x="4666" y="3580"/>
                  <a:pt x="4476" y="6428"/>
                </a:cubicBezTo>
                <a:cubicBezTo>
                  <a:pt x="4314" y="9358"/>
                  <a:pt x="2008" y="10714"/>
                  <a:pt x="1" y="11474"/>
                </a:cubicBezTo>
                <a:cubicBezTo>
                  <a:pt x="869" y="13209"/>
                  <a:pt x="2415" y="14539"/>
                  <a:pt x="4232" y="15217"/>
                </a:cubicBezTo>
                <a:cubicBezTo>
                  <a:pt x="5182" y="14701"/>
                  <a:pt x="10227" y="11880"/>
                  <a:pt x="10606" y="6239"/>
                </a:cubicBezTo>
                <a:cubicBezTo>
                  <a:pt x="10742" y="3933"/>
                  <a:pt x="10091" y="1926"/>
                  <a:pt x="9223" y="326"/>
                </a:cubicBezTo>
                <a:cubicBezTo>
                  <a:pt x="8464" y="136"/>
                  <a:pt x="7731" y="0"/>
                  <a:pt x="6917" y="0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7576217" y="3675875"/>
            <a:ext cx="441623" cy="402500"/>
          </a:xfrm>
          <a:custGeom>
            <a:avLst/>
            <a:gdLst/>
            <a:ahLst/>
            <a:cxnLst/>
            <a:rect l="l" t="t" r="r" b="b"/>
            <a:pathLst>
              <a:path w="9956" h="9074" extrusionOk="0">
                <a:moveTo>
                  <a:pt x="4968" y="1"/>
                </a:moveTo>
                <a:cubicBezTo>
                  <a:pt x="3805" y="1"/>
                  <a:pt x="2645" y="442"/>
                  <a:pt x="1764" y="1323"/>
                </a:cubicBezTo>
                <a:cubicBezTo>
                  <a:pt x="1" y="3086"/>
                  <a:pt x="1" y="5961"/>
                  <a:pt x="1764" y="7752"/>
                </a:cubicBezTo>
                <a:cubicBezTo>
                  <a:pt x="2645" y="8633"/>
                  <a:pt x="3805" y="9074"/>
                  <a:pt x="4968" y="9074"/>
                </a:cubicBezTo>
                <a:cubicBezTo>
                  <a:pt x="6131" y="9074"/>
                  <a:pt x="7297" y="8633"/>
                  <a:pt x="8192" y="7752"/>
                </a:cubicBezTo>
                <a:cubicBezTo>
                  <a:pt x="9955" y="5961"/>
                  <a:pt x="9955" y="3086"/>
                  <a:pt x="8192" y="1323"/>
                </a:cubicBezTo>
                <a:cubicBezTo>
                  <a:pt x="7297" y="442"/>
                  <a:pt x="6131" y="1"/>
                  <a:pt x="4968" y="1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7695318" y="3774262"/>
            <a:ext cx="204577" cy="204577"/>
          </a:xfrm>
          <a:custGeom>
            <a:avLst/>
            <a:gdLst/>
            <a:ahLst/>
            <a:cxnLst/>
            <a:rect l="l" t="t" r="r" b="b"/>
            <a:pathLst>
              <a:path w="4612" h="4612" extrusionOk="0">
                <a:moveTo>
                  <a:pt x="2306" y="0"/>
                </a:moveTo>
                <a:cubicBezTo>
                  <a:pt x="1004" y="0"/>
                  <a:pt x="1" y="1031"/>
                  <a:pt x="1" y="2306"/>
                </a:cubicBezTo>
                <a:cubicBezTo>
                  <a:pt x="1" y="3608"/>
                  <a:pt x="1004" y="4611"/>
                  <a:pt x="2306" y="4611"/>
                </a:cubicBezTo>
                <a:cubicBezTo>
                  <a:pt x="3581" y="4611"/>
                  <a:pt x="4612" y="3608"/>
                  <a:pt x="4612" y="2306"/>
                </a:cubicBezTo>
                <a:cubicBezTo>
                  <a:pt x="4612" y="1058"/>
                  <a:pt x="3581" y="0"/>
                  <a:pt x="2306" y="0"/>
                </a:cubicBez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7757907" y="3838005"/>
            <a:ext cx="78247" cy="78247"/>
          </a:xfrm>
          <a:custGeom>
            <a:avLst/>
            <a:gdLst/>
            <a:ahLst/>
            <a:cxnLst/>
            <a:rect l="l" t="t" r="r" b="b"/>
            <a:pathLst>
              <a:path w="1764" h="1764" extrusionOk="0">
                <a:moveTo>
                  <a:pt x="895" y="1"/>
                </a:moveTo>
                <a:cubicBezTo>
                  <a:pt x="407" y="1"/>
                  <a:pt x="0" y="381"/>
                  <a:pt x="0" y="869"/>
                </a:cubicBezTo>
                <a:cubicBezTo>
                  <a:pt x="0" y="1357"/>
                  <a:pt x="380" y="1764"/>
                  <a:pt x="895" y="1764"/>
                </a:cubicBezTo>
                <a:cubicBezTo>
                  <a:pt x="1357" y="1764"/>
                  <a:pt x="1763" y="1384"/>
                  <a:pt x="1763" y="869"/>
                </a:cubicBezTo>
                <a:cubicBezTo>
                  <a:pt x="1763" y="408"/>
                  <a:pt x="1411" y="1"/>
                  <a:pt x="895" y="1"/>
                </a:cubicBez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6715983" y="4224233"/>
            <a:ext cx="299591" cy="79444"/>
          </a:xfrm>
          <a:custGeom>
            <a:avLst/>
            <a:gdLst/>
            <a:ahLst/>
            <a:cxnLst/>
            <a:rect l="l" t="t" r="r" b="b"/>
            <a:pathLst>
              <a:path w="6754" h="1791" extrusionOk="0">
                <a:moveTo>
                  <a:pt x="0" y="1"/>
                </a:moveTo>
                <a:lnTo>
                  <a:pt x="0" y="1791"/>
                </a:lnTo>
                <a:lnTo>
                  <a:pt x="6754" y="1791"/>
                </a:lnTo>
                <a:lnTo>
                  <a:pt x="6754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6819426" y="4272361"/>
            <a:ext cx="80686" cy="193754"/>
          </a:xfrm>
          <a:custGeom>
            <a:avLst/>
            <a:gdLst/>
            <a:ahLst/>
            <a:cxnLst/>
            <a:rect l="l" t="t" r="r" b="b"/>
            <a:pathLst>
              <a:path w="1819" h="4368" extrusionOk="0">
                <a:moveTo>
                  <a:pt x="1" y="1"/>
                </a:moveTo>
                <a:lnTo>
                  <a:pt x="1" y="4367"/>
                </a:lnTo>
                <a:lnTo>
                  <a:pt x="1818" y="4367"/>
                </a:lnTo>
                <a:lnTo>
                  <a:pt x="1818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6626912" y="4422780"/>
            <a:ext cx="1476306" cy="292405"/>
          </a:xfrm>
          <a:custGeom>
            <a:avLst/>
            <a:gdLst/>
            <a:ahLst/>
            <a:cxnLst/>
            <a:rect l="l" t="t" r="r" b="b"/>
            <a:pathLst>
              <a:path w="33282" h="6592" extrusionOk="0">
                <a:moveTo>
                  <a:pt x="2008" y="0"/>
                </a:moveTo>
                <a:lnTo>
                  <a:pt x="1954" y="3472"/>
                </a:lnTo>
                <a:lnTo>
                  <a:pt x="1" y="6591"/>
                </a:lnTo>
                <a:lnTo>
                  <a:pt x="33282" y="6591"/>
                </a:lnTo>
                <a:lnTo>
                  <a:pt x="30841" y="3472"/>
                </a:lnTo>
                <a:lnTo>
                  <a:pt x="30841" y="0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626912" y="4576748"/>
            <a:ext cx="1476306" cy="138440"/>
          </a:xfrm>
          <a:custGeom>
            <a:avLst/>
            <a:gdLst/>
            <a:ahLst/>
            <a:cxnLst/>
            <a:rect l="l" t="t" r="r" b="b"/>
            <a:pathLst>
              <a:path w="33282" h="3121" extrusionOk="0">
                <a:moveTo>
                  <a:pt x="1954" y="1"/>
                </a:moveTo>
                <a:lnTo>
                  <a:pt x="1" y="3120"/>
                </a:lnTo>
                <a:lnTo>
                  <a:pt x="33282" y="3120"/>
                </a:lnTo>
                <a:lnTo>
                  <a:pt x="30841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6696732" y="3876508"/>
            <a:ext cx="502925" cy="399484"/>
          </a:xfrm>
          <a:custGeom>
            <a:avLst/>
            <a:gdLst/>
            <a:ahLst/>
            <a:cxnLst/>
            <a:rect l="l" t="t" r="r" b="b"/>
            <a:pathLst>
              <a:path w="11338" h="9006" extrusionOk="0">
                <a:moveTo>
                  <a:pt x="949" y="1"/>
                </a:moveTo>
                <a:lnTo>
                  <a:pt x="0" y="1221"/>
                </a:lnTo>
                <a:lnTo>
                  <a:pt x="10416" y="9006"/>
                </a:lnTo>
                <a:lnTo>
                  <a:pt x="11338" y="7867"/>
                </a:lnTo>
                <a:lnTo>
                  <a:pt x="94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6679876" y="3771867"/>
            <a:ext cx="626860" cy="500530"/>
          </a:xfrm>
          <a:custGeom>
            <a:avLst/>
            <a:gdLst/>
            <a:ahLst/>
            <a:cxnLst/>
            <a:rect l="l" t="t" r="r" b="b"/>
            <a:pathLst>
              <a:path w="14132" h="11284" extrusionOk="0">
                <a:moveTo>
                  <a:pt x="1899" y="0"/>
                </a:moveTo>
                <a:lnTo>
                  <a:pt x="0" y="2089"/>
                </a:lnTo>
                <a:lnTo>
                  <a:pt x="2469" y="3933"/>
                </a:lnTo>
                <a:lnTo>
                  <a:pt x="3391" y="4611"/>
                </a:lnTo>
                <a:lnTo>
                  <a:pt x="6537" y="6917"/>
                </a:lnTo>
                <a:lnTo>
                  <a:pt x="12559" y="11284"/>
                </a:lnTo>
                <a:lnTo>
                  <a:pt x="14132" y="9114"/>
                </a:lnTo>
                <a:lnTo>
                  <a:pt x="8219" y="4665"/>
                </a:lnTo>
                <a:lnTo>
                  <a:pt x="5181" y="2468"/>
                </a:lnTo>
                <a:lnTo>
                  <a:pt x="4232" y="1736"/>
                </a:lnTo>
                <a:lnTo>
                  <a:pt x="1899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6789351" y="3848828"/>
            <a:ext cx="120386" cy="127617"/>
          </a:xfrm>
          <a:custGeom>
            <a:avLst/>
            <a:gdLst/>
            <a:ahLst/>
            <a:cxnLst/>
            <a:rect l="l" t="t" r="r" b="b"/>
            <a:pathLst>
              <a:path w="2714" h="2877" extrusionOk="0">
                <a:moveTo>
                  <a:pt x="1764" y="1"/>
                </a:moveTo>
                <a:lnTo>
                  <a:pt x="1" y="2198"/>
                </a:lnTo>
                <a:lnTo>
                  <a:pt x="923" y="2876"/>
                </a:lnTo>
                <a:lnTo>
                  <a:pt x="2713" y="733"/>
                </a:lnTo>
                <a:lnTo>
                  <a:pt x="1764" y="1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6969844" y="3978798"/>
            <a:ext cx="336895" cy="293602"/>
          </a:xfrm>
          <a:custGeom>
            <a:avLst/>
            <a:gdLst/>
            <a:ahLst/>
            <a:cxnLst/>
            <a:rect l="l" t="t" r="r" b="b"/>
            <a:pathLst>
              <a:path w="7595" h="6619" extrusionOk="0">
                <a:moveTo>
                  <a:pt x="1682" y="0"/>
                </a:moveTo>
                <a:lnTo>
                  <a:pt x="0" y="2252"/>
                </a:lnTo>
                <a:lnTo>
                  <a:pt x="6022" y="6619"/>
                </a:lnTo>
                <a:lnTo>
                  <a:pt x="7595" y="4449"/>
                </a:lnTo>
                <a:lnTo>
                  <a:pt x="1682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7546142" y="2811731"/>
            <a:ext cx="299635" cy="300833"/>
          </a:xfrm>
          <a:custGeom>
            <a:avLst/>
            <a:gdLst/>
            <a:ahLst/>
            <a:cxnLst/>
            <a:rect l="l" t="t" r="r" b="b"/>
            <a:pathLst>
              <a:path w="6755" h="6782" extrusionOk="0">
                <a:moveTo>
                  <a:pt x="3825" y="0"/>
                </a:moveTo>
                <a:lnTo>
                  <a:pt x="1574" y="2658"/>
                </a:lnTo>
                <a:lnTo>
                  <a:pt x="1" y="4530"/>
                </a:lnTo>
                <a:lnTo>
                  <a:pt x="652" y="5018"/>
                </a:lnTo>
                <a:lnTo>
                  <a:pt x="1330" y="5534"/>
                </a:lnTo>
                <a:lnTo>
                  <a:pt x="2442" y="6347"/>
                </a:lnTo>
                <a:lnTo>
                  <a:pt x="3011" y="6781"/>
                </a:lnTo>
                <a:lnTo>
                  <a:pt x="4557" y="4991"/>
                </a:lnTo>
                <a:lnTo>
                  <a:pt x="6754" y="2360"/>
                </a:lnTo>
                <a:lnTo>
                  <a:pt x="5968" y="1736"/>
                </a:lnTo>
                <a:lnTo>
                  <a:pt x="5181" y="1139"/>
                </a:lnTo>
                <a:lnTo>
                  <a:pt x="4313" y="407"/>
                </a:lnTo>
                <a:lnTo>
                  <a:pt x="3825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7546142" y="2811731"/>
            <a:ext cx="191358" cy="222630"/>
          </a:xfrm>
          <a:custGeom>
            <a:avLst/>
            <a:gdLst/>
            <a:ahLst/>
            <a:cxnLst/>
            <a:rect l="l" t="t" r="r" b="b"/>
            <a:pathLst>
              <a:path w="4314" h="5019" extrusionOk="0">
                <a:moveTo>
                  <a:pt x="3825" y="0"/>
                </a:moveTo>
                <a:lnTo>
                  <a:pt x="1574" y="2658"/>
                </a:lnTo>
                <a:lnTo>
                  <a:pt x="1" y="4530"/>
                </a:lnTo>
                <a:lnTo>
                  <a:pt x="652" y="5018"/>
                </a:lnTo>
                <a:lnTo>
                  <a:pt x="4313" y="407"/>
                </a:lnTo>
                <a:lnTo>
                  <a:pt x="3825" y="0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7546142" y="2929636"/>
            <a:ext cx="202181" cy="182930"/>
          </a:xfrm>
          <a:custGeom>
            <a:avLst/>
            <a:gdLst/>
            <a:ahLst/>
            <a:cxnLst/>
            <a:rect l="l" t="t" r="r" b="b"/>
            <a:pathLst>
              <a:path w="4558" h="4124" extrusionOk="0">
                <a:moveTo>
                  <a:pt x="1574" y="0"/>
                </a:moveTo>
                <a:lnTo>
                  <a:pt x="1" y="1872"/>
                </a:lnTo>
                <a:lnTo>
                  <a:pt x="3011" y="4123"/>
                </a:lnTo>
                <a:lnTo>
                  <a:pt x="4557" y="2333"/>
                </a:lnTo>
                <a:lnTo>
                  <a:pt x="1574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7605094" y="2862255"/>
            <a:ext cx="205774" cy="231058"/>
          </a:xfrm>
          <a:custGeom>
            <a:avLst/>
            <a:gdLst/>
            <a:ahLst/>
            <a:cxnLst/>
            <a:rect l="l" t="t" r="r" b="b"/>
            <a:pathLst>
              <a:path w="4639" h="5209" extrusionOk="0">
                <a:moveTo>
                  <a:pt x="3852" y="0"/>
                </a:moveTo>
                <a:lnTo>
                  <a:pt x="1" y="4395"/>
                </a:lnTo>
                <a:lnTo>
                  <a:pt x="1113" y="5208"/>
                </a:lnTo>
                <a:lnTo>
                  <a:pt x="4639" y="597"/>
                </a:lnTo>
                <a:lnTo>
                  <a:pt x="3852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7137073" y="2948887"/>
            <a:ext cx="601621" cy="647309"/>
          </a:xfrm>
          <a:custGeom>
            <a:avLst/>
            <a:gdLst/>
            <a:ahLst/>
            <a:cxnLst/>
            <a:rect l="l" t="t" r="r" b="b"/>
            <a:pathLst>
              <a:path w="13563" h="14593" extrusionOk="0">
                <a:moveTo>
                  <a:pt x="8978" y="0"/>
                </a:moveTo>
                <a:lnTo>
                  <a:pt x="7568" y="1655"/>
                </a:lnTo>
                <a:lnTo>
                  <a:pt x="0" y="10660"/>
                </a:lnTo>
                <a:lnTo>
                  <a:pt x="1167" y="11555"/>
                </a:lnTo>
                <a:lnTo>
                  <a:pt x="2821" y="12911"/>
                </a:lnTo>
                <a:lnTo>
                  <a:pt x="4910" y="14593"/>
                </a:lnTo>
                <a:lnTo>
                  <a:pt x="12206" y="5561"/>
                </a:lnTo>
                <a:lnTo>
                  <a:pt x="13562" y="3879"/>
                </a:lnTo>
                <a:lnTo>
                  <a:pt x="11691" y="2306"/>
                </a:lnTo>
                <a:lnTo>
                  <a:pt x="9846" y="706"/>
                </a:lnTo>
                <a:lnTo>
                  <a:pt x="8978" y="0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7137073" y="2948887"/>
            <a:ext cx="436788" cy="512595"/>
          </a:xfrm>
          <a:custGeom>
            <a:avLst/>
            <a:gdLst/>
            <a:ahLst/>
            <a:cxnLst/>
            <a:rect l="l" t="t" r="r" b="b"/>
            <a:pathLst>
              <a:path w="9847" h="11556" extrusionOk="0">
                <a:moveTo>
                  <a:pt x="8978" y="0"/>
                </a:moveTo>
                <a:lnTo>
                  <a:pt x="7568" y="1655"/>
                </a:lnTo>
                <a:lnTo>
                  <a:pt x="0" y="10660"/>
                </a:lnTo>
                <a:lnTo>
                  <a:pt x="1167" y="11555"/>
                </a:lnTo>
                <a:lnTo>
                  <a:pt x="9846" y="706"/>
                </a:lnTo>
                <a:lnTo>
                  <a:pt x="897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7262207" y="3051133"/>
            <a:ext cx="476488" cy="545065"/>
          </a:xfrm>
          <a:custGeom>
            <a:avLst/>
            <a:gdLst/>
            <a:ahLst/>
            <a:cxnLst/>
            <a:rect l="l" t="t" r="r" b="b"/>
            <a:pathLst>
              <a:path w="10742" h="12288" extrusionOk="0">
                <a:moveTo>
                  <a:pt x="8870" y="1"/>
                </a:moveTo>
                <a:lnTo>
                  <a:pt x="0" y="10606"/>
                </a:lnTo>
                <a:lnTo>
                  <a:pt x="2089" y="12288"/>
                </a:lnTo>
                <a:lnTo>
                  <a:pt x="9385" y="3256"/>
                </a:lnTo>
                <a:lnTo>
                  <a:pt x="10741" y="1574"/>
                </a:lnTo>
                <a:lnTo>
                  <a:pt x="8870" y="1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7069693" y="3502346"/>
            <a:ext cx="234651" cy="170732"/>
          </a:xfrm>
          <a:custGeom>
            <a:avLst/>
            <a:gdLst/>
            <a:ahLst/>
            <a:cxnLst/>
            <a:rect l="l" t="t" r="r" b="b"/>
            <a:pathLst>
              <a:path w="5290" h="3849" extrusionOk="0">
                <a:moveTo>
                  <a:pt x="136" y="0"/>
                </a:moveTo>
                <a:cubicBezTo>
                  <a:pt x="136" y="0"/>
                  <a:pt x="1" y="1248"/>
                  <a:pt x="1655" y="2930"/>
                </a:cubicBezTo>
                <a:cubicBezTo>
                  <a:pt x="2409" y="3669"/>
                  <a:pt x="3349" y="3849"/>
                  <a:pt x="4085" y="3849"/>
                </a:cubicBezTo>
                <a:cubicBezTo>
                  <a:pt x="4778" y="3849"/>
                  <a:pt x="5290" y="3689"/>
                  <a:pt x="5290" y="3689"/>
                </a:cubicBezTo>
                <a:lnTo>
                  <a:pt x="136" y="0"/>
                </a:lnTo>
                <a:close/>
              </a:path>
            </a:pathLst>
          </a:custGeom>
          <a:solidFill>
            <a:srgbClr val="5C9E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7039619" y="3367585"/>
            <a:ext cx="362179" cy="339335"/>
          </a:xfrm>
          <a:custGeom>
            <a:avLst/>
            <a:gdLst/>
            <a:ahLst/>
            <a:cxnLst/>
            <a:rect l="l" t="t" r="r" b="b"/>
            <a:pathLst>
              <a:path w="8165" h="7650" extrusionOk="0">
                <a:moveTo>
                  <a:pt x="2197" y="0"/>
                </a:moveTo>
                <a:lnTo>
                  <a:pt x="0" y="2930"/>
                </a:lnTo>
                <a:lnTo>
                  <a:pt x="1085" y="3852"/>
                </a:lnTo>
                <a:lnTo>
                  <a:pt x="1546" y="4259"/>
                </a:lnTo>
                <a:lnTo>
                  <a:pt x="2197" y="4774"/>
                </a:lnTo>
                <a:lnTo>
                  <a:pt x="3608" y="5995"/>
                </a:lnTo>
                <a:lnTo>
                  <a:pt x="4856" y="6998"/>
                </a:lnTo>
                <a:lnTo>
                  <a:pt x="5615" y="7649"/>
                </a:lnTo>
                <a:lnTo>
                  <a:pt x="8165" y="4828"/>
                </a:lnTo>
                <a:lnTo>
                  <a:pt x="7351" y="4150"/>
                </a:lnTo>
                <a:lnTo>
                  <a:pt x="5886" y="2984"/>
                </a:lnTo>
                <a:lnTo>
                  <a:pt x="4639" y="1953"/>
                </a:lnTo>
                <a:lnTo>
                  <a:pt x="3852" y="1357"/>
                </a:lnTo>
                <a:lnTo>
                  <a:pt x="3499" y="1031"/>
                </a:lnTo>
                <a:lnTo>
                  <a:pt x="2197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7039619" y="3367585"/>
            <a:ext cx="155251" cy="170909"/>
          </a:xfrm>
          <a:custGeom>
            <a:avLst/>
            <a:gdLst/>
            <a:ahLst/>
            <a:cxnLst/>
            <a:rect l="l" t="t" r="r" b="b"/>
            <a:pathLst>
              <a:path w="3500" h="3853" extrusionOk="0">
                <a:moveTo>
                  <a:pt x="2197" y="0"/>
                </a:moveTo>
                <a:lnTo>
                  <a:pt x="0" y="2930"/>
                </a:lnTo>
                <a:lnTo>
                  <a:pt x="1085" y="3852"/>
                </a:lnTo>
                <a:lnTo>
                  <a:pt x="3499" y="1031"/>
                </a:lnTo>
                <a:lnTo>
                  <a:pt x="2197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7199618" y="3499950"/>
            <a:ext cx="166074" cy="178095"/>
          </a:xfrm>
          <a:custGeom>
            <a:avLst/>
            <a:gdLst/>
            <a:ahLst/>
            <a:cxnLst/>
            <a:rect l="l" t="t" r="r" b="b"/>
            <a:pathLst>
              <a:path w="3744" h="4015" extrusionOk="0">
                <a:moveTo>
                  <a:pt x="2279" y="0"/>
                </a:moveTo>
                <a:lnTo>
                  <a:pt x="1" y="3011"/>
                </a:lnTo>
                <a:lnTo>
                  <a:pt x="1249" y="4014"/>
                </a:lnTo>
                <a:lnTo>
                  <a:pt x="3744" y="1166"/>
                </a:lnTo>
                <a:lnTo>
                  <a:pt x="2279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7108196" y="3427735"/>
            <a:ext cx="137198" cy="151658"/>
          </a:xfrm>
          <a:custGeom>
            <a:avLst/>
            <a:gdLst/>
            <a:ahLst/>
            <a:cxnLst/>
            <a:rect l="l" t="t" r="r" b="b"/>
            <a:pathLst>
              <a:path w="3093" h="3419" extrusionOk="0">
                <a:moveTo>
                  <a:pt x="2306" y="1"/>
                </a:moveTo>
                <a:lnTo>
                  <a:pt x="0" y="2903"/>
                </a:lnTo>
                <a:lnTo>
                  <a:pt x="651" y="3418"/>
                </a:lnTo>
                <a:lnTo>
                  <a:pt x="3093" y="597"/>
                </a:lnTo>
                <a:lnTo>
                  <a:pt x="2306" y="1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7472730" y="2938064"/>
            <a:ext cx="276791" cy="257495"/>
          </a:xfrm>
          <a:custGeom>
            <a:avLst/>
            <a:gdLst/>
            <a:ahLst/>
            <a:cxnLst/>
            <a:rect l="l" t="t" r="r" b="b"/>
            <a:pathLst>
              <a:path w="6240" h="5805" extrusionOk="0">
                <a:moveTo>
                  <a:pt x="1656" y="0"/>
                </a:moveTo>
                <a:lnTo>
                  <a:pt x="1" y="1899"/>
                </a:lnTo>
                <a:lnTo>
                  <a:pt x="1357" y="3065"/>
                </a:lnTo>
                <a:lnTo>
                  <a:pt x="2144" y="3716"/>
                </a:lnTo>
                <a:lnTo>
                  <a:pt x="3174" y="4584"/>
                </a:lnTo>
                <a:lnTo>
                  <a:pt x="4639" y="5805"/>
                </a:lnTo>
                <a:lnTo>
                  <a:pt x="6239" y="3879"/>
                </a:lnTo>
                <a:lnTo>
                  <a:pt x="4856" y="2686"/>
                </a:lnTo>
                <a:lnTo>
                  <a:pt x="3663" y="1709"/>
                </a:lnTo>
                <a:lnTo>
                  <a:pt x="2985" y="1139"/>
                </a:lnTo>
                <a:lnTo>
                  <a:pt x="1656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7532923" y="2988588"/>
            <a:ext cx="102288" cy="114354"/>
          </a:xfrm>
          <a:custGeom>
            <a:avLst/>
            <a:gdLst/>
            <a:ahLst/>
            <a:cxnLst/>
            <a:rect l="l" t="t" r="r" b="b"/>
            <a:pathLst>
              <a:path w="2306" h="2578" extrusionOk="0">
                <a:moveTo>
                  <a:pt x="1628" y="0"/>
                </a:moveTo>
                <a:lnTo>
                  <a:pt x="0" y="1926"/>
                </a:lnTo>
                <a:lnTo>
                  <a:pt x="787" y="2577"/>
                </a:lnTo>
                <a:lnTo>
                  <a:pt x="2306" y="570"/>
                </a:lnTo>
                <a:lnTo>
                  <a:pt x="1628" y="0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7613522" y="3058363"/>
            <a:ext cx="136000" cy="137198"/>
          </a:xfrm>
          <a:custGeom>
            <a:avLst/>
            <a:gdLst/>
            <a:ahLst/>
            <a:cxnLst/>
            <a:rect l="l" t="t" r="r" b="b"/>
            <a:pathLst>
              <a:path w="3066" h="3093" extrusionOk="0">
                <a:moveTo>
                  <a:pt x="1655" y="1"/>
                </a:moveTo>
                <a:cubicBezTo>
                  <a:pt x="1330" y="407"/>
                  <a:pt x="597" y="1221"/>
                  <a:pt x="0" y="1899"/>
                </a:cubicBezTo>
                <a:lnTo>
                  <a:pt x="1465" y="3093"/>
                </a:lnTo>
                <a:lnTo>
                  <a:pt x="3065" y="1167"/>
                </a:lnTo>
                <a:lnTo>
                  <a:pt x="1655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1812" y="3664786"/>
            <a:ext cx="187765" cy="980567"/>
          </a:xfrm>
          <a:custGeom>
            <a:avLst/>
            <a:gdLst/>
            <a:ahLst/>
            <a:cxnLst/>
            <a:rect l="l" t="t" r="r" b="b"/>
            <a:pathLst>
              <a:path w="4233" h="22106" extrusionOk="0">
                <a:moveTo>
                  <a:pt x="2876" y="0"/>
                </a:moveTo>
                <a:lnTo>
                  <a:pt x="2143" y="27"/>
                </a:lnTo>
                <a:lnTo>
                  <a:pt x="1" y="163"/>
                </a:lnTo>
                <a:lnTo>
                  <a:pt x="1438" y="22106"/>
                </a:lnTo>
                <a:lnTo>
                  <a:pt x="3418" y="21916"/>
                </a:lnTo>
                <a:lnTo>
                  <a:pt x="4232" y="21808"/>
                </a:lnTo>
                <a:lnTo>
                  <a:pt x="4151" y="20777"/>
                </a:lnTo>
                <a:lnTo>
                  <a:pt x="4151" y="20506"/>
                </a:lnTo>
                <a:lnTo>
                  <a:pt x="4069" y="19285"/>
                </a:lnTo>
                <a:lnTo>
                  <a:pt x="4069" y="19014"/>
                </a:lnTo>
                <a:lnTo>
                  <a:pt x="3988" y="17847"/>
                </a:lnTo>
                <a:lnTo>
                  <a:pt x="3961" y="17522"/>
                </a:lnTo>
                <a:lnTo>
                  <a:pt x="3879" y="16356"/>
                </a:lnTo>
                <a:lnTo>
                  <a:pt x="3852" y="16030"/>
                </a:lnTo>
                <a:lnTo>
                  <a:pt x="3798" y="14864"/>
                </a:lnTo>
                <a:lnTo>
                  <a:pt x="3798" y="14593"/>
                </a:lnTo>
                <a:lnTo>
                  <a:pt x="3717" y="13399"/>
                </a:lnTo>
                <a:lnTo>
                  <a:pt x="3690" y="13101"/>
                </a:lnTo>
                <a:lnTo>
                  <a:pt x="3608" y="11907"/>
                </a:lnTo>
                <a:lnTo>
                  <a:pt x="3581" y="11609"/>
                </a:lnTo>
                <a:lnTo>
                  <a:pt x="3500" y="10416"/>
                </a:lnTo>
                <a:lnTo>
                  <a:pt x="3500" y="10117"/>
                </a:lnTo>
                <a:lnTo>
                  <a:pt x="3418" y="8924"/>
                </a:lnTo>
                <a:lnTo>
                  <a:pt x="3418" y="8625"/>
                </a:lnTo>
                <a:lnTo>
                  <a:pt x="3337" y="7459"/>
                </a:lnTo>
                <a:lnTo>
                  <a:pt x="3310" y="7161"/>
                </a:lnTo>
                <a:lnTo>
                  <a:pt x="3256" y="5967"/>
                </a:lnTo>
                <a:lnTo>
                  <a:pt x="3201" y="5669"/>
                </a:lnTo>
                <a:lnTo>
                  <a:pt x="3147" y="4475"/>
                </a:lnTo>
                <a:lnTo>
                  <a:pt x="3147" y="4177"/>
                </a:lnTo>
                <a:lnTo>
                  <a:pt x="3039" y="2984"/>
                </a:lnTo>
                <a:lnTo>
                  <a:pt x="3039" y="2685"/>
                </a:lnTo>
                <a:lnTo>
                  <a:pt x="2984" y="1519"/>
                </a:lnTo>
                <a:lnTo>
                  <a:pt x="2930" y="1221"/>
                </a:lnTo>
                <a:lnTo>
                  <a:pt x="28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6146871" y="3664786"/>
            <a:ext cx="92707" cy="972183"/>
          </a:xfrm>
          <a:custGeom>
            <a:avLst/>
            <a:gdLst/>
            <a:ahLst/>
            <a:cxnLst/>
            <a:rect l="l" t="t" r="r" b="b"/>
            <a:pathLst>
              <a:path w="2090" h="21917" extrusionOk="0">
                <a:moveTo>
                  <a:pt x="733" y="0"/>
                </a:moveTo>
                <a:lnTo>
                  <a:pt x="0" y="27"/>
                </a:lnTo>
                <a:lnTo>
                  <a:pt x="1275" y="21916"/>
                </a:lnTo>
                <a:lnTo>
                  <a:pt x="2089" y="21808"/>
                </a:lnTo>
                <a:lnTo>
                  <a:pt x="733" y="0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176945" y="4574353"/>
            <a:ext cx="60193" cy="14505"/>
          </a:xfrm>
          <a:custGeom>
            <a:avLst/>
            <a:gdLst/>
            <a:ahLst/>
            <a:cxnLst/>
            <a:rect l="l" t="t" r="r" b="b"/>
            <a:pathLst>
              <a:path w="1357" h="327" extrusionOk="0">
                <a:moveTo>
                  <a:pt x="1330" y="1"/>
                </a:moveTo>
                <a:cubicBezTo>
                  <a:pt x="1275" y="1"/>
                  <a:pt x="1248" y="1"/>
                  <a:pt x="1167" y="55"/>
                </a:cubicBezTo>
                <a:cubicBezTo>
                  <a:pt x="787" y="82"/>
                  <a:pt x="407" y="136"/>
                  <a:pt x="82" y="218"/>
                </a:cubicBezTo>
                <a:cubicBezTo>
                  <a:pt x="1" y="218"/>
                  <a:pt x="1" y="326"/>
                  <a:pt x="82" y="326"/>
                </a:cubicBezTo>
                <a:lnTo>
                  <a:pt x="1357" y="326"/>
                </a:lnTo>
                <a:lnTo>
                  <a:pt x="1330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6113203" y="3718903"/>
            <a:ext cx="69819" cy="15703"/>
          </a:xfrm>
          <a:custGeom>
            <a:avLst/>
            <a:gdLst/>
            <a:ahLst/>
            <a:cxnLst/>
            <a:rect l="l" t="t" r="r" b="b"/>
            <a:pathLst>
              <a:path w="1574" h="354" extrusionOk="0">
                <a:moveTo>
                  <a:pt x="1546" y="1"/>
                </a:moveTo>
                <a:cubicBezTo>
                  <a:pt x="1410" y="1"/>
                  <a:pt x="1275" y="28"/>
                  <a:pt x="1139" y="28"/>
                </a:cubicBezTo>
                <a:cubicBezTo>
                  <a:pt x="759" y="82"/>
                  <a:pt x="407" y="136"/>
                  <a:pt x="54" y="218"/>
                </a:cubicBezTo>
                <a:cubicBezTo>
                  <a:pt x="0" y="245"/>
                  <a:pt x="27" y="299"/>
                  <a:pt x="81" y="353"/>
                </a:cubicBezTo>
                <a:lnTo>
                  <a:pt x="1221" y="353"/>
                </a:lnTo>
                <a:cubicBezTo>
                  <a:pt x="1356" y="353"/>
                  <a:pt x="1492" y="353"/>
                  <a:pt x="1573" y="299"/>
                </a:cubicBezTo>
                <a:lnTo>
                  <a:pt x="1546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6119191" y="3783888"/>
            <a:ext cx="68621" cy="14461"/>
          </a:xfrm>
          <a:custGeom>
            <a:avLst/>
            <a:gdLst/>
            <a:ahLst/>
            <a:cxnLst/>
            <a:rect l="l" t="t" r="r" b="b"/>
            <a:pathLst>
              <a:path w="1547" h="326" extrusionOk="0">
                <a:moveTo>
                  <a:pt x="1520" y="0"/>
                </a:moveTo>
                <a:cubicBezTo>
                  <a:pt x="1384" y="0"/>
                  <a:pt x="1275" y="27"/>
                  <a:pt x="1140" y="27"/>
                </a:cubicBezTo>
                <a:cubicBezTo>
                  <a:pt x="760" y="55"/>
                  <a:pt x="407" y="136"/>
                  <a:pt x="55" y="190"/>
                </a:cubicBezTo>
                <a:cubicBezTo>
                  <a:pt x="1" y="272"/>
                  <a:pt x="1" y="326"/>
                  <a:pt x="55" y="326"/>
                </a:cubicBezTo>
                <a:lnTo>
                  <a:pt x="1194" y="326"/>
                </a:lnTo>
                <a:cubicBezTo>
                  <a:pt x="1303" y="326"/>
                  <a:pt x="1411" y="326"/>
                  <a:pt x="1547" y="299"/>
                </a:cubicBezTo>
                <a:lnTo>
                  <a:pt x="1520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124026" y="3850070"/>
            <a:ext cx="67423" cy="14461"/>
          </a:xfrm>
          <a:custGeom>
            <a:avLst/>
            <a:gdLst/>
            <a:ahLst/>
            <a:cxnLst/>
            <a:rect l="l" t="t" r="r" b="b"/>
            <a:pathLst>
              <a:path w="1520" h="326" extrusionOk="0">
                <a:moveTo>
                  <a:pt x="1465" y="0"/>
                </a:moveTo>
                <a:cubicBezTo>
                  <a:pt x="1329" y="0"/>
                  <a:pt x="1248" y="27"/>
                  <a:pt x="1112" y="27"/>
                </a:cubicBezTo>
                <a:cubicBezTo>
                  <a:pt x="732" y="54"/>
                  <a:pt x="353" y="136"/>
                  <a:pt x="27" y="190"/>
                </a:cubicBezTo>
                <a:cubicBezTo>
                  <a:pt x="0" y="244"/>
                  <a:pt x="0" y="326"/>
                  <a:pt x="54" y="326"/>
                </a:cubicBezTo>
                <a:lnTo>
                  <a:pt x="1166" y="326"/>
                </a:lnTo>
                <a:cubicBezTo>
                  <a:pt x="1275" y="326"/>
                  <a:pt x="1411" y="326"/>
                  <a:pt x="1519" y="298"/>
                </a:cubicBezTo>
                <a:lnTo>
                  <a:pt x="1465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6127619" y="3916209"/>
            <a:ext cx="68621" cy="14505"/>
          </a:xfrm>
          <a:custGeom>
            <a:avLst/>
            <a:gdLst/>
            <a:ahLst/>
            <a:cxnLst/>
            <a:rect l="l" t="t" r="r" b="b"/>
            <a:pathLst>
              <a:path w="1547" h="327" extrusionOk="0">
                <a:moveTo>
                  <a:pt x="1492" y="1"/>
                </a:moveTo>
                <a:cubicBezTo>
                  <a:pt x="1411" y="1"/>
                  <a:pt x="1248" y="28"/>
                  <a:pt x="1167" y="28"/>
                </a:cubicBezTo>
                <a:cubicBezTo>
                  <a:pt x="787" y="55"/>
                  <a:pt x="407" y="137"/>
                  <a:pt x="82" y="191"/>
                </a:cubicBezTo>
                <a:cubicBezTo>
                  <a:pt x="1" y="245"/>
                  <a:pt x="1" y="326"/>
                  <a:pt x="82" y="326"/>
                </a:cubicBezTo>
                <a:lnTo>
                  <a:pt x="1194" y="326"/>
                </a:lnTo>
                <a:cubicBezTo>
                  <a:pt x="1302" y="326"/>
                  <a:pt x="1438" y="326"/>
                  <a:pt x="1547" y="299"/>
                </a:cubicBezTo>
                <a:lnTo>
                  <a:pt x="1492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6132454" y="3982391"/>
            <a:ext cx="67379" cy="13307"/>
          </a:xfrm>
          <a:custGeom>
            <a:avLst/>
            <a:gdLst/>
            <a:ahLst/>
            <a:cxnLst/>
            <a:rect l="l" t="t" r="r" b="b"/>
            <a:pathLst>
              <a:path w="1519" h="300" extrusionOk="0">
                <a:moveTo>
                  <a:pt x="1492" y="1"/>
                </a:moveTo>
                <a:cubicBezTo>
                  <a:pt x="1383" y="1"/>
                  <a:pt x="1275" y="28"/>
                  <a:pt x="1139" y="28"/>
                </a:cubicBezTo>
                <a:cubicBezTo>
                  <a:pt x="787" y="55"/>
                  <a:pt x="407" y="136"/>
                  <a:pt x="54" y="191"/>
                </a:cubicBezTo>
                <a:cubicBezTo>
                  <a:pt x="0" y="245"/>
                  <a:pt x="27" y="299"/>
                  <a:pt x="108" y="299"/>
                </a:cubicBezTo>
                <a:lnTo>
                  <a:pt x="1519" y="299"/>
                </a:lnTo>
                <a:lnTo>
                  <a:pt x="1492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6138443" y="4048574"/>
            <a:ext cx="66226" cy="13263"/>
          </a:xfrm>
          <a:custGeom>
            <a:avLst/>
            <a:gdLst/>
            <a:ahLst/>
            <a:cxnLst/>
            <a:rect l="l" t="t" r="r" b="b"/>
            <a:pathLst>
              <a:path w="1493" h="299" extrusionOk="0">
                <a:moveTo>
                  <a:pt x="1465" y="1"/>
                </a:moveTo>
                <a:cubicBezTo>
                  <a:pt x="1357" y="1"/>
                  <a:pt x="1248" y="28"/>
                  <a:pt x="1140" y="28"/>
                </a:cubicBezTo>
                <a:cubicBezTo>
                  <a:pt x="787" y="55"/>
                  <a:pt x="407" y="136"/>
                  <a:pt x="55" y="190"/>
                </a:cubicBezTo>
                <a:cubicBezTo>
                  <a:pt x="1" y="190"/>
                  <a:pt x="1" y="299"/>
                  <a:pt x="82" y="299"/>
                </a:cubicBezTo>
                <a:lnTo>
                  <a:pt x="1492" y="299"/>
                </a:lnTo>
                <a:lnTo>
                  <a:pt x="1465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6143278" y="4114756"/>
            <a:ext cx="63786" cy="13263"/>
          </a:xfrm>
          <a:custGeom>
            <a:avLst/>
            <a:gdLst/>
            <a:ahLst/>
            <a:cxnLst/>
            <a:rect l="l" t="t" r="r" b="b"/>
            <a:pathLst>
              <a:path w="1438" h="299" extrusionOk="0">
                <a:moveTo>
                  <a:pt x="1411" y="0"/>
                </a:moveTo>
                <a:cubicBezTo>
                  <a:pt x="1329" y="0"/>
                  <a:pt x="1221" y="27"/>
                  <a:pt x="1112" y="27"/>
                </a:cubicBezTo>
                <a:cubicBezTo>
                  <a:pt x="732" y="55"/>
                  <a:pt x="353" y="136"/>
                  <a:pt x="27" y="190"/>
                </a:cubicBezTo>
                <a:cubicBezTo>
                  <a:pt x="0" y="190"/>
                  <a:pt x="0" y="299"/>
                  <a:pt x="54" y="299"/>
                </a:cubicBezTo>
                <a:lnTo>
                  <a:pt x="1438" y="299"/>
                </a:lnTo>
                <a:lnTo>
                  <a:pt x="1411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6146871" y="4179741"/>
            <a:ext cx="65028" cy="13263"/>
          </a:xfrm>
          <a:custGeom>
            <a:avLst/>
            <a:gdLst/>
            <a:ahLst/>
            <a:cxnLst/>
            <a:rect l="l" t="t" r="r" b="b"/>
            <a:pathLst>
              <a:path w="1466" h="299" extrusionOk="0">
                <a:moveTo>
                  <a:pt x="1438" y="0"/>
                </a:moveTo>
                <a:cubicBezTo>
                  <a:pt x="1330" y="0"/>
                  <a:pt x="1275" y="27"/>
                  <a:pt x="1167" y="27"/>
                </a:cubicBezTo>
                <a:cubicBezTo>
                  <a:pt x="787" y="54"/>
                  <a:pt x="434" y="136"/>
                  <a:pt x="82" y="190"/>
                </a:cubicBezTo>
                <a:cubicBezTo>
                  <a:pt x="0" y="217"/>
                  <a:pt x="0" y="298"/>
                  <a:pt x="82" y="298"/>
                </a:cubicBezTo>
                <a:lnTo>
                  <a:pt x="1465" y="298"/>
                </a:lnTo>
                <a:lnTo>
                  <a:pt x="1438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6151661" y="4245879"/>
            <a:ext cx="65028" cy="13307"/>
          </a:xfrm>
          <a:custGeom>
            <a:avLst/>
            <a:gdLst/>
            <a:ahLst/>
            <a:cxnLst/>
            <a:rect l="l" t="t" r="r" b="b"/>
            <a:pathLst>
              <a:path w="1466" h="300" extrusionOk="0">
                <a:moveTo>
                  <a:pt x="1439" y="1"/>
                </a:moveTo>
                <a:cubicBezTo>
                  <a:pt x="1330" y="1"/>
                  <a:pt x="1249" y="28"/>
                  <a:pt x="1194" y="28"/>
                </a:cubicBezTo>
                <a:cubicBezTo>
                  <a:pt x="815" y="55"/>
                  <a:pt x="435" y="136"/>
                  <a:pt x="109" y="191"/>
                </a:cubicBezTo>
                <a:cubicBezTo>
                  <a:pt x="1" y="218"/>
                  <a:pt x="55" y="299"/>
                  <a:pt x="109" y="299"/>
                </a:cubicBezTo>
                <a:lnTo>
                  <a:pt x="1466" y="299"/>
                </a:lnTo>
                <a:lnTo>
                  <a:pt x="1439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6157694" y="4312062"/>
            <a:ext cx="63830" cy="13263"/>
          </a:xfrm>
          <a:custGeom>
            <a:avLst/>
            <a:gdLst/>
            <a:ahLst/>
            <a:cxnLst/>
            <a:rect l="l" t="t" r="r" b="b"/>
            <a:pathLst>
              <a:path w="1439" h="299" extrusionOk="0">
                <a:moveTo>
                  <a:pt x="1411" y="1"/>
                </a:moveTo>
                <a:cubicBezTo>
                  <a:pt x="1330" y="1"/>
                  <a:pt x="1221" y="28"/>
                  <a:pt x="1167" y="28"/>
                </a:cubicBezTo>
                <a:cubicBezTo>
                  <a:pt x="787" y="55"/>
                  <a:pt x="407" y="136"/>
                  <a:pt x="82" y="190"/>
                </a:cubicBezTo>
                <a:cubicBezTo>
                  <a:pt x="1" y="190"/>
                  <a:pt x="1" y="299"/>
                  <a:pt x="82" y="299"/>
                </a:cubicBezTo>
                <a:lnTo>
                  <a:pt x="1438" y="299"/>
                </a:lnTo>
                <a:lnTo>
                  <a:pt x="1411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6162529" y="4378245"/>
            <a:ext cx="61391" cy="13263"/>
          </a:xfrm>
          <a:custGeom>
            <a:avLst/>
            <a:gdLst/>
            <a:ahLst/>
            <a:cxnLst/>
            <a:rect l="l" t="t" r="r" b="b"/>
            <a:pathLst>
              <a:path w="1384" h="299" extrusionOk="0">
                <a:moveTo>
                  <a:pt x="1356" y="0"/>
                </a:moveTo>
                <a:cubicBezTo>
                  <a:pt x="1275" y="0"/>
                  <a:pt x="1221" y="28"/>
                  <a:pt x="1139" y="28"/>
                </a:cubicBezTo>
                <a:cubicBezTo>
                  <a:pt x="787" y="55"/>
                  <a:pt x="407" y="136"/>
                  <a:pt x="54" y="190"/>
                </a:cubicBezTo>
                <a:cubicBezTo>
                  <a:pt x="0" y="190"/>
                  <a:pt x="0" y="272"/>
                  <a:pt x="81" y="299"/>
                </a:cubicBezTo>
                <a:lnTo>
                  <a:pt x="1383" y="299"/>
                </a:lnTo>
                <a:lnTo>
                  <a:pt x="1356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6167320" y="4441987"/>
            <a:ext cx="61391" cy="14505"/>
          </a:xfrm>
          <a:custGeom>
            <a:avLst/>
            <a:gdLst/>
            <a:ahLst/>
            <a:cxnLst/>
            <a:rect l="l" t="t" r="r" b="b"/>
            <a:pathLst>
              <a:path w="1384" h="327" extrusionOk="0">
                <a:moveTo>
                  <a:pt x="1357" y="1"/>
                </a:moveTo>
                <a:cubicBezTo>
                  <a:pt x="1275" y="1"/>
                  <a:pt x="1221" y="55"/>
                  <a:pt x="1140" y="55"/>
                </a:cubicBezTo>
                <a:cubicBezTo>
                  <a:pt x="760" y="82"/>
                  <a:pt x="407" y="137"/>
                  <a:pt x="55" y="218"/>
                </a:cubicBezTo>
                <a:cubicBezTo>
                  <a:pt x="1" y="245"/>
                  <a:pt x="1" y="326"/>
                  <a:pt x="55" y="326"/>
                </a:cubicBezTo>
                <a:lnTo>
                  <a:pt x="1384" y="326"/>
                </a:lnTo>
                <a:lnTo>
                  <a:pt x="1357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6172155" y="4508170"/>
            <a:ext cx="61391" cy="14505"/>
          </a:xfrm>
          <a:custGeom>
            <a:avLst/>
            <a:gdLst/>
            <a:ahLst/>
            <a:cxnLst/>
            <a:rect l="l" t="t" r="r" b="b"/>
            <a:pathLst>
              <a:path w="1384" h="327" extrusionOk="0">
                <a:moveTo>
                  <a:pt x="1356" y="1"/>
                </a:moveTo>
                <a:cubicBezTo>
                  <a:pt x="1275" y="1"/>
                  <a:pt x="1221" y="55"/>
                  <a:pt x="1166" y="55"/>
                </a:cubicBezTo>
                <a:cubicBezTo>
                  <a:pt x="787" y="82"/>
                  <a:pt x="434" y="136"/>
                  <a:pt x="81" y="218"/>
                </a:cubicBezTo>
                <a:cubicBezTo>
                  <a:pt x="0" y="218"/>
                  <a:pt x="27" y="326"/>
                  <a:pt x="81" y="326"/>
                </a:cubicBezTo>
                <a:lnTo>
                  <a:pt x="1383" y="326"/>
                </a:lnTo>
                <a:lnTo>
                  <a:pt x="1356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6252753" y="3673835"/>
            <a:ext cx="173305" cy="990947"/>
          </a:xfrm>
          <a:custGeom>
            <a:avLst/>
            <a:gdLst/>
            <a:ahLst/>
            <a:cxnLst/>
            <a:rect l="l" t="t" r="r" b="b"/>
            <a:pathLst>
              <a:path w="3907" h="22340" extrusionOk="0">
                <a:moveTo>
                  <a:pt x="2779" y="0"/>
                </a:moveTo>
                <a:cubicBezTo>
                  <a:pt x="2353" y="0"/>
                  <a:pt x="2038" y="148"/>
                  <a:pt x="1899" y="610"/>
                </a:cubicBezTo>
                <a:cubicBezTo>
                  <a:pt x="1628" y="1396"/>
                  <a:pt x="0" y="18783"/>
                  <a:pt x="0" y="18783"/>
                </a:cubicBezTo>
                <a:cubicBezTo>
                  <a:pt x="0" y="18783"/>
                  <a:pt x="163" y="20030"/>
                  <a:pt x="326" y="21061"/>
                </a:cubicBezTo>
                <a:cubicBezTo>
                  <a:pt x="434" y="21739"/>
                  <a:pt x="543" y="22309"/>
                  <a:pt x="597" y="22336"/>
                </a:cubicBezTo>
                <a:cubicBezTo>
                  <a:pt x="601" y="22338"/>
                  <a:pt x="605" y="22340"/>
                  <a:pt x="609" y="22340"/>
                </a:cubicBezTo>
                <a:cubicBezTo>
                  <a:pt x="701" y="22340"/>
                  <a:pt x="935" y="21816"/>
                  <a:pt x="1194" y="21170"/>
                </a:cubicBezTo>
                <a:cubicBezTo>
                  <a:pt x="1574" y="20302"/>
                  <a:pt x="1953" y="19271"/>
                  <a:pt x="2035" y="18945"/>
                </a:cubicBezTo>
                <a:cubicBezTo>
                  <a:pt x="2170" y="17671"/>
                  <a:pt x="3906" y="1234"/>
                  <a:pt x="3906" y="962"/>
                </a:cubicBezTo>
                <a:cubicBezTo>
                  <a:pt x="3906" y="691"/>
                  <a:pt x="3771" y="366"/>
                  <a:pt x="3526" y="203"/>
                </a:cubicBezTo>
                <a:cubicBezTo>
                  <a:pt x="3391" y="67"/>
                  <a:pt x="3228" y="13"/>
                  <a:pt x="3011" y="13"/>
                </a:cubicBezTo>
                <a:cubicBezTo>
                  <a:pt x="2931" y="5"/>
                  <a:pt x="2853" y="0"/>
                  <a:pt x="2779" y="0"/>
                </a:cubicBezTo>
                <a:close/>
              </a:path>
            </a:pathLst>
          </a:custGeom>
          <a:solidFill>
            <a:srgbClr val="DE94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6277993" y="3682795"/>
            <a:ext cx="146868" cy="981986"/>
          </a:xfrm>
          <a:custGeom>
            <a:avLst/>
            <a:gdLst/>
            <a:ahLst/>
            <a:cxnLst/>
            <a:rect l="l" t="t" r="r" b="b"/>
            <a:pathLst>
              <a:path w="3311" h="22138" extrusionOk="0">
                <a:moveTo>
                  <a:pt x="2930" y="1"/>
                </a:moveTo>
                <a:cubicBezTo>
                  <a:pt x="2930" y="2849"/>
                  <a:pt x="1303" y="17387"/>
                  <a:pt x="1167" y="18282"/>
                </a:cubicBezTo>
                <a:cubicBezTo>
                  <a:pt x="1059" y="19123"/>
                  <a:pt x="1" y="22134"/>
                  <a:pt x="1" y="22134"/>
                </a:cubicBezTo>
                <a:cubicBezTo>
                  <a:pt x="5" y="22136"/>
                  <a:pt x="9" y="22138"/>
                  <a:pt x="13" y="22138"/>
                </a:cubicBezTo>
                <a:cubicBezTo>
                  <a:pt x="105" y="22138"/>
                  <a:pt x="339" y="21614"/>
                  <a:pt x="598" y="20968"/>
                </a:cubicBezTo>
                <a:cubicBezTo>
                  <a:pt x="950" y="20100"/>
                  <a:pt x="1357" y="19069"/>
                  <a:pt x="1439" y="18743"/>
                </a:cubicBezTo>
                <a:cubicBezTo>
                  <a:pt x="1574" y="17469"/>
                  <a:pt x="3310" y="1032"/>
                  <a:pt x="3310" y="760"/>
                </a:cubicBezTo>
                <a:cubicBezTo>
                  <a:pt x="3310" y="489"/>
                  <a:pt x="3174" y="164"/>
                  <a:pt x="2930" y="1"/>
                </a:cubicBezTo>
                <a:close/>
              </a:path>
            </a:pathLst>
          </a:custGeom>
          <a:solidFill>
            <a:srgbClr val="E3A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6252753" y="3673835"/>
            <a:ext cx="172107" cy="840397"/>
          </a:xfrm>
          <a:custGeom>
            <a:avLst/>
            <a:gdLst/>
            <a:ahLst/>
            <a:cxnLst/>
            <a:rect l="l" t="t" r="r" b="b"/>
            <a:pathLst>
              <a:path w="3880" h="18946" extrusionOk="0">
                <a:moveTo>
                  <a:pt x="2752" y="0"/>
                </a:moveTo>
                <a:cubicBezTo>
                  <a:pt x="2326" y="0"/>
                  <a:pt x="2011" y="148"/>
                  <a:pt x="1872" y="610"/>
                </a:cubicBezTo>
                <a:cubicBezTo>
                  <a:pt x="1845" y="772"/>
                  <a:pt x="1736" y="1315"/>
                  <a:pt x="1628" y="2102"/>
                </a:cubicBezTo>
                <a:cubicBezTo>
                  <a:pt x="1194" y="5573"/>
                  <a:pt x="0" y="18783"/>
                  <a:pt x="0" y="18783"/>
                </a:cubicBezTo>
                <a:cubicBezTo>
                  <a:pt x="0" y="18783"/>
                  <a:pt x="136" y="18539"/>
                  <a:pt x="245" y="18539"/>
                </a:cubicBezTo>
                <a:cubicBezTo>
                  <a:pt x="326" y="18539"/>
                  <a:pt x="434" y="18728"/>
                  <a:pt x="434" y="18728"/>
                </a:cubicBezTo>
                <a:cubicBezTo>
                  <a:pt x="434" y="18728"/>
                  <a:pt x="570" y="18593"/>
                  <a:pt x="678" y="18593"/>
                </a:cubicBezTo>
                <a:cubicBezTo>
                  <a:pt x="814" y="18593"/>
                  <a:pt x="950" y="18674"/>
                  <a:pt x="1004" y="18783"/>
                </a:cubicBezTo>
                <a:cubicBezTo>
                  <a:pt x="1085" y="18674"/>
                  <a:pt x="1140" y="18647"/>
                  <a:pt x="1248" y="18647"/>
                </a:cubicBezTo>
                <a:cubicBezTo>
                  <a:pt x="1384" y="18647"/>
                  <a:pt x="1492" y="18810"/>
                  <a:pt x="1492" y="18810"/>
                </a:cubicBezTo>
                <a:cubicBezTo>
                  <a:pt x="1492" y="18810"/>
                  <a:pt x="1574" y="18674"/>
                  <a:pt x="1682" y="18674"/>
                </a:cubicBezTo>
                <a:lnTo>
                  <a:pt x="1763" y="18674"/>
                </a:lnTo>
                <a:cubicBezTo>
                  <a:pt x="1980" y="18728"/>
                  <a:pt x="2008" y="18945"/>
                  <a:pt x="2008" y="18945"/>
                </a:cubicBezTo>
                <a:cubicBezTo>
                  <a:pt x="2143" y="17671"/>
                  <a:pt x="3879" y="1234"/>
                  <a:pt x="3879" y="962"/>
                </a:cubicBezTo>
                <a:cubicBezTo>
                  <a:pt x="3879" y="691"/>
                  <a:pt x="3743" y="366"/>
                  <a:pt x="3499" y="203"/>
                </a:cubicBezTo>
                <a:cubicBezTo>
                  <a:pt x="3364" y="67"/>
                  <a:pt x="3201" y="13"/>
                  <a:pt x="2984" y="13"/>
                </a:cubicBezTo>
                <a:cubicBezTo>
                  <a:pt x="2904" y="5"/>
                  <a:pt x="2826" y="0"/>
                  <a:pt x="2752" y="0"/>
                </a:cubicBez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6327363" y="3682795"/>
            <a:ext cx="97498" cy="831437"/>
          </a:xfrm>
          <a:custGeom>
            <a:avLst/>
            <a:gdLst/>
            <a:ahLst/>
            <a:cxnLst/>
            <a:rect l="l" t="t" r="r" b="b"/>
            <a:pathLst>
              <a:path w="2198" h="18744" extrusionOk="0">
                <a:moveTo>
                  <a:pt x="1817" y="1"/>
                </a:moveTo>
                <a:cubicBezTo>
                  <a:pt x="1817" y="2849"/>
                  <a:pt x="190" y="17387"/>
                  <a:pt x="54" y="18282"/>
                </a:cubicBezTo>
                <a:cubicBezTo>
                  <a:pt x="54" y="18337"/>
                  <a:pt x="0" y="18418"/>
                  <a:pt x="0" y="18472"/>
                </a:cubicBezTo>
                <a:lnTo>
                  <a:pt x="81" y="18472"/>
                </a:lnTo>
                <a:cubicBezTo>
                  <a:pt x="298" y="18526"/>
                  <a:pt x="326" y="18743"/>
                  <a:pt x="326" y="18743"/>
                </a:cubicBezTo>
                <a:cubicBezTo>
                  <a:pt x="461" y="17469"/>
                  <a:pt x="2197" y="1032"/>
                  <a:pt x="2197" y="760"/>
                </a:cubicBezTo>
                <a:cubicBezTo>
                  <a:pt x="2197" y="489"/>
                  <a:pt x="2061" y="164"/>
                  <a:pt x="1817" y="1"/>
                </a:cubicBezTo>
                <a:close/>
              </a:path>
            </a:pathLst>
          </a:custGeom>
          <a:solidFill>
            <a:srgbClr val="5C9E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6249160" y="3767032"/>
            <a:ext cx="97498" cy="739972"/>
          </a:xfrm>
          <a:custGeom>
            <a:avLst/>
            <a:gdLst/>
            <a:ahLst/>
            <a:cxnLst/>
            <a:rect l="l" t="t" r="r" b="b"/>
            <a:pathLst>
              <a:path w="2198" h="16682" extrusionOk="0">
                <a:moveTo>
                  <a:pt x="1709" y="1"/>
                </a:moveTo>
                <a:cubicBezTo>
                  <a:pt x="1275" y="3472"/>
                  <a:pt x="0" y="16682"/>
                  <a:pt x="0" y="16682"/>
                </a:cubicBezTo>
                <a:cubicBezTo>
                  <a:pt x="0" y="16682"/>
                  <a:pt x="163" y="16438"/>
                  <a:pt x="244" y="16438"/>
                </a:cubicBezTo>
                <a:cubicBezTo>
                  <a:pt x="353" y="16438"/>
                  <a:pt x="461" y="16627"/>
                  <a:pt x="461" y="16627"/>
                </a:cubicBezTo>
                <a:lnTo>
                  <a:pt x="2197" y="1"/>
                </a:ln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6246720" y="3742989"/>
            <a:ext cx="83082" cy="764014"/>
          </a:xfrm>
          <a:custGeom>
            <a:avLst/>
            <a:gdLst/>
            <a:ahLst/>
            <a:cxnLst/>
            <a:rect l="l" t="t" r="r" b="b"/>
            <a:pathLst>
              <a:path w="1873" h="17224" extrusionOk="0">
                <a:moveTo>
                  <a:pt x="1872" y="0"/>
                </a:moveTo>
                <a:lnTo>
                  <a:pt x="1872" y="0"/>
                </a:lnTo>
                <a:cubicBezTo>
                  <a:pt x="1872" y="3"/>
                  <a:pt x="1330" y="4639"/>
                  <a:pt x="1086" y="6401"/>
                </a:cubicBezTo>
                <a:cubicBezTo>
                  <a:pt x="814" y="8381"/>
                  <a:pt x="1" y="16708"/>
                  <a:pt x="136" y="17224"/>
                </a:cubicBezTo>
                <a:cubicBezTo>
                  <a:pt x="136" y="17224"/>
                  <a:pt x="733" y="10578"/>
                  <a:pt x="1031" y="8002"/>
                </a:cubicBezTo>
                <a:cubicBezTo>
                  <a:pt x="1330" y="5426"/>
                  <a:pt x="1872" y="3"/>
                  <a:pt x="1872" y="0"/>
                </a:cubicBezTo>
                <a:close/>
              </a:path>
            </a:pathLst>
          </a:custGeom>
          <a:solidFill>
            <a:srgbClr val="3760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6296047" y="3753813"/>
            <a:ext cx="99937" cy="756828"/>
          </a:xfrm>
          <a:custGeom>
            <a:avLst/>
            <a:gdLst/>
            <a:ahLst/>
            <a:cxnLst/>
            <a:rect l="l" t="t" r="r" b="b"/>
            <a:pathLst>
              <a:path w="2253" h="17062" extrusionOk="0">
                <a:moveTo>
                  <a:pt x="1818" y="0"/>
                </a:moveTo>
                <a:lnTo>
                  <a:pt x="1" y="16980"/>
                </a:lnTo>
                <a:cubicBezTo>
                  <a:pt x="80" y="16900"/>
                  <a:pt x="145" y="16850"/>
                  <a:pt x="196" y="16850"/>
                </a:cubicBezTo>
                <a:cubicBezTo>
                  <a:pt x="214" y="16850"/>
                  <a:pt x="230" y="16857"/>
                  <a:pt x="245" y="16871"/>
                </a:cubicBezTo>
                <a:cubicBezTo>
                  <a:pt x="381" y="16871"/>
                  <a:pt x="489" y="17061"/>
                  <a:pt x="489" y="17061"/>
                </a:cubicBezTo>
                <a:lnTo>
                  <a:pt x="2252" y="54"/>
                </a:lnTo>
                <a:lnTo>
                  <a:pt x="1818" y="0"/>
                </a:ln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6324924" y="3675387"/>
            <a:ext cx="99937" cy="104905"/>
          </a:xfrm>
          <a:custGeom>
            <a:avLst/>
            <a:gdLst/>
            <a:ahLst/>
            <a:cxnLst/>
            <a:rect l="l" t="t" r="r" b="b"/>
            <a:pathLst>
              <a:path w="2253" h="2365" extrusionOk="0">
                <a:moveTo>
                  <a:pt x="1188" y="1"/>
                </a:moveTo>
                <a:cubicBezTo>
                  <a:pt x="731" y="1"/>
                  <a:pt x="390" y="117"/>
                  <a:pt x="245" y="602"/>
                </a:cubicBezTo>
                <a:cubicBezTo>
                  <a:pt x="218" y="710"/>
                  <a:pt x="136" y="1063"/>
                  <a:pt x="82" y="1551"/>
                </a:cubicBezTo>
                <a:cubicBezTo>
                  <a:pt x="82" y="1687"/>
                  <a:pt x="28" y="1904"/>
                  <a:pt x="1" y="2094"/>
                </a:cubicBezTo>
                <a:cubicBezTo>
                  <a:pt x="161" y="2040"/>
                  <a:pt x="392" y="1975"/>
                  <a:pt x="662" y="1975"/>
                </a:cubicBezTo>
                <a:cubicBezTo>
                  <a:pt x="803" y="1975"/>
                  <a:pt x="955" y="1993"/>
                  <a:pt x="1113" y="2039"/>
                </a:cubicBezTo>
                <a:cubicBezTo>
                  <a:pt x="1384" y="2067"/>
                  <a:pt x="1601" y="2121"/>
                  <a:pt x="1764" y="2202"/>
                </a:cubicBezTo>
                <a:cubicBezTo>
                  <a:pt x="1899" y="2256"/>
                  <a:pt x="2008" y="2311"/>
                  <a:pt x="2062" y="2365"/>
                </a:cubicBezTo>
                <a:cubicBezTo>
                  <a:pt x="2116" y="2121"/>
                  <a:pt x="2116" y="1931"/>
                  <a:pt x="2144" y="1768"/>
                </a:cubicBezTo>
                <a:cubicBezTo>
                  <a:pt x="2198" y="1280"/>
                  <a:pt x="2252" y="982"/>
                  <a:pt x="2252" y="954"/>
                </a:cubicBezTo>
                <a:cubicBezTo>
                  <a:pt x="2252" y="683"/>
                  <a:pt x="2116" y="385"/>
                  <a:pt x="1872" y="195"/>
                </a:cubicBezTo>
                <a:cubicBezTo>
                  <a:pt x="1737" y="59"/>
                  <a:pt x="1574" y="5"/>
                  <a:pt x="1357" y="5"/>
                </a:cubicBezTo>
                <a:cubicBezTo>
                  <a:pt x="1299" y="2"/>
                  <a:pt x="1243" y="1"/>
                  <a:pt x="1188" y="1"/>
                </a:cubicBezTo>
                <a:close/>
              </a:path>
            </a:pathLst>
          </a:custGeom>
          <a:solidFill>
            <a:srgbClr val="CE5B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6403127" y="3682795"/>
            <a:ext cx="21735" cy="96300"/>
          </a:xfrm>
          <a:custGeom>
            <a:avLst/>
            <a:gdLst/>
            <a:ahLst/>
            <a:cxnLst/>
            <a:rect l="l" t="t" r="r" b="b"/>
            <a:pathLst>
              <a:path w="490" h="2171" extrusionOk="0">
                <a:moveTo>
                  <a:pt x="109" y="1"/>
                </a:moveTo>
                <a:cubicBezTo>
                  <a:pt x="109" y="489"/>
                  <a:pt x="82" y="1167"/>
                  <a:pt x="1" y="2008"/>
                </a:cubicBezTo>
                <a:cubicBezTo>
                  <a:pt x="136" y="2062"/>
                  <a:pt x="245" y="2117"/>
                  <a:pt x="299" y="2171"/>
                </a:cubicBezTo>
                <a:cubicBezTo>
                  <a:pt x="353" y="1927"/>
                  <a:pt x="353" y="1737"/>
                  <a:pt x="381" y="1574"/>
                </a:cubicBezTo>
                <a:cubicBezTo>
                  <a:pt x="435" y="1086"/>
                  <a:pt x="489" y="787"/>
                  <a:pt x="489" y="760"/>
                </a:cubicBezTo>
                <a:cubicBezTo>
                  <a:pt x="489" y="489"/>
                  <a:pt x="353" y="164"/>
                  <a:pt x="109" y="1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6265972" y="4603984"/>
            <a:ext cx="38547" cy="63121"/>
          </a:xfrm>
          <a:custGeom>
            <a:avLst/>
            <a:gdLst/>
            <a:ahLst/>
            <a:cxnLst/>
            <a:rect l="l" t="t" r="r" b="b"/>
            <a:pathLst>
              <a:path w="869" h="1423" extrusionOk="0">
                <a:moveTo>
                  <a:pt x="363" y="1"/>
                </a:moveTo>
                <a:cubicBezTo>
                  <a:pt x="235" y="1"/>
                  <a:pt x="102" y="31"/>
                  <a:pt x="1" y="92"/>
                </a:cubicBezTo>
                <a:cubicBezTo>
                  <a:pt x="109" y="770"/>
                  <a:pt x="218" y="1340"/>
                  <a:pt x="272" y="1421"/>
                </a:cubicBezTo>
                <a:cubicBezTo>
                  <a:pt x="274" y="1422"/>
                  <a:pt x="276" y="1422"/>
                  <a:pt x="278" y="1422"/>
                </a:cubicBezTo>
                <a:cubicBezTo>
                  <a:pt x="365" y="1422"/>
                  <a:pt x="604" y="889"/>
                  <a:pt x="869" y="228"/>
                </a:cubicBezTo>
                <a:cubicBezTo>
                  <a:pt x="814" y="201"/>
                  <a:pt x="787" y="146"/>
                  <a:pt x="733" y="119"/>
                </a:cubicBezTo>
                <a:cubicBezTo>
                  <a:pt x="652" y="65"/>
                  <a:pt x="597" y="65"/>
                  <a:pt x="489" y="11"/>
                </a:cubicBezTo>
                <a:cubicBezTo>
                  <a:pt x="448" y="4"/>
                  <a:pt x="406" y="1"/>
                  <a:pt x="363" y="1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6318935" y="3735005"/>
            <a:ext cx="102288" cy="72968"/>
          </a:xfrm>
          <a:custGeom>
            <a:avLst/>
            <a:gdLst/>
            <a:ahLst/>
            <a:cxnLst/>
            <a:rect l="l" t="t" r="r" b="b"/>
            <a:pathLst>
              <a:path w="2306" h="1645" extrusionOk="0">
                <a:moveTo>
                  <a:pt x="925" y="0"/>
                </a:moveTo>
                <a:cubicBezTo>
                  <a:pt x="595" y="0"/>
                  <a:pt x="337" y="83"/>
                  <a:pt x="163" y="180"/>
                </a:cubicBezTo>
                <a:cubicBezTo>
                  <a:pt x="109" y="533"/>
                  <a:pt x="82" y="940"/>
                  <a:pt x="0" y="1401"/>
                </a:cubicBezTo>
                <a:cubicBezTo>
                  <a:pt x="194" y="1304"/>
                  <a:pt x="402" y="1221"/>
                  <a:pt x="732" y="1221"/>
                </a:cubicBezTo>
                <a:cubicBezTo>
                  <a:pt x="864" y="1221"/>
                  <a:pt x="1015" y="1234"/>
                  <a:pt x="1194" y="1265"/>
                </a:cubicBezTo>
                <a:cubicBezTo>
                  <a:pt x="1465" y="1292"/>
                  <a:pt x="1655" y="1374"/>
                  <a:pt x="1872" y="1482"/>
                </a:cubicBezTo>
                <a:cubicBezTo>
                  <a:pt x="1953" y="1509"/>
                  <a:pt x="2062" y="1563"/>
                  <a:pt x="2170" y="1645"/>
                </a:cubicBezTo>
                <a:cubicBezTo>
                  <a:pt x="2197" y="1428"/>
                  <a:pt x="2197" y="1238"/>
                  <a:pt x="2224" y="1021"/>
                </a:cubicBezTo>
                <a:cubicBezTo>
                  <a:pt x="2224" y="940"/>
                  <a:pt x="2279" y="831"/>
                  <a:pt x="2279" y="723"/>
                </a:cubicBezTo>
                <a:cubicBezTo>
                  <a:pt x="2279" y="587"/>
                  <a:pt x="2306" y="478"/>
                  <a:pt x="2306" y="397"/>
                </a:cubicBezTo>
                <a:cubicBezTo>
                  <a:pt x="2197" y="316"/>
                  <a:pt x="2116" y="289"/>
                  <a:pt x="1980" y="207"/>
                </a:cubicBezTo>
                <a:cubicBezTo>
                  <a:pt x="1790" y="153"/>
                  <a:pt x="1601" y="72"/>
                  <a:pt x="1356" y="44"/>
                </a:cubicBezTo>
                <a:cubicBezTo>
                  <a:pt x="1201" y="13"/>
                  <a:pt x="1057" y="0"/>
                  <a:pt x="9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6403127" y="3744187"/>
            <a:ext cx="19296" cy="63786"/>
          </a:xfrm>
          <a:custGeom>
            <a:avLst/>
            <a:gdLst/>
            <a:ahLst/>
            <a:cxnLst/>
            <a:rect l="l" t="t" r="r" b="b"/>
            <a:pathLst>
              <a:path w="435" h="1438" extrusionOk="0">
                <a:moveTo>
                  <a:pt x="109" y="0"/>
                </a:moveTo>
                <a:cubicBezTo>
                  <a:pt x="82" y="380"/>
                  <a:pt x="28" y="814"/>
                  <a:pt x="1" y="1275"/>
                </a:cubicBezTo>
                <a:cubicBezTo>
                  <a:pt x="109" y="1302"/>
                  <a:pt x="218" y="1356"/>
                  <a:pt x="299" y="1438"/>
                </a:cubicBezTo>
                <a:cubicBezTo>
                  <a:pt x="326" y="1221"/>
                  <a:pt x="326" y="1031"/>
                  <a:pt x="381" y="814"/>
                </a:cubicBezTo>
                <a:cubicBezTo>
                  <a:pt x="381" y="733"/>
                  <a:pt x="408" y="624"/>
                  <a:pt x="408" y="516"/>
                </a:cubicBezTo>
                <a:cubicBezTo>
                  <a:pt x="408" y="380"/>
                  <a:pt x="435" y="271"/>
                  <a:pt x="435" y="190"/>
                </a:cubicBezTo>
                <a:cubicBezTo>
                  <a:pt x="353" y="109"/>
                  <a:pt x="245" y="82"/>
                  <a:pt x="109" y="0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6338187" y="3685457"/>
            <a:ext cx="40942" cy="37127"/>
          </a:xfrm>
          <a:custGeom>
            <a:avLst/>
            <a:gdLst/>
            <a:ahLst/>
            <a:cxnLst/>
            <a:rect l="l" t="t" r="r" b="b"/>
            <a:pathLst>
              <a:path w="923" h="837" extrusionOk="0">
                <a:moveTo>
                  <a:pt x="760" y="0"/>
                </a:moveTo>
                <a:cubicBezTo>
                  <a:pt x="537" y="0"/>
                  <a:pt x="359" y="124"/>
                  <a:pt x="271" y="212"/>
                </a:cubicBezTo>
                <a:cubicBezTo>
                  <a:pt x="136" y="321"/>
                  <a:pt x="0" y="755"/>
                  <a:pt x="271" y="836"/>
                </a:cubicBezTo>
                <a:cubicBezTo>
                  <a:pt x="273" y="836"/>
                  <a:pt x="275" y="837"/>
                  <a:pt x="276" y="837"/>
                </a:cubicBezTo>
                <a:cubicBezTo>
                  <a:pt x="368" y="837"/>
                  <a:pt x="763" y="155"/>
                  <a:pt x="922" y="22"/>
                </a:cubicBezTo>
                <a:cubicBezTo>
                  <a:pt x="866" y="7"/>
                  <a:pt x="812" y="0"/>
                  <a:pt x="760" y="0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277993" y="4608065"/>
            <a:ext cx="25328" cy="56733"/>
          </a:xfrm>
          <a:custGeom>
            <a:avLst/>
            <a:gdLst/>
            <a:ahLst/>
            <a:cxnLst/>
            <a:rect l="l" t="t" r="r" b="b"/>
            <a:pathLst>
              <a:path w="571" h="1279" extrusionOk="0">
                <a:moveTo>
                  <a:pt x="435" y="0"/>
                </a:moveTo>
                <a:cubicBezTo>
                  <a:pt x="218" y="705"/>
                  <a:pt x="1" y="1275"/>
                  <a:pt x="1" y="1275"/>
                </a:cubicBezTo>
                <a:cubicBezTo>
                  <a:pt x="4" y="1277"/>
                  <a:pt x="6" y="1279"/>
                  <a:pt x="10" y="1279"/>
                </a:cubicBezTo>
                <a:cubicBezTo>
                  <a:pt x="80" y="1279"/>
                  <a:pt x="338" y="755"/>
                  <a:pt x="571" y="109"/>
                </a:cubicBezTo>
                <a:cubicBezTo>
                  <a:pt x="543" y="54"/>
                  <a:pt x="516" y="27"/>
                  <a:pt x="435" y="0"/>
                </a:cubicBez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5897801" y="3674234"/>
            <a:ext cx="197391" cy="987265"/>
          </a:xfrm>
          <a:custGeom>
            <a:avLst/>
            <a:gdLst/>
            <a:ahLst/>
            <a:cxnLst/>
            <a:rect l="l" t="t" r="r" b="b"/>
            <a:pathLst>
              <a:path w="4450" h="22257" extrusionOk="0">
                <a:moveTo>
                  <a:pt x="471" y="0"/>
                </a:moveTo>
                <a:cubicBezTo>
                  <a:pt x="468" y="0"/>
                  <a:pt x="465" y="1"/>
                  <a:pt x="462" y="4"/>
                </a:cubicBezTo>
                <a:cubicBezTo>
                  <a:pt x="408" y="31"/>
                  <a:pt x="326" y="628"/>
                  <a:pt x="245" y="1306"/>
                </a:cubicBezTo>
                <a:cubicBezTo>
                  <a:pt x="109" y="2337"/>
                  <a:pt x="1" y="3584"/>
                  <a:pt x="1" y="3584"/>
                </a:cubicBezTo>
                <a:cubicBezTo>
                  <a:pt x="1" y="3584"/>
                  <a:pt x="2198" y="20916"/>
                  <a:pt x="2469" y="21649"/>
                </a:cubicBezTo>
                <a:cubicBezTo>
                  <a:pt x="2657" y="22095"/>
                  <a:pt x="2987" y="22257"/>
                  <a:pt x="3390" y="22257"/>
                </a:cubicBezTo>
                <a:cubicBezTo>
                  <a:pt x="3452" y="22257"/>
                  <a:pt x="3516" y="22253"/>
                  <a:pt x="3581" y="22246"/>
                </a:cubicBezTo>
                <a:cubicBezTo>
                  <a:pt x="3798" y="22191"/>
                  <a:pt x="3961" y="22137"/>
                  <a:pt x="4097" y="22029"/>
                </a:cubicBezTo>
                <a:cubicBezTo>
                  <a:pt x="4341" y="21812"/>
                  <a:pt x="4449" y="21567"/>
                  <a:pt x="4449" y="21242"/>
                </a:cubicBezTo>
                <a:cubicBezTo>
                  <a:pt x="4449" y="20971"/>
                  <a:pt x="2198" y="4588"/>
                  <a:pt x="2008" y="3313"/>
                </a:cubicBezTo>
                <a:cubicBezTo>
                  <a:pt x="1900" y="3042"/>
                  <a:pt x="1493" y="1984"/>
                  <a:pt x="1086" y="1143"/>
                </a:cubicBezTo>
                <a:cubicBezTo>
                  <a:pt x="802" y="498"/>
                  <a:pt x="543" y="0"/>
                  <a:pt x="471" y="0"/>
                </a:cubicBezTo>
                <a:close/>
              </a:path>
            </a:pathLst>
          </a:custGeom>
          <a:solidFill>
            <a:srgbClr val="DE94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5918250" y="3674234"/>
            <a:ext cx="176942" cy="977151"/>
          </a:xfrm>
          <a:custGeom>
            <a:avLst/>
            <a:gdLst/>
            <a:ahLst/>
            <a:cxnLst/>
            <a:rect l="l" t="t" r="r" b="b"/>
            <a:pathLst>
              <a:path w="3989" h="22029" extrusionOk="0">
                <a:moveTo>
                  <a:pt x="10" y="0"/>
                </a:moveTo>
                <a:cubicBezTo>
                  <a:pt x="7" y="0"/>
                  <a:pt x="4" y="1"/>
                  <a:pt x="1" y="4"/>
                </a:cubicBezTo>
                <a:cubicBezTo>
                  <a:pt x="1" y="4"/>
                  <a:pt x="1167" y="2988"/>
                  <a:pt x="1276" y="3828"/>
                </a:cubicBezTo>
                <a:cubicBezTo>
                  <a:pt x="1466" y="4669"/>
                  <a:pt x="3554" y="19181"/>
                  <a:pt x="3636" y="22029"/>
                </a:cubicBezTo>
                <a:cubicBezTo>
                  <a:pt x="3880" y="21812"/>
                  <a:pt x="3988" y="21567"/>
                  <a:pt x="3988" y="21242"/>
                </a:cubicBezTo>
                <a:cubicBezTo>
                  <a:pt x="3988" y="20971"/>
                  <a:pt x="1737" y="4588"/>
                  <a:pt x="1547" y="3313"/>
                </a:cubicBezTo>
                <a:cubicBezTo>
                  <a:pt x="1439" y="3042"/>
                  <a:pt x="1032" y="1984"/>
                  <a:pt x="625" y="1143"/>
                </a:cubicBezTo>
                <a:cubicBezTo>
                  <a:pt x="341" y="498"/>
                  <a:pt x="82" y="0"/>
                  <a:pt x="10" y="0"/>
                </a:cubicBezTo>
                <a:close/>
              </a:path>
            </a:pathLst>
          </a:custGeom>
          <a:solidFill>
            <a:srgbClr val="E3A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5896603" y="3821193"/>
            <a:ext cx="198589" cy="840308"/>
          </a:xfrm>
          <a:custGeom>
            <a:avLst/>
            <a:gdLst/>
            <a:ahLst/>
            <a:cxnLst/>
            <a:rect l="l" t="t" r="r" b="b"/>
            <a:pathLst>
              <a:path w="4477" h="18944" extrusionOk="0">
                <a:moveTo>
                  <a:pt x="2035" y="0"/>
                </a:moveTo>
                <a:cubicBezTo>
                  <a:pt x="2035" y="0"/>
                  <a:pt x="2035" y="244"/>
                  <a:pt x="1791" y="271"/>
                </a:cubicBezTo>
                <a:lnTo>
                  <a:pt x="1710" y="271"/>
                </a:lnTo>
                <a:cubicBezTo>
                  <a:pt x="1574" y="271"/>
                  <a:pt x="1520" y="136"/>
                  <a:pt x="1520" y="136"/>
                </a:cubicBezTo>
                <a:cubicBezTo>
                  <a:pt x="1520" y="136"/>
                  <a:pt x="1411" y="298"/>
                  <a:pt x="1276" y="353"/>
                </a:cubicBezTo>
                <a:cubicBezTo>
                  <a:pt x="1167" y="353"/>
                  <a:pt x="1113" y="298"/>
                  <a:pt x="1004" y="217"/>
                </a:cubicBezTo>
                <a:cubicBezTo>
                  <a:pt x="950" y="353"/>
                  <a:pt x="814" y="407"/>
                  <a:pt x="679" y="407"/>
                </a:cubicBezTo>
                <a:cubicBezTo>
                  <a:pt x="570" y="407"/>
                  <a:pt x="435" y="271"/>
                  <a:pt x="435" y="271"/>
                </a:cubicBezTo>
                <a:cubicBezTo>
                  <a:pt x="435" y="271"/>
                  <a:pt x="353" y="434"/>
                  <a:pt x="218" y="434"/>
                </a:cubicBezTo>
                <a:cubicBezTo>
                  <a:pt x="136" y="434"/>
                  <a:pt x="1" y="217"/>
                  <a:pt x="1" y="217"/>
                </a:cubicBezTo>
                <a:lnTo>
                  <a:pt x="1" y="217"/>
                </a:lnTo>
                <a:cubicBezTo>
                  <a:pt x="1" y="218"/>
                  <a:pt x="1655" y="13426"/>
                  <a:pt x="2225" y="16898"/>
                </a:cubicBezTo>
                <a:cubicBezTo>
                  <a:pt x="2360" y="17658"/>
                  <a:pt x="2469" y="18200"/>
                  <a:pt x="2496" y="18336"/>
                </a:cubicBezTo>
                <a:cubicBezTo>
                  <a:pt x="2684" y="18782"/>
                  <a:pt x="3014" y="18944"/>
                  <a:pt x="3417" y="18944"/>
                </a:cubicBezTo>
                <a:cubicBezTo>
                  <a:pt x="3479" y="18944"/>
                  <a:pt x="3543" y="18940"/>
                  <a:pt x="3608" y="18933"/>
                </a:cubicBezTo>
                <a:cubicBezTo>
                  <a:pt x="3825" y="18878"/>
                  <a:pt x="3988" y="18824"/>
                  <a:pt x="4124" y="18716"/>
                </a:cubicBezTo>
                <a:cubicBezTo>
                  <a:pt x="4368" y="18499"/>
                  <a:pt x="4476" y="18254"/>
                  <a:pt x="4476" y="17929"/>
                </a:cubicBezTo>
                <a:cubicBezTo>
                  <a:pt x="4476" y="17658"/>
                  <a:pt x="2225" y="1275"/>
                  <a:pt x="2035" y="0"/>
                </a:cubicBezTo>
                <a:close/>
              </a:path>
            </a:pathLst>
          </a:custGeom>
          <a:solidFill>
            <a:srgbClr val="F0C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5972411" y="3821193"/>
            <a:ext cx="122782" cy="830195"/>
          </a:xfrm>
          <a:custGeom>
            <a:avLst/>
            <a:gdLst/>
            <a:ahLst/>
            <a:cxnLst/>
            <a:rect l="l" t="t" r="r" b="b"/>
            <a:pathLst>
              <a:path w="2768" h="18716" extrusionOk="0">
                <a:moveTo>
                  <a:pt x="326" y="0"/>
                </a:moveTo>
                <a:cubicBezTo>
                  <a:pt x="326" y="0"/>
                  <a:pt x="326" y="244"/>
                  <a:pt x="82" y="271"/>
                </a:cubicBezTo>
                <a:lnTo>
                  <a:pt x="1" y="271"/>
                </a:lnTo>
                <a:cubicBezTo>
                  <a:pt x="55" y="353"/>
                  <a:pt x="55" y="407"/>
                  <a:pt x="55" y="488"/>
                </a:cubicBezTo>
                <a:cubicBezTo>
                  <a:pt x="245" y="1356"/>
                  <a:pt x="2333" y="15868"/>
                  <a:pt x="2415" y="18716"/>
                </a:cubicBezTo>
                <a:cubicBezTo>
                  <a:pt x="2659" y="18499"/>
                  <a:pt x="2767" y="18254"/>
                  <a:pt x="2767" y="17929"/>
                </a:cubicBezTo>
                <a:cubicBezTo>
                  <a:pt x="2767" y="17658"/>
                  <a:pt x="516" y="1275"/>
                  <a:pt x="326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5897801" y="3833214"/>
            <a:ext cx="119189" cy="737577"/>
          </a:xfrm>
          <a:custGeom>
            <a:avLst/>
            <a:gdLst/>
            <a:ahLst/>
            <a:cxnLst/>
            <a:rect l="l" t="t" r="r" b="b"/>
            <a:pathLst>
              <a:path w="2687" h="16628" extrusionOk="0">
                <a:moveTo>
                  <a:pt x="1" y="0"/>
                </a:moveTo>
                <a:cubicBezTo>
                  <a:pt x="1" y="1"/>
                  <a:pt x="1628" y="13156"/>
                  <a:pt x="2198" y="16627"/>
                </a:cubicBezTo>
                <a:lnTo>
                  <a:pt x="2686" y="16627"/>
                </a:lnTo>
                <a:lnTo>
                  <a:pt x="435" y="82"/>
                </a:lnTo>
                <a:cubicBezTo>
                  <a:pt x="435" y="82"/>
                  <a:pt x="381" y="244"/>
                  <a:pt x="245" y="244"/>
                </a:cubicBezTo>
                <a:cubicBezTo>
                  <a:pt x="136" y="244"/>
                  <a:pt x="1" y="0"/>
                  <a:pt x="1" y="0"/>
                </a:cubicBezTo>
                <a:close/>
              </a:path>
            </a:pathLst>
          </a:custGeom>
          <a:solidFill>
            <a:srgbClr val="DD8D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5893010" y="3832016"/>
            <a:ext cx="105926" cy="760421"/>
          </a:xfrm>
          <a:custGeom>
            <a:avLst/>
            <a:gdLst/>
            <a:ahLst/>
            <a:cxnLst/>
            <a:rect l="l" t="t" r="r" b="b"/>
            <a:pathLst>
              <a:path w="2388" h="17143" extrusionOk="0">
                <a:moveTo>
                  <a:pt x="109" y="0"/>
                </a:moveTo>
                <a:cubicBezTo>
                  <a:pt x="0" y="516"/>
                  <a:pt x="1085" y="8843"/>
                  <a:pt x="1411" y="10768"/>
                </a:cubicBezTo>
                <a:cubicBezTo>
                  <a:pt x="1682" y="12531"/>
                  <a:pt x="2387" y="17142"/>
                  <a:pt x="2387" y="17142"/>
                </a:cubicBezTo>
                <a:cubicBezTo>
                  <a:pt x="2387" y="17142"/>
                  <a:pt x="1682" y="11718"/>
                  <a:pt x="1302" y="9195"/>
                </a:cubicBezTo>
                <a:cubicBezTo>
                  <a:pt x="923" y="6619"/>
                  <a:pt x="109" y="1"/>
                  <a:pt x="109" y="0"/>
                </a:cubicBezTo>
                <a:close/>
              </a:path>
            </a:pathLst>
          </a:custGeom>
          <a:solidFill>
            <a:srgbClr val="DD8D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5943534" y="3828379"/>
            <a:ext cx="122782" cy="753235"/>
          </a:xfrm>
          <a:custGeom>
            <a:avLst/>
            <a:gdLst/>
            <a:ahLst/>
            <a:cxnLst/>
            <a:rect l="l" t="t" r="r" b="b"/>
            <a:pathLst>
              <a:path w="2768" h="16981" extrusionOk="0">
                <a:moveTo>
                  <a:pt x="462" y="1"/>
                </a:moveTo>
                <a:cubicBezTo>
                  <a:pt x="462" y="1"/>
                  <a:pt x="353" y="191"/>
                  <a:pt x="218" y="218"/>
                </a:cubicBezTo>
                <a:cubicBezTo>
                  <a:pt x="136" y="218"/>
                  <a:pt x="55" y="136"/>
                  <a:pt x="1" y="82"/>
                </a:cubicBezTo>
                <a:lnTo>
                  <a:pt x="1" y="82"/>
                </a:lnTo>
                <a:lnTo>
                  <a:pt x="2333" y="16980"/>
                </a:lnTo>
                <a:lnTo>
                  <a:pt x="2767" y="16926"/>
                </a:lnTo>
                <a:lnTo>
                  <a:pt x="462" y="1"/>
                </a:lnTo>
                <a:close/>
              </a:path>
            </a:pathLst>
          </a:custGeom>
          <a:solidFill>
            <a:srgbClr val="DD8D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5995255" y="4555101"/>
            <a:ext cx="101135" cy="106414"/>
          </a:xfrm>
          <a:custGeom>
            <a:avLst/>
            <a:gdLst/>
            <a:ahLst/>
            <a:cxnLst/>
            <a:rect l="l" t="t" r="r" b="b"/>
            <a:pathLst>
              <a:path w="2280" h="2399" extrusionOk="0">
                <a:moveTo>
                  <a:pt x="2089" y="1"/>
                </a:moveTo>
                <a:cubicBezTo>
                  <a:pt x="2008" y="55"/>
                  <a:pt x="1900" y="136"/>
                  <a:pt x="1764" y="163"/>
                </a:cubicBezTo>
                <a:cubicBezTo>
                  <a:pt x="1601" y="272"/>
                  <a:pt x="1411" y="326"/>
                  <a:pt x="1140" y="380"/>
                </a:cubicBezTo>
                <a:cubicBezTo>
                  <a:pt x="985" y="413"/>
                  <a:pt x="840" y="426"/>
                  <a:pt x="707" y="426"/>
                </a:cubicBezTo>
                <a:cubicBezTo>
                  <a:pt x="397" y="426"/>
                  <a:pt x="153" y="356"/>
                  <a:pt x="1" y="299"/>
                </a:cubicBezTo>
                <a:lnTo>
                  <a:pt x="1" y="299"/>
                </a:lnTo>
                <a:cubicBezTo>
                  <a:pt x="55" y="516"/>
                  <a:pt x="82" y="679"/>
                  <a:pt x="109" y="841"/>
                </a:cubicBezTo>
                <a:cubicBezTo>
                  <a:pt x="218" y="1357"/>
                  <a:pt x="272" y="1655"/>
                  <a:pt x="326" y="1791"/>
                </a:cubicBezTo>
                <a:cubicBezTo>
                  <a:pt x="491" y="2237"/>
                  <a:pt x="818" y="2399"/>
                  <a:pt x="1238" y="2399"/>
                </a:cubicBezTo>
                <a:cubicBezTo>
                  <a:pt x="1302" y="2399"/>
                  <a:pt x="1369" y="2395"/>
                  <a:pt x="1438" y="2388"/>
                </a:cubicBezTo>
                <a:cubicBezTo>
                  <a:pt x="1628" y="2333"/>
                  <a:pt x="1818" y="2279"/>
                  <a:pt x="1954" y="2171"/>
                </a:cubicBezTo>
                <a:cubicBezTo>
                  <a:pt x="2171" y="1954"/>
                  <a:pt x="2279" y="1709"/>
                  <a:pt x="2279" y="1384"/>
                </a:cubicBezTo>
                <a:cubicBezTo>
                  <a:pt x="2279" y="1357"/>
                  <a:pt x="2252" y="1058"/>
                  <a:pt x="2171" y="597"/>
                </a:cubicBezTo>
                <a:cubicBezTo>
                  <a:pt x="2144" y="435"/>
                  <a:pt x="2117" y="245"/>
                  <a:pt x="2089" y="1"/>
                </a:cubicBezTo>
                <a:close/>
              </a:path>
            </a:pathLst>
          </a:custGeom>
          <a:solidFill>
            <a:srgbClr val="CE5B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6072261" y="4555101"/>
            <a:ext cx="22933" cy="96300"/>
          </a:xfrm>
          <a:custGeom>
            <a:avLst/>
            <a:gdLst/>
            <a:ahLst/>
            <a:cxnLst/>
            <a:rect l="l" t="t" r="r" b="b"/>
            <a:pathLst>
              <a:path w="517" h="2171" extrusionOk="0">
                <a:moveTo>
                  <a:pt x="299" y="1"/>
                </a:moveTo>
                <a:cubicBezTo>
                  <a:pt x="245" y="55"/>
                  <a:pt x="136" y="136"/>
                  <a:pt x="1" y="163"/>
                </a:cubicBezTo>
                <a:cubicBezTo>
                  <a:pt x="109" y="977"/>
                  <a:pt x="164" y="1709"/>
                  <a:pt x="164" y="2171"/>
                </a:cubicBezTo>
                <a:cubicBezTo>
                  <a:pt x="408" y="1954"/>
                  <a:pt x="516" y="1709"/>
                  <a:pt x="516" y="1384"/>
                </a:cubicBezTo>
                <a:cubicBezTo>
                  <a:pt x="516" y="1357"/>
                  <a:pt x="462" y="1058"/>
                  <a:pt x="408" y="597"/>
                </a:cubicBezTo>
                <a:cubicBezTo>
                  <a:pt x="381" y="435"/>
                  <a:pt x="326" y="245"/>
                  <a:pt x="299" y="1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>
            <a:off x="5908624" y="3671927"/>
            <a:ext cx="37349" cy="62455"/>
          </a:xfrm>
          <a:custGeom>
            <a:avLst/>
            <a:gdLst/>
            <a:ahLst/>
            <a:cxnLst/>
            <a:rect l="l" t="t" r="r" b="b"/>
            <a:pathLst>
              <a:path w="842" h="1408" extrusionOk="0">
                <a:moveTo>
                  <a:pt x="248" y="1"/>
                </a:moveTo>
                <a:cubicBezTo>
                  <a:pt x="247" y="1"/>
                  <a:pt x="246" y="1"/>
                  <a:pt x="245" y="2"/>
                </a:cubicBezTo>
                <a:cubicBezTo>
                  <a:pt x="191" y="83"/>
                  <a:pt x="109" y="653"/>
                  <a:pt x="1" y="1331"/>
                </a:cubicBezTo>
                <a:cubicBezTo>
                  <a:pt x="80" y="1378"/>
                  <a:pt x="168" y="1407"/>
                  <a:pt x="260" y="1407"/>
                </a:cubicBezTo>
                <a:cubicBezTo>
                  <a:pt x="326" y="1407"/>
                  <a:pt x="394" y="1392"/>
                  <a:pt x="462" y="1358"/>
                </a:cubicBezTo>
                <a:cubicBezTo>
                  <a:pt x="571" y="1331"/>
                  <a:pt x="625" y="1304"/>
                  <a:pt x="706" y="1277"/>
                </a:cubicBezTo>
                <a:cubicBezTo>
                  <a:pt x="788" y="1222"/>
                  <a:pt x="815" y="1195"/>
                  <a:pt x="842" y="1168"/>
                </a:cubicBezTo>
                <a:cubicBezTo>
                  <a:pt x="551" y="507"/>
                  <a:pt x="286" y="1"/>
                  <a:pt x="248" y="1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>
            <a:off x="5988069" y="4526224"/>
            <a:ext cx="103486" cy="74254"/>
          </a:xfrm>
          <a:custGeom>
            <a:avLst/>
            <a:gdLst/>
            <a:ahLst/>
            <a:cxnLst/>
            <a:rect l="l" t="t" r="r" b="b"/>
            <a:pathLst>
              <a:path w="2333" h="1674" extrusionOk="0">
                <a:moveTo>
                  <a:pt x="2170" y="1"/>
                </a:moveTo>
                <a:cubicBezTo>
                  <a:pt x="2116" y="82"/>
                  <a:pt x="2007" y="136"/>
                  <a:pt x="1872" y="191"/>
                </a:cubicBezTo>
                <a:cubicBezTo>
                  <a:pt x="1655" y="272"/>
                  <a:pt x="1465" y="353"/>
                  <a:pt x="1194" y="408"/>
                </a:cubicBezTo>
                <a:cubicBezTo>
                  <a:pt x="965" y="447"/>
                  <a:pt x="780" y="465"/>
                  <a:pt x="623" y="465"/>
                </a:cubicBezTo>
                <a:cubicBezTo>
                  <a:pt x="354" y="465"/>
                  <a:pt x="172" y="412"/>
                  <a:pt x="0" y="326"/>
                </a:cubicBezTo>
                <a:lnTo>
                  <a:pt x="0" y="326"/>
                </a:lnTo>
                <a:cubicBezTo>
                  <a:pt x="82" y="787"/>
                  <a:pt x="136" y="1194"/>
                  <a:pt x="217" y="1547"/>
                </a:cubicBezTo>
                <a:cubicBezTo>
                  <a:pt x="369" y="1604"/>
                  <a:pt x="613" y="1674"/>
                  <a:pt x="932" y="1674"/>
                </a:cubicBezTo>
                <a:cubicBezTo>
                  <a:pt x="1069" y="1674"/>
                  <a:pt x="1220" y="1661"/>
                  <a:pt x="1383" y="1628"/>
                </a:cubicBezTo>
                <a:cubicBezTo>
                  <a:pt x="1628" y="1601"/>
                  <a:pt x="1845" y="1547"/>
                  <a:pt x="2007" y="1438"/>
                </a:cubicBezTo>
                <a:cubicBezTo>
                  <a:pt x="2143" y="1357"/>
                  <a:pt x="2251" y="1330"/>
                  <a:pt x="2333" y="1275"/>
                </a:cubicBezTo>
                <a:cubicBezTo>
                  <a:pt x="2333" y="1167"/>
                  <a:pt x="2306" y="1058"/>
                  <a:pt x="2306" y="923"/>
                </a:cubicBezTo>
                <a:cubicBezTo>
                  <a:pt x="2306" y="814"/>
                  <a:pt x="2279" y="733"/>
                  <a:pt x="2279" y="625"/>
                </a:cubicBezTo>
                <a:lnTo>
                  <a:pt x="217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"/>
          <p:cNvSpPr/>
          <p:nvPr/>
        </p:nvSpPr>
        <p:spPr>
          <a:xfrm>
            <a:off x="6071063" y="4526224"/>
            <a:ext cx="20493" cy="63830"/>
          </a:xfrm>
          <a:custGeom>
            <a:avLst/>
            <a:gdLst/>
            <a:ahLst/>
            <a:cxnLst/>
            <a:rect l="l" t="t" r="r" b="b"/>
            <a:pathLst>
              <a:path w="462" h="1439" extrusionOk="0">
                <a:moveTo>
                  <a:pt x="299" y="1"/>
                </a:moveTo>
                <a:cubicBezTo>
                  <a:pt x="245" y="82"/>
                  <a:pt x="136" y="136"/>
                  <a:pt x="1" y="191"/>
                </a:cubicBezTo>
                <a:cubicBezTo>
                  <a:pt x="55" y="625"/>
                  <a:pt x="109" y="1058"/>
                  <a:pt x="136" y="1438"/>
                </a:cubicBezTo>
                <a:cubicBezTo>
                  <a:pt x="272" y="1357"/>
                  <a:pt x="380" y="1330"/>
                  <a:pt x="462" y="1275"/>
                </a:cubicBezTo>
                <a:cubicBezTo>
                  <a:pt x="462" y="1167"/>
                  <a:pt x="435" y="1058"/>
                  <a:pt x="435" y="923"/>
                </a:cubicBezTo>
                <a:cubicBezTo>
                  <a:pt x="435" y="814"/>
                  <a:pt x="408" y="733"/>
                  <a:pt x="408" y="625"/>
                </a:cubicBezTo>
                <a:lnTo>
                  <a:pt x="299" y="1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6010914" y="4613920"/>
            <a:ext cx="40942" cy="35619"/>
          </a:xfrm>
          <a:custGeom>
            <a:avLst/>
            <a:gdLst/>
            <a:ahLst/>
            <a:cxnLst/>
            <a:rect l="l" t="t" r="r" b="b"/>
            <a:pathLst>
              <a:path w="923" h="803" extrusionOk="0">
                <a:moveTo>
                  <a:pt x="252" y="1"/>
                </a:moveTo>
                <a:cubicBezTo>
                  <a:pt x="249" y="1"/>
                  <a:pt x="247" y="2"/>
                  <a:pt x="245" y="4"/>
                </a:cubicBezTo>
                <a:cubicBezTo>
                  <a:pt x="0" y="58"/>
                  <a:pt x="136" y="519"/>
                  <a:pt x="272" y="573"/>
                </a:cubicBezTo>
                <a:cubicBezTo>
                  <a:pt x="340" y="688"/>
                  <a:pt x="526" y="803"/>
                  <a:pt x="778" y="803"/>
                </a:cubicBezTo>
                <a:cubicBezTo>
                  <a:pt x="824" y="803"/>
                  <a:pt x="872" y="799"/>
                  <a:pt x="923" y="790"/>
                </a:cubicBezTo>
                <a:cubicBezTo>
                  <a:pt x="740" y="634"/>
                  <a:pt x="332" y="1"/>
                  <a:pt x="252" y="1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>
            <a:off x="5919492" y="3674234"/>
            <a:ext cx="26481" cy="55536"/>
          </a:xfrm>
          <a:custGeom>
            <a:avLst/>
            <a:gdLst/>
            <a:ahLst/>
            <a:cxnLst/>
            <a:rect l="l" t="t" r="r" b="b"/>
            <a:pathLst>
              <a:path w="597" h="1252" extrusionOk="0">
                <a:moveTo>
                  <a:pt x="9" y="0"/>
                </a:moveTo>
                <a:cubicBezTo>
                  <a:pt x="6" y="0"/>
                  <a:pt x="3" y="1"/>
                  <a:pt x="0" y="4"/>
                </a:cubicBezTo>
                <a:cubicBezTo>
                  <a:pt x="0" y="4"/>
                  <a:pt x="190" y="574"/>
                  <a:pt x="461" y="1252"/>
                </a:cubicBezTo>
                <a:cubicBezTo>
                  <a:pt x="543" y="1197"/>
                  <a:pt x="570" y="1170"/>
                  <a:pt x="597" y="1143"/>
                </a:cubicBezTo>
                <a:cubicBezTo>
                  <a:pt x="313" y="498"/>
                  <a:pt x="78" y="0"/>
                  <a:pt x="9" y="0"/>
                </a:cubicBez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>
            <a:off x="5971213" y="4656194"/>
            <a:ext cx="377837" cy="58995"/>
          </a:xfrm>
          <a:custGeom>
            <a:avLst/>
            <a:gdLst/>
            <a:ahLst/>
            <a:cxnLst/>
            <a:rect l="l" t="t" r="r" b="b"/>
            <a:pathLst>
              <a:path w="8518" h="1330" extrusionOk="0">
                <a:moveTo>
                  <a:pt x="0" y="0"/>
                </a:moveTo>
                <a:lnTo>
                  <a:pt x="0" y="1329"/>
                </a:lnTo>
                <a:lnTo>
                  <a:pt x="8517" y="1329"/>
                </a:lnTo>
                <a:lnTo>
                  <a:pt x="8517" y="27"/>
                </a:lnTo>
                <a:lnTo>
                  <a:pt x="0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>
            <a:off x="5885780" y="3966777"/>
            <a:ext cx="548702" cy="696635"/>
          </a:xfrm>
          <a:custGeom>
            <a:avLst/>
            <a:gdLst/>
            <a:ahLst/>
            <a:cxnLst/>
            <a:rect l="l" t="t" r="r" b="b"/>
            <a:pathLst>
              <a:path w="12370" h="15705" extrusionOk="0">
                <a:moveTo>
                  <a:pt x="7622" y="2089"/>
                </a:moveTo>
                <a:lnTo>
                  <a:pt x="7622" y="2116"/>
                </a:lnTo>
                <a:lnTo>
                  <a:pt x="7731" y="2224"/>
                </a:lnTo>
                <a:lnTo>
                  <a:pt x="7053" y="2902"/>
                </a:lnTo>
                <a:lnTo>
                  <a:pt x="6375" y="2224"/>
                </a:lnTo>
                <a:lnTo>
                  <a:pt x="6510" y="2089"/>
                </a:lnTo>
                <a:close/>
                <a:moveTo>
                  <a:pt x="2008" y="2116"/>
                </a:moveTo>
                <a:lnTo>
                  <a:pt x="2143" y="2251"/>
                </a:lnTo>
                <a:lnTo>
                  <a:pt x="1465" y="2929"/>
                </a:lnTo>
                <a:lnTo>
                  <a:pt x="787" y="2251"/>
                </a:lnTo>
                <a:lnTo>
                  <a:pt x="923" y="2116"/>
                </a:lnTo>
                <a:close/>
                <a:moveTo>
                  <a:pt x="3879" y="2116"/>
                </a:moveTo>
                <a:lnTo>
                  <a:pt x="4015" y="2251"/>
                </a:lnTo>
                <a:lnTo>
                  <a:pt x="3337" y="2929"/>
                </a:lnTo>
                <a:lnTo>
                  <a:pt x="2659" y="2251"/>
                </a:lnTo>
                <a:lnTo>
                  <a:pt x="2794" y="2116"/>
                </a:lnTo>
                <a:close/>
                <a:moveTo>
                  <a:pt x="5778" y="2116"/>
                </a:moveTo>
                <a:lnTo>
                  <a:pt x="5886" y="2251"/>
                </a:lnTo>
                <a:lnTo>
                  <a:pt x="5208" y="2929"/>
                </a:lnTo>
                <a:lnTo>
                  <a:pt x="4530" y="2251"/>
                </a:lnTo>
                <a:lnTo>
                  <a:pt x="4666" y="2116"/>
                </a:lnTo>
                <a:close/>
                <a:moveTo>
                  <a:pt x="9494" y="2143"/>
                </a:moveTo>
                <a:lnTo>
                  <a:pt x="9602" y="2251"/>
                </a:lnTo>
                <a:lnTo>
                  <a:pt x="8924" y="2929"/>
                </a:lnTo>
                <a:lnTo>
                  <a:pt x="8273" y="2251"/>
                </a:lnTo>
                <a:lnTo>
                  <a:pt x="8382" y="2143"/>
                </a:lnTo>
                <a:close/>
                <a:moveTo>
                  <a:pt x="11366" y="2143"/>
                </a:moveTo>
                <a:lnTo>
                  <a:pt x="11447" y="2251"/>
                </a:lnTo>
                <a:lnTo>
                  <a:pt x="10769" y="2929"/>
                </a:lnTo>
                <a:lnTo>
                  <a:pt x="10145" y="2251"/>
                </a:lnTo>
                <a:lnTo>
                  <a:pt x="10226" y="2143"/>
                </a:lnTo>
                <a:close/>
                <a:moveTo>
                  <a:pt x="11610" y="2658"/>
                </a:moveTo>
                <a:lnTo>
                  <a:pt x="11528" y="3580"/>
                </a:lnTo>
                <a:lnTo>
                  <a:pt x="11094" y="3174"/>
                </a:lnTo>
                <a:lnTo>
                  <a:pt x="11610" y="2658"/>
                </a:lnTo>
                <a:close/>
                <a:moveTo>
                  <a:pt x="733" y="2767"/>
                </a:moveTo>
                <a:lnTo>
                  <a:pt x="1221" y="3201"/>
                </a:lnTo>
                <a:lnTo>
                  <a:pt x="814" y="3608"/>
                </a:lnTo>
                <a:lnTo>
                  <a:pt x="733" y="2767"/>
                </a:lnTo>
                <a:close/>
                <a:moveTo>
                  <a:pt x="9901" y="2495"/>
                </a:moveTo>
                <a:lnTo>
                  <a:pt x="10579" y="3174"/>
                </a:lnTo>
                <a:lnTo>
                  <a:pt x="9901" y="3852"/>
                </a:lnTo>
                <a:lnTo>
                  <a:pt x="9223" y="3174"/>
                </a:lnTo>
                <a:lnTo>
                  <a:pt x="9901" y="2495"/>
                </a:lnTo>
                <a:close/>
                <a:moveTo>
                  <a:pt x="2415" y="2523"/>
                </a:moveTo>
                <a:lnTo>
                  <a:pt x="3093" y="3201"/>
                </a:lnTo>
                <a:lnTo>
                  <a:pt x="2415" y="3879"/>
                </a:lnTo>
                <a:lnTo>
                  <a:pt x="1737" y="3201"/>
                </a:lnTo>
                <a:lnTo>
                  <a:pt x="2415" y="2523"/>
                </a:lnTo>
                <a:close/>
                <a:moveTo>
                  <a:pt x="4286" y="2523"/>
                </a:moveTo>
                <a:lnTo>
                  <a:pt x="4964" y="3201"/>
                </a:lnTo>
                <a:lnTo>
                  <a:pt x="4286" y="3879"/>
                </a:lnTo>
                <a:lnTo>
                  <a:pt x="3608" y="3201"/>
                </a:lnTo>
                <a:lnTo>
                  <a:pt x="4286" y="2523"/>
                </a:lnTo>
                <a:close/>
                <a:moveTo>
                  <a:pt x="6131" y="2523"/>
                </a:moveTo>
                <a:lnTo>
                  <a:pt x="6809" y="3201"/>
                </a:lnTo>
                <a:lnTo>
                  <a:pt x="6131" y="3879"/>
                </a:lnTo>
                <a:lnTo>
                  <a:pt x="5453" y="3201"/>
                </a:lnTo>
                <a:lnTo>
                  <a:pt x="6131" y="2523"/>
                </a:lnTo>
                <a:close/>
                <a:moveTo>
                  <a:pt x="8029" y="2523"/>
                </a:moveTo>
                <a:lnTo>
                  <a:pt x="8707" y="3201"/>
                </a:lnTo>
                <a:lnTo>
                  <a:pt x="8029" y="3879"/>
                </a:lnTo>
                <a:lnTo>
                  <a:pt x="7351" y="3201"/>
                </a:lnTo>
                <a:lnTo>
                  <a:pt x="8029" y="2523"/>
                </a:lnTo>
                <a:close/>
                <a:moveTo>
                  <a:pt x="5208" y="3445"/>
                </a:moveTo>
                <a:lnTo>
                  <a:pt x="5886" y="4123"/>
                </a:lnTo>
                <a:lnTo>
                  <a:pt x="5208" y="4801"/>
                </a:lnTo>
                <a:lnTo>
                  <a:pt x="4530" y="4123"/>
                </a:lnTo>
                <a:lnTo>
                  <a:pt x="5208" y="3445"/>
                </a:lnTo>
                <a:close/>
                <a:moveTo>
                  <a:pt x="7080" y="3445"/>
                </a:moveTo>
                <a:lnTo>
                  <a:pt x="7758" y="4123"/>
                </a:lnTo>
                <a:lnTo>
                  <a:pt x="7080" y="4801"/>
                </a:lnTo>
                <a:lnTo>
                  <a:pt x="6402" y="4123"/>
                </a:lnTo>
                <a:lnTo>
                  <a:pt x="7080" y="3445"/>
                </a:lnTo>
                <a:close/>
                <a:moveTo>
                  <a:pt x="8951" y="3445"/>
                </a:moveTo>
                <a:lnTo>
                  <a:pt x="9630" y="4123"/>
                </a:lnTo>
                <a:lnTo>
                  <a:pt x="8951" y="4801"/>
                </a:lnTo>
                <a:lnTo>
                  <a:pt x="8273" y="4123"/>
                </a:lnTo>
                <a:lnTo>
                  <a:pt x="8951" y="3445"/>
                </a:lnTo>
                <a:close/>
                <a:moveTo>
                  <a:pt x="1465" y="3472"/>
                </a:moveTo>
                <a:lnTo>
                  <a:pt x="2143" y="4150"/>
                </a:lnTo>
                <a:lnTo>
                  <a:pt x="1465" y="4828"/>
                </a:lnTo>
                <a:lnTo>
                  <a:pt x="841" y="4204"/>
                </a:lnTo>
                <a:lnTo>
                  <a:pt x="841" y="4069"/>
                </a:lnTo>
                <a:lnTo>
                  <a:pt x="1465" y="3472"/>
                </a:lnTo>
                <a:close/>
                <a:moveTo>
                  <a:pt x="3364" y="3472"/>
                </a:moveTo>
                <a:lnTo>
                  <a:pt x="4042" y="4150"/>
                </a:lnTo>
                <a:lnTo>
                  <a:pt x="3364" y="4828"/>
                </a:lnTo>
                <a:lnTo>
                  <a:pt x="2686" y="4150"/>
                </a:lnTo>
                <a:lnTo>
                  <a:pt x="3364" y="3472"/>
                </a:lnTo>
                <a:close/>
                <a:moveTo>
                  <a:pt x="10850" y="3445"/>
                </a:moveTo>
                <a:lnTo>
                  <a:pt x="11501" y="4069"/>
                </a:lnTo>
                <a:lnTo>
                  <a:pt x="11501" y="4177"/>
                </a:lnTo>
                <a:lnTo>
                  <a:pt x="10877" y="4828"/>
                </a:lnTo>
                <a:lnTo>
                  <a:pt x="10172" y="4123"/>
                </a:lnTo>
                <a:lnTo>
                  <a:pt x="10850" y="3445"/>
                </a:lnTo>
                <a:close/>
                <a:moveTo>
                  <a:pt x="950" y="4774"/>
                </a:moveTo>
                <a:lnTo>
                  <a:pt x="1221" y="5099"/>
                </a:lnTo>
                <a:lnTo>
                  <a:pt x="977" y="5343"/>
                </a:lnTo>
                <a:lnTo>
                  <a:pt x="950" y="4774"/>
                </a:lnTo>
                <a:close/>
                <a:moveTo>
                  <a:pt x="11393" y="4747"/>
                </a:moveTo>
                <a:lnTo>
                  <a:pt x="11366" y="5343"/>
                </a:lnTo>
                <a:lnTo>
                  <a:pt x="11094" y="5072"/>
                </a:lnTo>
                <a:lnTo>
                  <a:pt x="11393" y="4747"/>
                </a:lnTo>
                <a:close/>
                <a:moveTo>
                  <a:pt x="2415" y="4394"/>
                </a:moveTo>
                <a:lnTo>
                  <a:pt x="3093" y="5072"/>
                </a:lnTo>
                <a:lnTo>
                  <a:pt x="2415" y="5750"/>
                </a:lnTo>
                <a:lnTo>
                  <a:pt x="1737" y="5072"/>
                </a:lnTo>
                <a:lnTo>
                  <a:pt x="2415" y="4394"/>
                </a:lnTo>
                <a:close/>
                <a:moveTo>
                  <a:pt x="4286" y="4394"/>
                </a:moveTo>
                <a:lnTo>
                  <a:pt x="4964" y="5072"/>
                </a:lnTo>
                <a:lnTo>
                  <a:pt x="4286" y="5750"/>
                </a:lnTo>
                <a:lnTo>
                  <a:pt x="3608" y="5072"/>
                </a:lnTo>
                <a:lnTo>
                  <a:pt x="4286" y="4394"/>
                </a:lnTo>
                <a:close/>
                <a:moveTo>
                  <a:pt x="6131" y="4394"/>
                </a:moveTo>
                <a:lnTo>
                  <a:pt x="6809" y="5072"/>
                </a:lnTo>
                <a:lnTo>
                  <a:pt x="6131" y="5750"/>
                </a:lnTo>
                <a:lnTo>
                  <a:pt x="5453" y="5072"/>
                </a:lnTo>
                <a:lnTo>
                  <a:pt x="6131" y="4394"/>
                </a:lnTo>
                <a:close/>
                <a:moveTo>
                  <a:pt x="8029" y="4394"/>
                </a:moveTo>
                <a:lnTo>
                  <a:pt x="8707" y="5072"/>
                </a:lnTo>
                <a:lnTo>
                  <a:pt x="8029" y="5750"/>
                </a:lnTo>
                <a:lnTo>
                  <a:pt x="7351" y="5072"/>
                </a:lnTo>
                <a:lnTo>
                  <a:pt x="8029" y="4394"/>
                </a:lnTo>
                <a:close/>
                <a:moveTo>
                  <a:pt x="9901" y="4394"/>
                </a:moveTo>
                <a:lnTo>
                  <a:pt x="10579" y="5072"/>
                </a:lnTo>
                <a:lnTo>
                  <a:pt x="9901" y="5750"/>
                </a:lnTo>
                <a:lnTo>
                  <a:pt x="9223" y="5072"/>
                </a:lnTo>
                <a:lnTo>
                  <a:pt x="9901" y="4394"/>
                </a:lnTo>
                <a:close/>
                <a:moveTo>
                  <a:pt x="10850" y="5289"/>
                </a:moveTo>
                <a:lnTo>
                  <a:pt x="11338" y="5777"/>
                </a:lnTo>
                <a:lnTo>
                  <a:pt x="11284" y="6211"/>
                </a:lnTo>
                <a:lnTo>
                  <a:pt x="10850" y="6645"/>
                </a:lnTo>
                <a:lnTo>
                  <a:pt x="10172" y="5967"/>
                </a:lnTo>
                <a:lnTo>
                  <a:pt x="10850" y="5289"/>
                </a:lnTo>
                <a:close/>
                <a:moveTo>
                  <a:pt x="1492" y="5343"/>
                </a:moveTo>
                <a:lnTo>
                  <a:pt x="2171" y="6022"/>
                </a:lnTo>
                <a:lnTo>
                  <a:pt x="1492" y="6700"/>
                </a:lnTo>
                <a:lnTo>
                  <a:pt x="1058" y="6239"/>
                </a:lnTo>
                <a:lnTo>
                  <a:pt x="1031" y="5805"/>
                </a:lnTo>
                <a:lnTo>
                  <a:pt x="1492" y="5343"/>
                </a:lnTo>
                <a:close/>
                <a:moveTo>
                  <a:pt x="3364" y="5343"/>
                </a:moveTo>
                <a:lnTo>
                  <a:pt x="4042" y="6022"/>
                </a:lnTo>
                <a:lnTo>
                  <a:pt x="3364" y="6700"/>
                </a:lnTo>
                <a:lnTo>
                  <a:pt x="2686" y="6022"/>
                </a:lnTo>
                <a:lnTo>
                  <a:pt x="3364" y="5343"/>
                </a:lnTo>
                <a:close/>
                <a:moveTo>
                  <a:pt x="5208" y="5343"/>
                </a:moveTo>
                <a:lnTo>
                  <a:pt x="5886" y="6022"/>
                </a:lnTo>
                <a:lnTo>
                  <a:pt x="5208" y="6700"/>
                </a:lnTo>
                <a:lnTo>
                  <a:pt x="4530" y="6022"/>
                </a:lnTo>
                <a:lnTo>
                  <a:pt x="5208" y="5343"/>
                </a:lnTo>
                <a:close/>
                <a:moveTo>
                  <a:pt x="7080" y="5343"/>
                </a:moveTo>
                <a:lnTo>
                  <a:pt x="7758" y="6022"/>
                </a:lnTo>
                <a:lnTo>
                  <a:pt x="7080" y="6700"/>
                </a:lnTo>
                <a:lnTo>
                  <a:pt x="6402" y="6022"/>
                </a:lnTo>
                <a:lnTo>
                  <a:pt x="7080" y="5343"/>
                </a:lnTo>
                <a:close/>
                <a:moveTo>
                  <a:pt x="8951" y="5343"/>
                </a:moveTo>
                <a:lnTo>
                  <a:pt x="9630" y="6022"/>
                </a:lnTo>
                <a:lnTo>
                  <a:pt x="8951" y="6700"/>
                </a:lnTo>
                <a:lnTo>
                  <a:pt x="8273" y="6022"/>
                </a:lnTo>
                <a:lnTo>
                  <a:pt x="8951" y="5343"/>
                </a:lnTo>
                <a:close/>
                <a:moveTo>
                  <a:pt x="1086" y="6835"/>
                </a:moveTo>
                <a:lnTo>
                  <a:pt x="1221" y="6971"/>
                </a:lnTo>
                <a:lnTo>
                  <a:pt x="1113" y="7052"/>
                </a:lnTo>
                <a:lnTo>
                  <a:pt x="1086" y="6835"/>
                </a:lnTo>
                <a:close/>
                <a:moveTo>
                  <a:pt x="11257" y="6835"/>
                </a:moveTo>
                <a:lnTo>
                  <a:pt x="11230" y="7052"/>
                </a:lnTo>
                <a:lnTo>
                  <a:pt x="11121" y="6971"/>
                </a:lnTo>
                <a:lnTo>
                  <a:pt x="11257" y="6835"/>
                </a:lnTo>
                <a:close/>
                <a:moveTo>
                  <a:pt x="8029" y="6239"/>
                </a:moveTo>
                <a:lnTo>
                  <a:pt x="8707" y="6917"/>
                </a:lnTo>
                <a:lnTo>
                  <a:pt x="8029" y="7595"/>
                </a:lnTo>
                <a:lnTo>
                  <a:pt x="7351" y="6917"/>
                </a:lnTo>
                <a:lnTo>
                  <a:pt x="8029" y="6239"/>
                </a:lnTo>
                <a:close/>
                <a:moveTo>
                  <a:pt x="9901" y="6239"/>
                </a:moveTo>
                <a:lnTo>
                  <a:pt x="10579" y="6917"/>
                </a:lnTo>
                <a:lnTo>
                  <a:pt x="9901" y="7595"/>
                </a:lnTo>
                <a:lnTo>
                  <a:pt x="9223" y="6917"/>
                </a:lnTo>
                <a:lnTo>
                  <a:pt x="9901" y="6239"/>
                </a:lnTo>
                <a:close/>
                <a:moveTo>
                  <a:pt x="2415" y="6293"/>
                </a:moveTo>
                <a:lnTo>
                  <a:pt x="3093" y="6971"/>
                </a:lnTo>
                <a:lnTo>
                  <a:pt x="2415" y="7649"/>
                </a:lnTo>
                <a:lnTo>
                  <a:pt x="1737" y="6971"/>
                </a:lnTo>
                <a:lnTo>
                  <a:pt x="2415" y="6293"/>
                </a:lnTo>
                <a:close/>
                <a:moveTo>
                  <a:pt x="4286" y="6293"/>
                </a:moveTo>
                <a:lnTo>
                  <a:pt x="4964" y="6971"/>
                </a:lnTo>
                <a:lnTo>
                  <a:pt x="4286" y="7649"/>
                </a:lnTo>
                <a:lnTo>
                  <a:pt x="3608" y="6971"/>
                </a:lnTo>
                <a:lnTo>
                  <a:pt x="4286" y="6293"/>
                </a:lnTo>
                <a:close/>
                <a:moveTo>
                  <a:pt x="6185" y="6293"/>
                </a:moveTo>
                <a:lnTo>
                  <a:pt x="6863" y="6971"/>
                </a:lnTo>
                <a:lnTo>
                  <a:pt x="6185" y="7649"/>
                </a:lnTo>
                <a:lnTo>
                  <a:pt x="5507" y="6971"/>
                </a:lnTo>
                <a:lnTo>
                  <a:pt x="6185" y="6293"/>
                </a:lnTo>
                <a:close/>
                <a:moveTo>
                  <a:pt x="1465" y="7188"/>
                </a:moveTo>
                <a:lnTo>
                  <a:pt x="2143" y="7866"/>
                </a:lnTo>
                <a:lnTo>
                  <a:pt x="1465" y="8544"/>
                </a:lnTo>
                <a:lnTo>
                  <a:pt x="1194" y="8273"/>
                </a:lnTo>
                <a:lnTo>
                  <a:pt x="1140" y="7541"/>
                </a:lnTo>
                <a:lnTo>
                  <a:pt x="1465" y="7188"/>
                </a:lnTo>
                <a:close/>
                <a:moveTo>
                  <a:pt x="5208" y="7188"/>
                </a:moveTo>
                <a:lnTo>
                  <a:pt x="5886" y="7866"/>
                </a:lnTo>
                <a:lnTo>
                  <a:pt x="5208" y="8544"/>
                </a:lnTo>
                <a:lnTo>
                  <a:pt x="4530" y="7866"/>
                </a:lnTo>
                <a:lnTo>
                  <a:pt x="5208" y="7188"/>
                </a:lnTo>
                <a:close/>
                <a:moveTo>
                  <a:pt x="7080" y="7188"/>
                </a:moveTo>
                <a:lnTo>
                  <a:pt x="7758" y="7866"/>
                </a:lnTo>
                <a:lnTo>
                  <a:pt x="7080" y="8544"/>
                </a:lnTo>
                <a:lnTo>
                  <a:pt x="6402" y="7866"/>
                </a:lnTo>
                <a:lnTo>
                  <a:pt x="7080" y="7188"/>
                </a:lnTo>
                <a:close/>
                <a:moveTo>
                  <a:pt x="8951" y="7188"/>
                </a:moveTo>
                <a:lnTo>
                  <a:pt x="9630" y="7866"/>
                </a:lnTo>
                <a:lnTo>
                  <a:pt x="8951" y="8544"/>
                </a:lnTo>
                <a:lnTo>
                  <a:pt x="8273" y="7866"/>
                </a:lnTo>
                <a:lnTo>
                  <a:pt x="8951" y="7188"/>
                </a:lnTo>
                <a:close/>
                <a:moveTo>
                  <a:pt x="10850" y="7188"/>
                </a:moveTo>
                <a:lnTo>
                  <a:pt x="11203" y="7541"/>
                </a:lnTo>
                <a:lnTo>
                  <a:pt x="11121" y="8273"/>
                </a:lnTo>
                <a:lnTo>
                  <a:pt x="10850" y="8544"/>
                </a:lnTo>
                <a:lnTo>
                  <a:pt x="10172" y="7866"/>
                </a:lnTo>
                <a:lnTo>
                  <a:pt x="10850" y="7188"/>
                </a:lnTo>
                <a:close/>
                <a:moveTo>
                  <a:pt x="3364" y="7242"/>
                </a:moveTo>
                <a:lnTo>
                  <a:pt x="4042" y="7920"/>
                </a:lnTo>
                <a:lnTo>
                  <a:pt x="3364" y="8598"/>
                </a:lnTo>
                <a:lnTo>
                  <a:pt x="2686" y="7920"/>
                </a:lnTo>
                <a:lnTo>
                  <a:pt x="3364" y="7242"/>
                </a:lnTo>
                <a:close/>
                <a:moveTo>
                  <a:pt x="2415" y="8137"/>
                </a:moveTo>
                <a:lnTo>
                  <a:pt x="3093" y="8815"/>
                </a:lnTo>
                <a:lnTo>
                  <a:pt x="2415" y="9493"/>
                </a:lnTo>
                <a:lnTo>
                  <a:pt x="1737" y="8815"/>
                </a:lnTo>
                <a:lnTo>
                  <a:pt x="2415" y="8137"/>
                </a:lnTo>
                <a:close/>
                <a:moveTo>
                  <a:pt x="4286" y="8137"/>
                </a:moveTo>
                <a:lnTo>
                  <a:pt x="4964" y="8815"/>
                </a:lnTo>
                <a:lnTo>
                  <a:pt x="4286" y="9493"/>
                </a:lnTo>
                <a:lnTo>
                  <a:pt x="3608" y="8815"/>
                </a:lnTo>
                <a:lnTo>
                  <a:pt x="4286" y="8137"/>
                </a:lnTo>
                <a:close/>
                <a:moveTo>
                  <a:pt x="6185" y="8137"/>
                </a:moveTo>
                <a:lnTo>
                  <a:pt x="6863" y="8815"/>
                </a:lnTo>
                <a:lnTo>
                  <a:pt x="6185" y="9493"/>
                </a:lnTo>
                <a:lnTo>
                  <a:pt x="5507" y="8815"/>
                </a:lnTo>
                <a:lnTo>
                  <a:pt x="6185" y="8137"/>
                </a:lnTo>
                <a:close/>
                <a:moveTo>
                  <a:pt x="8029" y="8137"/>
                </a:moveTo>
                <a:lnTo>
                  <a:pt x="8707" y="8815"/>
                </a:lnTo>
                <a:lnTo>
                  <a:pt x="8029" y="9493"/>
                </a:lnTo>
                <a:lnTo>
                  <a:pt x="7351" y="8815"/>
                </a:lnTo>
                <a:lnTo>
                  <a:pt x="8029" y="8137"/>
                </a:lnTo>
                <a:close/>
                <a:moveTo>
                  <a:pt x="9901" y="8137"/>
                </a:moveTo>
                <a:lnTo>
                  <a:pt x="10579" y="8815"/>
                </a:lnTo>
                <a:lnTo>
                  <a:pt x="9901" y="9493"/>
                </a:lnTo>
                <a:lnTo>
                  <a:pt x="9223" y="8815"/>
                </a:lnTo>
                <a:lnTo>
                  <a:pt x="9901" y="8137"/>
                </a:lnTo>
                <a:close/>
                <a:moveTo>
                  <a:pt x="1492" y="9087"/>
                </a:moveTo>
                <a:lnTo>
                  <a:pt x="2171" y="9765"/>
                </a:lnTo>
                <a:lnTo>
                  <a:pt x="1492" y="10443"/>
                </a:lnTo>
                <a:lnTo>
                  <a:pt x="1411" y="10389"/>
                </a:lnTo>
                <a:lnTo>
                  <a:pt x="1330" y="9304"/>
                </a:lnTo>
                <a:lnTo>
                  <a:pt x="1492" y="9087"/>
                </a:lnTo>
                <a:close/>
                <a:moveTo>
                  <a:pt x="3364" y="9087"/>
                </a:moveTo>
                <a:lnTo>
                  <a:pt x="4042" y="9765"/>
                </a:lnTo>
                <a:lnTo>
                  <a:pt x="3364" y="10443"/>
                </a:lnTo>
                <a:lnTo>
                  <a:pt x="2686" y="9765"/>
                </a:lnTo>
                <a:lnTo>
                  <a:pt x="3364" y="9087"/>
                </a:lnTo>
                <a:close/>
                <a:moveTo>
                  <a:pt x="5208" y="9087"/>
                </a:moveTo>
                <a:lnTo>
                  <a:pt x="5886" y="9765"/>
                </a:lnTo>
                <a:lnTo>
                  <a:pt x="5208" y="10443"/>
                </a:lnTo>
                <a:lnTo>
                  <a:pt x="4530" y="9765"/>
                </a:lnTo>
                <a:lnTo>
                  <a:pt x="5208" y="9087"/>
                </a:lnTo>
                <a:close/>
                <a:moveTo>
                  <a:pt x="7080" y="9087"/>
                </a:moveTo>
                <a:lnTo>
                  <a:pt x="7758" y="9765"/>
                </a:lnTo>
                <a:lnTo>
                  <a:pt x="7080" y="10443"/>
                </a:lnTo>
                <a:lnTo>
                  <a:pt x="6402" y="9765"/>
                </a:lnTo>
                <a:lnTo>
                  <a:pt x="7080" y="9087"/>
                </a:lnTo>
                <a:close/>
                <a:moveTo>
                  <a:pt x="8979" y="9087"/>
                </a:moveTo>
                <a:lnTo>
                  <a:pt x="9657" y="9765"/>
                </a:lnTo>
                <a:lnTo>
                  <a:pt x="8979" y="10443"/>
                </a:lnTo>
                <a:lnTo>
                  <a:pt x="8301" y="9765"/>
                </a:lnTo>
                <a:lnTo>
                  <a:pt x="8979" y="9087"/>
                </a:lnTo>
                <a:close/>
                <a:moveTo>
                  <a:pt x="10823" y="9087"/>
                </a:moveTo>
                <a:lnTo>
                  <a:pt x="10986" y="9276"/>
                </a:lnTo>
                <a:lnTo>
                  <a:pt x="10932" y="10361"/>
                </a:lnTo>
                <a:lnTo>
                  <a:pt x="10823" y="10443"/>
                </a:lnTo>
                <a:lnTo>
                  <a:pt x="10145" y="9765"/>
                </a:lnTo>
                <a:lnTo>
                  <a:pt x="10823" y="9087"/>
                </a:lnTo>
                <a:close/>
                <a:moveTo>
                  <a:pt x="8029" y="10009"/>
                </a:moveTo>
                <a:lnTo>
                  <a:pt x="8707" y="10687"/>
                </a:lnTo>
                <a:lnTo>
                  <a:pt x="8029" y="11365"/>
                </a:lnTo>
                <a:lnTo>
                  <a:pt x="7351" y="10687"/>
                </a:lnTo>
                <a:lnTo>
                  <a:pt x="8029" y="10009"/>
                </a:lnTo>
                <a:close/>
                <a:moveTo>
                  <a:pt x="9901" y="10009"/>
                </a:moveTo>
                <a:lnTo>
                  <a:pt x="10579" y="10687"/>
                </a:lnTo>
                <a:lnTo>
                  <a:pt x="9901" y="11365"/>
                </a:lnTo>
                <a:lnTo>
                  <a:pt x="9223" y="10687"/>
                </a:lnTo>
                <a:lnTo>
                  <a:pt x="9901" y="10009"/>
                </a:lnTo>
                <a:close/>
                <a:moveTo>
                  <a:pt x="2415" y="10036"/>
                </a:moveTo>
                <a:lnTo>
                  <a:pt x="3093" y="10714"/>
                </a:lnTo>
                <a:lnTo>
                  <a:pt x="2415" y="11392"/>
                </a:lnTo>
                <a:lnTo>
                  <a:pt x="1737" y="10714"/>
                </a:lnTo>
                <a:lnTo>
                  <a:pt x="2415" y="10036"/>
                </a:lnTo>
                <a:close/>
                <a:moveTo>
                  <a:pt x="4286" y="10036"/>
                </a:moveTo>
                <a:lnTo>
                  <a:pt x="4964" y="10714"/>
                </a:lnTo>
                <a:lnTo>
                  <a:pt x="4286" y="11392"/>
                </a:lnTo>
                <a:lnTo>
                  <a:pt x="3608" y="10714"/>
                </a:lnTo>
                <a:lnTo>
                  <a:pt x="4286" y="10036"/>
                </a:lnTo>
                <a:close/>
                <a:moveTo>
                  <a:pt x="6185" y="10036"/>
                </a:moveTo>
                <a:lnTo>
                  <a:pt x="6863" y="10714"/>
                </a:lnTo>
                <a:lnTo>
                  <a:pt x="6185" y="11392"/>
                </a:lnTo>
                <a:lnTo>
                  <a:pt x="5507" y="10714"/>
                </a:lnTo>
                <a:lnTo>
                  <a:pt x="6185" y="10036"/>
                </a:lnTo>
                <a:close/>
                <a:moveTo>
                  <a:pt x="1492" y="10958"/>
                </a:moveTo>
                <a:lnTo>
                  <a:pt x="2171" y="11663"/>
                </a:lnTo>
                <a:lnTo>
                  <a:pt x="1574" y="12260"/>
                </a:lnTo>
                <a:lnTo>
                  <a:pt x="1465" y="10985"/>
                </a:lnTo>
                <a:lnTo>
                  <a:pt x="1492" y="10958"/>
                </a:lnTo>
                <a:close/>
                <a:moveTo>
                  <a:pt x="10850" y="10958"/>
                </a:moveTo>
                <a:lnTo>
                  <a:pt x="10769" y="12260"/>
                </a:lnTo>
                <a:lnTo>
                  <a:pt x="10172" y="11636"/>
                </a:lnTo>
                <a:lnTo>
                  <a:pt x="10850" y="10958"/>
                </a:lnTo>
                <a:close/>
                <a:moveTo>
                  <a:pt x="5208" y="10958"/>
                </a:moveTo>
                <a:lnTo>
                  <a:pt x="5886" y="11636"/>
                </a:lnTo>
                <a:lnTo>
                  <a:pt x="5208" y="12314"/>
                </a:lnTo>
                <a:lnTo>
                  <a:pt x="4530" y="11636"/>
                </a:lnTo>
                <a:lnTo>
                  <a:pt x="5208" y="10958"/>
                </a:lnTo>
                <a:close/>
                <a:moveTo>
                  <a:pt x="7134" y="10958"/>
                </a:moveTo>
                <a:lnTo>
                  <a:pt x="7812" y="11636"/>
                </a:lnTo>
                <a:lnTo>
                  <a:pt x="7134" y="12314"/>
                </a:lnTo>
                <a:lnTo>
                  <a:pt x="6456" y="11636"/>
                </a:lnTo>
                <a:lnTo>
                  <a:pt x="7134" y="10958"/>
                </a:lnTo>
                <a:close/>
                <a:moveTo>
                  <a:pt x="8979" y="10958"/>
                </a:moveTo>
                <a:lnTo>
                  <a:pt x="9657" y="11636"/>
                </a:lnTo>
                <a:lnTo>
                  <a:pt x="8979" y="12314"/>
                </a:lnTo>
                <a:lnTo>
                  <a:pt x="8301" y="11636"/>
                </a:lnTo>
                <a:lnTo>
                  <a:pt x="8979" y="10958"/>
                </a:lnTo>
                <a:close/>
                <a:moveTo>
                  <a:pt x="3364" y="10985"/>
                </a:moveTo>
                <a:lnTo>
                  <a:pt x="4042" y="11663"/>
                </a:lnTo>
                <a:lnTo>
                  <a:pt x="3364" y="12341"/>
                </a:lnTo>
                <a:lnTo>
                  <a:pt x="2686" y="11663"/>
                </a:lnTo>
                <a:lnTo>
                  <a:pt x="3364" y="10985"/>
                </a:lnTo>
                <a:close/>
                <a:moveTo>
                  <a:pt x="2442" y="11907"/>
                </a:moveTo>
                <a:lnTo>
                  <a:pt x="3120" y="12586"/>
                </a:lnTo>
                <a:lnTo>
                  <a:pt x="2442" y="13264"/>
                </a:lnTo>
                <a:lnTo>
                  <a:pt x="1764" y="12586"/>
                </a:lnTo>
                <a:lnTo>
                  <a:pt x="2442" y="11907"/>
                </a:lnTo>
                <a:close/>
                <a:moveTo>
                  <a:pt x="4313" y="11907"/>
                </a:moveTo>
                <a:lnTo>
                  <a:pt x="4991" y="12586"/>
                </a:lnTo>
                <a:lnTo>
                  <a:pt x="4313" y="13264"/>
                </a:lnTo>
                <a:lnTo>
                  <a:pt x="3635" y="12586"/>
                </a:lnTo>
                <a:lnTo>
                  <a:pt x="4313" y="11907"/>
                </a:lnTo>
                <a:close/>
                <a:moveTo>
                  <a:pt x="6185" y="11907"/>
                </a:moveTo>
                <a:lnTo>
                  <a:pt x="6863" y="12586"/>
                </a:lnTo>
                <a:lnTo>
                  <a:pt x="6185" y="13264"/>
                </a:lnTo>
                <a:lnTo>
                  <a:pt x="5507" y="12586"/>
                </a:lnTo>
                <a:lnTo>
                  <a:pt x="6185" y="11907"/>
                </a:lnTo>
                <a:close/>
                <a:moveTo>
                  <a:pt x="8029" y="11907"/>
                </a:moveTo>
                <a:lnTo>
                  <a:pt x="8707" y="12586"/>
                </a:lnTo>
                <a:lnTo>
                  <a:pt x="8029" y="13264"/>
                </a:lnTo>
                <a:lnTo>
                  <a:pt x="7351" y="12586"/>
                </a:lnTo>
                <a:lnTo>
                  <a:pt x="8029" y="11907"/>
                </a:lnTo>
                <a:close/>
                <a:moveTo>
                  <a:pt x="9901" y="11907"/>
                </a:moveTo>
                <a:lnTo>
                  <a:pt x="10579" y="12586"/>
                </a:lnTo>
                <a:lnTo>
                  <a:pt x="9901" y="13264"/>
                </a:lnTo>
                <a:lnTo>
                  <a:pt x="9223" y="12586"/>
                </a:lnTo>
                <a:lnTo>
                  <a:pt x="9901" y="11907"/>
                </a:lnTo>
                <a:close/>
                <a:moveTo>
                  <a:pt x="1628" y="12992"/>
                </a:moveTo>
                <a:lnTo>
                  <a:pt x="2171" y="13535"/>
                </a:lnTo>
                <a:lnTo>
                  <a:pt x="1737" y="13969"/>
                </a:lnTo>
                <a:lnTo>
                  <a:pt x="1628" y="12992"/>
                </a:lnTo>
                <a:close/>
                <a:moveTo>
                  <a:pt x="10715" y="12992"/>
                </a:moveTo>
                <a:lnTo>
                  <a:pt x="10633" y="13969"/>
                </a:lnTo>
                <a:lnTo>
                  <a:pt x="10172" y="13535"/>
                </a:lnTo>
                <a:lnTo>
                  <a:pt x="10715" y="12992"/>
                </a:lnTo>
                <a:close/>
                <a:moveTo>
                  <a:pt x="3364" y="12857"/>
                </a:moveTo>
                <a:lnTo>
                  <a:pt x="4042" y="13535"/>
                </a:lnTo>
                <a:lnTo>
                  <a:pt x="3364" y="14213"/>
                </a:lnTo>
                <a:lnTo>
                  <a:pt x="2686" y="13535"/>
                </a:lnTo>
                <a:lnTo>
                  <a:pt x="3364" y="12857"/>
                </a:lnTo>
                <a:close/>
                <a:moveTo>
                  <a:pt x="5208" y="12857"/>
                </a:moveTo>
                <a:lnTo>
                  <a:pt x="5886" y="13535"/>
                </a:lnTo>
                <a:lnTo>
                  <a:pt x="5208" y="14213"/>
                </a:lnTo>
                <a:lnTo>
                  <a:pt x="4530" y="13535"/>
                </a:lnTo>
                <a:lnTo>
                  <a:pt x="5208" y="12857"/>
                </a:lnTo>
                <a:close/>
                <a:moveTo>
                  <a:pt x="7134" y="12857"/>
                </a:moveTo>
                <a:lnTo>
                  <a:pt x="7812" y="13535"/>
                </a:lnTo>
                <a:lnTo>
                  <a:pt x="7134" y="14213"/>
                </a:lnTo>
                <a:lnTo>
                  <a:pt x="6456" y="13535"/>
                </a:lnTo>
                <a:lnTo>
                  <a:pt x="7134" y="12857"/>
                </a:lnTo>
                <a:close/>
                <a:moveTo>
                  <a:pt x="8979" y="12857"/>
                </a:moveTo>
                <a:lnTo>
                  <a:pt x="9657" y="13535"/>
                </a:lnTo>
                <a:lnTo>
                  <a:pt x="8979" y="14213"/>
                </a:lnTo>
                <a:lnTo>
                  <a:pt x="8301" y="13535"/>
                </a:lnTo>
                <a:lnTo>
                  <a:pt x="8979" y="12857"/>
                </a:lnTo>
                <a:close/>
                <a:moveTo>
                  <a:pt x="8029" y="13779"/>
                </a:moveTo>
                <a:lnTo>
                  <a:pt x="8707" y="14457"/>
                </a:lnTo>
                <a:lnTo>
                  <a:pt x="8029" y="15135"/>
                </a:lnTo>
                <a:lnTo>
                  <a:pt x="7351" y="14457"/>
                </a:lnTo>
                <a:lnTo>
                  <a:pt x="8029" y="13779"/>
                </a:lnTo>
                <a:close/>
                <a:moveTo>
                  <a:pt x="2442" y="13806"/>
                </a:moveTo>
                <a:lnTo>
                  <a:pt x="3120" y="14484"/>
                </a:lnTo>
                <a:lnTo>
                  <a:pt x="2442" y="15162"/>
                </a:lnTo>
                <a:lnTo>
                  <a:pt x="1764" y="14484"/>
                </a:lnTo>
                <a:lnTo>
                  <a:pt x="2442" y="13806"/>
                </a:lnTo>
                <a:close/>
                <a:moveTo>
                  <a:pt x="3364" y="14728"/>
                </a:moveTo>
                <a:lnTo>
                  <a:pt x="3798" y="15162"/>
                </a:lnTo>
                <a:lnTo>
                  <a:pt x="2930" y="15162"/>
                </a:lnTo>
                <a:lnTo>
                  <a:pt x="3364" y="14728"/>
                </a:lnTo>
                <a:close/>
                <a:moveTo>
                  <a:pt x="4313" y="13806"/>
                </a:moveTo>
                <a:lnTo>
                  <a:pt x="4991" y="14484"/>
                </a:lnTo>
                <a:lnTo>
                  <a:pt x="4313" y="15162"/>
                </a:lnTo>
                <a:lnTo>
                  <a:pt x="3635" y="14484"/>
                </a:lnTo>
                <a:lnTo>
                  <a:pt x="4313" y="13806"/>
                </a:lnTo>
                <a:close/>
                <a:moveTo>
                  <a:pt x="5208" y="14728"/>
                </a:moveTo>
                <a:lnTo>
                  <a:pt x="5669" y="15162"/>
                </a:lnTo>
                <a:lnTo>
                  <a:pt x="4747" y="15162"/>
                </a:lnTo>
                <a:lnTo>
                  <a:pt x="5208" y="14728"/>
                </a:lnTo>
                <a:close/>
                <a:moveTo>
                  <a:pt x="6185" y="13806"/>
                </a:moveTo>
                <a:lnTo>
                  <a:pt x="6863" y="14484"/>
                </a:lnTo>
                <a:lnTo>
                  <a:pt x="6185" y="15162"/>
                </a:lnTo>
                <a:lnTo>
                  <a:pt x="5507" y="14484"/>
                </a:lnTo>
                <a:lnTo>
                  <a:pt x="6185" y="13806"/>
                </a:lnTo>
                <a:close/>
                <a:moveTo>
                  <a:pt x="7134" y="14728"/>
                </a:moveTo>
                <a:lnTo>
                  <a:pt x="7568" y="15162"/>
                </a:lnTo>
                <a:lnTo>
                  <a:pt x="6646" y="15162"/>
                </a:lnTo>
                <a:lnTo>
                  <a:pt x="7134" y="14728"/>
                </a:lnTo>
                <a:close/>
                <a:moveTo>
                  <a:pt x="9928" y="13779"/>
                </a:moveTo>
                <a:lnTo>
                  <a:pt x="10606" y="14457"/>
                </a:lnTo>
                <a:lnTo>
                  <a:pt x="10606" y="14484"/>
                </a:lnTo>
                <a:lnTo>
                  <a:pt x="9982" y="15162"/>
                </a:lnTo>
                <a:lnTo>
                  <a:pt x="9250" y="14457"/>
                </a:lnTo>
                <a:lnTo>
                  <a:pt x="9928" y="13779"/>
                </a:lnTo>
                <a:close/>
                <a:moveTo>
                  <a:pt x="1791" y="15054"/>
                </a:moveTo>
                <a:lnTo>
                  <a:pt x="1926" y="15189"/>
                </a:lnTo>
                <a:lnTo>
                  <a:pt x="1845" y="15189"/>
                </a:lnTo>
                <a:lnTo>
                  <a:pt x="1791" y="15054"/>
                </a:lnTo>
                <a:close/>
                <a:moveTo>
                  <a:pt x="8979" y="14728"/>
                </a:moveTo>
                <a:lnTo>
                  <a:pt x="9467" y="15189"/>
                </a:lnTo>
                <a:lnTo>
                  <a:pt x="8545" y="15189"/>
                </a:lnTo>
                <a:lnTo>
                  <a:pt x="8979" y="14728"/>
                </a:lnTo>
                <a:close/>
                <a:moveTo>
                  <a:pt x="10552" y="15054"/>
                </a:moveTo>
                <a:lnTo>
                  <a:pt x="10552" y="15189"/>
                </a:lnTo>
                <a:lnTo>
                  <a:pt x="10416" y="15189"/>
                </a:lnTo>
                <a:lnTo>
                  <a:pt x="10552" y="15054"/>
                </a:lnTo>
                <a:close/>
                <a:moveTo>
                  <a:pt x="12071" y="0"/>
                </a:moveTo>
                <a:lnTo>
                  <a:pt x="272" y="54"/>
                </a:lnTo>
                <a:cubicBezTo>
                  <a:pt x="218" y="54"/>
                  <a:pt x="136" y="81"/>
                  <a:pt x="82" y="136"/>
                </a:cubicBezTo>
                <a:cubicBezTo>
                  <a:pt x="1" y="217"/>
                  <a:pt x="1" y="271"/>
                  <a:pt x="1" y="353"/>
                </a:cubicBezTo>
                <a:lnTo>
                  <a:pt x="1330" y="15461"/>
                </a:lnTo>
                <a:cubicBezTo>
                  <a:pt x="1330" y="15596"/>
                  <a:pt x="1465" y="15705"/>
                  <a:pt x="1601" y="15705"/>
                </a:cubicBezTo>
                <a:lnTo>
                  <a:pt x="10823" y="15705"/>
                </a:lnTo>
                <a:cubicBezTo>
                  <a:pt x="10959" y="15705"/>
                  <a:pt x="11094" y="15596"/>
                  <a:pt x="11094" y="15434"/>
                </a:cubicBezTo>
                <a:lnTo>
                  <a:pt x="12369" y="271"/>
                </a:lnTo>
                <a:cubicBezTo>
                  <a:pt x="12342" y="244"/>
                  <a:pt x="12315" y="190"/>
                  <a:pt x="12288" y="109"/>
                </a:cubicBezTo>
                <a:cubicBezTo>
                  <a:pt x="12206" y="54"/>
                  <a:pt x="12152" y="0"/>
                  <a:pt x="12071" y="0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2"/>
          <p:cNvGrpSpPr/>
          <p:nvPr/>
        </p:nvGrpSpPr>
        <p:grpSpPr>
          <a:xfrm>
            <a:off x="103411" y="3896691"/>
            <a:ext cx="1581004" cy="820892"/>
            <a:chOff x="103411" y="3896691"/>
            <a:chExt cx="1581004" cy="820892"/>
          </a:xfrm>
        </p:grpSpPr>
        <p:sp>
          <p:nvSpPr>
            <p:cNvPr id="121" name="Google Shape;121;p2"/>
            <p:cNvSpPr/>
            <p:nvPr/>
          </p:nvSpPr>
          <p:spPr>
            <a:xfrm>
              <a:off x="103411" y="3898199"/>
              <a:ext cx="804956" cy="163635"/>
            </a:xfrm>
            <a:custGeom>
              <a:avLst/>
              <a:gdLst/>
              <a:ahLst/>
              <a:cxnLst/>
              <a:rect l="l" t="t" r="r" b="b"/>
              <a:pathLst>
                <a:path w="18147" h="3689" extrusionOk="0">
                  <a:moveTo>
                    <a:pt x="1655" y="0"/>
                  </a:moveTo>
                  <a:cubicBezTo>
                    <a:pt x="461" y="0"/>
                    <a:pt x="0" y="3689"/>
                    <a:pt x="1736" y="3689"/>
                  </a:cubicBezTo>
                  <a:lnTo>
                    <a:pt x="18092" y="3689"/>
                  </a:lnTo>
                  <a:lnTo>
                    <a:pt x="18146" y="0"/>
                  </a:lnTo>
                  <a:close/>
                </a:path>
              </a:pathLst>
            </a:custGeom>
            <a:solidFill>
              <a:srgbClr val="498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819260" y="3896691"/>
              <a:ext cx="726753" cy="168780"/>
            </a:xfrm>
            <a:custGeom>
              <a:avLst/>
              <a:gdLst/>
              <a:ahLst/>
              <a:cxnLst/>
              <a:rect l="l" t="t" r="r" b="b"/>
              <a:pathLst>
                <a:path w="16384" h="3805" extrusionOk="0">
                  <a:moveTo>
                    <a:pt x="5276" y="1"/>
                  </a:moveTo>
                  <a:cubicBezTo>
                    <a:pt x="3018" y="1"/>
                    <a:pt x="1258" y="16"/>
                    <a:pt x="1059" y="61"/>
                  </a:cubicBezTo>
                  <a:cubicBezTo>
                    <a:pt x="543" y="170"/>
                    <a:pt x="1" y="821"/>
                    <a:pt x="1" y="1906"/>
                  </a:cubicBezTo>
                  <a:cubicBezTo>
                    <a:pt x="1" y="2991"/>
                    <a:pt x="706" y="3804"/>
                    <a:pt x="1493" y="3804"/>
                  </a:cubicBezTo>
                  <a:lnTo>
                    <a:pt x="16384" y="3804"/>
                  </a:lnTo>
                  <a:lnTo>
                    <a:pt x="16384" y="3316"/>
                  </a:lnTo>
                  <a:lnTo>
                    <a:pt x="1656" y="3316"/>
                  </a:lnTo>
                  <a:lnTo>
                    <a:pt x="1656" y="604"/>
                  </a:lnTo>
                  <a:lnTo>
                    <a:pt x="15896" y="468"/>
                  </a:lnTo>
                  <a:lnTo>
                    <a:pt x="16302" y="468"/>
                  </a:lnTo>
                  <a:lnTo>
                    <a:pt x="16302" y="61"/>
                  </a:lnTo>
                  <a:cubicBezTo>
                    <a:pt x="16302" y="61"/>
                    <a:pt x="9793" y="1"/>
                    <a:pt x="5276" y="1"/>
                  </a:cubicBezTo>
                  <a:close/>
                </a:path>
              </a:pathLst>
            </a:custGeom>
            <a:solidFill>
              <a:srgbClr val="3D6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843346" y="3907204"/>
              <a:ext cx="682218" cy="143807"/>
            </a:xfrm>
            <a:custGeom>
              <a:avLst/>
              <a:gdLst/>
              <a:ahLst/>
              <a:cxnLst/>
              <a:rect l="l" t="t" r="r" b="b"/>
              <a:pathLst>
                <a:path w="15380" h="3242" extrusionOk="0">
                  <a:moveTo>
                    <a:pt x="1326" y="0"/>
                  </a:moveTo>
                  <a:cubicBezTo>
                    <a:pt x="1248" y="0"/>
                    <a:pt x="1167" y="14"/>
                    <a:pt x="1085" y="41"/>
                  </a:cubicBezTo>
                  <a:cubicBezTo>
                    <a:pt x="977" y="68"/>
                    <a:pt x="841" y="95"/>
                    <a:pt x="733" y="177"/>
                  </a:cubicBezTo>
                  <a:cubicBezTo>
                    <a:pt x="299" y="394"/>
                    <a:pt x="0" y="990"/>
                    <a:pt x="28" y="1750"/>
                  </a:cubicBezTo>
                  <a:cubicBezTo>
                    <a:pt x="55" y="2482"/>
                    <a:pt x="380" y="2916"/>
                    <a:pt x="733" y="3106"/>
                  </a:cubicBezTo>
                  <a:cubicBezTo>
                    <a:pt x="868" y="3188"/>
                    <a:pt x="1004" y="3242"/>
                    <a:pt x="1140" y="3242"/>
                  </a:cubicBezTo>
                  <a:cubicBezTo>
                    <a:pt x="1302" y="3242"/>
                    <a:pt x="1492" y="3242"/>
                    <a:pt x="1628" y="3215"/>
                  </a:cubicBezTo>
                  <a:cubicBezTo>
                    <a:pt x="2333" y="3106"/>
                    <a:pt x="3038" y="2998"/>
                    <a:pt x="3771" y="2998"/>
                  </a:cubicBezTo>
                  <a:lnTo>
                    <a:pt x="15325" y="2998"/>
                  </a:lnTo>
                  <a:cubicBezTo>
                    <a:pt x="15325" y="2998"/>
                    <a:pt x="15190" y="2808"/>
                    <a:pt x="15081" y="2537"/>
                  </a:cubicBezTo>
                  <a:cubicBezTo>
                    <a:pt x="15054" y="2482"/>
                    <a:pt x="15027" y="2401"/>
                    <a:pt x="15054" y="2265"/>
                  </a:cubicBezTo>
                  <a:cubicBezTo>
                    <a:pt x="15000" y="2157"/>
                    <a:pt x="15000" y="2021"/>
                    <a:pt x="14973" y="1886"/>
                  </a:cubicBezTo>
                  <a:cubicBezTo>
                    <a:pt x="14946" y="1831"/>
                    <a:pt x="14946" y="1750"/>
                    <a:pt x="14946" y="1696"/>
                  </a:cubicBezTo>
                  <a:lnTo>
                    <a:pt x="14946" y="1533"/>
                  </a:lnTo>
                  <a:lnTo>
                    <a:pt x="14946" y="1343"/>
                  </a:lnTo>
                  <a:cubicBezTo>
                    <a:pt x="14946" y="1289"/>
                    <a:pt x="14973" y="1180"/>
                    <a:pt x="14973" y="1126"/>
                  </a:cubicBezTo>
                  <a:cubicBezTo>
                    <a:pt x="15027" y="990"/>
                    <a:pt x="15054" y="882"/>
                    <a:pt x="15081" y="773"/>
                  </a:cubicBezTo>
                  <a:cubicBezTo>
                    <a:pt x="15108" y="665"/>
                    <a:pt x="15163" y="584"/>
                    <a:pt x="15190" y="502"/>
                  </a:cubicBezTo>
                  <a:cubicBezTo>
                    <a:pt x="15298" y="312"/>
                    <a:pt x="15380" y="204"/>
                    <a:pt x="15380" y="204"/>
                  </a:cubicBezTo>
                  <a:lnTo>
                    <a:pt x="3771" y="204"/>
                  </a:lnTo>
                  <a:cubicBezTo>
                    <a:pt x="3011" y="204"/>
                    <a:pt x="2306" y="123"/>
                    <a:pt x="1547" y="41"/>
                  </a:cubicBezTo>
                  <a:cubicBezTo>
                    <a:pt x="1479" y="14"/>
                    <a:pt x="1404" y="0"/>
                    <a:pt x="1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862597" y="3940295"/>
              <a:ext cx="187721" cy="11001"/>
            </a:xfrm>
            <a:custGeom>
              <a:avLst/>
              <a:gdLst/>
              <a:ahLst/>
              <a:cxnLst/>
              <a:rect l="l" t="t" r="r" b="b"/>
              <a:pathLst>
                <a:path w="4232" h="248" extrusionOk="0">
                  <a:moveTo>
                    <a:pt x="163" y="0"/>
                  </a:moveTo>
                  <a:lnTo>
                    <a:pt x="0" y="244"/>
                  </a:lnTo>
                  <a:cubicBezTo>
                    <a:pt x="0" y="244"/>
                    <a:pt x="220" y="247"/>
                    <a:pt x="597" y="247"/>
                  </a:cubicBezTo>
                  <a:cubicBezTo>
                    <a:pt x="1351" y="247"/>
                    <a:pt x="2731" y="235"/>
                    <a:pt x="4232" y="163"/>
                  </a:cubicBezTo>
                  <a:cubicBezTo>
                    <a:pt x="3527" y="136"/>
                    <a:pt x="163" y="0"/>
                    <a:pt x="16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863795" y="3965535"/>
              <a:ext cx="150461" cy="12154"/>
            </a:xfrm>
            <a:custGeom>
              <a:avLst/>
              <a:gdLst/>
              <a:ahLst/>
              <a:cxnLst/>
              <a:rect l="l" t="t" r="r" b="b"/>
              <a:pathLst>
                <a:path w="3392" h="274" extrusionOk="0">
                  <a:moveTo>
                    <a:pt x="136" y="1"/>
                  </a:moveTo>
                  <a:lnTo>
                    <a:pt x="1" y="272"/>
                  </a:lnTo>
                  <a:cubicBezTo>
                    <a:pt x="1" y="272"/>
                    <a:pt x="99" y="274"/>
                    <a:pt x="275" y="274"/>
                  </a:cubicBezTo>
                  <a:cubicBezTo>
                    <a:pt x="802" y="274"/>
                    <a:pt x="2028" y="259"/>
                    <a:pt x="3391" y="137"/>
                  </a:cubicBezTo>
                  <a:cubicBezTo>
                    <a:pt x="2686" y="82"/>
                    <a:pt x="136" y="1"/>
                    <a:pt x="136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856565" y="4000445"/>
              <a:ext cx="127572" cy="11089"/>
            </a:xfrm>
            <a:custGeom>
              <a:avLst/>
              <a:gdLst/>
              <a:ahLst/>
              <a:cxnLst/>
              <a:rect l="l" t="t" r="r" b="b"/>
              <a:pathLst>
                <a:path w="2876" h="250" extrusionOk="0">
                  <a:moveTo>
                    <a:pt x="164" y="1"/>
                  </a:moveTo>
                  <a:lnTo>
                    <a:pt x="1" y="245"/>
                  </a:lnTo>
                  <a:cubicBezTo>
                    <a:pt x="1" y="245"/>
                    <a:pt x="119" y="250"/>
                    <a:pt x="330" y="250"/>
                  </a:cubicBezTo>
                  <a:cubicBezTo>
                    <a:pt x="805" y="250"/>
                    <a:pt x="1749" y="224"/>
                    <a:pt x="2876" y="55"/>
                  </a:cubicBezTo>
                  <a:cubicBezTo>
                    <a:pt x="2171" y="28"/>
                    <a:pt x="164" y="1"/>
                    <a:pt x="164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94661" y="3930669"/>
              <a:ext cx="321281" cy="12553"/>
            </a:xfrm>
            <a:custGeom>
              <a:avLst/>
              <a:gdLst/>
              <a:ahLst/>
              <a:cxnLst/>
              <a:rect l="l" t="t" r="r" b="b"/>
              <a:pathLst>
                <a:path w="7243" h="283" extrusionOk="0">
                  <a:moveTo>
                    <a:pt x="7243" y="0"/>
                  </a:moveTo>
                  <a:cubicBezTo>
                    <a:pt x="5507" y="0"/>
                    <a:pt x="1221" y="0"/>
                    <a:pt x="1" y="190"/>
                  </a:cubicBezTo>
                  <a:cubicBezTo>
                    <a:pt x="483" y="266"/>
                    <a:pt x="2037" y="282"/>
                    <a:pt x="3653" y="282"/>
                  </a:cubicBezTo>
                  <a:cubicBezTo>
                    <a:pt x="4946" y="282"/>
                    <a:pt x="6278" y="272"/>
                    <a:pt x="7134" y="272"/>
                  </a:cubicBezTo>
                  <a:cubicBezTo>
                    <a:pt x="7161" y="190"/>
                    <a:pt x="7188" y="82"/>
                    <a:pt x="724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337848" y="3957151"/>
              <a:ext cx="167272" cy="9670"/>
            </a:xfrm>
            <a:custGeom>
              <a:avLst/>
              <a:gdLst/>
              <a:ahLst/>
              <a:cxnLst/>
              <a:rect l="l" t="t" r="r" b="b"/>
              <a:pathLst>
                <a:path w="3771" h="218" extrusionOk="0">
                  <a:moveTo>
                    <a:pt x="3771" y="0"/>
                  </a:moveTo>
                  <a:lnTo>
                    <a:pt x="3771" y="0"/>
                  </a:lnTo>
                  <a:cubicBezTo>
                    <a:pt x="2252" y="27"/>
                    <a:pt x="678" y="54"/>
                    <a:pt x="0" y="136"/>
                  </a:cubicBezTo>
                  <a:cubicBezTo>
                    <a:pt x="489" y="190"/>
                    <a:pt x="2062" y="217"/>
                    <a:pt x="3743" y="217"/>
                  </a:cubicBezTo>
                  <a:cubicBezTo>
                    <a:pt x="3743" y="163"/>
                    <a:pt x="3771" y="54"/>
                    <a:pt x="3771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07623" y="3982391"/>
              <a:ext cx="97498" cy="10868"/>
            </a:xfrm>
            <a:custGeom>
              <a:avLst/>
              <a:gdLst/>
              <a:ahLst/>
              <a:cxnLst/>
              <a:rect l="l" t="t" r="r" b="b"/>
              <a:pathLst>
                <a:path w="2198" h="245" extrusionOk="0">
                  <a:moveTo>
                    <a:pt x="2198" y="1"/>
                  </a:moveTo>
                  <a:cubicBezTo>
                    <a:pt x="1248" y="28"/>
                    <a:pt x="435" y="55"/>
                    <a:pt x="1" y="136"/>
                  </a:cubicBezTo>
                  <a:cubicBezTo>
                    <a:pt x="299" y="191"/>
                    <a:pt x="1167" y="245"/>
                    <a:pt x="2198" y="245"/>
                  </a:cubicBezTo>
                  <a:cubicBezTo>
                    <a:pt x="2198" y="163"/>
                    <a:pt x="2170" y="109"/>
                    <a:pt x="2198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64436" y="4007675"/>
              <a:ext cx="247914" cy="12065"/>
            </a:xfrm>
            <a:custGeom>
              <a:avLst/>
              <a:gdLst/>
              <a:ahLst/>
              <a:cxnLst/>
              <a:rect l="l" t="t" r="r" b="b"/>
              <a:pathLst>
                <a:path w="5589" h="272" extrusionOk="0">
                  <a:moveTo>
                    <a:pt x="5480" y="0"/>
                  </a:moveTo>
                  <a:cubicBezTo>
                    <a:pt x="3527" y="0"/>
                    <a:pt x="923" y="27"/>
                    <a:pt x="1" y="163"/>
                  </a:cubicBezTo>
                  <a:cubicBezTo>
                    <a:pt x="679" y="272"/>
                    <a:pt x="3500" y="272"/>
                    <a:pt x="5588" y="272"/>
                  </a:cubicBezTo>
                  <a:cubicBezTo>
                    <a:pt x="5561" y="217"/>
                    <a:pt x="5534" y="136"/>
                    <a:pt x="5480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839753" y="3916209"/>
              <a:ext cx="34909" cy="131209"/>
            </a:xfrm>
            <a:custGeom>
              <a:avLst/>
              <a:gdLst/>
              <a:ahLst/>
              <a:cxnLst/>
              <a:rect l="l" t="t" r="r" b="b"/>
              <a:pathLst>
                <a:path w="787" h="2958" extrusionOk="0">
                  <a:moveTo>
                    <a:pt x="787" y="1"/>
                  </a:moveTo>
                  <a:cubicBezTo>
                    <a:pt x="353" y="245"/>
                    <a:pt x="0" y="787"/>
                    <a:pt x="81" y="1601"/>
                  </a:cubicBezTo>
                  <a:cubicBezTo>
                    <a:pt x="109" y="2306"/>
                    <a:pt x="407" y="2740"/>
                    <a:pt x="787" y="2957"/>
                  </a:cubicBezTo>
                  <a:lnTo>
                    <a:pt x="787" y="1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06598" y="3944775"/>
              <a:ext cx="347763" cy="72569"/>
            </a:xfrm>
            <a:custGeom>
              <a:avLst/>
              <a:gdLst/>
              <a:ahLst/>
              <a:cxnLst/>
              <a:rect l="l" t="t" r="r" b="b"/>
              <a:pathLst>
                <a:path w="7840" h="1636" extrusionOk="0">
                  <a:moveTo>
                    <a:pt x="379" y="1"/>
                  </a:moveTo>
                  <a:cubicBezTo>
                    <a:pt x="351" y="1"/>
                    <a:pt x="77" y="256"/>
                    <a:pt x="28" y="849"/>
                  </a:cubicBezTo>
                  <a:cubicBezTo>
                    <a:pt x="0" y="1310"/>
                    <a:pt x="434" y="1635"/>
                    <a:pt x="624" y="1635"/>
                  </a:cubicBezTo>
                  <a:lnTo>
                    <a:pt x="7839" y="1635"/>
                  </a:lnTo>
                  <a:cubicBezTo>
                    <a:pt x="7839" y="1635"/>
                    <a:pt x="7568" y="1147"/>
                    <a:pt x="7568" y="767"/>
                  </a:cubicBezTo>
                  <a:cubicBezTo>
                    <a:pt x="7568" y="360"/>
                    <a:pt x="7812" y="8"/>
                    <a:pt x="7812" y="8"/>
                  </a:cubicBezTo>
                  <a:lnTo>
                    <a:pt x="380" y="8"/>
                  </a:lnTo>
                  <a:cubicBezTo>
                    <a:pt x="383" y="3"/>
                    <a:pt x="382" y="1"/>
                    <a:pt x="379" y="1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3411" y="3899397"/>
              <a:ext cx="161240" cy="163635"/>
            </a:xfrm>
            <a:custGeom>
              <a:avLst/>
              <a:gdLst/>
              <a:ahLst/>
              <a:cxnLst/>
              <a:rect l="l" t="t" r="r" b="b"/>
              <a:pathLst>
                <a:path w="3635" h="3689" extrusionOk="0">
                  <a:moveTo>
                    <a:pt x="1655" y="0"/>
                  </a:moveTo>
                  <a:cubicBezTo>
                    <a:pt x="461" y="0"/>
                    <a:pt x="0" y="3689"/>
                    <a:pt x="1736" y="3689"/>
                  </a:cubicBezTo>
                  <a:lnTo>
                    <a:pt x="3445" y="3689"/>
                  </a:lnTo>
                  <a:cubicBezTo>
                    <a:pt x="2631" y="1980"/>
                    <a:pt x="3147" y="705"/>
                    <a:pt x="3635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02063" y="4061792"/>
              <a:ext cx="806153" cy="163679"/>
            </a:xfrm>
            <a:custGeom>
              <a:avLst/>
              <a:gdLst/>
              <a:ahLst/>
              <a:cxnLst/>
              <a:rect l="l" t="t" r="r" b="b"/>
              <a:pathLst>
                <a:path w="18174" h="3690" extrusionOk="0">
                  <a:moveTo>
                    <a:pt x="1682" y="1"/>
                  </a:moveTo>
                  <a:cubicBezTo>
                    <a:pt x="489" y="1"/>
                    <a:pt x="0" y="3690"/>
                    <a:pt x="1736" y="3690"/>
                  </a:cubicBezTo>
                  <a:lnTo>
                    <a:pt x="18146" y="3690"/>
                  </a:lnTo>
                  <a:lnTo>
                    <a:pt x="18173" y="1"/>
                  </a:ln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920351" y="4059131"/>
              <a:ext cx="725556" cy="168736"/>
            </a:xfrm>
            <a:custGeom>
              <a:avLst/>
              <a:gdLst/>
              <a:ahLst/>
              <a:cxnLst/>
              <a:rect l="l" t="t" r="r" b="b"/>
              <a:pathLst>
                <a:path w="16357" h="3804" extrusionOk="0">
                  <a:moveTo>
                    <a:pt x="5267" y="1"/>
                  </a:moveTo>
                  <a:cubicBezTo>
                    <a:pt x="3005" y="1"/>
                    <a:pt x="1239" y="16"/>
                    <a:pt x="1031" y="61"/>
                  </a:cubicBezTo>
                  <a:cubicBezTo>
                    <a:pt x="543" y="169"/>
                    <a:pt x="0" y="820"/>
                    <a:pt x="0" y="1905"/>
                  </a:cubicBezTo>
                  <a:cubicBezTo>
                    <a:pt x="0" y="2936"/>
                    <a:pt x="706" y="3804"/>
                    <a:pt x="1492" y="3804"/>
                  </a:cubicBezTo>
                  <a:lnTo>
                    <a:pt x="16356" y="3804"/>
                  </a:lnTo>
                  <a:lnTo>
                    <a:pt x="16356" y="3316"/>
                  </a:lnTo>
                  <a:lnTo>
                    <a:pt x="1655" y="3316"/>
                  </a:lnTo>
                  <a:lnTo>
                    <a:pt x="1655" y="603"/>
                  </a:lnTo>
                  <a:lnTo>
                    <a:pt x="15895" y="468"/>
                  </a:lnTo>
                  <a:lnTo>
                    <a:pt x="16302" y="468"/>
                  </a:lnTo>
                  <a:lnTo>
                    <a:pt x="16302" y="61"/>
                  </a:lnTo>
                  <a:cubicBezTo>
                    <a:pt x="16302" y="61"/>
                    <a:pt x="9792" y="1"/>
                    <a:pt x="5267" y="1"/>
                  </a:cubicBezTo>
                  <a:close/>
                </a:path>
              </a:pathLst>
            </a:custGeom>
            <a:solidFill>
              <a:srgbClr val="B04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944393" y="4072926"/>
              <a:ext cx="682263" cy="142920"/>
            </a:xfrm>
            <a:custGeom>
              <a:avLst/>
              <a:gdLst/>
              <a:ahLst/>
              <a:cxnLst/>
              <a:rect l="l" t="t" r="r" b="b"/>
              <a:pathLst>
                <a:path w="15381" h="3222" extrusionOk="0">
                  <a:moveTo>
                    <a:pt x="1327" y="1"/>
                  </a:moveTo>
                  <a:cubicBezTo>
                    <a:pt x="1249" y="1"/>
                    <a:pt x="1167" y="8"/>
                    <a:pt x="1086" y="21"/>
                  </a:cubicBezTo>
                  <a:cubicBezTo>
                    <a:pt x="977" y="21"/>
                    <a:pt x="842" y="48"/>
                    <a:pt x="733" y="130"/>
                  </a:cubicBezTo>
                  <a:cubicBezTo>
                    <a:pt x="299" y="374"/>
                    <a:pt x="1" y="943"/>
                    <a:pt x="28" y="1730"/>
                  </a:cubicBezTo>
                  <a:cubicBezTo>
                    <a:pt x="55" y="2435"/>
                    <a:pt x="353" y="2869"/>
                    <a:pt x="733" y="3086"/>
                  </a:cubicBezTo>
                  <a:cubicBezTo>
                    <a:pt x="869" y="3140"/>
                    <a:pt x="1004" y="3222"/>
                    <a:pt x="1140" y="3222"/>
                  </a:cubicBezTo>
                  <a:cubicBezTo>
                    <a:pt x="1303" y="3222"/>
                    <a:pt x="1493" y="3222"/>
                    <a:pt x="1628" y="3167"/>
                  </a:cubicBezTo>
                  <a:cubicBezTo>
                    <a:pt x="2334" y="3086"/>
                    <a:pt x="3039" y="2978"/>
                    <a:pt x="3744" y="2978"/>
                  </a:cubicBezTo>
                  <a:lnTo>
                    <a:pt x="15326" y="2978"/>
                  </a:lnTo>
                  <a:cubicBezTo>
                    <a:pt x="15326" y="2978"/>
                    <a:pt x="15190" y="2761"/>
                    <a:pt x="15082" y="2489"/>
                  </a:cubicBezTo>
                  <a:cubicBezTo>
                    <a:pt x="15055" y="2435"/>
                    <a:pt x="15000" y="2327"/>
                    <a:pt x="15000" y="2272"/>
                  </a:cubicBezTo>
                  <a:cubicBezTo>
                    <a:pt x="14973" y="2164"/>
                    <a:pt x="14973" y="2028"/>
                    <a:pt x="14946" y="1893"/>
                  </a:cubicBezTo>
                  <a:cubicBezTo>
                    <a:pt x="14919" y="1811"/>
                    <a:pt x="14919" y="1757"/>
                    <a:pt x="14919" y="1676"/>
                  </a:cubicBezTo>
                  <a:lnTo>
                    <a:pt x="14919" y="1513"/>
                  </a:lnTo>
                  <a:lnTo>
                    <a:pt x="14919" y="1350"/>
                  </a:lnTo>
                  <a:cubicBezTo>
                    <a:pt x="14919" y="1269"/>
                    <a:pt x="14946" y="1187"/>
                    <a:pt x="14946" y="1106"/>
                  </a:cubicBezTo>
                  <a:cubicBezTo>
                    <a:pt x="14973" y="970"/>
                    <a:pt x="15000" y="862"/>
                    <a:pt x="15055" y="781"/>
                  </a:cubicBezTo>
                  <a:cubicBezTo>
                    <a:pt x="15109" y="672"/>
                    <a:pt x="15136" y="564"/>
                    <a:pt x="15190" y="509"/>
                  </a:cubicBezTo>
                  <a:cubicBezTo>
                    <a:pt x="15272" y="292"/>
                    <a:pt x="15380" y="184"/>
                    <a:pt x="15380" y="184"/>
                  </a:cubicBezTo>
                  <a:lnTo>
                    <a:pt x="3744" y="184"/>
                  </a:lnTo>
                  <a:cubicBezTo>
                    <a:pt x="3012" y="184"/>
                    <a:pt x="2306" y="130"/>
                    <a:pt x="1547" y="21"/>
                  </a:cubicBezTo>
                  <a:cubicBezTo>
                    <a:pt x="1479" y="8"/>
                    <a:pt x="1405" y="1"/>
                    <a:pt x="1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63645" y="4103933"/>
              <a:ext cx="187765" cy="11001"/>
            </a:xfrm>
            <a:custGeom>
              <a:avLst/>
              <a:gdLst/>
              <a:ahLst/>
              <a:cxnLst/>
              <a:rect l="l" t="t" r="r" b="b"/>
              <a:pathLst>
                <a:path w="4233" h="248" extrusionOk="0">
                  <a:moveTo>
                    <a:pt x="164" y="0"/>
                  </a:moveTo>
                  <a:lnTo>
                    <a:pt x="1" y="244"/>
                  </a:lnTo>
                  <a:cubicBezTo>
                    <a:pt x="1" y="244"/>
                    <a:pt x="218" y="247"/>
                    <a:pt x="592" y="247"/>
                  </a:cubicBezTo>
                  <a:cubicBezTo>
                    <a:pt x="1339" y="247"/>
                    <a:pt x="2713" y="235"/>
                    <a:pt x="4232" y="163"/>
                  </a:cubicBezTo>
                  <a:cubicBezTo>
                    <a:pt x="3527" y="136"/>
                    <a:pt x="164" y="0"/>
                    <a:pt x="164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964842" y="4129173"/>
              <a:ext cx="150461" cy="12420"/>
            </a:xfrm>
            <a:custGeom>
              <a:avLst/>
              <a:gdLst/>
              <a:ahLst/>
              <a:cxnLst/>
              <a:rect l="l" t="t" r="r" b="b"/>
              <a:pathLst>
                <a:path w="3392" h="280" extrusionOk="0">
                  <a:moveTo>
                    <a:pt x="137" y="1"/>
                  </a:moveTo>
                  <a:lnTo>
                    <a:pt x="1" y="272"/>
                  </a:lnTo>
                  <a:cubicBezTo>
                    <a:pt x="1" y="272"/>
                    <a:pt x="209" y="279"/>
                    <a:pt x="561" y="279"/>
                  </a:cubicBezTo>
                  <a:cubicBezTo>
                    <a:pt x="1177" y="279"/>
                    <a:pt x="2235" y="257"/>
                    <a:pt x="3391" y="136"/>
                  </a:cubicBezTo>
                  <a:cubicBezTo>
                    <a:pt x="2686" y="82"/>
                    <a:pt x="137" y="1"/>
                    <a:pt x="137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57656" y="4162885"/>
              <a:ext cx="127572" cy="11089"/>
            </a:xfrm>
            <a:custGeom>
              <a:avLst/>
              <a:gdLst/>
              <a:ahLst/>
              <a:cxnLst/>
              <a:rect l="l" t="t" r="r" b="b"/>
              <a:pathLst>
                <a:path w="2876" h="250" extrusionOk="0">
                  <a:moveTo>
                    <a:pt x="163" y="0"/>
                  </a:moveTo>
                  <a:lnTo>
                    <a:pt x="0" y="244"/>
                  </a:lnTo>
                  <a:cubicBezTo>
                    <a:pt x="0" y="244"/>
                    <a:pt x="118" y="250"/>
                    <a:pt x="329" y="250"/>
                  </a:cubicBezTo>
                  <a:cubicBezTo>
                    <a:pt x="804" y="250"/>
                    <a:pt x="1749" y="224"/>
                    <a:pt x="2875" y="55"/>
                  </a:cubicBezTo>
                  <a:cubicBezTo>
                    <a:pt x="2170" y="27"/>
                    <a:pt x="163" y="0"/>
                    <a:pt x="16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294511" y="4094174"/>
              <a:ext cx="321281" cy="13485"/>
            </a:xfrm>
            <a:custGeom>
              <a:avLst/>
              <a:gdLst/>
              <a:ahLst/>
              <a:cxnLst/>
              <a:rect l="l" t="t" r="r" b="b"/>
              <a:pathLst>
                <a:path w="7243" h="304" extrusionOk="0">
                  <a:moveTo>
                    <a:pt x="4883" y="0"/>
                  </a:moveTo>
                  <a:cubicBezTo>
                    <a:pt x="3015" y="0"/>
                    <a:pt x="833" y="48"/>
                    <a:pt x="1" y="193"/>
                  </a:cubicBezTo>
                  <a:cubicBezTo>
                    <a:pt x="602" y="290"/>
                    <a:pt x="2987" y="304"/>
                    <a:pt x="5003" y="304"/>
                  </a:cubicBezTo>
                  <a:cubicBezTo>
                    <a:pt x="5810" y="304"/>
                    <a:pt x="6557" y="302"/>
                    <a:pt x="7107" y="302"/>
                  </a:cubicBezTo>
                  <a:cubicBezTo>
                    <a:pt x="7189" y="193"/>
                    <a:pt x="7216" y="85"/>
                    <a:pt x="7243" y="30"/>
                  </a:cubicBezTo>
                  <a:cubicBezTo>
                    <a:pt x="6673" y="12"/>
                    <a:pt x="5817" y="0"/>
                    <a:pt x="488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0093" y="4120745"/>
              <a:ext cx="167316" cy="10912"/>
            </a:xfrm>
            <a:custGeom>
              <a:avLst/>
              <a:gdLst/>
              <a:ahLst/>
              <a:cxnLst/>
              <a:rect l="l" t="t" r="r" b="b"/>
              <a:pathLst>
                <a:path w="3772" h="246" extrusionOk="0">
                  <a:moveTo>
                    <a:pt x="3771" y="1"/>
                  </a:moveTo>
                  <a:cubicBezTo>
                    <a:pt x="2198" y="28"/>
                    <a:pt x="652" y="55"/>
                    <a:pt x="1" y="137"/>
                  </a:cubicBezTo>
                  <a:cubicBezTo>
                    <a:pt x="489" y="191"/>
                    <a:pt x="2062" y="245"/>
                    <a:pt x="3744" y="245"/>
                  </a:cubicBezTo>
                  <a:cubicBezTo>
                    <a:pt x="3744" y="164"/>
                    <a:pt x="3771" y="55"/>
                    <a:pt x="377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07473" y="4144831"/>
              <a:ext cx="98695" cy="10868"/>
            </a:xfrm>
            <a:custGeom>
              <a:avLst/>
              <a:gdLst/>
              <a:ahLst/>
              <a:cxnLst/>
              <a:rect l="l" t="t" r="r" b="b"/>
              <a:pathLst>
                <a:path w="2225" h="245" extrusionOk="0">
                  <a:moveTo>
                    <a:pt x="2225" y="0"/>
                  </a:moveTo>
                  <a:lnTo>
                    <a:pt x="2225" y="0"/>
                  </a:lnTo>
                  <a:cubicBezTo>
                    <a:pt x="1276" y="28"/>
                    <a:pt x="462" y="55"/>
                    <a:pt x="1" y="136"/>
                  </a:cubicBezTo>
                  <a:cubicBezTo>
                    <a:pt x="326" y="190"/>
                    <a:pt x="1194" y="245"/>
                    <a:pt x="2225" y="245"/>
                  </a:cubicBezTo>
                  <a:cubicBezTo>
                    <a:pt x="2225" y="190"/>
                    <a:pt x="2171" y="109"/>
                    <a:pt x="2225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365528" y="4171313"/>
              <a:ext cx="247870" cy="12065"/>
            </a:xfrm>
            <a:custGeom>
              <a:avLst/>
              <a:gdLst/>
              <a:ahLst/>
              <a:cxnLst/>
              <a:rect l="l" t="t" r="r" b="b"/>
              <a:pathLst>
                <a:path w="5588" h="272" extrusionOk="0">
                  <a:moveTo>
                    <a:pt x="5479" y="0"/>
                  </a:moveTo>
                  <a:cubicBezTo>
                    <a:pt x="3526" y="0"/>
                    <a:pt x="895" y="54"/>
                    <a:pt x="0" y="190"/>
                  </a:cubicBezTo>
                  <a:cubicBezTo>
                    <a:pt x="678" y="271"/>
                    <a:pt x="3472" y="271"/>
                    <a:pt x="5588" y="271"/>
                  </a:cubicBezTo>
                  <a:cubicBezTo>
                    <a:pt x="5561" y="217"/>
                    <a:pt x="5506" y="109"/>
                    <a:pt x="5479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941998" y="4078649"/>
              <a:ext cx="33756" cy="131209"/>
            </a:xfrm>
            <a:custGeom>
              <a:avLst/>
              <a:gdLst/>
              <a:ahLst/>
              <a:cxnLst/>
              <a:rect l="l" t="t" r="r" b="b"/>
              <a:pathLst>
                <a:path w="761" h="2958" extrusionOk="0">
                  <a:moveTo>
                    <a:pt x="760" y="1"/>
                  </a:moveTo>
                  <a:cubicBezTo>
                    <a:pt x="326" y="272"/>
                    <a:pt x="1" y="814"/>
                    <a:pt x="55" y="1601"/>
                  </a:cubicBezTo>
                  <a:cubicBezTo>
                    <a:pt x="82" y="2306"/>
                    <a:pt x="380" y="2740"/>
                    <a:pt x="760" y="2957"/>
                  </a:cubicBezTo>
                  <a:lnTo>
                    <a:pt x="760" y="1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07645" y="4107526"/>
              <a:ext cx="347763" cy="72214"/>
            </a:xfrm>
            <a:custGeom>
              <a:avLst/>
              <a:gdLst/>
              <a:ahLst/>
              <a:cxnLst/>
              <a:rect l="l" t="t" r="r" b="b"/>
              <a:pathLst>
                <a:path w="7840" h="1628" extrusionOk="0">
                  <a:moveTo>
                    <a:pt x="408" y="1"/>
                  </a:moveTo>
                  <a:cubicBezTo>
                    <a:pt x="408" y="1"/>
                    <a:pt x="82" y="190"/>
                    <a:pt x="28" y="841"/>
                  </a:cubicBezTo>
                  <a:cubicBezTo>
                    <a:pt x="1" y="1303"/>
                    <a:pt x="435" y="1628"/>
                    <a:pt x="625" y="1628"/>
                  </a:cubicBezTo>
                  <a:lnTo>
                    <a:pt x="7840" y="1628"/>
                  </a:lnTo>
                  <a:cubicBezTo>
                    <a:pt x="7840" y="1628"/>
                    <a:pt x="7568" y="1140"/>
                    <a:pt x="7568" y="760"/>
                  </a:cubicBezTo>
                  <a:cubicBezTo>
                    <a:pt x="7568" y="353"/>
                    <a:pt x="7813" y="1"/>
                    <a:pt x="7813" y="1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04458" y="4061792"/>
              <a:ext cx="160086" cy="163679"/>
            </a:xfrm>
            <a:custGeom>
              <a:avLst/>
              <a:gdLst/>
              <a:ahLst/>
              <a:cxnLst/>
              <a:rect l="l" t="t" r="r" b="b"/>
              <a:pathLst>
                <a:path w="3609" h="3690" extrusionOk="0">
                  <a:moveTo>
                    <a:pt x="1655" y="1"/>
                  </a:moveTo>
                  <a:cubicBezTo>
                    <a:pt x="462" y="1"/>
                    <a:pt x="1" y="3690"/>
                    <a:pt x="1709" y="3690"/>
                  </a:cubicBezTo>
                  <a:lnTo>
                    <a:pt x="3445" y="3690"/>
                  </a:lnTo>
                  <a:cubicBezTo>
                    <a:pt x="2632" y="2008"/>
                    <a:pt x="3147" y="706"/>
                    <a:pt x="3608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72223" y="4224233"/>
              <a:ext cx="804956" cy="163679"/>
            </a:xfrm>
            <a:custGeom>
              <a:avLst/>
              <a:gdLst/>
              <a:ahLst/>
              <a:cxnLst/>
              <a:rect l="l" t="t" r="r" b="b"/>
              <a:pathLst>
                <a:path w="18147" h="3690" extrusionOk="0">
                  <a:moveTo>
                    <a:pt x="0" y="1"/>
                  </a:moveTo>
                  <a:lnTo>
                    <a:pt x="28" y="3689"/>
                  </a:lnTo>
                  <a:lnTo>
                    <a:pt x="16437" y="3689"/>
                  </a:lnTo>
                  <a:cubicBezTo>
                    <a:pt x="18146" y="3689"/>
                    <a:pt x="17685" y="1"/>
                    <a:pt x="16492" y="1"/>
                  </a:cubicBezTo>
                  <a:close/>
                </a:path>
              </a:pathLst>
            </a:custGeom>
            <a:solidFill>
              <a:srgbClr val="498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234533" y="4221571"/>
              <a:ext cx="725556" cy="168736"/>
            </a:xfrm>
            <a:custGeom>
              <a:avLst/>
              <a:gdLst/>
              <a:ahLst/>
              <a:cxnLst/>
              <a:rect l="l" t="t" r="r" b="b"/>
              <a:pathLst>
                <a:path w="16357" h="3804" extrusionOk="0">
                  <a:moveTo>
                    <a:pt x="11089" y="0"/>
                  </a:moveTo>
                  <a:cubicBezTo>
                    <a:pt x="6565" y="0"/>
                    <a:pt x="55" y="61"/>
                    <a:pt x="55" y="61"/>
                  </a:cubicBezTo>
                  <a:lnTo>
                    <a:pt x="55" y="467"/>
                  </a:lnTo>
                  <a:lnTo>
                    <a:pt x="462" y="467"/>
                  </a:lnTo>
                  <a:lnTo>
                    <a:pt x="14702" y="603"/>
                  </a:lnTo>
                  <a:lnTo>
                    <a:pt x="14702" y="3315"/>
                  </a:lnTo>
                  <a:lnTo>
                    <a:pt x="1" y="3315"/>
                  </a:lnTo>
                  <a:lnTo>
                    <a:pt x="1" y="3804"/>
                  </a:lnTo>
                  <a:lnTo>
                    <a:pt x="14865" y="3804"/>
                  </a:lnTo>
                  <a:cubicBezTo>
                    <a:pt x="15651" y="3804"/>
                    <a:pt x="16356" y="2990"/>
                    <a:pt x="16356" y="1905"/>
                  </a:cubicBezTo>
                  <a:cubicBezTo>
                    <a:pt x="16356" y="820"/>
                    <a:pt x="15814" y="169"/>
                    <a:pt x="15326" y="61"/>
                  </a:cubicBezTo>
                  <a:cubicBezTo>
                    <a:pt x="15118" y="15"/>
                    <a:pt x="13352" y="0"/>
                    <a:pt x="11089" y="0"/>
                  </a:cubicBezTo>
                  <a:close/>
                </a:path>
              </a:pathLst>
            </a:custGeom>
            <a:solidFill>
              <a:srgbClr val="3D6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254982" y="4234169"/>
              <a:ext cx="683460" cy="144118"/>
            </a:xfrm>
            <a:custGeom>
              <a:avLst/>
              <a:gdLst/>
              <a:ahLst/>
              <a:cxnLst/>
              <a:rect l="l" t="t" r="r" b="b"/>
              <a:pathLst>
                <a:path w="15408" h="3249" extrusionOk="0">
                  <a:moveTo>
                    <a:pt x="14058" y="0"/>
                  </a:moveTo>
                  <a:cubicBezTo>
                    <a:pt x="13976" y="0"/>
                    <a:pt x="13902" y="7"/>
                    <a:pt x="13834" y="21"/>
                  </a:cubicBezTo>
                  <a:cubicBezTo>
                    <a:pt x="13102" y="129"/>
                    <a:pt x="12369" y="183"/>
                    <a:pt x="11637" y="183"/>
                  </a:cubicBezTo>
                  <a:lnTo>
                    <a:pt x="1" y="183"/>
                  </a:lnTo>
                  <a:cubicBezTo>
                    <a:pt x="1" y="183"/>
                    <a:pt x="109" y="292"/>
                    <a:pt x="218" y="482"/>
                  </a:cubicBezTo>
                  <a:cubicBezTo>
                    <a:pt x="245" y="563"/>
                    <a:pt x="272" y="672"/>
                    <a:pt x="299" y="753"/>
                  </a:cubicBezTo>
                  <a:cubicBezTo>
                    <a:pt x="353" y="862"/>
                    <a:pt x="381" y="970"/>
                    <a:pt x="408" y="1106"/>
                  </a:cubicBezTo>
                  <a:cubicBezTo>
                    <a:pt x="408" y="1160"/>
                    <a:pt x="435" y="1268"/>
                    <a:pt x="435" y="1350"/>
                  </a:cubicBezTo>
                  <a:lnTo>
                    <a:pt x="435" y="1513"/>
                  </a:lnTo>
                  <a:lnTo>
                    <a:pt x="435" y="1675"/>
                  </a:lnTo>
                  <a:cubicBezTo>
                    <a:pt x="435" y="1757"/>
                    <a:pt x="435" y="1811"/>
                    <a:pt x="408" y="1892"/>
                  </a:cubicBezTo>
                  <a:cubicBezTo>
                    <a:pt x="381" y="2028"/>
                    <a:pt x="381" y="2163"/>
                    <a:pt x="353" y="2245"/>
                  </a:cubicBezTo>
                  <a:cubicBezTo>
                    <a:pt x="353" y="2353"/>
                    <a:pt x="299" y="2462"/>
                    <a:pt x="299" y="2516"/>
                  </a:cubicBezTo>
                  <a:cubicBezTo>
                    <a:pt x="218" y="2787"/>
                    <a:pt x="82" y="3004"/>
                    <a:pt x="82" y="3004"/>
                  </a:cubicBezTo>
                  <a:lnTo>
                    <a:pt x="11637" y="3004"/>
                  </a:lnTo>
                  <a:cubicBezTo>
                    <a:pt x="12342" y="3004"/>
                    <a:pt x="13047" y="3113"/>
                    <a:pt x="13780" y="3194"/>
                  </a:cubicBezTo>
                  <a:cubicBezTo>
                    <a:pt x="13915" y="3248"/>
                    <a:pt x="14078" y="3248"/>
                    <a:pt x="14241" y="3248"/>
                  </a:cubicBezTo>
                  <a:cubicBezTo>
                    <a:pt x="14377" y="3248"/>
                    <a:pt x="14512" y="3167"/>
                    <a:pt x="14648" y="3113"/>
                  </a:cubicBezTo>
                  <a:cubicBezTo>
                    <a:pt x="15028" y="2896"/>
                    <a:pt x="15326" y="2462"/>
                    <a:pt x="15353" y="1757"/>
                  </a:cubicBezTo>
                  <a:cubicBezTo>
                    <a:pt x="15407" y="970"/>
                    <a:pt x="15082" y="400"/>
                    <a:pt x="14648" y="156"/>
                  </a:cubicBezTo>
                  <a:cubicBezTo>
                    <a:pt x="14539" y="75"/>
                    <a:pt x="14404" y="48"/>
                    <a:pt x="14322" y="21"/>
                  </a:cubicBezTo>
                  <a:cubicBezTo>
                    <a:pt x="14227" y="7"/>
                    <a:pt x="14139" y="0"/>
                    <a:pt x="140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729036" y="4266329"/>
              <a:ext cx="187765" cy="11045"/>
            </a:xfrm>
            <a:custGeom>
              <a:avLst/>
              <a:gdLst/>
              <a:ahLst/>
              <a:cxnLst/>
              <a:rect l="l" t="t" r="r" b="b"/>
              <a:pathLst>
                <a:path w="4233" h="249" extrusionOk="0">
                  <a:moveTo>
                    <a:pt x="4069" y="1"/>
                  </a:moveTo>
                  <a:cubicBezTo>
                    <a:pt x="4069" y="1"/>
                    <a:pt x="706" y="137"/>
                    <a:pt x="1" y="164"/>
                  </a:cubicBezTo>
                  <a:cubicBezTo>
                    <a:pt x="1520" y="236"/>
                    <a:pt x="2894" y="248"/>
                    <a:pt x="3641" y="248"/>
                  </a:cubicBezTo>
                  <a:cubicBezTo>
                    <a:pt x="4015" y="248"/>
                    <a:pt x="4232" y="245"/>
                    <a:pt x="4232" y="245"/>
                  </a:cubicBezTo>
                  <a:lnTo>
                    <a:pt x="4069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765143" y="4291613"/>
              <a:ext cx="150416" cy="12376"/>
            </a:xfrm>
            <a:custGeom>
              <a:avLst/>
              <a:gdLst/>
              <a:ahLst/>
              <a:cxnLst/>
              <a:rect l="l" t="t" r="r" b="b"/>
              <a:pathLst>
                <a:path w="3391" h="279" extrusionOk="0">
                  <a:moveTo>
                    <a:pt x="3255" y="1"/>
                  </a:moveTo>
                  <a:cubicBezTo>
                    <a:pt x="3255" y="1"/>
                    <a:pt x="706" y="82"/>
                    <a:pt x="0" y="136"/>
                  </a:cubicBezTo>
                  <a:cubicBezTo>
                    <a:pt x="1157" y="257"/>
                    <a:pt x="2214" y="279"/>
                    <a:pt x="2831" y="279"/>
                  </a:cubicBezTo>
                  <a:cubicBezTo>
                    <a:pt x="3183" y="279"/>
                    <a:pt x="3391" y="272"/>
                    <a:pt x="3391" y="272"/>
                  </a:cubicBezTo>
                  <a:lnTo>
                    <a:pt x="3255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796415" y="4325281"/>
              <a:ext cx="127572" cy="11134"/>
            </a:xfrm>
            <a:custGeom>
              <a:avLst/>
              <a:gdLst/>
              <a:ahLst/>
              <a:cxnLst/>
              <a:rect l="l" t="t" r="r" b="b"/>
              <a:pathLst>
                <a:path w="2876" h="251" extrusionOk="0">
                  <a:moveTo>
                    <a:pt x="2713" y="1"/>
                  </a:moveTo>
                  <a:cubicBezTo>
                    <a:pt x="2713" y="1"/>
                    <a:pt x="706" y="28"/>
                    <a:pt x="1" y="55"/>
                  </a:cubicBezTo>
                  <a:cubicBezTo>
                    <a:pt x="1127" y="224"/>
                    <a:pt x="2072" y="250"/>
                    <a:pt x="2547" y="250"/>
                  </a:cubicBezTo>
                  <a:cubicBezTo>
                    <a:pt x="2758" y="250"/>
                    <a:pt x="2876" y="245"/>
                    <a:pt x="2876" y="245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65806" y="4256570"/>
              <a:ext cx="320084" cy="13529"/>
            </a:xfrm>
            <a:custGeom>
              <a:avLst/>
              <a:gdLst/>
              <a:ahLst/>
              <a:cxnLst/>
              <a:rect l="l" t="t" r="r" b="b"/>
              <a:pathLst>
                <a:path w="7216" h="305" extrusionOk="0">
                  <a:moveTo>
                    <a:pt x="2372" y="1"/>
                  </a:moveTo>
                  <a:cubicBezTo>
                    <a:pt x="1439" y="1"/>
                    <a:pt x="580" y="13"/>
                    <a:pt x="1" y="31"/>
                  </a:cubicBezTo>
                  <a:cubicBezTo>
                    <a:pt x="28" y="85"/>
                    <a:pt x="55" y="194"/>
                    <a:pt x="109" y="302"/>
                  </a:cubicBezTo>
                  <a:cubicBezTo>
                    <a:pt x="660" y="302"/>
                    <a:pt x="1407" y="305"/>
                    <a:pt x="2213" y="305"/>
                  </a:cubicBezTo>
                  <a:cubicBezTo>
                    <a:pt x="4230" y="305"/>
                    <a:pt x="6615" y="291"/>
                    <a:pt x="7216" y="194"/>
                  </a:cubicBezTo>
                  <a:cubicBezTo>
                    <a:pt x="6402" y="49"/>
                    <a:pt x="4238" y="1"/>
                    <a:pt x="2372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74234" y="4283185"/>
              <a:ext cx="167316" cy="10868"/>
            </a:xfrm>
            <a:custGeom>
              <a:avLst/>
              <a:gdLst/>
              <a:ahLst/>
              <a:cxnLst/>
              <a:rect l="l" t="t" r="r" b="b"/>
              <a:pathLst>
                <a:path w="3772" h="245" extrusionOk="0">
                  <a:moveTo>
                    <a:pt x="1" y="1"/>
                  </a:moveTo>
                  <a:cubicBezTo>
                    <a:pt x="1" y="55"/>
                    <a:pt x="55" y="163"/>
                    <a:pt x="55" y="245"/>
                  </a:cubicBezTo>
                  <a:cubicBezTo>
                    <a:pt x="1710" y="245"/>
                    <a:pt x="3310" y="191"/>
                    <a:pt x="3771" y="136"/>
                  </a:cubicBezTo>
                  <a:cubicBezTo>
                    <a:pt x="3093" y="55"/>
                    <a:pt x="1574" y="28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74234" y="4307271"/>
              <a:ext cx="98740" cy="10868"/>
            </a:xfrm>
            <a:custGeom>
              <a:avLst/>
              <a:gdLst/>
              <a:ahLst/>
              <a:cxnLst/>
              <a:rect l="l" t="t" r="r" b="b"/>
              <a:pathLst>
                <a:path w="2226" h="245" extrusionOk="0">
                  <a:moveTo>
                    <a:pt x="1" y="0"/>
                  </a:moveTo>
                  <a:lnTo>
                    <a:pt x="1" y="0"/>
                  </a:lnTo>
                  <a:cubicBezTo>
                    <a:pt x="55" y="109"/>
                    <a:pt x="55" y="163"/>
                    <a:pt x="1" y="244"/>
                  </a:cubicBezTo>
                  <a:cubicBezTo>
                    <a:pt x="1032" y="244"/>
                    <a:pt x="1900" y="190"/>
                    <a:pt x="2225" y="136"/>
                  </a:cubicBezTo>
                  <a:cubicBezTo>
                    <a:pt x="1764" y="54"/>
                    <a:pt x="950" y="27"/>
                    <a:pt x="1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68245" y="4333709"/>
              <a:ext cx="249067" cy="12110"/>
            </a:xfrm>
            <a:custGeom>
              <a:avLst/>
              <a:gdLst/>
              <a:ahLst/>
              <a:cxnLst/>
              <a:rect l="l" t="t" r="r" b="b"/>
              <a:pathLst>
                <a:path w="5615" h="273" extrusionOk="0">
                  <a:moveTo>
                    <a:pt x="109" y="1"/>
                  </a:moveTo>
                  <a:cubicBezTo>
                    <a:pt x="54" y="109"/>
                    <a:pt x="0" y="218"/>
                    <a:pt x="0" y="272"/>
                  </a:cubicBezTo>
                  <a:cubicBezTo>
                    <a:pt x="2116" y="272"/>
                    <a:pt x="4937" y="272"/>
                    <a:pt x="5615" y="191"/>
                  </a:cubicBezTo>
                  <a:cubicBezTo>
                    <a:pt x="4693" y="55"/>
                    <a:pt x="2089" y="1"/>
                    <a:pt x="109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905891" y="4241089"/>
              <a:ext cx="33756" cy="131165"/>
            </a:xfrm>
            <a:custGeom>
              <a:avLst/>
              <a:gdLst/>
              <a:ahLst/>
              <a:cxnLst/>
              <a:rect l="l" t="t" r="r" b="b"/>
              <a:pathLst>
                <a:path w="761" h="2957" extrusionOk="0">
                  <a:moveTo>
                    <a:pt x="1" y="0"/>
                  </a:moveTo>
                  <a:lnTo>
                    <a:pt x="1" y="2957"/>
                  </a:lnTo>
                  <a:cubicBezTo>
                    <a:pt x="381" y="2740"/>
                    <a:pt x="679" y="2306"/>
                    <a:pt x="733" y="1601"/>
                  </a:cubicBezTo>
                  <a:cubicBezTo>
                    <a:pt x="760" y="814"/>
                    <a:pt x="462" y="244"/>
                    <a:pt x="1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25036" y="4269966"/>
              <a:ext cx="347718" cy="72214"/>
            </a:xfrm>
            <a:custGeom>
              <a:avLst/>
              <a:gdLst/>
              <a:ahLst/>
              <a:cxnLst/>
              <a:rect l="l" t="t" r="r" b="b"/>
              <a:pathLst>
                <a:path w="7839" h="1628" extrusionOk="0">
                  <a:moveTo>
                    <a:pt x="27" y="0"/>
                  </a:moveTo>
                  <a:cubicBezTo>
                    <a:pt x="27" y="0"/>
                    <a:pt x="271" y="407"/>
                    <a:pt x="271" y="760"/>
                  </a:cubicBezTo>
                  <a:cubicBezTo>
                    <a:pt x="271" y="1139"/>
                    <a:pt x="0" y="1628"/>
                    <a:pt x="0" y="1628"/>
                  </a:cubicBezTo>
                  <a:lnTo>
                    <a:pt x="7215" y="1628"/>
                  </a:lnTo>
                  <a:cubicBezTo>
                    <a:pt x="7405" y="1628"/>
                    <a:pt x="7839" y="1302"/>
                    <a:pt x="7812" y="841"/>
                  </a:cubicBezTo>
                  <a:cubicBezTo>
                    <a:pt x="7758" y="190"/>
                    <a:pt x="7432" y="0"/>
                    <a:pt x="7459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517099" y="4224233"/>
              <a:ext cx="161284" cy="163679"/>
            </a:xfrm>
            <a:custGeom>
              <a:avLst/>
              <a:gdLst/>
              <a:ahLst/>
              <a:cxnLst/>
              <a:rect l="l" t="t" r="r" b="b"/>
              <a:pathLst>
                <a:path w="3636" h="3690" extrusionOk="0">
                  <a:moveTo>
                    <a:pt x="1" y="1"/>
                  </a:moveTo>
                  <a:cubicBezTo>
                    <a:pt x="462" y="706"/>
                    <a:pt x="950" y="2008"/>
                    <a:pt x="164" y="3689"/>
                  </a:cubicBezTo>
                  <a:lnTo>
                    <a:pt x="1899" y="3689"/>
                  </a:lnTo>
                  <a:cubicBezTo>
                    <a:pt x="3635" y="3689"/>
                    <a:pt x="3147" y="1"/>
                    <a:pt x="1954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878256" y="4550310"/>
              <a:ext cx="806153" cy="164877"/>
            </a:xfrm>
            <a:custGeom>
              <a:avLst/>
              <a:gdLst/>
              <a:ahLst/>
              <a:cxnLst/>
              <a:rect l="l" t="t" r="r" b="b"/>
              <a:pathLst>
                <a:path w="18174" h="3717" extrusionOk="0">
                  <a:moveTo>
                    <a:pt x="0" y="0"/>
                  </a:moveTo>
                  <a:lnTo>
                    <a:pt x="27" y="3716"/>
                  </a:lnTo>
                  <a:lnTo>
                    <a:pt x="16437" y="3716"/>
                  </a:lnTo>
                  <a:cubicBezTo>
                    <a:pt x="18173" y="3716"/>
                    <a:pt x="17685" y="0"/>
                    <a:pt x="16491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41763" y="4550044"/>
              <a:ext cx="726753" cy="167538"/>
            </a:xfrm>
            <a:custGeom>
              <a:avLst/>
              <a:gdLst/>
              <a:ahLst/>
              <a:cxnLst/>
              <a:rect l="l" t="t" r="r" b="b"/>
              <a:pathLst>
                <a:path w="16384" h="3777" extrusionOk="0">
                  <a:moveTo>
                    <a:pt x="11089" y="0"/>
                  </a:moveTo>
                  <a:cubicBezTo>
                    <a:pt x="6564" y="0"/>
                    <a:pt x="55" y="60"/>
                    <a:pt x="55" y="60"/>
                  </a:cubicBezTo>
                  <a:lnTo>
                    <a:pt x="55" y="467"/>
                  </a:lnTo>
                  <a:lnTo>
                    <a:pt x="462" y="467"/>
                  </a:lnTo>
                  <a:lnTo>
                    <a:pt x="14702" y="603"/>
                  </a:lnTo>
                  <a:lnTo>
                    <a:pt x="14702" y="3315"/>
                  </a:lnTo>
                  <a:lnTo>
                    <a:pt x="1" y="3315"/>
                  </a:lnTo>
                  <a:lnTo>
                    <a:pt x="1" y="3776"/>
                  </a:lnTo>
                  <a:lnTo>
                    <a:pt x="14892" y="3776"/>
                  </a:lnTo>
                  <a:cubicBezTo>
                    <a:pt x="15651" y="3776"/>
                    <a:pt x="16383" y="2936"/>
                    <a:pt x="16383" y="1878"/>
                  </a:cubicBezTo>
                  <a:cubicBezTo>
                    <a:pt x="16383" y="793"/>
                    <a:pt x="15841" y="142"/>
                    <a:pt x="15326" y="60"/>
                  </a:cubicBezTo>
                  <a:cubicBezTo>
                    <a:pt x="15118" y="15"/>
                    <a:pt x="13351" y="0"/>
                    <a:pt x="11089" y="0"/>
                  </a:cubicBezTo>
                  <a:close/>
                </a:path>
              </a:pathLst>
            </a:custGeom>
            <a:solidFill>
              <a:srgbClr val="DD8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61015" y="4561444"/>
              <a:ext cx="683416" cy="142876"/>
            </a:xfrm>
            <a:custGeom>
              <a:avLst/>
              <a:gdLst/>
              <a:ahLst/>
              <a:cxnLst/>
              <a:rect l="l" t="t" r="r" b="b"/>
              <a:pathLst>
                <a:path w="15407" h="3221" extrusionOk="0">
                  <a:moveTo>
                    <a:pt x="14057" y="0"/>
                  </a:moveTo>
                  <a:cubicBezTo>
                    <a:pt x="13976" y="0"/>
                    <a:pt x="13901" y="7"/>
                    <a:pt x="13834" y="20"/>
                  </a:cubicBezTo>
                  <a:cubicBezTo>
                    <a:pt x="13101" y="129"/>
                    <a:pt x="12369" y="210"/>
                    <a:pt x="11637" y="210"/>
                  </a:cubicBezTo>
                  <a:lnTo>
                    <a:pt x="0" y="210"/>
                  </a:lnTo>
                  <a:cubicBezTo>
                    <a:pt x="0" y="210"/>
                    <a:pt x="109" y="292"/>
                    <a:pt x="217" y="509"/>
                  </a:cubicBezTo>
                  <a:cubicBezTo>
                    <a:pt x="245" y="563"/>
                    <a:pt x="272" y="671"/>
                    <a:pt x="299" y="780"/>
                  </a:cubicBezTo>
                  <a:cubicBezTo>
                    <a:pt x="353" y="888"/>
                    <a:pt x="380" y="970"/>
                    <a:pt x="407" y="1105"/>
                  </a:cubicBezTo>
                  <a:cubicBezTo>
                    <a:pt x="407" y="1187"/>
                    <a:pt x="434" y="1295"/>
                    <a:pt x="434" y="1349"/>
                  </a:cubicBezTo>
                  <a:lnTo>
                    <a:pt x="434" y="1512"/>
                  </a:lnTo>
                  <a:lnTo>
                    <a:pt x="434" y="1702"/>
                  </a:lnTo>
                  <a:cubicBezTo>
                    <a:pt x="434" y="1756"/>
                    <a:pt x="434" y="1838"/>
                    <a:pt x="407" y="1892"/>
                  </a:cubicBezTo>
                  <a:cubicBezTo>
                    <a:pt x="380" y="2028"/>
                    <a:pt x="380" y="2163"/>
                    <a:pt x="353" y="2272"/>
                  </a:cubicBezTo>
                  <a:cubicBezTo>
                    <a:pt x="380" y="2380"/>
                    <a:pt x="353" y="2434"/>
                    <a:pt x="299" y="2516"/>
                  </a:cubicBezTo>
                  <a:cubicBezTo>
                    <a:pt x="217" y="2787"/>
                    <a:pt x="82" y="2977"/>
                    <a:pt x="82" y="2977"/>
                  </a:cubicBezTo>
                  <a:lnTo>
                    <a:pt x="11637" y="2977"/>
                  </a:lnTo>
                  <a:cubicBezTo>
                    <a:pt x="12342" y="2977"/>
                    <a:pt x="13047" y="3085"/>
                    <a:pt x="13779" y="3194"/>
                  </a:cubicBezTo>
                  <a:cubicBezTo>
                    <a:pt x="13915" y="3221"/>
                    <a:pt x="14078" y="3221"/>
                    <a:pt x="14241" y="3221"/>
                  </a:cubicBezTo>
                  <a:cubicBezTo>
                    <a:pt x="14376" y="3221"/>
                    <a:pt x="14512" y="3140"/>
                    <a:pt x="14647" y="3085"/>
                  </a:cubicBezTo>
                  <a:cubicBezTo>
                    <a:pt x="15027" y="2868"/>
                    <a:pt x="15325" y="2434"/>
                    <a:pt x="15353" y="1729"/>
                  </a:cubicBezTo>
                  <a:cubicBezTo>
                    <a:pt x="15407" y="943"/>
                    <a:pt x="15081" y="373"/>
                    <a:pt x="14647" y="129"/>
                  </a:cubicBezTo>
                  <a:cubicBezTo>
                    <a:pt x="14539" y="75"/>
                    <a:pt x="14403" y="20"/>
                    <a:pt x="14322" y="20"/>
                  </a:cubicBezTo>
                  <a:cubicBezTo>
                    <a:pt x="14227" y="7"/>
                    <a:pt x="14139" y="0"/>
                    <a:pt x="140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36266" y="4592406"/>
              <a:ext cx="187721" cy="11045"/>
            </a:xfrm>
            <a:custGeom>
              <a:avLst/>
              <a:gdLst/>
              <a:ahLst/>
              <a:cxnLst/>
              <a:rect l="l" t="t" r="r" b="b"/>
              <a:pathLst>
                <a:path w="4232" h="249" extrusionOk="0">
                  <a:moveTo>
                    <a:pt x="4069" y="0"/>
                  </a:moveTo>
                  <a:cubicBezTo>
                    <a:pt x="4069" y="0"/>
                    <a:pt x="706" y="136"/>
                    <a:pt x="0" y="190"/>
                  </a:cubicBezTo>
                  <a:cubicBezTo>
                    <a:pt x="1367" y="239"/>
                    <a:pt x="2617" y="249"/>
                    <a:pt x="3399" y="249"/>
                  </a:cubicBezTo>
                  <a:cubicBezTo>
                    <a:pt x="3919" y="249"/>
                    <a:pt x="4232" y="245"/>
                    <a:pt x="4232" y="245"/>
                  </a:cubicBezTo>
                  <a:lnTo>
                    <a:pt x="4069" y="0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72373" y="4618888"/>
              <a:ext cx="150416" cy="11222"/>
            </a:xfrm>
            <a:custGeom>
              <a:avLst/>
              <a:gdLst/>
              <a:ahLst/>
              <a:cxnLst/>
              <a:rect l="l" t="t" r="r" b="b"/>
              <a:pathLst>
                <a:path w="3391" h="253" extrusionOk="0">
                  <a:moveTo>
                    <a:pt x="3255" y="0"/>
                  </a:moveTo>
                  <a:cubicBezTo>
                    <a:pt x="3255" y="0"/>
                    <a:pt x="705" y="54"/>
                    <a:pt x="0" y="136"/>
                  </a:cubicBezTo>
                  <a:cubicBezTo>
                    <a:pt x="1107" y="233"/>
                    <a:pt x="2106" y="253"/>
                    <a:pt x="2728" y="253"/>
                  </a:cubicBezTo>
                  <a:cubicBezTo>
                    <a:pt x="3143" y="253"/>
                    <a:pt x="3391" y="244"/>
                    <a:pt x="3391" y="244"/>
                  </a:cubicBezTo>
                  <a:lnTo>
                    <a:pt x="3255" y="0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02448" y="4652556"/>
              <a:ext cx="127572" cy="11444"/>
            </a:xfrm>
            <a:custGeom>
              <a:avLst/>
              <a:gdLst/>
              <a:ahLst/>
              <a:cxnLst/>
              <a:rect l="l" t="t" r="r" b="b"/>
              <a:pathLst>
                <a:path w="2876" h="258" extrusionOk="0">
                  <a:moveTo>
                    <a:pt x="2713" y="1"/>
                  </a:moveTo>
                  <a:cubicBezTo>
                    <a:pt x="2713" y="1"/>
                    <a:pt x="705" y="55"/>
                    <a:pt x="0" y="82"/>
                  </a:cubicBezTo>
                  <a:cubicBezTo>
                    <a:pt x="977" y="228"/>
                    <a:pt x="1816" y="258"/>
                    <a:pt x="2332" y="258"/>
                  </a:cubicBezTo>
                  <a:cubicBezTo>
                    <a:pt x="2676" y="258"/>
                    <a:pt x="2875" y="245"/>
                    <a:pt x="2875" y="245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71838" y="4583978"/>
              <a:ext cx="320084" cy="12198"/>
            </a:xfrm>
            <a:custGeom>
              <a:avLst/>
              <a:gdLst/>
              <a:ahLst/>
              <a:cxnLst/>
              <a:rect l="l" t="t" r="r" b="b"/>
              <a:pathLst>
                <a:path w="7216" h="275" extrusionOk="0">
                  <a:moveTo>
                    <a:pt x="1" y="1"/>
                  </a:moveTo>
                  <a:cubicBezTo>
                    <a:pt x="28" y="55"/>
                    <a:pt x="55" y="163"/>
                    <a:pt x="109" y="272"/>
                  </a:cubicBezTo>
                  <a:cubicBezTo>
                    <a:pt x="659" y="272"/>
                    <a:pt x="1407" y="274"/>
                    <a:pt x="2213" y="274"/>
                  </a:cubicBezTo>
                  <a:cubicBezTo>
                    <a:pt x="4229" y="274"/>
                    <a:pt x="6615" y="260"/>
                    <a:pt x="7216" y="163"/>
                  </a:cubicBezTo>
                  <a:cubicBezTo>
                    <a:pt x="5995" y="1"/>
                    <a:pt x="1709" y="1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80266" y="4609263"/>
              <a:ext cx="167272" cy="10868"/>
            </a:xfrm>
            <a:custGeom>
              <a:avLst/>
              <a:gdLst/>
              <a:ahLst/>
              <a:cxnLst/>
              <a:rect l="l" t="t" r="r" b="b"/>
              <a:pathLst>
                <a:path w="3771" h="245" extrusionOk="0">
                  <a:moveTo>
                    <a:pt x="0" y="0"/>
                  </a:moveTo>
                  <a:cubicBezTo>
                    <a:pt x="0" y="82"/>
                    <a:pt x="28" y="163"/>
                    <a:pt x="28" y="244"/>
                  </a:cubicBezTo>
                  <a:cubicBezTo>
                    <a:pt x="1709" y="244"/>
                    <a:pt x="3282" y="217"/>
                    <a:pt x="3771" y="136"/>
                  </a:cubicBezTo>
                  <a:cubicBezTo>
                    <a:pt x="3120" y="82"/>
                    <a:pt x="1574" y="27"/>
                    <a:pt x="0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82662" y="4634502"/>
              <a:ext cx="97498" cy="10868"/>
            </a:xfrm>
            <a:custGeom>
              <a:avLst/>
              <a:gdLst/>
              <a:ahLst/>
              <a:cxnLst/>
              <a:rect l="l" t="t" r="r" b="b"/>
              <a:pathLst>
                <a:path w="2198" h="245" extrusionOk="0">
                  <a:moveTo>
                    <a:pt x="1" y="1"/>
                  </a:moveTo>
                  <a:lnTo>
                    <a:pt x="1" y="245"/>
                  </a:lnTo>
                  <a:cubicBezTo>
                    <a:pt x="1004" y="245"/>
                    <a:pt x="1899" y="218"/>
                    <a:pt x="2198" y="136"/>
                  </a:cubicBezTo>
                  <a:cubicBezTo>
                    <a:pt x="1764" y="82"/>
                    <a:pt x="950" y="55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74234" y="4660984"/>
              <a:ext cx="249112" cy="12065"/>
            </a:xfrm>
            <a:custGeom>
              <a:avLst/>
              <a:gdLst/>
              <a:ahLst/>
              <a:cxnLst/>
              <a:rect l="l" t="t" r="r" b="b"/>
              <a:pathLst>
                <a:path w="5616" h="272" extrusionOk="0">
                  <a:moveTo>
                    <a:pt x="109" y="1"/>
                  </a:moveTo>
                  <a:cubicBezTo>
                    <a:pt x="82" y="136"/>
                    <a:pt x="55" y="190"/>
                    <a:pt x="1" y="272"/>
                  </a:cubicBezTo>
                  <a:cubicBezTo>
                    <a:pt x="2117" y="272"/>
                    <a:pt x="4937" y="272"/>
                    <a:pt x="5615" y="163"/>
                  </a:cubicBezTo>
                  <a:cubicBezTo>
                    <a:pt x="4693" y="28"/>
                    <a:pt x="2089" y="1"/>
                    <a:pt x="109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911923" y="4568320"/>
              <a:ext cx="33712" cy="131209"/>
            </a:xfrm>
            <a:custGeom>
              <a:avLst/>
              <a:gdLst/>
              <a:ahLst/>
              <a:cxnLst/>
              <a:rect l="l" t="t" r="r" b="b"/>
              <a:pathLst>
                <a:path w="760" h="2958" extrusionOk="0">
                  <a:moveTo>
                    <a:pt x="1" y="1"/>
                  </a:moveTo>
                  <a:lnTo>
                    <a:pt x="1" y="2957"/>
                  </a:lnTo>
                  <a:cubicBezTo>
                    <a:pt x="380" y="2740"/>
                    <a:pt x="679" y="2307"/>
                    <a:pt x="733" y="1601"/>
                  </a:cubicBezTo>
                  <a:cubicBezTo>
                    <a:pt x="760" y="788"/>
                    <a:pt x="462" y="245"/>
                    <a:pt x="1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031024" y="4597108"/>
              <a:ext cx="347763" cy="72347"/>
            </a:xfrm>
            <a:custGeom>
              <a:avLst/>
              <a:gdLst/>
              <a:ahLst/>
              <a:cxnLst/>
              <a:rect l="l" t="t" r="r" b="b"/>
              <a:pathLst>
                <a:path w="7840" h="1631" extrusionOk="0">
                  <a:moveTo>
                    <a:pt x="7458" y="1"/>
                  </a:moveTo>
                  <a:cubicBezTo>
                    <a:pt x="7458" y="1"/>
                    <a:pt x="7458" y="2"/>
                    <a:pt x="7460" y="3"/>
                  </a:cubicBezTo>
                  <a:lnTo>
                    <a:pt x="28" y="3"/>
                  </a:lnTo>
                  <a:cubicBezTo>
                    <a:pt x="28" y="3"/>
                    <a:pt x="272" y="383"/>
                    <a:pt x="272" y="790"/>
                  </a:cubicBezTo>
                  <a:cubicBezTo>
                    <a:pt x="272" y="1169"/>
                    <a:pt x="1" y="1630"/>
                    <a:pt x="1" y="1630"/>
                  </a:cubicBezTo>
                  <a:lnTo>
                    <a:pt x="7216" y="1630"/>
                  </a:lnTo>
                  <a:cubicBezTo>
                    <a:pt x="7406" y="1630"/>
                    <a:pt x="7840" y="1332"/>
                    <a:pt x="7812" y="844"/>
                  </a:cubicBezTo>
                  <a:cubicBezTo>
                    <a:pt x="7761" y="251"/>
                    <a:pt x="7464" y="1"/>
                    <a:pt x="7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23131" y="4552706"/>
              <a:ext cx="161284" cy="163679"/>
            </a:xfrm>
            <a:custGeom>
              <a:avLst/>
              <a:gdLst/>
              <a:ahLst/>
              <a:cxnLst/>
              <a:rect l="l" t="t" r="r" b="b"/>
              <a:pathLst>
                <a:path w="3636" h="3690" extrusionOk="0">
                  <a:moveTo>
                    <a:pt x="0" y="0"/>
                  </a:moveTo>
                  <a:cubicBezTo>
                    <a:pt x="462" y="706"/>
                    <a:pt x="950" y="1953"/>
                    <a:pt x="163" y="3689"/>
                  </a:cubicBezTo>
                  <a:lnTo>
                    <a:pt x="1899" y="3689"/>
                  </a:lnTo>
                  <a:cubicBezTo>
                    <a:pt x="3635" y="3689"/>
                    <a:pt x="3147" y="0"/>
                    <a:pt x="1953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771176" y="4386673"/>
              <a:ext cx="806153" cy="163679"/>
            </a:xfrm>
            <a:custGeom>
              <a:avLst/>
              <a:gdLst/>
              <a:ahLst/>
              <a:cxnLst/>
              <a:rect l="l" t="t" r="r" b="b"/>
              <a:pathLst>
                <a:path w="18174" h="3690" extrusionOk="0">
                  <a:moveTo>
                    <a:pt x="0" y="0"/>
                  </a:moveTo>
                  <a:lnTo>
                    <a:pt x="27" y="3689"/>
                  </a:lnTo>
                  <a:lnTo>
                    <a:pt x="16437" y="3689"/>
                  </a:lnTo>
                  <a:cubicBezTo>
                    <a:pt x="18173" y="3689"/>
                    <a:pt x="17685" y="0"/>
                    <a:pt x="16491" y="0"/>
                  </a:cubicBez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3486" y="4385209"/>
              <a:ext cx="726753" cy="168736"/>
            </a:xfrm>
            <a:custGeom>
              <a:avLst/>
              <a:gdLst/>
              <a:ahLst/>
              <a:cxnLst/>
              <a:rect l="l" t="t" r="r" b="b"/>
              <a:pathLst>
                <a:path w="16384" h="3804" extrusionOk="0">
                  <a:moveTo>
                    <a:pt x="11089" y="0"/>
                  </a:moveTo>
                  <a:cubicBezTo>
                    <a:pt x="6564" y="0"/>
                    <a:pt x="55" y="60"/>
                    <a:pt x="55" y="60"/>
                  </a:cubicBezTo>
                  <a:lnTo>
                    <a:pt x="55" y="467"/>
                  </a:lnTo>
                  <a:lnTo>
                    <a:pt x="461" y="467"/>
                  </a:lnTo>
                  <a:lnTo>
                    <a:pt x="14702" y="603"/>
                  </a:lnTo>
                  <a:lnTo>
                    <a:pt x="14702" y="3315"/>
                  </a:lnTo>
                  <a:lnTo>
                    <a:pt x="0" y="3315"/>
                  </a:lnTo>
                  <a:lnTo>
                    <a:pt x="0" y="3804"/>
                  </a:lnTo>
                  <a:lnTo>
                    <a:pt x="14891" y="3804"/>
                  </a:lnTo>
                  <a:cubicBezTo>
                    <a:pt x="15651" y="3804"/>
                    <a:pt x="16383" y="2963"/>
                    <a:pt x="16383" y="1905"/>
                  </a:cubicBezTo>
                  <a:cubicBezTo>
                    <a:pt x="16383" y="820"/>
                    <a:pt x="15841" y="169"/>
                    <a:pt x="15325" y="60"/>
                  </a:cubicBezTo>
                  <a:cubicBezTo>
                    <a:pt x="15117" y="15"/>
                    <a:pt x="13351" y="0"/>
                    <a:pt x="11089" y="0"/>
                  </a:cubicBezTo>
                  <a:close/>
                </a:path>
              </a:pathLst>
            </a:custGeom>
            <a:solidFill>
              <a:srgbClr val="B04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2737" y="4399004"/>
              <a:ext cx="683416" cy="142920"/>
            </a:xfrm>
            <a:custGeom>
              <a:avLst/>
              <a:gdLst/>
              <a:ahLst/>
              <a:cxnLst/>
              <a:rect l="l" t="t" r="r" b="b"/>
              <a:pathLst>
                <a:path w="15407" h="3222" extrusionOk="0">
                  <a:moveTo>
                    <a:pt x="14057" y="0"/>
                  </a:moveTo>
                  <a:cubicBezTo>
                    <a:pt x="13976" y="0"/>
                    <a:pt x="13901" y="7"/>
                    <a:pt x="13834" y="21"/>
                  </a:cubicBezTo>
                  <a:cubicBezTo>
                    <a:pt x="13101" y="129"/>
                    <a:pt x="12369" y="211"/>
                    <a:pt x="11636" y="211"/>
                  </a:cubicBezTo>
                  <a:lnTo>
                    <a:pt x="0" y="211"/>
                  </a:lnTo>
                  <a:cubicBezTo>
                    <a:pt x="0" y="211"/>
                    <a:pt x="109" y="292"/>
                    <a:pt x="190" y="509"/>
                  </a:cubicBezTo>
                  <a:cubicBezTo>
                    <a:pt x="244" y="563"/>
                    <a:pt x="272" y="672"/>
                    <a:pt x="326" y="780"/>
                  </a:cubicBezTo>
                  <a:cubicBezTo>
                    <a:pt x="380" y="889"/>
                    <a:pt x="407" y="970"/>
                    <a:pt x="434" y="1106"/>
                  </a:cubicBezTo>
                  <a:cubicBezTo>
                    <a:pt x="434" y="1187"/>
                    <a:pt x="489" y="1295"/>
                    <a:pt x="489" y="1350"/>
                  </a:cubicBezTo>
                  <a:lnTo>
                    <a:pt x="489" y="1512"/>
                  </a:lnTo>
                  <a:lnTo>
                    <a:pt x="489" y="1702"/>
                  </a:lnTo>
                  <a:cubicBezTo>
                    <a:pt x="489" y="1757"/>
                    <a:pt x="489" y="1838"/>
                    <a:pt x="434" y="1892"/>
                  </a:cubicBezTo>
                  <a:cubicBezTo>
                    <a:pt x="407" y="2028"/>
                    <a:pt x="407" y="2163"/>
                    <a:pt x="380" y="2272"/>
                  </a:cubicBezTo>
                  <a:cubicBezTo>
                    <a:pt x="380" y="2326"/>
                    <a:pt x="326" y="2408"/>
                    <a:pt x="299" y="2516"/>
                  </a:cubicBezTo>
                  <a:cubicBezTo>
                    <a:pt x="190" y="2787"/>
                    <a:pt x="82" y="2977"/>
                    <a:pt x="82" y="2977"/>
                  </a:cubicBezTo>
                  <a:lnTo>
                    <a:pt x="11636" y="2977"/>
                  </a:lnTo>
                  <a:cubicBezTo>
                    <a:pt x="12342" y="2977"/>
                    <a:pt x="13047" y="3086"/>
                    <a:pt x="13779" y="3194"/>
                  </a:cubicBezTo>
                  <a:cubicBezTo>
                    <a:pt x="13915" y="3221"/>
                    <a:pt x="14078" y="3221"/>
                    <a:pt x="14240" y="3221"/>
                  </a:cubicBezTo>
                  <a:cubicBezTo>
                    <a:pt x="14376" y="3221"/>
                    <a:pt x="14512" y="3140"/>
                    <a:pt x="14647" y="3086"/>
                  </a:cubicBezTo>
                  <a:cubicBezTo>
                    <a:pt x="15027" y="2869"/>
                    <a:pt x="15325" y="2435"/>
                    <a:pt x="15352" y="1729"/>
                  </a:cubicBezTo>
                  <a:cubicBezTo>
                    <a:pt x="15407" y="943"/>
                    <a:pt x="15081" y="373"/>
                    <a:pt x="14647" y="129"/>
                  </a:cubicBezTo>
                  <a:cubicBezTo>
                    <a:pt x="14539" y="75"/>
                    <a:pt x="14403" y="21"/>
                    <a:pt x="14322" y="21"/>
                  </a:cubicBezTo>
                  <a:cubicBezTo>
                    <a:pt x="14227" y="7"/>
                    <a:pt x="14139" y="0"/>
                    <a:pt x="140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627988" y="4428769"/>
              <a:ext cx="187721" cy="11001"/>
            </a:xfrm>
            <a:custGeom>
              <a:avLst/>
              <a:gdLst/>
              <a:ahLst/>
              <a:cxnLst/>
              <a:rect l="l" t="t" r="r" b="b"/>
              <a:pathLst>
                <a:path w="4232" h="248" extrusionOk="0">
                  <a:moveTo>
                    <a:pt x="4069" y="1"/>
                  </a:moveTo>
                  <a:cubicBezTo>
                    <a:pt x="4069" y="1"/>
                    <a:pt x="705" y="136"/>
                    <a:pt x="0" y="163"/>
                  </a:cubicBezTo>
                  <a:cubicBezTo>
                    <a:pt x="1519" y="236"/>
                    <a:pt x="2893" y="248"/>
                    <a:pt x="3641" y="248"/>
                  </a:cubicBezTo>
                  <a:cubicBezTo>
                    <a:pt x="4015" y="248"/>
                    <a:pt x="4232" y="245"/>
                    <a:pt x="4232" y="245"/>
                  </a:cubicBezTo>
                  <a:lnTo>
                    <a:pt x="4069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64051" y="4454053"/>
              <a:ext cx="150461" cy="12376"/>
            </a:xfrm>
            <a:custGeom>
              <a:avLst/>
              <a:gdLst/>
              <a:ahLst/>
              <a:cxnLst/>
              <a:rect l="l" t="t" r="r" b="b"/>
              <a:pathLst>
                <a:path w="3392" h="279" extrusionOk="0">
                  <a:moveTo>
                    <a:pt x="3256" y="0"/>
                  </a:moveTo>
                  <a:cubicBezTo>
                    <a:pt x="3256" y="0"/>
                    <a:pt x="706" y="82"/>
                    <a:pt x="1" y="136"/>
                  </a:cubicBezTo>
                  <a:cubicBezTo>
                    <a:pt x="1175" y="257"/>
                    <a:pt x="2228" y="279"/>
                    <a:pt x="2838" y="279"/>
                  </a:cubicBezTo>
                  <a:cubicBezTo>
                    <a:pt x="3187" y="279"/>
                    <a:pt x="3391" y="271"/>
                    <a:pt x="3391" y="271"/>
                  </a:cubicBezTo>
                  <a:lnTo>
                    <a:pt x="3256" y="0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95368" y="4488918"/>
              <a:ext cx="128770" cy="11134"/>
            </a:xfrm>
            <a:custGeom>
              <a:avLst/>
              <a:gdLst/>
              <a:ahLst/>
              <a:cxnLst/>
              <a:rect l="l" t="t" r="r" b="b"/>
              <a:pathLst>
                <a:path w="2903" h="251" extrusionOk="0">
                  <a:moveTo>
                    <a:pt x="2713" y="1"/>
                  </a:moveTo>
                  <a:cubicBezTo>
                    <a:pt x="2713" y="1"/>
                    <a:pt x="733" y="28"/>
                    <a:pt x="0" y="82"/>
                  </a:cubicBezTo>
                  <a:cubicBezTo>
                    <a:pt x="1085" y="227"/>
                    <a:pt x="2013" y="251"/>
                    <a:pt x="2512" y="251"/>
                  </a:cubicBezTo>
                  <a:cubicBezTo>
                    <a:pt x="2761" y="251"/>
                    <a:pt x="2902" y="245"/>
                    <a:pt x="2902" y="245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63560" y="4420341"/>
              <a:ext cx="321281" cy="12198"/>
            </a:xfrm>
            <a:custGeom>
              <a:avLst/>
              <a:gdLst/>
              <a:ahLst/>
              <a:cxnLst/>
              <a:rect l="l" t="t" r="r" b="b"/>
              <a:pathLst>
                <a:path w="7243" h="275" extrusionOk="0">
                  <a:moveTo>
                    <a:pt x="0" y="1"/>
                  </a:moveTo>
                  <a:cubicBezTo>
                    <a:pt x="28" y="55"/>
                    <a:pt x="55" y="164"/>
                    <a:pt x="136" y="272"/>
                  </a:cubicBezTo>
                  <a:cubicBezTo>
                    <a:pt x="686" y="272"/>
                    <a:pt x="1434" y="274"/>
                    <a:pt x="2240" y="274"/>
                  </a:cubicBezTo>
                  <a:cubicBezTo>
                    <a:pt x="4256" y="274"/>
                    <a:pt x="6642" y="260"/>
                    <a:pt x="7243" y="164"/>
                  </a:cubicBezTo>
                  <a:cubicBezTo>
                    <a:pt x="6022" y="1"/>
                    <a:pt x="1764" y="1"/>
                    <a:pt x="0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74384" y="4446822"/>
              <a:ext cx="166074" cy="10868"/>
            </a:xfrm>
            <a:custGeom>
              <a:avLst/>
              <a:gdLst/>
              <a:ahLst/>
              <a:cxnLst/>
              <a:rect l="l" t="t" r="r" b="b"/>
              <a:pathLst>
                <a:path w="3744" h="245" extrusionOk="0">
                  <a:moveTo>
                    <a:pt x="1" y="0"/>
                  </a:moveTo>
                  <a:cubicBezTo>
                    <a:pt x="1" y="82"/>
                    <a:pt x="28" y="163"/>
                    <a:pt x="28" y="245"/>
                  </a:cubicBezTo>
                  <a:cubicBezTo>
                    <a:pt x="1682" y="245"/>
                    <a:pt x="3283" y="217"/>
                    <a:pt x="3744" y="136"/>
                  </a:cubicBezTo>
                  <a:cubicBezTo>
                    <a:pt x="3066" y="28"/>
                    <a:pt x="1547" y="0"/>
                    <a:pt x="1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74384" y="4470865"/>
              <a:ext cx="97498" cy="10912"/>
            </a:xfrm>
            <a:custGeom>
              <a:avLst/>
              <a:gdLst/>
              <a:ahLst/>
              <a:cxnLst/>
              <a:rect l="l" t="t" r="r" b="b"/>
              <a:pathLst>
                <a:path w="2198" h="246" extrusionOk="0">
                  <a:moveTo>
                    <a:pt x="1" y="1"/>
                  </a:moveTo>
                  <a:lnTo>
                    <a:pt x="1" y="1"/>
                  </a:lnTo>
                  <a:cubicBezTo>
                    <a:pt x="28" y="109"/>
                    <a:pt x="28" y="164"/>
                    <a:pt x="1" y="245"/>
                  </a:cubicBezTo>
                  <a:cubicBezTo>
                    <a:pt x="1004" y="245"/>
                    <a:pt x="1872" y="218"/>
                    <a:pt x="2198" y="137"/>
                  </a:cubicBezTo>
                  <a:cubicBezTo>
                    <a:pt x="1737" y="82"/>
                    <a:pt x="950" y="28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65956" y="4498544"/>
              <a:ext cx="249112" cy="12110"/>
            </a:xfrm>
            <a:custGeom>
              <a:avLst/>
              <a:gdLst/>
              <a:ahLst/>
              <a:cxnLst/>
              <a:rect l="l" t="t" r="r" b="b"/>
              <a:pathLst>
                <a:path w="5616" h="273" extrusionOk="0">
                  <a:moveTo>
                    <a:pt x="109" y="1"/>
                  </a:moveTo>
                  <a:cubicBezTo>
                    <a:pt x="82" y="82"/>
                    <a:pt x="28" y="164"/>
                    <a:pt x="1" y="272"/>
                  </a:cubicBezTo>
                  <a:cubicBezTo>
                    <a:pt x="2116" y="272"/>
                    <a:pt x="4937" y="272"/>
                    <a:pt x="5615" y="164"/>
                  </a:cubicBezTo>
                  <a:cubicBezTo>
                    <a:pt x="4693" y="28"/>
                    <a:pt x="2062" y="1"/>
                    <a:pt x="109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803646" y="4404726"/>
              <a:ext cx="34909" cy="131165"/>
            </a:xfrm>
            <a:custGeom>
              <a:avLst/>
              <a:gdLst/>
              <a:ahLst/>
              <a:cxnLst/>
              <a:rect l="l" t="t" r="r" b="b"/>
              <a:pathLst>
                <a:path w="787" h="2957" extrusionOk="0">
                  <a:moveTo>
                    <a:pt x="0" y="0"/>
                  </a:moveTo>
                  <a:lnTo>
                    <a:pt x="0" y="2957"/>
                  </a:lnTo>
                  <a:cubicBezTo>
                    <a:pt x="380" y="2740"/>
                    <a:pt x="678" y="2306"/>
                    <a:pt x="733" y="1600"/>
                  </a:cubicBezTo>
                  <a:cubicBezTo>
                    <a:pt x="787" y="814"/>
                    <a:pt x="489" y="244"/>
                    <a:pt x="0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23944" y="4433604"/>
              <a:ext cx="347763" cy="72214"/>
            </a:xfrm>
            <a:custGeom>
              <a:avLst/>
              <a:gdLst/>
              <a:ahLst/>
              <a:cxnLst/>
              <a:rect l="l" t="t" r="r" b="b"/>
              <a:pathLst>
                <a:path w="7840" h="1628" extrusionOk="0">
                  <a:moveTo>
                    <a:pt x="55" y="0"/>
                  </a:moveTo>
                  <a:cubicBezTo>
                    <a:pt x="55" y="0"/>
                    <a:pt x="272" y="407"/>
                    <a:pt x="272" y="787"/>
                  </a:cubicBezTo>
                  <a:cubicBezTo>
                    <a:pt x="272" y="1139"/>
                    <a:pt x="1" y="1628"/>
                    <a:pt x="1" y="1628"/>
                  </a:cubicBezTo>
                  <a:lnTo>
                    <a:pt x="7243" y="1628"/>
                  </a:lnTo>
                  <a:cubicBezTo>
                    <a:pt x="7406" y="1628"/>
                    <a:pt x="7840" y="1302"/>
                    <a:pt x="7812" y="841"/>
                  </a:cubicBezTo>
                  <a:cubicBezTo>
                    <a:pt x="7785" y="190"/>
                    <a:pt x="7433" y="0"/>
                    <a:pt x="7460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416051" y="4387870"/>
              <a:ext cx="161284" cy="164877"/>
            </a:xfrm>
            <a:custGeom>
              <a:avLst/>
              <a:gdLst/>
              <a:ahLst/>
              <a:cxnLst/>
              <a:rect l="l" t="t" r="r" b="b"/>
              <a:pathLst>
                <a:path w="3636" h="3717" extrusionOk="0">
                  <a:moveTo>
                    <a:pt x="0" y="0"/>
                  </a:moveTo>
                  <a:cubicBezTo>
                    <a:pt x="489" y="733"/>
                    <a:pt x="950" y="1980"/>
                    <a:pt x="163" y="3716"/>
                  </a:cubicBezTo>
                  <a:lnTo>
                    <a:pt x="1899" y="3716"/>
                  </a:lnTo>
                  <a:cubicBezTo>
                    <a:pt x="3635" y="3716"/>
                    <a:pt x="3147" y="0"/>
                    <a:pt x="1953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" name="Google Shape;186;p2"/>
          <p:cNvSpPr/>
          <p:nvPr/>
        </p:nvSpPr>
        <p:spPr>
          <a:xfrm>
            <a:off x="1733699" y="4239847"/>
            <a:ext cx="194951" cy="144472"/>
          </a:xfrm>
          <a:custGeom>
            <a:avLst/>
            <a:gdLst/>
            <a:ahLst/>
            <a:cxnLst/>
            <a:rect l="l" t="t" r="r" b="b"/>
            <a:pathLst>
              <a:path w="4395" h="3257" extrusionOk="0">
                <a:moveTo>
                  <a:pt x="2063" y="0"/>
                </a:moveTo>
                <a:cubicBezTo>
                  <a:pt x="681" y="0"/>
                  <a:pt x="0" y="1385"/>
                  <a:pt x="0" y="1385"/>
                </a:cubicBezTo>
                <a:lnTo>
                  <a:pt x="2170" y="3256"/>
                </a:lnTo>
                <a:lnTo>
                  <a:pt x="4394" y="1574"/>
                </a:lnTo>
                <a:cubicBezTo>
                  <a:pt x="4394" y="1574"/>
                  <a:pt x="4231" y="408"/>
                  <a:pt x="2550" y="55"/>
                </a:cubicBezTo>
                <a:cubicBezTo>
                  <a:pt x="2379" y="17"/>
                  <a:pt x="2217" y="0"/>
                  <a:pt x="2063" y="0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"/>
          <p:cNvSpPr/>
          <p:nvPr/>
        </p:nvSpPr>
        <p:spPr>
          <a:xfrm>
            <a:off x="1758938" y="4064853"/>
            <a:ext cx="89070" cy="255677"/>
          </a:xfrm>
          <a:custGeom>
            <a:avLst/>
            <a:gdLst/>
            <a:ahLst/>
            <a:cxnLst/>
            <a:rect l="l" t="t" r="r" b="b"/>
            <a:pathLst>
              <a:path w="2008" h="5764" extrusionOk="0">
                <a:moveTo>
                  <a:pt x="366" y="0"/>
                </a:moveTo>
                <a:cubicBezTo>
                  <a:pt x="316" y="0"/>
                  <a:pt x="265" y="12"/>
                  <a:pt x="218" y="40"/>
                </a:cubicBezTo>
                <a:cubicBezTo>
                  <a:pt x="28" y="149"/>
                  <a:pt x="1" y="339"/>
                  <a:pt x="109" y="501"/>
                </a:cubicBezTo>
                <a:cubicBezTo>
                  <a:pt x="408" y="908"/>
                  <a:pt x="950" y="1722"/>
                  <a:pt x="1086" y="2346"/>
                </a:cubicBezTo>
                <a:cubicBezTo>
                  <a:pt x="1303" y="3187"/>
                  <a:pt x="1303" y="5763"/>
                  <a:pt x="1303" y="5763"/>
                </a:cubicBezTo>
                <a:lnTo>
                  <a:pt x="1601" y="5655"/>
                </a:lnTo>
                <a:cubicBezTo>
                  <a:pt x="1601" y="5655"/>
                  <a:pt x="2008" y="2997"/>
                  <a:pt x="1520" y="1695"/>
                </a:cubicBezTo>
                <a:cubicBezTo>
                  <a:pt x="1221" y="854"/>
                  <a:pt x="842" y="339"/>
                  <a:pt x="625" y="95"/>
                </a:cubicBezTo>
                <a:cubicBezTo>
                  <a:pt x="554" y="42"/>
                  <a:pt x="460" y="0"/>
                  <a:pt x="366" y="0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"/>
          <p:cNvSpPr/>
          <p:nvPr/>
        </p:nvSpPr>
        <p:spPr>
          <a:xfrm>
            <a:off x="1549613" y="4255062"/>
            <a:ext cx="559481" cy="461540"/>
          </a:xfrm>
          <a:custGeom>
            <a:avLst/>
            <a:gdLst/>
            <a:ahLst/>
            <a:cxnLst/>
            <a:rect l="l" t="t" r="r" b="b"/>
            <a:pathLst>
              <a:path w="12613" h="10405" extrusionOk="0">
                <a:moveTo>
                  <a:pt x="3692" y="0"/>
                </a:moveTo>
                <a:cubicBezTo>
                  <a:pt x="3529" y="0"/>
                  <a:pt x="3379" y="25"/>
                  <a:pt x="3201" y="65"/>
                </a:cubicBezTo>
                <a:cubicBezTo>
                  <a:pt x="1492" y="472"/>
                  <a:pt x="895" y="1774"/>
                  <a:pt x="461" y="3211"/>
                </a:cubicBezTo>
                <a:cubicBezTo>
                  <a:pt x="0" y="4622"/>
                  <a:pt x="1004" y="9369"/>
                  <a:pt x="3309" y="10182"/>
                </a:cubicBezTo>
                <a:cubicBezTo>
                  <a:pt x="3747" y="10332"/>
                  <a:pt x="4147" y="10390"/>
                  <a:pt x="4501" y="10390"/>
                </a:cubicBezTo>
                <a:cubicBezTo>
                  <a:pt x="5684" y="10390"/>
                  <a:pt x="6374" y="9748"/>
                  <a:pt x="6374" y="9748"/>
                </a:cubicBezTo>
                <a:cubicBezTo>
                  <a:pt x="6374" y="9748"/>
                  <a:pt x="7166" y="10405"/>
                  <a:pt x="8257" y="10405"/>
                </a:cubicBezTo>
                <a:cubicBezTo>
                  <a:pt x="8551" y="10405"/>
                  <a:pt x="8867" y="10357"/>
                  <a:pt x="9195" y="10236"/>
                </a:cubicBezTo>
                <a:cubicBezTo>
                  <a:pt x="9683" y="10047"/>
                  <a:pt x="10117" y="9721"/>
                  <a:pt x="10524" y="9314"/>
                </a:cubicBezTo>
                <a:cubicBezTo>
                  <a:pt x="11880" y="7850"/>
                  <a:pt x="12613" y="5164"/>
                  <a:pt x="12206" y="3266"/>
                </a:cubicBezTo>
                <a:cubicBezTo>
                  <a:pt x="11698" y="1063"/>
                  <a:pt x="10325" y="48"/>
                  <a:pt x="9014" y="48"/>
                </a:cubicBezTo>
                <a:cubicBezTo>
                  <a:pt x="8856" y="48"/>
                  <a:pt x="8699" y="63"/>
                  <a:pt x="8544" y="92"/>
                </a:cubicBezTo>
                <a:cubicBezTo>
                  <a:pt x="7134" y="363"/>
                  <a:pt x="6347" y="1421"/>
                  <a:pt x="6347" y="1421"/>
                </a:cubicBezTo>
                <a:cubicBezTo>
                  <a:pt x="6347" y="1421"/>
                  <a:pt x="5262" y="119"/>
                  <a:pt x="3879" y="11"/>
                </a:cubicBezTo>
                <a:cubicBezTo>
                  <a:pt x="3813" y="4"/>
                  <a:pt x="3752" y="0"/>
                  <a:pt x="3692" y="0"/>
                </a:cubicBezTo>
                <a:close/>
              </a:path>
            </a:pathLst>
          </a:custGeom>
          <a:solidFill>
            <a:srgbClr val="CE5B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"/>
          <p:cNvSpPr/>
          <p:nvPr/>
        </p:nvSpPr>
        <p:spPr>
          <a:xfrm>
            <a:off x="1549613" y="4255062"/>
            <a:ext cx="466863" cy="461540"/>
          </a:xfrm>
          <a:custGeom>
            <a:avLst/>
            <a:gdLst/>
            <a:ahLst/>
            <a:cxnLst/>
            <a:rect l="l" t="t" r="r" b="b"/>
            <a:pathLst>
              <a:path w="10525" h="10405" extrusionOk="0">
                <a:moveTo>
                  <a:pt x="3692" y="0"/>
                </a:moveTo>
                <a:cubicBezTo>
                  <a:pt x="3529" y="0"/>
                  <a:pt x="3379" y="25"/>
                  <a:pt x="3201" y="65"/>
                </a:cubicBezTo>
                <a:cubicBezTo>
                  <a:pt x="1492" y="472"/>
                  <a:pt x="895" y="1774"/>
                  <a:pt x="461" y="3211"/>
                </a:cubicBezTo>
                <a:cubicBezTo>
                  <a:pt x="0" y="4622"/>
                  <a:pt x="1004" y="9369"/>
                  <a:pt x="3309" y="10182"/>
                </a:cubicBezTo>
                <a:cubicBezTo>
                  <a:pt x="3747" y="10332"/>
                  <a:pt x="4147" y="10390"/>
                  <a:pt x="4501" y="10390"/>
                </a:cubicBezTo>
                <a:cubicBezTo>
                  <a:pt x="5684" y="10390"/>
                  <a:pt x="6374" y="9748"/>
                  <a:pt x="6374" y="9748"/>
                </a:cubicBezTo>
                <a:cubicBezTo>
                  <a:pt x="6374" y="9748"/>
                  <a:pt x="7166" y="10405"/>
                  <a:pt x="8257" y="10405"/>
                </a:cubicBezTo>
                <a:cubicBezTo>
                  <a:pt x="8551" y="10405"/>
                  <a:pt x="8867" y="10357"/>
                  <a:pt x="9195" y="10236"/>
                </a:cubicBezTo>
                <a:cubicBezTo>
                  <a:pt x="9683" y="10047"/>
                  <a:pt x="10117" y="9721"/>
                  <a:pt x="10524" y="9314"/>
                </a:cubicBezTo>
                <a:cubicBezTo>
                  <a:pt x="10497" y="8826"/>
                  <a:pt x="10307" y="8392"/>
                  <a:pt x="10036" y="7985"/>
                </a:cubicBezTo>
                <a:cubicBezTo>
                  <a:pt x="9982" y="7877"/>
                  <a:pt x="9900" y="7795"/>
                  <a:pt x="9846" y="7714"/>
                </a:cubicBezTo>
                <a:cubicBezTo>
                  <a:pt x="9575" y="7416"/>
                  <a:pt x="9222" y="7171"/>
                  <a:pt x="8870" y="6982"/>
                </a:cubicBezTo>
                <a:cubicBezTo>
                  <a:pt x="8110" y="6602"/>
                  <a:pt x="7296" y="6358"/>
                  <a:pt x="6510" y="6114"/>
                </a:cubicBezTo>
                <a:cubicBezTo>
                  <a:pt x="5750" y="5924"/>
                  <a:pt x="4937" y="5653"/>
                  <a:pt x="4204" y="5246"/>
                </a:cubicBezTo>
                <a:cubicBezTo>
                  <a:pt x="3499" y="4839"/>
                  <a:pt x="2848" y="4215"/>
                  <a:pt x="2577" y="3456"/>
                </a:cubicBezTo>
                <a:cubicBezTo>
                  <a:pt x="2279" y="2560"/>
                  <a:pt x="2550" y="1828"/>
                  <a:pt x="2902" y="1042"/>
                </a:cubicBezTo>
                <a:cubicBezTo>
                  <a:pt x="3038" y="689"/>
                  <a:pt x="3309" y="418"/>
                  <a:pt x="3608" y="201"/>
                </a:cubicBezTo>
                <a:cubicBezTo>
                  <a:pt x="3635" y="146"/>
                  <a:pt x="3743" y="92"/>
                  <a:pt x="3879" y="11"/>
                </a:cubicBezTo>
                <a:cubicBezTo>
                  <a:pt x="3813" y="4"/>
                  <a:pt x="3752" y="0"/>
                  <a:pt x="3692" y="0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"/>
          <p:cNvSpPr/>
          <p:nvPr/>
        </p:nvSpPr>
        <p:spPr>
          <a:xfrm>
            <a:off x="1846767" y="4636942"/>
            <a:ext cx="20493" cy="25727"/>
          </a:xfrm>
          <a:custGeom>
            <a:avLst/>
            <a:gdLst/>
            <a:ahLst/>
            <a:cxnLst/>
            <a:rect l="l" t="t" r="r" b="b"/>
            <a:pathLst>
              <a:path w="462" h="580" extrusionOk="0">
                <a:moveTo>
                  <a:pt x="408" y="0"/>
                </a:moveTo>
                <a:cubicBezTo>
                  <a:pt x="299" y="27"/>
                  <a:pt x="218" y="109"/>
                  <a:pt x="164" y="190"/>
                </a:cubicBezTo>
                <a:cubicBezTo>
                  <a:pt x="82" y="271"/>
                  <a:pt x="1" y="407"/>
                  <a:pt x="1" y="488"/>
                </a:cubicBezTo>
                <a:cubicBezTo>
                  <a:pt x="1" y="549"/>
                  <a:pt x="31" y="580"/>
                  <a:pt x="58" y="580"/>
                </a:cubicBezTo>
                <a:cubicBezTo>
                  <a:pt x="67" y="580"/>
                  <a:pt x="75" y="576"/>
                  <a:pt x="82" y="570"/>
                </a:cubicBezTo>
                <a:cubicBezTo>
                  <a:pt x="191" y="515"/>
                  <a:pt x="272" y="407"/>
                  <a:pt x="299" y="326"/>
                </a:cubicBezTo>
                <a:cubicBezTo>
                  <a:pt x="353" y="217"/>
                  <a:pt x="435" y="163"/>
                  <a:pt x="435" y="27"/>
                </a:cubicBezTo>
                <a:cubicBezTo>
                  <a:pt x="462" y="0"/>
                  <a:pt x="435" y="0"/>
                  <a:pt x="408" y="0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"/>
          <p:cNvSpPr/>
          <p:nvPr/>
        </p:nvSpPr>
        <p:spPr>
          <a:xfrm>
            <a:off x="1744522" y="4300307"/>
            <a:ext cx="72214" cy="23820"/>
          </a:xfrm>
          <a:custGeom>
            <a:avLst/>
            <a:gdLst/>
            <a:ahLst/>
            <a:cxnLst/>
            <a:rect l="l" t="t" r="r" b="b"/>
            <a:pathLst>
              <a:path w="1628" h="537" extrusionOk="0">
                <a:moveTo>
                  <a:pt x="498" y="0"/>
                </a:moveTo>
                <a:cubicBezTo>
                  <a:pt x="346" y="0"/>
                  <a:pt x="202" y="37"/>
                  <a:pt x="82" y="157"/>
                </a:cubicBezTo>
                <a:cubicBezTo>
                  <a:pt x="0" y="266"/>
                  <a:pt x="54" y="401"/>
                  <a:pt x="163" y="428"/>
                </a:cubicBezTo>
                <a:cubicBezTo>
                  <a:pt x="239" y="472"/>
                  <a:pt x="324" y="485"/>
                  <a:pt x="413" y="485"/>
                </a:cubicBezTo>
                <a:cubicBezTo>
                  <a:pt x="548" y="485"/>
                  <a:pt x="695" y="455"/>
                  <a:pt x="841" y="455"/>
                </a:cubicBezTo>
                <a:cubicBezTo>
                  <a:pt x="1112" y="455"/>
                  <a:pt x="1356" y="455"/>
                  <a:pt x="1628" y="537"/>
                </a:cubicBezTo>
                <a:lnTo>
                  <a:pt x="1628" y="455"/>
                </a:lnTo>
                <a:cubicBezTo>
                  <a:pt x="1384" y="293"/>
                  <a:pt x="1167" y="130"/>
                  <a:pt x="868" y="49"/>
                </a:cubicBezTo>
                <a:cubicBezTo>
                  <a:pt x="747" y="24"/>
                  <a:pt x="620" y="0"/>
                  <a:pt x="498" y="0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"/>
          <p:cNvSpPr/>
          <p:nvPr/>
        </p:nvSpPr>
        <p:spPr>
          <a:xfrm>
            <a:off x="1779742" y="4330426"/>
            <a:ext cx="38192" cy="23465"/>
          </a:xfrm>
          <a:custGeom>
            <a:avLst/>
            <a:gdLst/>
            <a:ahLst/>
            <a:cxnLst/>
            <a:rect l="l" t="t" r="r" b="b"/>
            <a:pathLst>
              <a:path w="861" h="529" extrusionOk="0">
                <a:moveTo>
                  <a:pt x="552" y="0"/>
                </a:moveTo>
                <a:cubicBezTo>
                  <a:pt x="488" y="0"/>
                  <a:pt x="427" y="7"/>
                  <a:pt x="373" y="21"/>
                </a:cubicBezTo>
                <a:cubicBezTo>
                  <a:pt x="237" y="75"/>
                  <a:pt x="156" y="183"/>
                  <a:pt x="74" y="319"/>
                </a:cubicBezTo>
                <a:cubicBezTo>
                  <a:pt x="0" y="430"/>
                  <a:pt x="128" y="528"/>
                  <a:pt x="234" y="528"/>
                </a:cubicBezTo>
                <a:cubicBezTo>
                  <a:pt x="283" y="528"/>
                  <a:pt x="328" y="506"/>
                  <a:pt x="345" y="455"/>
                </a:cubicBezTo>
                <a:cubicBezTo>
                  <a:pt x="373" y="400"/>
                  <a:pt x="454" y="319"/>
                  <a:pt x="508" y="292"/>
                </a:cubicBezTo>
                <a:cubicBezTo>
                  <a:pt x="590" y="210"/>
                  <a:pt x="644" y="183"/>
                  <a:pt x="752" y="156"/>
                </a:cubicBezTo>
                <a:cubicBezTo>
                  <a:pt x="834" y="156"/>
                  <a:pt x="861" y="48"/>
                  <a:pt x="752" y="21"/>
                </a:cubicBezTo>
                <a:cubicBezTo>
                  <a:pt x="684" y="7"/>
                  <a:pt x="617" y="0"/>
                  <a:pt x="552" y="0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"/>
          <p:cNvSpPr/>
          <p:nvPr/>
        </p:nvSpPr>
        <p:spPr>
          <a:xfrm>
            <a:off x="1837141" y="4315655"/>
            <a:ext cx="57798" cy="26526"/>
          </a:xfrm>
          <a:custGeom>
            <a:avLst/>
            <a:gdLst/>
            <a:ahLst/>
            <a:cxnLst/>
            <a:rect l="l" t="t" r="r" b="b"/>
            <a:pathLst>
              <a:path w="1303" h="598" extrusionOk="0">
                <a:moveTo>
                  <a:pt x="625" y="1"/>
                </a:moveTo>
                <a:cubicBezTo>
                  <a:pt x="381" y="1"/>
                  <a:pt x="218" y="82"/>
                  <a:pt x="28" y="218"/>
                </a:cubicBezTo>
                <a:cubicBezTo>
                  <a:pt x="1" y="245"/>
                  <a:pt x="28" y="326"/>
                  <a:pt x="82" y="326"/>
                </a:cubicBezTo>
                <a:cubicBezTo>
                  <a:pt x="130" y="311"/>
                  <a:pt x="180" y="304"/>
                  <a:pt x="231" y="304"/>
                </a:cubicBezTo>
                <a:cubicBezTo>
                  <a:pt x="356" y="304"/>
                  <a:pt x="490" y="342"/>
                  <a:pt x="625" y="381"/>
                </a:cubicBezTo>
                <a:cubicBezTo>
                  <a:pt x="787" y="408"/>
                  <a:pt x="896" y="543"/>
                  <a:pt x="1059" y="598"/>
                </a:cubicBezTo>
                <a:cubicBezTo>
                  <a:pt x="1194" y="598"/>
                  <a:pt x="1303" y="381"/>
                  <a:pt x="1221" y="245"/>
                </a:cubicBezTo>
                <a:cubicBezTo>
                  <a:pt x="1113" y="82"/>
                  <a:pt x="814" y="1"/>
                  <a:pt x="625" y="1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"/>
          <p:cNvSpPr/>
          <p:nvPr/>
        </p:nvSpPr>
        <p:spPr>
          <a:xfrm>
            <a:off x="1872051" y="4289661"/>
            <a:ext cx="26526" cy="11178"/>
          </a:xfrm>
          <a:custGeom>
            <a:avLst/>
            <a:gdLst/>
            <a:ahLst/>
            <a:cxnLst/>
            <a:rect l="l" t="t" r="r" b="b"/>
            <a:pathLst>
              <a:path w="598" h="252" extrusionOk="0">
                <a:moveTo>
                  <a:pt x="446" y="1"/>
                </a:moveTo>
                <a:cubicBezTo>
                  <a:pt x="300" y="1"/>
                  <a:pt x="132" y="138"/>
                  <a:pt x="27" y="180"/>
                </a:cubicBezTo>
                <a:cubicBezTo>
                  <a:pt x="0" y="180"/>
                  <a:pt x="27" y="234"/>
                  <a:pt x="27" y="234"/>
                </a:cubicBezTo>
                <a:cubicBezTo>
                  <a:pt x="103" y="234"/>
                  <a:pt x="201" y="252"/>
                  <a:pt x="295" y="252"/>
                </a:cubicBezTo>
                <a:cubicBezTo>
                  <a:pt x="406" y="252"/>
                  <a:pt x="512" y="228"/>
                  <a:pt x="570" y="126"/>
                </a:cubicBezTo>
                <a:cubicBezTo>
                  <a:pt x="597" y="99"/>
                  <a:pt x="597" y="45"/>
                  <a:pt x="570" y="45"/>
                </a:cubicBezTo>
                <a:cubicBezTo>
                  <a:pt x="532" y="13"/>
                  <a:pt x="490" y="1"/>
                  <a:pt x="446" y="1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"/>
          <p:cNvSpPr/>
          <p:nvPr/>
        </p:nvSpPr>
        <p:spPr>
          <a:xfrm>
            <a:off x="1959880" y="4319115"/>
            <a:ext cx="78424" cy="66935"/>
          </a:xfrm>
          <a:custGeom>
            <a:avLst/>
            <a:gdLst/>
            <a:ahLst/>
            <a:cxnLst/>
            <a:rect l="l" t="t" r="r" b="b"/>
            <a:pathLst>
              <a:path w="1768" h="1509" extrusionOk="0">
                <a:moveTo>
                  <a:pt x="885" y="1"/>
                </a:moveTo>
                <a:cubicBezTo>
                  <a:pt x="816" y="1"/>
                  <a:pt x="747" y="10"/>
                  <a:pt x="679" y="31"/>
                </a:cubicBezTo>
                <a:cubicBezTo>
                  <a:pt x="651" y="31"/>
                  <a:pt x="624" y="59"/>
                  <a:pt x="597" y="113"/>
                </a:cubicBezTo>
                <a:cubicBezTo>
                  <a:pt x="326" y="167"/>
                  <a:pt x="109" y="411"/>
                  <a:pt x="82" y="655"/>
                </a:cubicBezTo>
                <a:cubicBezTo>
                  <a:pt x="0" y="954"/>
                  <a:pt x="217" y="1279"/>
                  <a:pt x="489" y="1415"/>
                </a:cubicBezTo>
                <a:cubicBezTo>
                  <a:pt x="604" y="1480"/>
                  <a:pt x="722" y="1509"/>
                  <a:pt x="836" y="1509"/>
                </a:cubicBezTo>
                <a:cubicBezTo>
                  <a:pt x="1340" y="1509"/>
                  <a:pt x="1768" y="942"/>
                  <a:pt x="1546" y="411"/>
                </a:cubicBezTo>
                <a:cubicBezTo>
                  <a:pt x="1437" y="171"/>
                  <a:pt x="1169" y="1"/>
                  <a:pt x="885" y="1"/>
                </a:cubicBezTo>
                <a:close/>
              </a:path>
            </a:pathLst>
          </a:custGeom>
          <a:solidFill>
            <a:srgbClr val="D981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"/>
          <p:cNvSpPr/>
          <p:nvPr/>
        </p:nvSpPr>
        <p:spPr>
          <a:xfrm>
            <a:off x="1988757" y="4421893"/>
            <a:ext cx="72214" cy="143230"/>
          </a:xfrm>
          <a:custGeom>
            <a:avLst/>
            <a:gdLst/>
            <a:ahLst/>
            <a:cxnLst/>
            <a:rect l="l" t="t" r="r" b="b"/>
            <a:pathLst>
              <a:path w="1628" h="3229" extrusionOk="0">
                <a:moveTo>
                  <a:pt x="1051" y="1"/>
                </a:moveTo>
                <a:cubicBezTo>
                  <a:pt x="971" y="1"/>
                  <a:pt x="883" y="31"/>
                  <a:pt x="787" y="101"/>
                </a:cubicBezTo>
                <a:cubicBezTo>
                  <a:pt x="651" y="183"/>
                  <a:pt x="597" y="373"/>
                  <a:pt x="543" y="535"/>
                </a:cubicBezTo>
                <a:cubicBezTo>
                  <a:pt x="407" y="1078"/>
                  <a:pt x="244" y="1593"/>
                  <a:pt x="109" y="2136"/>
                </a:cubicBezTo>
                <a:cubicBezTo>
                  <a:pt x="55" y="2298"/>
                  <a:pt x="0" y="2488"/>
                  <a:pt x="55" y="2678"/>
                </a:cubicBezTo>
                <a:cubicBezTo>
                  <a:pt x="104" y="2998"/>
                  <a:pt x="509" y="3228"/>
                  <a:pt x="827" y="3228"/>
                </a:cubicBezTo>
                <a:cubicBezTo>
                  <a:pt x="860" y="3228"/>
                  <a:pt x="892" y="3226"/>
                  <a:pt x="923" y="3221"/>
                </a:cubicBezTo>
                <a:cubicBezTo>
                  <a:pt x="1329" y="3139"/>
                  <a:pt x="1465" y="2624"/>
                  <a:pt x="1546" y="2271"/>
                </a:cubicBezTo>
                <a:cubicBezTo>
                  <a:pt x="1628" y="1783"/>
                  <a:pt x="1628" y="1268"/>
                  <a:pt x="1601" y="807"/>
                </a:cubicBezTo>
                <a:cubicBezTo>
                  <a:pt x="1574" y="698"/>
                  <a:pt x="1546" y="508"/>
                  <a:pt x="1438" y="318"/>
                </a:cubicBezTo>
                <a:cubicBezTo>
                  <a:pt x="1346" y="135"/>
                  <a:pt x="1217" y="1"/>
                  <a:pt x="1051" y="1"/>
                </a:cubicBezTo>
                <a:close/>
              </a:path>
            </a:pathLst>
          </a:custGeom>
          <a:solidFill>
            <a:srgbClr val="D981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"/>
          <p:cNvSpPr/>
          <p:nvPr/>
        </p:nvSpPr>
        <p:spPr>
          <a:xfrm>
            <a:off x="2295536" y="3912615"/>
            <a:ext cx="687053" cy="802826"/>
          </a:xfrm>
          <a:custGeom>
            <a:avLst/>
            <a:gdLst/>
            <a:ahLst/>
            <a:cxnLst/>
            <a:rect l="l" t="t" r="r" b="b"/>
            <a:pathLst>
              <a:path w="15489" h="18099" extrusionOk="0">
                <a:moveTo>
                  <a:pt x="5480" y="1"/>
                </a:moveTo>
                <a:lnTo>
                  <a:pt x="5480" y="5100"/>
                </a:lnTo>
                <a:cubicBezTo>
                  <a:pt x="5480" y="6619"/>
                  <a:pt x="4992" y="8111"/>
                  <a:pt x="4070" y="9331"/>
                </a:cubicBezTo>
                <a:cubicBezTo>
                  <a:pt x="2442" y="11501"/>
                  <a:pt x="1" y="15027"/>
                  <a:pt x="82" y="16085"/>
                </a:cubicBezTo>
                <a:cubicBezTo>
                  <a:pt x="218" y="17685"/>
                  <a:pt x="1439" y="17902"/>
                  <a:pt x="2117" y="18038"/>
                </a:cubicBezTo>
                <a:cubicBezTo>
                  <a:pt x="2343" y="18083"/>
                  <a:pt x="3657" y="18098"/>
                  <a:pt x="5328" y="18098"/>
                </a:cubicBezTo>
                <a:cubicBezTo>
                  <a:pt x="8672" y="18098"/>
                  <a:pt x="13445" y="18038"/>
                  <a:pt x="13807" y="18038"/>
                </a:cubicBezTo>
                <a:cubicBezTo>
                  <a:pt x="14349" y="18038"/>
                  <a:pt x="15489" y="16736"/>
                  <a:pt x="14702" y="15271"/>
                </a:cubicBezTo>
                <a:cubicBezTo>
                  <a:pt x="14160" y="14295"/>
                  <a:pt x="12017" y="11447"/>
                  <a:pt x="10552" y="9494"/>
                </a:cubicBezTo>
                <a:cubicBezTo>
                  <a:pt x="9603" y="8246"/>
                  <a:pt x="9087" y="6754"/>
                  <a:pt x="9087" y="5208"/>
                </a:cubicBezTo>
                <a:lnTo>
                  <a:pt x="9087" y="190"/>
                </a:lnTo>
                <a:lnTo>
                  <a:pt x="548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"/>
          <p:cNvSpPr/>
          <p:nvPr/>
        </p:nvSpPr>
        <p:spPr>
          <a:xfrm>
            <a:off x="2538574" y="3912615"/>
            <a:ext cx="160086" cy="81840"/>
          </a:xfrm>
          <a:custGeom>
            <a:avLst/>
            <a:gdLst/>
            <a:ahLst/>
            <a:cxnLst/>
            <a:rect l="l" t="t" r="r" b="b"/>
            <a:pathLst>
              <a:path w="3609" h="1845" extrusionOk="0">
                <a:moveTo>
                  <a:pt x="1" y="1"/>
                </a:moveTo>
                <a:lnTo>
                  <a:pt x="1" y="1845"/>
                </a:lnTo>
                <a:lnTo>
                  <a:pt x="3608" y="1845"/>
                </a:lnTo>
                <a:lnTo>
                  <a:pt x="3608" y="136"/>
                </a:lnTo>
                <a:lnTo>
                  <a:pt x="1" y="1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"/>
          <p:cNvSpPr/>
          <p:nvPr/>
        </p:nvSpPr>
        <p:spPr>
          <a:xfrm>
            <a:off x="2488050" y="3864487"/>
            <a:ext cx="264770" cy="66226"/>
          </a:xfrm>
          <a:custGeom>
            <a:avLst/>
            <a:gdLst/>
            <a:ahLst/>
            <a:cxnLst/>
            <a:rect l="l" t="t" r="r" b="b"/>
            <a:pathLst>
              <a:path w="5969" h="1493" extrusionOk="0">
                <a:moveTo>
                  <a:pt x="760" y="1"/>
                </a:moveTo>
                <a:cubicBezTo>
                  <a:pt x="353" y="1"/>
                  <a:pt x="1" y="353"/>
                  <a:pt x="1" y="760"/>
                </a:cubicBezTo>
                <a:cubicBezTo>
                  <a:pt x="1" y="1167"/>
                  <a:pt x="353" y="1492"/>
                  <a:pt x="760" y="1492"/>
                </a:cubicBezTo>
                <a:lnTo>
                  <a:pt x="5236" y="1492"/>
                </a:lnTo>
                <a:cubicBezTo>
                  <a:pt x="5643" y="1492"/>
                  <a:pt x="5968" y="1194"/>
                  <a:pt x="5968" y="760"/>
                </a:cubicBezTo>
                <a:cubicBezTo>
                  <a:pt x="5968" y="353"/>
                  <a:pt x="5643" y="1"/>
                  <a:pt x="52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"/>
          <p:cNvSpPr/>
          <p:nvPr/>
        </p:nvSpPr>
        <p:spPr>
          <a:xfrm>
            <a:off x="2355730" y="4450415"/>
            <a:ext cx="535439" cy="210609"/>
          </a:xfrm>
          <a:custGeom>
            <a:avLst/>
            <a:gdLst/>
            <a:ahLst/>
            <a:cxnLst/>
            <a:rect l="l" t="t" r="r" b="b"/>
            <a:pathLst>
              <a:path w="12071" h="4748" extrusionOk="0">
                <a:moveTo>
                  <a:pt x="2170" y="1"/>
                </a:moveTo>
                <a:cubicBezTo>
                  <a:pt x="2170" y="1"/>
                  <a:pt x="0" y="3391"/>
                  <a:pt x="82" y="3988"/>
                </a:cubicBezTo>
                <a:cubicBezTo>
                  <a:pt x="136" y="4612"/>
                  <a:pt x="570" y="4748"/>
                  <a:pt x="1248" y="4748"/>
                </a:cubicBezTo>
                <a:lnTo>
                  <a:pt x="11094" y="4748"/>
                </a:lnTo>
                <a:cubicBezTo>
                  <a:pt x="11772" y="4748"/>
                  <a:pt x="12070" y="4286"/>
                  <a:pt x="12043" y="3581"/>
                </a:cubicBezTo>
                <a:cubicBezTo>
                  <a:pt x="11989" y="2903"/>
                  <a:pt x="9575" y="28"/>
                  <a:pt x="9575" y="28"/>
                </a:cubicBezTo>
                <a:lnTo>
                  <a:pt x="4286" y="1"/>
                </a:lnTo>
                <a:close/>
              </a:path>
            </a:pathLst>
          </a:custGeom>
          <a:solidFill>
            <a:srgbClr val="62A5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>
            <a:off x="2355730" y="4450415"/>
            <a:ext cx="228619" cy="210609"/>
          </a:xfrm>
          <a:custGeom>
            <a:avLst/>
            <a:gdLst/>
            <a:ahLst/>
            <a:cxnLst/>
            <a:rect l="l" t="t" r="r" b="b"/>
            <a:pathLst>
              <a:path w="5154" h="4748" extrusionOk="0">
                <a:moveTo>
                  <a:pt x="2170" y="1"/>
                </a:moveTo>
                <a:cubicBezTo>
                  <a:pt x="2170" y="1"/>
                  <a:pt x="0" y="3391"/>
                  <a:pt x="82" y="3988"/>
                </a:cubicBezTo>
                <a:cubicBezTo>
                  <a:pt x="136" y="4612"/>
                  <a:pt x="570" y="4748"/>
                  <a:pt x="1248" y="4748"/>
                </a:cubicBezTo>
                <a:lnTo>
                  <a:pt x="5154" y="4748"/>
                </a:lnTo>
                <a:cubicBezTo>
                  <a:pt x="3472" y="4205"/>
                  <a:pt x="3228" y="3418"/>
                  <a:pt x="3147" y="3147"/>
                </a:cubicBezTo>
                <a:cubicBezTo>
                  <a:pt x="3092" y="2930"/>
                  <a:pt x="3770" y="1249"/>
                  <a:pt x="4286" y="1"/>
                </a:cubicBez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"/>
          <p:cNvSpPr/>
          <p:nvPr/>
        </p:nvSpPr>
        <p:spPr>
          <a:xfrm>
            <a:off x="2720264" y="4494862"/>
            <a:ext cx="55403" cy="52031"/>
          </a:xfrm>
          <a:custGeom>
            <a:avLst/>
            <a:gdLst/>
            <a:ahLst/>
            <a:cxnLst/>
            <a:rect l="l" t="t" r="r" b="b"/>
            <a:pathLst>
              <a:path w="1249" h="1173" extrusionOk="0">
                <a:moveTo>
                  <a:pt x="588" y="1"/>
                </a:moveTo>
                <a:cubicBezTo>
                  <a:pt x="573" y="1"/>
                  <a:pt x="558" y="1"/>
                  <a:pt x="543" y="2"/>
                </a:cubicBezTo>
                <a:cubicBezTo>
                  <a:pt x="489" y="2"/>
                  <a:pt x="435" y="30"/>
                  <a:pt x="408" y="30"/>
                </a:cubicBezTo>
                <a:cubicBezTo>
                  <a:pt x="326" y="84"/>
                  <a:pt x="272" y="111"/>
                  <a:pt x="191" y="165"/>
                </a:cubicBezTo>
                <a:cubicBezTo>
                  <a:pt x="28" y="355"/>
                  <a:pt x="1" y="626"/>
                  <a:pt x="55" y="816"/>
                </a:cubicBezTo>
                <a:cubicBezTo>
                  <a:pt x="154" y="1040"/>
                  <a:pt x="367" y="1172"/>
                  <a:pt x="611" y="1172"/>
                </a:cubicBezTo>
                <a:cubicBezTo>
                  <a:pt x="633" y="1172"/>
                  <a:pt x="656" y="1171"/>
                  <a:pt x="679" y="1169"/>
                </a:cubicBezTo>
                <a:cubicBezTo>
                  <a:pt x="1004" y="1115"/>
                  <a:pt x="1248" y="843"/>
                  <a:pt x="1221" y="545"/>
                </a:cubicBezTo>
                <a:cubicBezTo>
                  <a:pt x="1170" y="260"/>
                  <a:pt x="896" y="1"/>
                  <a:pt x="588" y="1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"/>
          <p:cNvSpPr/>
          <p:nvPr/>
        </p:nvSpPr>
        <p:spPr>
          <a:xfrm>
            <a:off x="2787643" y="4576970"/>
            <a:ext cx="37349" cy="31316"/>
          </a:xfrm>
          <a:custGeom>
            <a:avLst/>
            <a:gdLst/>
            <a:ahLst/>
            <a:cxnLst/>
            <a:rect l="l" t="t" r="r" b="b"/>
            <a:pathLst>
              <a:path w="842" h="706" extrusionOk="0">
                <a:moveTo>
                  <a:pt x="475" y="1"/>
                </a:moveTo>
                <a:cubicBezTo>
                  <a:pt x="335" y="1"/>
                  <a:pt x="184" y="74"/>
                  <a:pt x="109" y="186"/>
                </a:cubicBezTo>
                <a:cubicBezTo>
                  <a:pt x="1" y="348"/>
                  <a:pt x="109" y="593"/>
                  <a:pt x="272" y="674"/>
                </a:cubicBezTo>
                <a:cubicBezTo>
                  <a:pt x="314" y="695"/>
                  <a:pt x="363" y="705"/>
                  <a:pt x="411" y="705"/>
                </a:cubicBezTo>
                <a:cubicBezTo>
                  <a:pt x="549" y="705"/>
                  <a:pt x="693" y="624"/>
                  <a:pt x="733" y="484"/>
                </a:cubicBezTo>
                <a:cubicBezTo>
                  <a:pt x="841" y="348"/>
                  <a:pt x="814" y="159"/>
                  <a:pt x="652" y="50"/>
                </a:cubicBezTo>
                <a:cubicBezTo>
                  <a:pt x="601" y="16"/>
                  <a:pt x="539" y="1"/>
                  <a:pt x="475" y="1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"/>
          <p:cNvSpPr/>
          <p:nvPr/>
        </p:nvSpPr>
        <p:spPr>
          <a:xfrm>
            <a:off x="2468799" y="4492556"/>
            <a:ext cx="81884" cy="56556"/>
          </a:xfrm>
          <a:custGeom>
            <a:avLst/>
            <a:gdLst/>
            <a:ahLst/>
            <a:cxnLst/>
            <a:rect l="l" t="t" r="r" b="b"/>
            <a:pathLst>
              <a:path w="1846" h="1275" extrusionOk="0">
                <a:moveTo>
                  <a:pt x="842" y="0"/>
                </a:moveTo>
                <a:cubicBezTo>
                  <a:pt x="1" y="0"/>
                  <a:pt x="136" y="1275"/>
                  <a:pt x="977" y="1275"/>
                </a:cubicBezTo>
                <a:cubicBezTo>
                  <a:pt x="1845" y="1275"/>
                  <a:pt x="1710" y="0"/>
                  <a:pt x="842" y="0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"/>
          <p:cNvSpPr/>
          <p:nvPr/>
        </p:nvSpPr>
        <p:spPr>
          <a:xfrm>
            <a:off x="2574681" y="4583978"/>
            <a:ext cx="30119" cy="26526"/>
          </a:xfrm>
          <a:custGeom>
            <a:avLst/>
            <a:gdLst/>
            <a:ahLst/>
            <a:cxnLst/>
            <a:rect l="l" t="t" r="r" b="b"/>
            <a:pathLst>
              <a:path w="679" h="598" extrusionOk="0">
                <a:moveTo>
                  <a:pt x="299" y="1"/>
                </a:moveTo>
                <a:cubicBezTo>
                  <a:pt x="136" y="1"/>
                  <a:pt x="1" y="163"/>
                  <a:pt x="28" y="326"/>
                </a:cubicBezTo>
                <a:cubicBezTo>
                  <a:pt x="55" y="516"/>
                  <a:pt x="191" y="597"/>
                  <a:pt x="353" y="597"/>
                </a:cubicBezTo>
                <a:cubicBezTo>
                  <a:pt x="543" y="570"/>
                  <a:pt x="679" y="407"/>
                  <a:pt x="625" y="272"/>
                </a:cubicBezTo>
                <a:cubicBezTo>
                  <a:pt x="597" y="109"/>
                  <a:pt x="462" y="1"/>
                  <a:pt x="299" y="1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"/>
          <p:cNvSpPr txBox="1">
            <a:spLocks noGrp="1"/>
          </p:cNvSpPr>
          <p:nvPr>
            <p:ph type="subTitle" idx="1"/>
          </p:nvPr>
        </p:nvSpPr>
        <p:spPr>
          <a:xfrm>
            <a:off x="2006825" y="2986525"/>
            <a:ext cx="5130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7" name="Google Shape;207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208" name="Google Shape;208;p2"/>
          <p:cNvSpPr/>
          <p:nvPr/>
        </p:nvSpPr>
        <p:spPr>
          <a:xfrm>
            <a:off x="8091975" y="-381050"/>
            <a:ext cx="1509000" cy="15090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"/>
          <p:cNvSpPr txBox="1">
            <a:spLocks noGrp="1"/>
          </p:cNvSpPr>
          <p:nvPr>
            <p:ph type="ctrTitle"/>
          </p:nvPr>
        </p:nvSpPr>
        <p:spPr>
          <a:xfrm>
            <a:off x="2006928" y="936785"/>
            <a:ext cx="5130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6028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"/>
          <p:cNvSpPr txBox="1">
            <a:spLocks noGrp="1"/>
          </p:cNvSpPr>
          <p:nvPr>
            <p:ph type="title"/>
          </p:nvPr>
        </p:nvSpPr>
        <p:spPr>
          <a:xfrm>
            <a:off x="311700" y="1813800"/>
            <a:ext cx="8520600" cy="15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217" name="Google Shape;217;p3"/>
          <p:cNvSpPr/>
          <p:nvPr/>
        </p:nvSpPr>
        <p:spPr>
          <a:xfrm>
            <a:off x="4673763" y="457891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"/>
          <p:cNvSpPr/>
          <p:nvPr/>
        </p:nvSpPr>
        <p:spPr>
          <a:xfrm>
            <a:off x="7685692" y="18153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"/>
          <p:cNvSpPr/>
          <p:nvPr/>
        </p:nvSpPr>
        <p:spPr>
          <a:xfrm>
            <a:off x="465549" y="14858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986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/>
          <p:nvPr/>
        </p:nvSpPr>
        <p:spPr>
          <a:xfrm>
            <a:off x="4953000" y="0"/>
            <a:ext cx="3546600" cy="5143500"/>
          </a:xfrm>
          <a:prstGeom prst="flowChartProcess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4"/>
          <p:cNvSpPr txBox="1">
            <a:spLocks noGrp="1"/>
          </p:cNvSpPr>
          <p:nvPr>
            <p:ph type="title"/>
          </p:nvPr>
        </p:nvSpPr>
        <p:spPr>
          <a:xfrm>
            <a:off x="5119350" y="1165425"/>
            <a:ext cx="32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224" name="Google Shape;224;p4"/>
          <p:cNvSpPr txBox="1">
            <a:spLocks noGrp="1"/>
          </p:cNvSpPr>
          <p:nvPr>
            <p:ph type="subTitle" idx="1"/>
          </p:nvPr>
        </p:nvSpPr>
        <p:spPr>
          <a:xfrm>
            <a:off x="5119350" y="1813875"/>
            <a:ext cx="3213900" cy="21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983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"/>
          <p:cNvSpPr/>
          <p:nvPr/>
        </p:nvSpPr>
        <p:spPr>
          <a:xfrm>
            <a:off x="7673637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5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5"/>
          <p:cNvSpPr/>
          <p:nvPr/>
        </p:nvSpPr>
        <p:spPr>
          <a:xfrm>
            <a:off x="91912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5"/>
          <p:cNvSpPr/>
          <p:nvPr/>
        </p:nvSpPr>
        <p:spPr>
          <a:xfrm>
            <a:off x="949189" y="3514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5"/>
          <p:cNvSpPr/>
          <p:nvPr/>
        </p:nvSpPr>
        <p:spPr>
          <a:xfrm>
            <a:off x="7470849" y="447672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5"/>
          <p:cNvSpPr/>
          <p:nvPr/>
        </p:nvSpPr>
        <p:spPr>
          <a:xfrm>
            <a:off x="-514350" y="3633425"/>
            <a:ext cx="9658438" cy="2453331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"/>
          <p:cNvSpPr/>
          <p:nvPr/>
        </p:nvSpPr>
        <p:spPr>
          <a:xfrm>
            <a:off x="-101300" y="4067300"/>
            <a:ext cx="9245152" cy="1274431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5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5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5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237" name="Google Shape;237;p5"/>
          <p:cNvSpPr txBox="1">
            <a:spLocks noGrp="1"/>
          </p:cNvSpPr>
          <p:nvPr>
            <p:ph type="subTitle" idx="1"/>
          </p:nvPr>
        </p:nvSpPr>
        <p:spPr>
          <a:xfrm>
            <a:off x="1255613" y="2691400"/>
            <a:ext cx="30441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2"/>
          </p:nvPr>
        </p:nvSpPr>
        <p:spPr>
          <a:xfrm>
            <a:off x="5028313" y="2691375"/>
            <a:ext cx="30441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3"/>
          </p:nvPr>
        </p:nvSpPr>
        <p:spPr>
          <a:xfrm>
            <a:off x="1255613" y="1981075"/>
            <a:ext cx="3044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4"/>
          </p:nvPr>
        </p:nvSpPr>
        <p:spPr>
          <a:xfrm>
            <a:off x="5028313" y="1981075"/>
            <a:ext cx="3044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403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"/>
          <p:cNvSpPr txBox="1">
            <a:spLocks noGrp="1"/>
          </p:cNvSpPr>
          <p:nvPr>
            <p:ph type="title"/>
          </p:nvPr>
        </p:nvSpPr>
        <p:spPr>
          <a:xfrm>
            <a:off x="955775" y="1305275"/>
            <a:ext cx="4492800" cy="18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6000"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244" name="Google Shape;244;p6"/>
          <p:cNvSpPr txBox="1">
            <a:spLocks noGrp="1"/>
          </p:cNvSpPr>
          <p:nvPr>
            <p:ph type="subTitle" idx="1"/>
          </p:nvPr>
        </p:nvSpPr>
        <p:spPr>
          <a:xfrm>
            <a:off x="955775" y="3273575"/>
            <a:ext cx="4359000" cy="88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734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7"/>
          <p:cNvSpPr/>
          <p:nvPr/>
        </p:nvSpPr>
        <p:spPr>
          <a:xfrm>
            <a:off x="5042588" y="353566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7"/>
          <p:cNvSpPr txBox="1">
            <a:spLocks noGrp="1"/>
          </p:cNvSpPr>
          <p:nvPr>
            <p:ph type="title"/>
          </p:nvPr>
        </p:nvSpPr>
        <p:spPr>
          <a:xfrm>
            <a:off x="4572000" y="353575"/>
            <a:ext cx="3858900" cy="10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8" name="Google Shape;24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249" name="Google Shape;249;p7"/>
          <p:cNvSpPr txBox="1">
            <a:spLocks noGrp="1"/>
          </p:cNvSpPr>
          <p:nvPr>
            <p:ph type="subTitle" idx="1"/>
          </p:nvPr>
        </p:nvSpPr>
        <p:spPr>
          <a:xfrm>
            <a:off x="4572000" y="1655238"/>
            <a:ext cx="3858900" cy="28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50" name="Google Shape;250;p7"/>
          <p:cNvGrpSpPr/>
          <p:nvPr/>
        </p:nvGrpSpPr>
        <p:grpSpPr>
          <a:xfrm>
            <a:off x="3662548" y="4791350"/>
            <a:ext cx="5481836" cy="500522"/>
            <a:chOff x="3662548" y="4715150"/>
            <a:chExt cx="5481836" cy="500522"/>
          </a:xfrm>
        </p:grpSpPr>
        <p:sp>
          <p:nvSpPr>
            <p:cNvPr id="251" name="Google Shape;251;p7"/>
            <p:cNvSpPr/>
            <p:nvPr/>
          </p:nvSpPr>
          <p:spPr>
            <a:xfrm>
              <a:off x="3662548" y="4715150"/>
              <a:ext cx="5481836" cy="500522"/>
            </a:xfrm>
            <a:custGeom>
              <a:avLst/>
              <a:gdLst/>
              <a:ahLst/>
              <a:cxnLst/>
              <a:rect l="l" t="t" r="r" b="b"/>
              <a:pathLst>
                <a:path w="198276" h="9657" extrusionOk="0">
                  <a:moveTo>
                    <a:pt x="0" y="0"/>
                  </a:moveTo>
                  <a:lnTo>
                    <a:pt x="0" y="9656"/>
                  </a:lnTo>
                  <a:lnTo>
                    <a:pt x="198276" y="9656"/>
                  </a:lnTo>
                  <a:lnTo>
                    <a:pt x="198276" y="0"/>
                  </a:lnTo>
                  <a:close/>
                </a:path>
              </a:pathLst>
            </a:custGeom>
            <a:solidFill>
              <a:srgbClr val="97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3662548" y="4963990"/>
              <a:ext cx="5481836" cy="248836"/>
            </a:xfrm>
            <a:custGeom>
              <a:avLst/>
              <a:gdLst/>
              <a:ahLst/>
              <a:cxnLst/>
              <a:rect l="l" t="t" r="r" b="b"/>
              <a:pathLst>
                <a:path w="198276" h="4801" extrusionOk="0">
                  <a:moveTo>
                    <a:pt x="0" y="0"/>
                  </a:moveTo>
                  <a:lnTo>
                    <a:pt x="0" y="4801"/>
                  </a:lnTo>
                  <a:lnTo>
                    <a:pt x="198276" y="4801"/>
                  </a:lnTo>
                  <a:lnTo>
                    <a:pt x="198276" y="0"/>
                  </a:lnTo>
                  <a:close/>
                </a:path>
              </a:pathLst>
            </a:custGeom>
            <a:solidFill>
              <a:srgbClr val="834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" name="Google Shape;253;p7"/>
          <p:cNvSpPr/>
          <p:nvPr/>
        </p:nvSpPr>
        <p:spPr>
          <a:xfrm>
            <a:off x="3992674" y="41027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7"/>
          <p:cNvSpPr/>
          <p:nvPr/>
        </p:nvSpPr>
        <p:spPr>
          <a:xfrm>
            <a:off x="8638442" y="17010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9411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"/>
          <p:cNvSpPr/>
          <p:nvPr/>
        </p:nvSpPr>
        <p:spPr>
          <a:xfrm>
            <a:off x="290550" y="252125"/>
            <a:ext cx="8548500" cy="465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/>
          </p:nvPr>
        </p:nvSpPr>
        <p:spPr>
          <a:xfrm>
            <a:off x="1949100" y="54000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subTitle" idx="1"/>
          </p:nvPr>
        </p:nvSpPr>
        <p:spPr>
          <a:xfrm>
            <a:off x="2068950" y="2319794"/>
            <a:ext cx="2316000" cy="5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2"/>
          </p:nvPr>
        </p:nvSpPr>
        <p:spPr>
          <a:xfrm>
            <a:off x="1949200" y="1873550"/>
            <a:ext cx="25557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" name="Google Shape;225;p13"/>
          <p:cNvSpPr txBox="1">
            <a:spLocks noGrp="1"/>
          </p:cNvSpPr>
          <p:nvPr>
            <p:ph type="title" idx="3" hasCustomPrompt="1"/>
          </p:nvPr>
        </p:nvSpPr>
        <p:spPr>
          <a:xfrm>
            <a:off x="2068975" y="1374036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6" name="Google Shape;226;p13"/>
          <p:cNvSpPr txBox="1">
            <a:spLocks noGrp="1"/>
          </p:cNvSpPr>
          <p:nvPr>
            <p:ph type="subTitle" idx="4"/>
          </p:nvPr>
        </p:nvSpPr>
        <p:spPr>
          <a:xfrm>
            <a:off x="4758835" y="2319794"/>
            <a:ext cx="2316000" cy="5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title" idx="5"/>
          </p:nvPr>
        </p:nvSpPr>
        <p:spPr>
          <a:xfrm>
            <a:off x="4639100" y="1873550"/>
            <a:ext cx="25557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6" hasCustomPrompt="1"/>
          </p:nvPr>
        </p:nvSpPr>
        <p:spPr>
          <a:xfrm>
            <a:off x="4758821" y="13739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7"/>
          </p:nvPr>
        </p:nvSpPr>
        <p:spPr>
          <a:xfrm>
            <a:off x="832850" y="3987347"/>
            <a:ext cx="2316000" cy="5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8"/>
          </p:nvPr>
        </p:nvSpPr>
        <p:spPr>
          <a:xfrm>
            <a:off x="713100" y="3587275"/>
            <a:ext cx="25557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title" idx="9" hasCustomPrompt="1"/>
          </p:nvPr>
        </p:nvSpPr>
        <p:spPr>
          <a:xfrm>
            <a:off x="832850" y="30877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3"/>
          </p:nvPr>
        </p:nvSpPr>
        <p:spPr>
          <a:xfrm>
            <a:off x="3455497" y="3987347"/>
            <a:ext cx="2316000" cy="5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title" idx="14"/>
          </p:nvPr>
        </p:nvSpPr>
        <p:spPr>
          <a:xfrm>
            <a:off x="3335756" y="3587275"/>
            <a:ext cx="25557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5" hasCustomPrompt="1"/>
          </p:nvPr>
        </p:nvSpPr>
        <p:spPr>
          <a:xfrm>
            <a:off x="3455508" y="30877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/>
          <p:nvPr/>
        </p:nvSpPr>
        <p:spPr>
          <a:xfrm flipH="1">
            <a:off x="599430" y="1377527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 flipH="1">
            <a:off x="1207751" y="401661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 flipH="1">
            <a:off x="1713750" y="391050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/>
          <p:nvPr/>
        </p:nvSpPr>
        <p:spPr>
          <a:xfrm flipH="1">
            <a:off x="746946" y="1055402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3"/>
          <p:cNvSpPr/>
          <p:nvPr/>
        </p:nvSpPr>
        <p:spPr>
          <a:xfrm flipH="1">
            <a:off x="407673" y="432355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"/>
          <p:cNvSpPr/>
          <p:nvPr/>
        </p:nvSpPr>
        <p:spPr>
          <a:xfrm flipH="1">
            <a:off x="885887" y="516977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3"/>
          <p:cNvSpPr/>
          <p:nvPr/>
        </p:nvSpPr>
        <p:spPr>
          <a:xfrm flipH="1">
            <a:off x="399100" y="2036308"/>
            <a:ext cx="101832" cy="102160"/>
          </a:xfrm>
          <a:custGeom>
            <a:avLst/>
            <a:gdLst/>
            <a:ahLst/>
            <a:cxnLst/>
            <a:rect l="l" t="t" r="r" b="b"/>
            <a:pathLst>
              <a:path w="1556" h="1561" extrusionOk="0">
                <a:moveTo>
                  <a:pt x="1537" y="753"/>
                </a:moveTo>
                <a:cubicBezTo>
                  <a:pt x="1555" y="1168"/>
                  <a:pt x="1217" y="1524"/>
                  <a:pt x="807" y="1542"/>
                </a:cubicBezTo>
                <a:cubicBezTo>
                  <a:pt x="392" y="1560"/>
                  <a:pt x="36" y="1222"/>
                  <a:pt x="18" y="812"/>
                </a:cubicBezTo>
                <a:cubicBezTo>
                  <a:pt x="0" y="397"/>
                  <a:pt x="316" y="41"/>
                  <a:pt x="749" y="23"/>
                </a:cubicBezTo>
                <a:cubicBezTo>
                  <a:pt x="1163" y="1"/>
                  <a:pt x="1519" y="339"/>
                  <a:pt x="1537" y="7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3"/>
          <p:cNvSpPr/>
          <p:nvPr/>
        </p:nvSpPr>
        <p:spPr>
          <a:xfrm flipH="1">
            <a:off x="8382457" y="517062"/>
            <a:ext cx="221335" cy="333115"/>
          </a:xfrm>
          <a:custGeom>
            <a:avLst/>
            <a:gdLst/>
            <a:ahLst/>
            <a:cxnLst/>
            <a:rect l="l" t="t" r="r" b="b"/>
            <a:pathLst>
              <a:path w="3382" h="5090" extrusionOk="0">
                <a:moveTo>
                  <a:pt x="1745" y="0"/>
                </a:moveTo>
                <a:cubicBezTo>
                  <a:pt x="1768" y="1691"/>
                  <a:pt x="2331" y="2425"/>
                  <a:pt x="3382" y="2556"/>
                </a:cubicBezTo>
                <a:cubicBezTo>
                  <a:pt x="2309" y="2651"/>
                  <a:pt x="1709" y="3422"/>
                  <a:pt x="1597" y="5089"/>
                </a:cubicBezTo>
                <a:cubicBezTo>
                  <a:pt x="1560" y="3458"/>
                  <a:pt x="1092" y="2592"/>
                  <a:pt x="1" y="2498"/>
                </a:cubicBezTo>
                <a:cubicBezTo>
                  <a:pt x="1033" y="2367"/>
                  <a:pt x="1655" y="1655"/>
                  <a:pt x="17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3"/>
          <p:cNvSpPr/>
          <p:nvPr/>
        </p:nvSpPr>
        <p:spPr>
          <a:xfrm flipH="1">
            <a:off x="7011291" y="1165373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10800000" flipH="1">
            <a:off x="8358667" y="3674917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7771026" y="4670548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7245525" y="4659955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8212395" y="3995603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8550424" y="4618977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 rot="10800000" flipH="1">
            <a:off x="8096751" y="4557261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 rot="10800000" flipH="1">
            <a:off x="8550424" y="3966086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 rot="10800000" flipH="1">
            <a:off x="8541916" y="2997550"/>
            <a:ext cx="101832" cy="102160"/>
          </a:xfrm>
          <a:custGeom>
            <a:avLst/>
            <a:gdLst/>
            <a:ahLst/>
            <a:cxnLst/>
            <a:rect l="l" t="t" r="r" b="b"/>
            <a:pathLst>
              <a:path w="1556" h="1561" extrusionOk="0">
                <a:moveTo>
                  <a:pt x="1537" y="753"/>
                </a:moveTo>
                <a:cubicBezTo>
                  <a:pt x="1555" y="1168"/>
                  <a:pt x="1217" y="1524"/>
                  <a:pt x="807" y="1542"/>
                </a:cubicBezTo>
                <a:cubicBezTo>
                  <a:pt x="392" y="1560"/>
                  <a:pt x="36" y="1222"/>
                  <a:pt x="18" y="812"/>
                </a:cubicBezTo>
                <a:cubicBezTo>
                  <a:pt x="0" y="397"/>
                  <a:pt x="316" y="41"/>
                  <a:pt x="749" y="23"/>
                </a:cubicBezTo>
                <a:cubicBezTo>
                  <a:pt x="1163" y="1"/>
                  <a:pt x="1519" y="339"/>
                  <a:pt x="1537" y="7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 flipH="1">
            <a:off x="713107" y="3140924"/>
            <a:ext cx="221335" cy="333115"/>
          </a:xfrm>
          <a:custGeom>
            <a:avLst/>
            <a:gdLst/>
            <a:ahLst/>
            <a:cxnLst/>
            <a:rect l="l" t="t" r="r" b="b"/>
            <a:pathLst>
              <a:path w="3382" h="5090" extrusionOk="0">
                <a:moveTo>
                  <a:pt x="1745" y="0"/>
                </a:moveTo>
                <a:cubicBezTo>
                  <a:pt x="1768" y="1691"/>
                  <a:pt x="2331" y="2425"/>
                  <a:pt x="3382" y="2556"/>
                </a:cubicBezTo>
                <a:cubicBezTo>
                  <a:pt x="2309" y="2651"/>
                  <a:pt x="1709" y="3422"/>
                  <a:pt x="1597" y="5089"/>
                </a:cubicBezTo>
                <a:cubicBezTo>
                  <a:pt x="1560" y="3458"/>
                  <a:pt x="1092" y="2592"/>
                  <a:pt x="1" y="2498"/>
                </a:cubicBezTo>
                <a:cubicBezTo>
                  <a:pt x="1033" y="2367"/>
                  <a:pt x="1655" y="1655"/>
                  <a:pt x="17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 flipH="1">
            <a:off x="347016" y="4080298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3"/>
          <p:cNvSpPr/>
          <p:nvPr/>
        </p:nvSpPr>
        <p:spPr>
          <a:xfrm flipH="1">
            <a:off x="432150" y="1108478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subTitle" idx="16"/>
          </p:nvPr>
        </p:nvSpPr>
        <p:spPr>
          <a:xfrm>
            <a:off x="5958435" y="3971085"/>
            <a:ext cx="2316000" cy="5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17"/>
          </p:nvPr>
        </p:nvSpPr>
        <p:spPr>
          <a:xfrm>
            <a:off x="5838694" y="3571013"/>
            <a:ext cx="25557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title" idx="18" hasCustomPrompt="1"/>
          </p:nvPr>
        </p:nvSpPr>
        <p:spPr>
          <a:xfrm>
            <a:off x="5958446" y="3071451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"/>
          <p:cNvSpPr/>
          <p:nvPr/>
        </p:nvSpPr>
        <p:spPr>
          <a:xfrm flipH="1">
            <a:off x="58721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8"/>
          <p:cNvSpPr/>
          <p:nvPr/>
        </p:nvSpPr>
        <p:spPr>
          <a:xfrm flipH="1">
            <a:off x="792806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8"/>
          <p:cNvSpPr/>
          <p:nvPr/>
        </p:nvSpPr>
        <p:spPr>
          <a:xfrm flipH="1">
            <a:off x="7506944" y="4230425"/>
            <a:ext cx="796690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/>
          <p:nvPr/>
        </p:nvSpPr>
        <p:spPr>
          <a:xfrm flipH="1">
            <a:off x="1714790" y="4579787"/>
            <a:ext cx="361996" cy="12275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8"/>
          <p:cNvSpPr txBox="1">
            <a:spLocks noGrp="1"/>
          </p:cNvSpPr>
          <p:nvPr>
            <p:ph type="title"/>
          </p:nvPr>
        </p:nvSpPr>
        <p:spPr>
          <a:xfrm>
            <a:off x="490250" y="2061150"/>
            <a:ext cx="63678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None/>
              <a:defRPr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578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9"/>
          <p:cNvSpPr/>
          <p:nvPr/>
        </p:nvSpPr>
        <p:spPr>
          <a:xfrm>
            <a:off x="4310705" y="1430528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9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"/>
          <p:cNvSpPr/>
          <p:nvPr/>
        </p:nvSpPr>
        <p:spPr>
          <a:xfrm>
            <a:off x="2073164" y="4225925"/>
            <a:ext cx="796690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9"/>
          <p:cNvSpPr/>
          <p:nvPr/>
        </p:nvSpPr>
        <p:spPr>
          <a:xfrm>
            <a:off x="8357674" y="4434750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9"/>
          <p:cNvSpPr/>
          <p:nvPr/>
        </p:nvSpPr>
        <p:spPr>
          <a:xfrm rot="-3412155">
            <a:off x="-246034" y="4815669"/>
            <a:ext cx="1614043" cy="286375"/>
          </a:xfrm>
          <a:custGeom>
            <a:avLst/>
            <a:gdLst/>
            <a:ahLst/>
            <a:cxnLst/>
            <a:rect l="l" t="t" r="r" b="b"/>
            <a:pathLst>
              <a:path w="64556" h="11454" extrusionOk="0">
                <a:moveTo>
                  <a:pt x="207" y="0"/>
                </a:moveTo>
                <a:cubicBezTo>
                  <a:pt x="156" y="0"/>
                  <a:pt x="109" y="21"/>
                  <a:pt x="82" y="61"/>
                </a:cubicBezTo>
                <a:cubicBezTo>
                  <a:pt x="0" y="116"/>
                  <a:pt x="0" y="251"/>
                  <a:pt x="82" y="333"/>
                </a:cubicBezTo>
                <a:cubicBezTo>
                  <a:pt x="353" y="604"/>
                  <a:pt x="597" y="875"/>
                  <a:pt x="868" y="1146"/>
                </a:cubicBezTo>
                <a:cubicBezTo>
                  <a:pt x="896" y="1173"/>
                  <a:pt x="950" y="1201"/>
                  <a:pt x="1004" y="1201"/>
                </a:cubicBezTo>
                <a:cubicBezTo>
                  <a:pt x="1058" y="1201"/>
                  <a:pt x="1085" y="1201"/>
                  <a:pt x="1140" y="1146"/>
                </a:cubicBezTo>
                <a:cubicBezTo>
                  <a:pt x="1194" y="1065"/>
                  <a:pt x="1194" y="929"/>
                  <a:pt x="1140" y="875"/>
                </a:cubicBezTo>
                <a:cubicBezTo>
                  <a:pt x="868" y="604"/>
                  <a:pt x="597" y="333"/>
                  <a:pt x="353" y="61"/>
                </a:cubicBezTo>
                <a:cubicBezTo>
                  <a:pt x="312" y="21"/>
                  <a:pt x="258" y="0"/>
                  <a:pt x="207" y="0"/>
                </a:cubicBezTo>
                <a:close/>
                <a:moveTo>
                  <a:pt x="1774" y="1628"/>
                </a:moveTo>
                <a:cubicBezTo>
                  <a:pt x="1723" y="1628"/>
                  <a:pt x="1669" y="1648"/>
                  <a:pt x="1628" y="1689"/>
                </a:cubicBezTo>
                <a:cubicBezTo>
                  <a:pt x="1574" y="1743"/>
                  <a:pt x="1574" y="1879"/>
                  <a:pt x="1628" y="1960"/>
                </a:cubicBezTo>
                <a:cubicBezTo>
                  <a:pt x="1899" y="2231"/>
                  <a:pt x="2225" y="2475"/>
                  <a:pt x="2496" y="2692"/>
                </a:cubicBezTo>
                <a:cubicBezTo>
                  <a:pt x="2523" y="2747"/>
                  <a:pt x="2577" y="2747"/>
                  <a:pt x="2631" y="2747"/>
                </a:cubicBezTo>
                <a:cubicBezTo>
                  <a:pt x="2686" y="2747"/>
                  <a:pt x="2740" y="2692"/>
                  <a:pt x="2740" y="2692"/>
                </a:cubicBezTo>
                <a:cubicBezTo>
                  <a:pt x="2821" y="2611"/>
                  <a:pt x="2794" y="2503"/>
                  <a:pt x="2713" y="2421"/>
                </a:cubicBezTo>
                <a:cubicBezTo>
                  <a:pt x="2442" y="2204"/>
                  <a:pt x="2170" y="1933"/>
                  <a:pt x="1899" y="1689"/>
                </a:cubicBezTo>
                <a:cubicBezTo>
                  <a:pt x="1872" y="1648"/>
                  <a:pt x="1825" y="1628"/>
                  <a:pt x="1774" y="1628"/>
                </a:cubicBezTo>
                <a:close/>
                <a:moveTo>
                  <a:pt x="48118" y="2557"/>
                </a:moveTo>
                <a:cubicBezTo>
                  <a:pt x="48010" y="2611"/>
                  <a:pt x="47955" y="2665"/>
                  <a:pt x="47955" y="2774"/>
                </a:cubicBezTo>
                <a:cubicBezTo>
                  <a:pt x="47955" y="2882"/>
                  <a:pt x="48010" y="2937"/>
                  <a:pt x="48118" y="2937"/>
                </a:cubicBezTo>
                <a:lnTo>
                  <a:pt x="48254" y="2937"/>
                </a:lnTo>
                <a:cubicBezTo>
                  <a:pt x="48606" y="2937"/>
                  <a:pt x="48905" y="2964"/>
                  <a:pt x="49230" y="2964"/>
                </a:cubicBezTo>
                <a:cubicBezTo>
                  <a:pt x="49339" y="2964"/>
                  <a:pt x="49420" y="2909"/>
                  <a:pt x="49420" y="2801"/>
                </a:cubicBezTo>
                <a:cubicBezTo>
                  <a:pt x="49420" y="2692"/>
                  <a:pt x="49339" y="2611"/>
                  <a:pt x="49230" y="2611"/>
                </a:cubicBezTo>
                <a:cubicBezTo>
                  <a:pt x="48905" y="2557"/>
                  <a:pt x="48606" y="2557"/>
                  <a:pt x="48254" y="2557"/>
                </a:cubicBezTo>
                <a:close/>
                <a:moveTo>
                  <a:pt x="47006" y="2611"/>
                </a:moveTo>
                <a:lnTo>
                  <a:pt x="45894" y="2692"/>
                </a:lnTo>
                <a:cubicBezTo>
                  <a:pt x="45786" y="2692"/>
                  <a:pt x="45704" y="2801"/>
                  <a:pt x="45704" y="2909"/>
                </a:cubicBezTo>
                <a:cubicBezTo>
                  <a:pt x="45704" y="3018"/>
                  <a:pt x="45786" y="3072"/>
                  <a:pt x="45894" y="3072"/>
                </a:cubicBezTo>
                <a:cubicBezTo>
                  <a:pt x="46301" y="3045"/>
                  <a:pt x="46654" y="3018"/>
                  <a:pt x="47033" y="2964"/>
                </a:cubicBezTo>
                <a:cubicBezTo>
                  <a:pt x="47142" y="2964"/>
                  <a:pt x="47196" y="2882"/>
                  <a:pt x="47196" y="2774"/>
                </a:cubicBezTo>
                <a:cubicBezTo>
                  <a:pt x="47196" y="2665"/>
                  <a:pt x="47088" y="2611"/>
                  <a:pt x="47006" y="2611"/>
                </a:cubicBezTo>
                <a:close/>
                <a:moveTo>
                  <a:pt x="50369" y="2692"/>
                </a:moveTo>
                <a:cubicBezTo>
                  <a:pt x="50261" y="2692"/>
                  <a:pt x="50153" y="2774"/>
                  <a:pt x="50153" y="2882"/>
                </a:cubicBezTo>
                <a:cubicBezTo>
                  <a:pt x="50153" y="2964"/>
                  <a:pt x="50234" y="3072"/>
                  <a:pt x="50315" y="3072"/>
                </a:cubicBezTo>
                <a:lnTo>
                  <a:pt x="50397" y="3072"/>
                </a:lnTo>
                <a:cubicBezTo>
                  <a:pt x="50722" y="3099"/>
                  <a:pt x="51075" y="3181"/>
                  <a:pt x="51400" y="3235"/>
                </a:cubicBezTo>
                <a:lnTo>
                  <a:pt x="51454" y="3235"/>
                </a:lnTo>
                <a:cubicBezTo>
                  <a:pt x="51536" y="3235"/>
                  <a:pt x="51617" y="3181"/>
                  <a:pt x="51617" y="3072"/>
                </a:cubicBezTo>
                <a:cubicBezTo>
                  <a:pt x="51644" y="2964"/>
                  <a:pt x="51590" y="2909"/>
                  <a:pt x="51482" y="2882"/>
                </a:cubicBezTo>
                <a:cubicBezTo>
                  <a:pt x="51129" y="2801"/>
                  <a:pt x="50776" y="2747"/>
                  <a:pt x="50424" y="2692"/>
                </a:cubicBezTo>
                <a:close/>
                <a:moveTo>
                  <a:pt x="44755" y="2882"/>
                </a:moveTo>
                <a:lnTo>
                  <a:pt x="43643" y="3072"/>
                </a:lnTo>
                <a:cubicBezTo>
                  <a:pt x="43534" y="3072"/>
                  <a:pt x="43480" y="3181"/>
                  <a:pt x="43507" y="3289"/>
                </a:cubicBezTo>
                <a:cubicBezTo>
                  <a:pt x="43507" y="3343"/>
                  <a:pt x="43589" y="3425"/>
                  <a:pt x="43670" y="3425"/>
                </a:cubicBezTo>
                <a:cubicBezTo>
                  <a:pt x="43724" y="3425"/>
                  <a:pt x="43724" y="3425"/>
                  <a:pt x="43697" y="3452"/>
                </a:cubicBezTo>
                <a:cubicBezTo>
                  <a:pt x="44077" y="3343"/>
                  <a:pt x="44429" y="3316"/>
                  <a:pt x="44809" y="3235"/>
                </a:cubicBezTo>
                <a:cubicBezTo>
                  <a:pt x="44890" y="3235"/>
                  <a:pt x="44972" y="3154"/>
                  <a:pt x="44972" y="3045"/>
                </a:cubicBezTo>
                <a:cubicBezTo>
                  <a:pt x="44972" y="2937"/>
                  <a:pt x="44863" y="2882"/>
                  <a:pt x="44755" y="2882"/>
                </a:cubicBezTo>
                <a:close/>
                <a:moveTo>
                  <a:pt x="52526" y="3136"/>
                </a:moveTo>
                <a:cubicBezTo>
                  <a:pt x="52451" y="3136"/>
                  <a:pt x="52392" y="3204"/>
                  <a:pt x="52350" y="3289"/>
                </a:cubicBezTo>
                <a:cubicBezTo>
                  <a:pt x="52322" y="3371"/>
                  <a:pt x="52404" y="3479"/>
                  <a:pt x="52485" y="3506"/>
                </a:cubicBezTo>
                <a:cubicBezTo>
                  <a:pt x="52838" y="3588"/>
                  <a:pt x="53163" y="3696"/>
                  <a:pt x="53543" y="3832"/>
                </a:cubicBezTo>
                <a:lnTo>
                  <a:pt x="53624" y="3832"/>
                </a:lnTo>
                <a:cubicBezTo>
                  <a:pt x="53679" y="3832"/>
                  <a:pt x="53760" y="3777"/>
                  <a:pt x="53787" y="3723"/>
                </a:cubicBezTo>
                <a:cubicBezTo>
                  <a:pt x="53814" y="3615"/>
                  <a:pt x="53787" y="3506"/>
                  <a:pt x="53679" y="3479"/>
                </a:cubicBezTo>
                <a:cubicBezTo>
                  <a:pt x="53299" y="3343"/>
                  <a:pt x="52946" y="3235"/>
                  <a:pt x="52594" y="3154"/>
                </a:cubicBezTo>
                <a:cubicBezTo>
                  <a:pt x="52570" y="3142"/>
                  <a:pt x="52547" y="3136"/>
                  <a:pt x="52526" y="3136"/>
                </a:cubicBezTo>
                <a:close/>
                <a:moveTo>
                  <a:pt x="42628" y="3272"/>
                </a:moveTo>
                <a:cubicBezTo>
                  <a:pt x="42605" y="3272"/>
                  <a:pt x="42582" y="3277"/>
                  <a:pt x="42558" y="3289"/>
                </a:cubicBezTo>
                <a:cubicBezTo>
                  <a:pt x="42178" y="3371"/>
                  <a:pt x="41853" y="3452"/>
                  <a:pt x="41473" y="3560"/>
                </a:cubicBezTo>
                <a:cubicBezTo>
                  <a:pt x="41364" y="3588"/>
                  <a:pt x="41310" y="3696"/>
                  <a:pt x="41337" y="3777"/>
                </a:cubicBezTo>
                <a:cubicBezTo>
                  <a:pt x="41337" y="3859"/>
                  <a:pt x="41446" y="3913"/>
                  <a:pt x="41500" y="3913"/>
                </a:cubicBezTo>
                <a:lnTo>
                  <a:pt x="41581" y="3913"/>
                </a:lnTo>
                <a:cubicBezTo>
                  <a:pt x="41961" y="3832"/>
                  <a:pt x="42287" y="3723"/>
                  <a:pt x="42666" y="3642"/>
                </a:cubicBezTo>
                <a:cubicBezTo>
                  <a:pt x="42775" y="3615"/>
                  <a:pt x="42829" y="3506"/>
                  <a:pt x="42802" y="3425"/>
                </a:cubicBezTo>
                <a:cubicBezTo>
                  <a:pt x="42781" y="3340"/>
                  <a:pt x="42710" y="3272"/>
                  <a:pt x="42628" y="3272"/>
                </a:cubicBezTo>
                <a:close/>
                <a:moveTo>
                  <a:pt x="3487" y="3043"/>
                </a:moveTo>
                <a:cubicBezTo>
                  <a:pt x="3424" y="3043"/>
                  <a:pt x="3370" y="3066"/>
                  <a:pt x="3337" y="3099"/>
                </a:cubicBezTo>
                <a:cubicBezTo>
                  <a:pt x="3255" y="3208"/>
                  <a:pt x="3310" y="3316"/>
                  <a:pt x="3364" y="3371"/>
                </a:cubicBezTo>
                <a:cubicBezTo>
                  <a:pt x="3662" y="3615"/>
                  <a:pt x="3988" y="3859"/>
                  <a:pt x="4286" y="4049"/>
                </a:cubicBezTo>
                <a:cubicBezTo>
                  <a:pt x="4313" y="4103"/>
                  <a:pt x="4340" y="4103"/>
                  <a:pt x="4395" y="4103"/>
                </a:cubicBezTo>
                <a:cubicBezTo>
                  <a:pt x="4449" y="4103"/>
                  <a:pt x="4530" y="4103"/>
                  <a:pt x="4530" y="4021"/>
                </a:cubicBezTo>
                <a:cubicBezTo>
                  <a:pt x="4584" y="3913"/>
                  <a:pt x="4557" y="3832"/>
                  <a:pt x="4476" y="3750"/>
                </a:cubicBezTo>
                <a:cubicBezTo>
                  <a:pt x="4178" y="3506"/>
                  <a:pt x="3906" y="3316"/>
                  <a:pt x="3608" y="3072"/>
                </a:cubicBezTo>
                <a:cubicBezTo>
                  <a:pt x="3566" y="3051"/>
                  <a:pt x="3525" y="3043"/>
                  <a:pt x="3487" y="3043"/>
                </a:cubicBezTo>
                <a:close/>
                <a:moveTo>
                  <a:pt x="40470" y="3852"/>
                </a:moveTo>
                <a:cubicBezTo>
                  <a:pt x="40452" y="3852"/>
                  <a:pt x="40434" y="3854"/>
                  <a:pt x="40415" y="3859"/>
                </a:cubicBezTo>
                <a:cubicBezTo>
                  <a:pt x="40035" y="3967"/>
                  <a:pt x="39683" y="4049"/>
                  <a:pt x="39330" y="4157"/>
                </a:cubicBezTo>
                <a:cubicBezTo>
                  <a:pt x="39249" y="4184"/>
                  <a:pt x="39167" y="4293"/>
                  <a:pt x="39194" y="4401"/>
                </a:cubicBezTo>
                <a:cubicBezTo>
                  <a:pt x="39194" y="4455"/>
                  <a:pt x="39303" y="4537"/>
                  <a:pt x="39357" y="4537"/>
                </a:cubicBezTo>
                <a:lnTo>
                  <a:pt x="39466" y="4537"/>
                </a:lnTo>
                <a:cubicBezTo>
                  <a:pt x="39818" y="4428"/>
                  <a:pt x="40198" y="4320"/>
                  <a:pt x="40524" y="4238"/>
                </a:cubicBezTo>
                <a:cubicBezTo>
                  <a:pt x="40632" y="4184"/>
                  <a:pt x="40686" y="4103"/>
                  <a:pt x="40659" y="3994"/>
                </a:cubicBezTo>
                <a:cubicBezTo>
                  <a:pt x="40637" y="3904"/>
                  <a:pt x="40558" y="3852"/>
                  <a:pt x="40470" y="3852"/>
                </a:cubicBezTo>
                <a:close/>
                <a:moveTo>
                  <a:pt x="54661" y="3849"/>
                </a:moveTo>
                <a:cubicBezTo>
                  <a:pt x="54581" y="3849"/>
                  <a:pt x="54513" y="3884"/>
                  <a:pt x="54492" y="3967"/>
                </a:cubicBezTo>
                <a:cubicBezTo>
                  <a:pt x="54465" y="4049"/>
                  <a:pt x="54492" y="4157"/>
                  <a:pt x="54601" y="4184"/>
                </a:cubicBezTo>
                <a:cubicBezTo>
                  <a:pt x="54926" y="4320"/>
                  <a:pt x="55279" y="4510"/>
                  <a:pt x="55604" y="4645"/>
                </a:cubicBezTo>
                <a:lnTo>
                  <a:pt x="55686" y="4645"/>
                </a:lnTo>
                <a:cubicBezTo>
                  <a:pt x="55740" y="4645"/>
                  <a:pt x="55821" y="4591"/>
                  <a:pt x="55876" y="4537"/>
                </a:cubicBezTo>
                <a:cubicBezTo>
                  <a:pt x="55930" y="4428"/>
                  <a:pt x="55876" y="4320"/>
                  <a:pt x="55794" y="4293"/>
                </a:cubicBezTo>
                <a:cubicBezTo>
                  <a:pt x="55415" y="4130"/>
                  <a:pt x="55062" y="3994"/>
                  <a:pt x="54736" y="3859"/>
                </a:cubicBezTo>
                <a:cubicBezTo>
                  <a:pt x="54711" y="3852"/>
                  <a:pt x="54685" y="3849"/>
                  <a:pt x="54661" y="3849"/>
                </a:cubicBezTo>
                <a:close/>
                <a:moveTo>
                  <a:pt x="38320" y="4492"/>
                </a:moveTo>
                <a:cubicBezTo>
                  <a:pt x="38296" y="4492"/>
                  <a:pt x="38270" y="4497"/>
                  <a:pt x="38245" y="4510"/>
                </a:cubicBezTo>
                <a:lnTo>
                  <a:pt x="37323" y="4808"/>
                </a:lnTo>
                <a:lnTo>
                  <a:pt x="37214" y="4835"/>
                </a:lnTo>
                <a:cubicBezTo>
                  <a:pt x="37133" y="4862"/>
                  <a:pt x="37079" y="4971"/>
                  <a:pt x="37106" y="5079"/>
                </a:cubicBezTo>
                <a:cubicBezTo>
                  <a:pt x="37133" y="5188"/>
                  <a:pt x="37214" y="5215"/>
                  <a:pt x="37269" y="5215"/>
                </a:cubicBezTo>
                <a:cubicBezTo>
                  <a:pt x="37269" y="5215"/>
                  <a:pt x="37296" y="5215"/>
                  <a:pt x="37350" y="5188"/>
                </a:cubicBezTo>
                <a:lnTo>
                  <a:pt x="37486" y="5134"/>
                </a:lnTo>
                <a:lnTo>
                  <a:pt x="38381" y="4835"/>
                </a:lnTo>
                <a:cubicBezTo>
                  <a:pt x="38462" y="4808"/>
                  <a:pt x="38516" y="4700"/>
                  <a:pt x="38489" y="4591"/>
                </a:cubicBezTo>
                <a:cubicBezTo>
                  <a:pt x="38468" y="4549"/>
                  <a:pt x="38400" y="4492"/>
                  <a:pt x="38320" y="4492"/>
                </a:cubicBezTo>
                <a:close/>
                <a:moveTo>
                  <a:pt x="5298" y="4305"/>
                </a:moveTo>
                <a:cubicBezTo>
                  <a:pt x="5235" y="4305"/>
                  <a:pt x="5181" y="4329"/>
                  <a:pt x="5127" y="4401"/>
                </a:cubicBezTo>
                <a:cubicBezTo>
                  <a:pt x="5100" y="4510"/>
                  <a:pt x="5100" y="4591"/>
                  <a:pt x="5208" y="4672"/>
                </a:cubicBezTo>
                <a:cubicBezTo>
                  <a:pt x="5507" y="4862"/>
                  <a:pt x="5832" y="5079"/>
                  <a:pt x="6158" y="5269"/>
                </a:cubicBezTo>
                <a:cubicBezTo>
                  <a:pt x="6185" y="5323"/>
                  <a:pt x="6212" y="5323"/>
                  <a:pt x="6239" y="5323"/>
                </a:cubicBezTo>
                <a:cubicBezTo>
                  <a:pt x="6320" y="5323"/>
                  <a:pt x="6375" y="5269"/>
                  <a:pt x="6429" y="5188"/>
                </a:cubicBezTo>
                <a:cubicBezTo>
                  <a:pt x="6456" y="5079"/>
                  <a:pt x="6456" y="4971"/>
                  <a:pt x="6347" y="4917"/>
                </a:cubicBezTo>
                <a:cubicBezTo>
                  <a:pt x="6022" y="4727"/>
                  <a:pt x="5696" y="4537"/>
                  <a:pt x="5398" y="4320"/>
                </a:cubicBezTo>
                <a:cubicBezTo>
                  <a:pt x="5362" y="4311"/>
                  <a:pt x="5329" y="4305"/>
                  <a:pt x="5298" y="4305"/>
                </a:cubicBezTo>
                <a:close/>
                <a:moveTo>
                  <a:pt x="56659" y="4734"/>
                </a:moveTo>
                <a:cubicBezTo>
                  <a:pt x="56599" y="4734"/>
                  <a:pt x="56543" y="4770"/>
                  <a:pt x="56527" y="4835"/>
                </a:cubicBezTo>
                <a:cubicBezTo>
                  <a:pt x="56472" y="4917"/>
                  <a:pt x="56499" y="5052"/>
                  <a:pt x="56608" y="5079"/>
                </a:cubicBezTo>
                <a:cubicBezTo>
                  <a:pt x="56933" y="5242"/>
                  <a:pt x="57232" y="5405"/>
                  <a:pt x="57584" y="5595"/>
                </a:cubicBezTo>
                <a:cubicBezTo>
                  <a:pt x="57612" y="5622"/>
                  <a:pt x="57639" y="5622"/>
                  <a:pt x="57693" y="5622"/>
                </a:cubicBezTo>
                <a:cubicBezTo>
                  <a:pt x="57747" y="5622"/>
                  <a:pt x="57829" y="5595"/>
                  <a:pt x="57829" y="5513"/>
                </a:cubicBezTo>
                <a:cubicBezTo>
                  <a:pt x="57883" y="5459"/>
                  <a:pt x="57856" y="5323"/>
                  <a:pt x="57747" y="5269"/>
                </a:cubicBezTo>
                <a:cubicBezTo>
                  <a:pt x="57449" y="5106"/>
                  <a:pt x="57096" y="4944"/>
                  <a:pt x="56771" y="4781"/>
                </a:cubicBezTo>
                <a:cubicBezTo>
                  <a:pt x="56739" y="4749"/>
                  <a:pt x="56698" y="4734"/>
                  <a:pt x="56659" y="4734"/>
                </a:cubicBezTo>
                <a:close/>
                <a:moveTo>
                  <a:pt x="36218" y="5205"/>
                </a:moveTo>
                <a:cubicBezTo>
                  <a:pt x="36197" y="5205"/>
                  <a:pt x="36176" y="5209"/>
                  <a:pt x="36157" y="5215"/>
                </a:cubicBezTo>
                <a:lnTo>
                  <a:pt x="35099" y="5595"/>
                </a:lnTo>
                <a:cubicBezTo>
                  <a:pt x="34990" y="5622"/>
                  <a:pt x="34963" y="5730"/>
                  <a:pt x="34990" y="5812"/>
                </a:cubicBezTo>
                <a:cubicBezTo>
                  <a:pt x="35045" y="5920"/>
                  <a:pt x="35099" y="5947"/>
                  <a:pt x="35180" y="5947"/>
                </a:cubicBezTo>
                <a:cubicBezTo>
                  <a:pt x="35180" y="5947"/>
                  <a:pt x="35207" y="5947"/>
                  <a:pt x="35234" y="5920"/>
                </a:cubicBezTo>
                <a:lnTo>
                  <a:pt x="36292" y="5540"/>
                </a:lnTo>
                <a:cubicBezTo>
                  <a:pt x="36401" y="5513"/>
                  <a:pt x="36428" y="5405"/>
                  <a:pt x="36401" y="5323"/>
                </a:cubicBezTo>
                <a:cubicBezTo>
                  <a:pt x="36359" y="5241"/>
                  <a:pt x="36286" y="5205"/>
                  <a:pt x="36218" y="5205"/>
                </a:cubicBezTo>
                <a:close/>
                <a:moveTo>
                  <a:pt x="7249" y="5513"/>
                </a:moveTo>
                <a:cubicBezTo>
                  <a:pt x="7188" y="5513"/>
                  <a:pt x="7116" y="5549"/>
                  <a:pt x="7080" y="5622"/>
                </a:cubicBezTo>
                <a:cubicBezTo>
                  <a:pt x="7026" y="5676"/>
                  <a:pt x="7053" y="5812"/>
                  <a:pt x="7161" y="5866"/>
                </a:cubicBezTo>
                <a:cubicBezTo>
                  <a:pt x="7460" y="6029"/>
                  <a:pt x="7812" y="6191"/>
                  <a:pt x="8138" y="6354"/>
                </a:cubicBezTo>
                <a:cubicBezTo>
                  <a:pt x="8138" y="6408"/>
                  <a:pt x="8165" y="6408"/>
                  <a:pt x="8219" y="6408"/>
                </a:cubicBezTo>
                <a:cubicBezTo>
                  <a:pt x="8273" y="6408"/>
                  <a:pt x="8355" y="6354"/>
                  <a:pt x="8382" y="6300"/>
                </a:cubicBezTo>
                <a:cubicBezTo>
                  <a:pt x="8436" y="6219"/>
                  <a:pt x="8409" y="6083"/>
                  <a:pt x="8300" y="6056"/>
                </a:cubicBezTo>
                <a:cubicBezTo>
                  <a:pt x="7975" y="5893"/>
                  <a:pt x="7677" y="5730"/>
                  <a:pt x="7324" y="5540"/>
                </a:cubicBezTo>
                <a:cubicBezTo>
                  <a:pt x="7306" y="5522"/>
                  <a:pt x="7279" y="5513"/>
                  <a:pt x="7249" y="5513"/>
                </a:cubicBezTo>
                <a:close/>
                <a:moveTo>
                  <a:pt x="34117" y="5937"/>
                </a:moveTo>
                <a:cubicBezTo>
                  <a:pt x="34092" y="5937"/>
                  <a:pt x="34067" y="5941"/>
                  <a:pt x="34041" y="5947"/>
                </a:cubicBezTo>
                <a:cubicBezTo>
                  <a:pt x="33715" y="6083"/>
                  <a:pt x="33336" y="6191"/>
                  <a:pt x="33010" y="6327"/>
                </a:cubicBezTo>
                <a:cubicBezTo>
                  <a:pt x="32902" y="6354"/>
                  <a:pt x="32875" y="6463"/>
                  <a:pt x="32902" y="6571"/>
                </a:cubicBezTo>
                <a:cubicBezTo>
                  <a:pt x="32929" y="6680"/>
                  <a:pt x="33010" y="6707"/>
                  <a:pt x="33064" y="6707"/>
                </a:cubicBezTo>
                <a:cubicBezTo>
                  <a:pt x="33064" y="6707"/>
                  <a:pt x="33092" y="6707"/>
                  <a:pt x="33146" y="6680"/>
                </a:cubicBezTo>
                <a:cubicBezTo>
                  <a:pt x="33471" y="6544"/>
                  <a:pt x="33851" y="6436"/>
                  <a:pt x="34177" y="6300"/>
                </a:cubicBezTo>
                <a:cubicBezTo>
                  <a:pt x="34285" y="6273"/>
                  <a:pt x="34312" y="6164"/>
                  <a:pt x="34285" y="6056"/>
                </a:cubicBezTo>
                <a:cubicBezTo>
                  <a:pt x="34264" y="5973"/>
                  <a:pt x="34196" y="5937"/>
                  <a:pt x="34117" y="5937"/>
                </a:cubicBezTo>
                <a:close/>
                <a:moveTo>
                  <a:pt x="58663" y="5797"/>
                </a:moveTo>
                <a:cubicBezTo>
                  <a:pt x="58603" y="5797"/>
                  <a:pt x="58543" y="5821"/>
                  <a:pt x="58507" y="5893"/>
                </a:cubicBezTo>
                <a:cubicBezTo>
                  <a:pt x="58452" y="6002"/>
                  <a:pt x="58452" y="6083"/>
                  <a:pt x="58561" y="6164"/>
                </a:cubicBezTo>
                <a:lnTo>
                  <a:pt x="59483" y="6761"/>
                </a:lnTo>
                <a:cubicBezTo>
                  <a:pt x="59510" y="6815"/>
                  <a:pt x="59537" y="6815"/>
                  <a:pt x="59592" y="6815"/>
                </a:cubicBezTo>
                <a:cubicBezTo>
                  <a:pt x="59646" y="6815"/>
                  <a:pt x="59673" y="6761"/>
                  <a:pt x="59754" y="6707"/>
                </a:cubicBezTo>
                <a:cubicBezTo>
                  <a:pt x="59809" y="6598"/>
                  <a:pt x="59781" y="6490"/>
                  <a:pt x="59700" y="6436"/>
                </a:cubicBezTo>
                <a:cubicBezTo>
                  <a:pt x="59402" y="6219"/>
                  <a:pt x="59076" y="6029"/>
                  <a:pt x="58751" y="5812"/>
                </a:cubicBezTo>
                <a:cubicBezTo>
                  <a:pt x="58724" y="5803"/>
                  <a:pt x="58694" y="5797"/>
                  <a:pt x="58663" y="5797"/>
                </a:cubicBezTo>
                <a:close/>
                <a:moveTo>
                  <a:pt x="9215" y="6522"/>
                </a:moveTo>
                <a:cubicBezTo>
                  <a:pt x="9141" y="6522"/>
                  <a:pt x="9079" y="6567"/>
                  <a:pt x="9060" y="6625"/>
                </a:cubicBezTo>
                <a:cubicBezTo>
                  <a:pt x="9033" y="6734"/>
                  <a:pt x="9060" y="6842"/>
                  <a:pt x="9168" y="6869"/>
                </a:cubicBezTo>
                <a:cubicBezTo>
                  <a:pt x="9494" y="7032"/>
                  <a:pt x="9846" y="7168"/>
                  <a:pt x="10172" y="7303"/>
                </a:cubicBezTo>
                <a:lnTo>
                  <a:pt x="10253" y="7303"/>
                </a:lnTo>
                <a:cubicBezTo>
                  <a:pt x="10308" y="7303"/>
                  <a:pt x="10389" y="7249"/>
                  <a:pt x="10416" y="7222"/>
                </a:cubicBezTo>
                <a:cubicBezTo>
                  <a:pt x="10443" y="7114"/>
                  <a:pt x="10416" y="7005"/>
                  <a:pt x="10308" y="6978"/>
                </a:cubicBezTo>
                <a:cubicBezTo>
                  <a:pt x="9982" y="6842"/>
                  <a:pt x="9629" y="6680"/>
                  <a:pt x="9304" y="6544"/>
                </a:cubicBezTo>
                <a:cubicBezTo>
                  <a:pt x="9274" y="6529"/>
                  <a:pt x="9243" y="6522"/>
                  <a:pt x="9215" y="6522"/>
                </a:cubicBezTo>
                <a:close/>
                <a:moveTo>
                  <a:pt x="31955" y="6700"/>
                </a:moveTo>
                <a:cubicBezTo>
                  <a:pt x="31937" y="6700"/>
                  <a:pt x="31917" y="6702"/>
                  <a:pt x="31898" y="6707"/>
                </a:cubicBezTo>
                <a:cubicBezTo>
                  <a:pt x="31573" y="6815"/>
                  <a:pt x="31193" y="6951"/>
                  <a:pt x="30867" y="7032"/>
                </a:cubicBezTo>
                <a:cubicBezTo>
                  <a:pt x="30786" y="7086"/>
                  <a:pt x="30732" y="7168"/>
                  <a:pt x="30759" y="7276"/>
                </a:cubicBezTo>
                <a:cubicBezTo>
                  <a:pt x="30786" y="7385"/>
                  <a:pt x="30867" y="7412"/>
                  <a:pt x="30922" y="7412"/>
                </a:cubicBezTo>
                <a:cubicBezTo>
                  <a:pt x="30976" y="7412"/>
                  <a:pt x="31003" y="7412"/>
                  <a:pt x="31003" y="7385"/>
                </a:cubicBezTo>
                <a:cubicBezTo>
                  <a:pt x="31329" y="7276"/>
                  <a:pt x="31708" y="7168"/>
                  <a:pt x="32061" y="7032"/>
                </a:cubicBezTo>
                <a:cubicBezTo>
                  <a:pt x="32115" y="7005"/>
                  <a:pt x="32196" y="6897"/>
                  <a:pt x="32142" y="6815"/>
                </a:cubicBezTo>
                <a:cubicBezTo>
                  <a:pt x="32120" y="6748"/>
                  <a:pt x="32043" y="6700"/>
                  <a:pt x="31955" y="6700"/>
                </a:cubicBezTo>
                <a:close/>
                <a:moveTo>
                  <a:pt x="11293" y="7375"/>
                </a:moveTo>
                <a:cubicBezTo>
                  <a:pt x="11220" y="7375"/>
                  <a:pt x="11163" y="7410"/>
                  <a:pt x="11121" y="7493"/>
                </a:cubicBezTo>
                <a:cubicBezTo>
                  <a:pt x="11094" y="7575"/>
                  <a:pt x="11121" y="7683"/>
                  <a:pt x="11230" y="7710"/>
                </a:cubicBezTo>
                <a:cubicBezTo>
                  <a:pt x="11555" y="7819"/>
                  <a:pt x="11908" y="7954"/>
                  <a:pt x="12288" y="8063"/>
                </a:cubicBezTo>
                <a:lnTo>
                  <a:pt x="12342" y="8063"/>
                </a:lnTo>
                <a:cubicBezTo>
                  <a:pt x="12423" y="8063"/>
                  <a:pt x="12477" y="7982"/>
                  <a:pt x="12559" y="7954"/>
                </a:cubicBezTo>
                <a:cubicBezTo>
                  <a:pt x="12559" y="7846"/>
                  <a:pt x="12532" y="7765"/>
                  <a:pt x="12423" y="7710"/>
                </a:cubicBezTo>
                <a:cubicBezTo>
                  <a:pt x="12071" y="7629"/>
                  <a:pt x="11718" y="7520"/>
                  <a:pt x="11365" y="7385"/>
                </a:cubicBezTo>
                <a:cubicBezTo>
                  <a:pt x="11340" y="7378"/>
                  <a:pt x="11316" y="7375"/>
                  <a:pt x="11293" y="7375"/>
                </a:cubicBezTo>
                <a:close/>
                <a:moveTo>
                  <a:pt x="29892" y="7405"/>
                </a:moveTo>
                <a:cubicBezTo>
                  <a:pt x="29874" y="7405"/>
                  <a:pt x="29855" y="7407"/>
                  <a:pt x="29837" y="7412"/>
                </a:cubicBezTo>
                <a:cubicBezTo>
                  <a:pt x="29511" y="7520"/>
                  <a:pt x="29131" y="7629"/>
                  <a:pt x="28806" y="7710"/>
                </a:cubicBezTo>
                <a:cubicBezTo>
                  <a:pt x="28698" y="7765"/>
                  <a:pt x="28616" y="7846"/>
                  <a:pt x="28670" y="7954"/>
                </a:cubicBezTo>
                <a:cubicBezTo>
                  <a:pt x="28670" y="8036"/>
                  <a:pt x="28752" y="8090"/>
                  <a:pt x="28833" y="8090"/>
                </a:cubicBezTo>
                <a:lnTo>
                  <a:pt x="28860" y="8090"/>
                </a:lnTo>
                <a:cubicBezTo>
                  <a:pt x="29240" y="7982"/>
                  <a:pt x="29565" y="7900"/>
                  <a:pt x="29945" y="7792"/>
                </a:cubicBezTo>
                <a:cubicBezTo>
                  <a:pt x="30054" y="7765"/>
                  <a:pt x="30108" y="7656"/>
                  <a:pt x="30081" y="7548"/>
                </a:cubicBezTo>
                <a:cubicBezTo>
                  <a:pt x="30058" y="7458"/>
                  <a:pt x="29980" y="7405"/>
                  <a:pt x="29892" y="7405"/>
                </a:cubicBezTo>
                <a:close/>
                <a:moveTo>
                  <a:pt x="60485" y="7072"/>
                </a:moveTo>
                <a:cubicBezTo>
                  <a:pt x="60427" y="7072"/>
                  <a:pt x="60375" y="7106"/>
                  <a:pt x="60324" y="7141"/>
                </a:cubicBezTo>
                <a:cubicBezTo>
                  <a:pt x="60270" y="7249"/>
                  <a:pt x="60297" y="7358"/>
                  <a:pt x="60351" y="7412"/>
                </a:cubicBezTo>
                <a:cubicBezTo>
                  <a:pt x="60622" y="7629"/>
                  <a:pt x="60948" y="7846"/>
                  <a:pt x="61219" y="8090"/>
                </a:cubicBezTo>
                <a:cubicBezTo>
                  <a:pt x="61273" y="8117"/>
                  <a:pt x="61300" y="8117"/>
                  <a:pt x="61355" y="8117"/>
                </a:cubicBezTo>
                <a:cubicBezTo>
                  <a:pt x="61409" y="8117"/>
                  <a:pt x="61490" y="8090"/>
                  <a:pt x="61517" y="8090"/>
                </a:cubicBezTo>
                <a:cubicBezTo>
                  <a:pt x="61572" y="7982"/>
                  <a:pt x="61545" y="7873"/>
                  <a:pt x="61490" y="7819"/>
                </a:cubicBezTo>
                <a:cubicBezTo>
                  <a:pt x="61219" y="7575"/>
                  <a:pt x="60894" y="7331"/>
                  <a:pt x="60595" y="7114"/>
                </a:cubicBezTo>
                <a:cubicBezTo>
                  <a:pt x="60555" y="7084"/>
                  <a:pt x="60519" y="7072"/>
                  <a:pt x="60485" y="7072"/>
                </a:cubicBezTo>
                <a:close/>
                <a:moveTo>
                  <a:pt x="13426" y="7975"/>
                </a:moveTo>
                <a:cubicBezTo>
                  <a:pt x="13338" y="7975"/>
                  <a:pt x="13259" y="8027"/>
                  <a:pt x="13237" y="8117"/>
                </a:cubicBezTo>
                <a:cubicBezTo>
                  <a:pt x="13183" y="8226"/>
                  <a:pt x="13264" y="8334"/>
                  <a:pt x="13373" y="8361"/>
                </a:cubicBezTo>
                <a:cubicBezTo>
                  <a:pt x="13725" y="8470"/>
                  <a:pt x="14078" y="8578"/>
                  <a:pt x="14457" y="8633"/>
                </a:cubicBezTo>
                <a:lnTo>
                  <a:pt x="14485" y="8633"/>
                </a:lnTo>
                <a:cubicBezTo>
                  <a:pt x="14593" y="8633"/>
                  <a:pt x="14647" y="8578"/>
                  <a:pt x="14702" y="8497"/>
                </a:cubicBezTo>
                <a:cubicBezTo>
                  <a:pt x="14729" y="8388"/>
                  <a:pt x="14647" y="8307"/>
                  <a:pt x="14566" y="8253"/>
                </a:cubicBezTo>
                <a:cubicBezTo>
                  <a:pt x="14186" y="8171"/>
                  <a:pt x="13807" y="8090"/>
                  <a:pt x="13481" y="7982"/>
                </a:cubicBezTo>
                <a:cubicBezTo>
                  <a:pt x="13462" y="7977"/>
                  <a:pt x="13444" y="7975"/>
                  <a:pt x="13426" y="7975"/>
                </a:cubicBezTo>
                <a:close/>
                <a:moveTo>
                  <a:pt x="27765" y="7975"/>
                </a:moveTo>
                <a:cubicBezTo>
                  <a:pt x="27750" y="7975"/>
                  <a:pt x="27735" y="7977"/>
                  <a:pt x="27721" y="7982"/>
                </a:cubicBezTo>
                <a:cubicBezTo>
                  <a:pt x="27341" y="8090"/>
                  <a:pt x="26989" y="8199"/>
                  <a:pt x="26609" y="8253"/>
                </a:cubicBezTo>
                <a:cubicBezTo>
                  <a:pt x="26528" y="8307"/>
                  <a:pt x="26446" y="8388"/>
                  <a:pt x="26473" y="8497"/>
                </a:cubicBezTo>
                <a:cubicBezTo>
                  <a:pt x="26473" y="8578"/>
                  <a:pt x="26555" y="8633"/>
                  <a:pt x="26663" y="8633"/>
                </a:cubicBezTo>
                <a:lnTo>
                  <a:pt x="26717" y="8633"/>
                </a:lnTo>
                <a:cubicBezTo>
                  <a:pt x="27097" y="8524"/>
                  <a:pt x="27450" y="8470"/>
                  <a:pt x="27802" y="8361"/>
                </a:cubicBezTo>
                <a:cubicBezTo>
                  <a:pt x="27911" y="8334"/>
                  <a:pt x="27992" y="8226"/>
                  <a:pt x="27938" y="8117"/>
                </a:cubicBezTo>
                <a:cubicBezTo>
                  <a:pt x="27916" y="8027"/>
                  <a:pt x="27837" y="7975"/>
                  <a:pt x="27765" y="7975"/>
                </a:cubicBezTo>
                <a:close/>
                <a:moveTo>
                  <a:pt x="15609" y="8519"/>
                </a:moveTo>
                <a:cubicBezTo>
                  <a:pt x="15522" y="8519"/>
                  <a:pt x="15457" y="8589"/>
                  <a:pt x="15434" y="8660"/>
                </a:cubicBezTo>
                <a:cubicBezTo>
                  <a:pt x="15407" y="8768"/>
                  <a:pt x="15461" y="8850"/>
                  <a:pt x="15570" y="8877"/>
                </a:cubicBezTo>
                <a:cubicBezTo>
                  <a:pt x="15922" y="8931"/>
                  <a:pt x="16275" y="8985"/>
                  <a:pt x="16682" y="9039"/>
                </a:cubicBezTo>
                <a:cubicBezTo>
                  <a:pt x="16790" y="9039"/>
                  <a:pt x="16872" y="8985"/>
                  <a:pt x="16899" y="8904"/>
                </a:cubicBezTo>
                <a:cubicBezTo>
                  <a:pt x="16899" y="8795"/>
                  <a:pt x="16817" y="8714"/>
                  <a:pt x="16736" y="8714"/>
                </a:cubicBezTo>
                <a:cubicBezTo>
                  <a:pt x="16356" y="8660"/>
                  <a:pt x="16004" y="8605"/>
                  <a:pt x="15651" y="8524"/>
                </a:cubicBezTo>
                <a:cubicBezTo>
                  <a:pt x="15636" y="8520"/>
                  <a:pt x="15622" y="8519"/>
                  <a:pt x="15609" y="8519"/>
                </a:cubicBezTo>
                <a:close/>
                <a:moveTo>
                  <a:pt x="25631" y="8463"/>
                </a:moveTo>
                <a:cubicBezTo>
                  <a:pt x="25615" y="8463"/>
                  <a:pt x="25597" y="8465"/>
                  <a:pt x="25578" y="8470"/>
                </a:cubicBezTo>
                <a:cubicBezTo>
                  <a:pt x="25253" y="8524"/>
                  <a:pt x="24954" y="8605"/>
                  <a:pt x="24656" y="8633"/>
                </a:cubicBezTo>
                <a:lnTo>
                  <a:pt x="24439" y="8660"/>
                </a:lnTo>
                <a:cubicBezTo>
                  <a:pt x="24358" y="8660"/>
                  <a:pt x="24276" y="8768"/>
                  <a:pt x="24276" y="8877"/>
                </a:cubicBezTo>
                <a:cubicBezTo>
                  <a:pt x="24276" y="8985"/>
                  <a:pt x="24358" y="9039"/>
                  <a:pt x="24439" y="9039"/>
                </a:cubicBezTo>
                <a:lnTo>
                  <a:pt x="24737" y="8985"/>
                </a:lnTo>
                <a:cubicBezTo>
                  <a:pt x="25036" y="8904"/>
                  <a:pt x="25334" y="8877"/>
                  <a:pt x="25633" y="8795"/>
                </a:cubicBezTo>
                <a:cubicBezTo>
                  <a:pt x="25741" y="8795"/>
                  <a:pt x="25822" y="8714"/>
                  <a:pt x="25768" y="8605"/>
                </a:cubicBezTo>
                <a:cubicBezTo>
                  <a:pt x="25768" y="8516"/>
                  <a:pt x="25712" y="8463"/>
                  <a:pt x="25631" y="8463"/>
                </a:cubicBezTo>
                <a:close/>
                <a:moveTo>
                  <a:pt x="17821" y="8795"/>
                </a:moveTo>
                <a:cubicBezTo>
                  <a:pt x="17712" y="8795"/>
                  <a:pt x="17604" y="8877"/>
                  <a:pt x="17604" y="8985"/>
                </a:cubicBezTo>
                <a:cubicBezTo>
                  <a:pt x="17604" y="9067"/>
                  <a:pt x="17685" y="9175"/>
                  <a:pt x="17767" y="9175"/>
                </a:cubicBezTo>
                <a:lnTo>
                  <a:pt x="18906" y="9284"/>
                </a:lnTo>
                <a:cubicBezTo>
                  <a:pt x="18987" y="9284"/>
                  <a:pt x="19096" y="9202"/>
                  <a:pt x="19096" y="9121"/>
                </a:cubicBezTo>
                <a:cubicBezTo>
                  <a:pt x="19096" y="9012"/>
                  <a:pt x="19014" y="8904"/>
                  <a:pt x="18933" y="8904"/>
                </a:cubicBezTo>
                <a:lnTo>
                  <a:pt x="17821" y="8795"/>
                </a:lnTo>
                <a:close/>
                <a:moveTo>
                  <a:pt x="23354" y="8795"/>
                </a:moveTo>
                <a:lnTo>
                  <a:pt x="22242" y="8904"/>
                </a:lnTo>
                <a:cubicBezTo>
                  <a:pt x="22161" y="8904"/>
                  <a:pt x="22079" y="9012"/>
                  <a:pt x="22079" y="9121"/>
                </a:cubicBezTo>
                <a:cubicBezTo>
                  <a:pt x="22079" y="9202"/>
                  <a:pt x="22161" y="9284"/>
                  <a:pt x="22242" y="9284"/>
                </a:cubicBezTo>
                <a:cubicBezTo>
                  <a:pt x="22622" y="9256"/>
                  <a:pt x="23002" y="9202"/>
                  <a:pt x="23408" y="9175"/>
                </a:cubicBezTo>
                <a:cubicBezTo>
                  <a:pt x="23490" y="9175"/>
                  <a:pt x="23571" y="9067"/>
                  <a:pt x="23571" y="8985"/>
                </a:cubicBezTo>
                <a:cubicBezTo>
                  <a:pt x="23571" y="8877"/>
                  <a:pt x="23463" y="8795"/>
                  <a:pt x="23354" y="8795"/>
                </a:cubicBezTo>
                <a:close/>
                <a:moveTo>
                  <a:pt x="20005" y="8927"/>
                </a:moveTo>
                <a:cubicBezTo>
                  <a:pt x="19899" y="8927"/>
                  <a:pt x="19855" y="9024"/>
                  <a:pt x="19855" y="9121"/>
                </a:cubicBezTo>
                <a:cubicBezTo>
                  <a:pt x="19855" y="9202"/>
                  <a:pt x="19909" y="9311"/>
                  <a:pt x="20018" y="9311"/>
                </a:cubicBezTo>
                <a:lnTo>
                  <a:pt x="21157" y="9311"/>
                </a:lnTo>
                <a:cubicBezTo>
                  <a:pt x="21266" y="9311"/>
                  <a:pt x="21347" y="9202"/>
                  <a:pt x="21347" y="9121"/>
                </a:cubicBezTo>
                <a:cubicBezTo>
                  <a:pt x="21347" y="9012"/>
                  <a:pt x="21266" y="8931"/>
                  <a:pt x="21157" y="8931"/>
                </a:cubicBezTo>
                <a:lnTo>
                  <a:pt x="20045" y="8931"/>
                </a:lnTo>
                <a:cubicBezTo>
                  <a:pt x="20031" y="8928"/>
                  <a:pt x="20017" y="8927"/>
                  <a:pt x="20005" y="8927"/>
                </a:cubicBezTo>
                <a:close/>
                <a:moveTo>
                  <a:pt x="62185" y="8517"/>
                </a:moveTo>
                <a:cubicBezTo>
                  <a:pt x="62134" y="8517"/>
                  <a:pt x="62087" y="8538"/>
                  <a:pt x="62060" y="8578"/>
                </a:cubicBezTo>
                <a:cubicBezTo>
                  <a:pt x="61979" y="8633"/>
                  <a:pt x="61979" y="8768"/>
                  <a:pt x="62060" y="8850"/>
                </a:cubicBezTo>
                <a:cubicBezTo>
                  <a:pt x="62331" y="9067"/>
                  <a:pt x="62602" y="9338"/>
                  <a:pt x="62846" y="9609"/>
                </a:cubicBezTo>
                <a:cubicBezTo>
                  <a:pt x="62874" y="9663"/>
                  <a:pt x="62928" y="9690"/>
                  <a:pt x="62982" y="9690"/>
                </a:cubicBezTo>
                <a:cubicBezTo>
                  <a:pt x="63009" y="9690"/>
                  <a:pt x="63063" y="9663"/>
                  <a:pt x="63118" y="9663"/>
                </a:cubicBezTo>
                <a:cubicBezTo>
                  <a:pt x="63172" y="9582"/>
                  <a:pt x="63172" y="9446"/>
                  <a:pt x="63118" y="9392"/>
                </a:cubicBezTo>
                <a:cubicBezTo>
                  <a:pt x="62874" y="9121"/>
                  <a:pt x="62602" y="8850"/>
                  <a:pt x="62331" y="8578"/>
                </a:cubicBezTo>
                <a:cubicBezTo>
                  <a:pt x="62290" y="8538"/>
                  <a:pt x="62236" y="8517"/>
                  <a:pt x="62185" y="8517"/>
                </a:cubicBezTo>
                <a:close/>
                <a:moveTo>
                  <a:pt x="63680" y="10123"/>
                </a:moveTo>
                <a:cubicBezTo>
                  <a:pt x="63643" y="10123"/>
                  <a:pt x="63608" y="10132"/>
                  <a:pt x="63579" y="10151"/>
                </a:cubicBezTo>
                <a:cubicBezTo>
                  <a:pt x="63525" y="10233"/>
                  <a:pt x="63470" y="10368"/>
                  <a:pt x="63552" y="10423"/>
                </a:cubicBezTo>
                <a:cubicBezTo>
                  <a:pt x="63742" y="10721"/>
                  <a:pt x="63986" y="11047"/>
                  <a:pt x="64148" y="11345"/>
                </a:cubicBezTo>
                <a:cubicBezTo>
                  <a:pt x="64203" y="11426"/>
                  <a:pt x="64257" y="11453"/>
                  <a:pt x="64338" y="11453"/>
                </a:cubicBezTo>
                <a:cubicBezTo>
                  <a:pt x="64365" y="11453"/>
                  <a:pt x="64393" y="11426"/>
                  <a:pt x="64420" y="11372"/>
                </a:cubicBezTo>
                <a:cubicBezTo>
                  <a:pt x="64528" y="11318"/>
                  <a:pt x="64555" y="11209"/>
                  <a:pt x="64501" y="11101"/>
                </a:cubicBezTo>
                <a:cubicBezTo>
                  <a:pt x="64284" y="10802"/>
                  <a:pt x="64094" y="10504"/>
                  <a:pt x="63850" y="10206"/>
                </a:cubicBezTo>
                <a:cubicBezTo>
                  <a:pt x="63815" y="10153"/>
                  <a:pt x="63746" y="10123"/>
                  <a:pt x="63680" y="10123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9"/>
          <p:cNvSpPr/>
          <p:nvPr/>
        </p:nvSpPr>
        <p:spPr>
          <a:xfrm rot="-5980480">
            <a:off x="1145131" y="4308296"/>
            <a:ext cx="146382" cy="146382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9"/>
          <p:cNvSpPr txBox="1">
            <a:spLocks noGrp="1"/>
          </p:cNvSpPr>
          <p:nvPr>
            <p:ph type="title"/>
          </p:nvPr>
        </p:nvSpPr>
        <p:spPr>
          <a:xfrm>
            <a:off x="717175" y="1123950"/>
            <a:ext cx="35934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rgbClr val="3C78D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71" name="Google Shape;271;p9"/>
          <p:cNvSpPr txBox="1">
            <a:spLocks noGrp="1"/>
          </p:cNvSpPr>
          <p:nvPr>
            <p:ph type="subTitle" idx="1"/>
          </p:nvPr>
        </p:nvSpPr>
        <p:spPr>
          <a:xfrm>
            <a:off x="717300" y="2693850"/>
            <a:ext cx="3593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2" name="Google Shape;27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273" name="Google Shape;273;p9"/>
          <p:cNvSpPr txBox="1">
            <a:spLocks noGrp="1"/>
          </p:cNvSpPr>
          <p:nvPr>
            <p:ph type="subTitle" idx="2"/>
          </p:nvPr>
        </p:nvSpPr>
        <p:spPr>
          <a:xfrm>
            <a:off x="4835400" y="4088975"/>
            <a:ext cx="4045200" cy="4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1425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1"/>
          <p:cNvSpPr txBox="1">
            <a:spLocks noGrp="1"/>
          </p:cNvSpPr>
          <p:nvPr>
            <p:ph type="title" hasCustomPrompt="1"/>
          </p:nvPr>
        </p:nvSpPr>
        <p:spPr>
          <a:xfrm>
            <a:off x="5269525" y="537875"/>
            <a:ext cx="3043800" cy="7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>
                <a:solidFill>
                  <a:srgbClr val="3C78D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4" name="Google Shape;28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285" name="Google Shape;285;p11"/>
          <p:cNvSpPr txBox="1">
            <a:spLocks noGrp="1"/>
          </p:cNvSpPr>
          <p:nvPr>
            <p:ph type="subTitle" idx="1"/>
          </p:nvPr>
        </p:nvSpPr>
        <p:spPr>
          <a:xfrm>
            <a:off x="5269525" y="1115725"/>
            <a:ext cx="3043800" cy="7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6" name="Google Shape;286;p11"/>
          <p:cNvSpPr txBox="1">
            <a:spLocks noGrp="1"/>
          </p:cNvSpPr>
          <p:nvPr>
            <p:ph type="subTitle" idx="2"/>
          </p:nvPr>
        </p:nvSpPr>
        <p:spPr>
          <a:xfrm>
            <a:off x="5269525" y="1995974"/>
            <a:ext cx="3043800" cy="7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7" name="Google Shape;287;p11"/>
          <p:cNvSpPr txBox="1">
            <a:spLocks noGrp="1"/>
          </p:cNvSpPr>
          <p:nvPr>
            <p:ph type="subTitle" idx="3"/>
          </p:nvPr>
        </p:nvSpPr>
        <p:spPr>
          <a:xfrm>
            <a:off x="5269525" y="2454213"/>
            <a:ext cx="3043800" cy="7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8" name="Google Shape;288;p11"/>
          <p:cNvSpPr txBox="1">
            <a:spLocks noGrp="1"/>
          </p:cNvSpPr>
          <p:nvPr>
            <p:ph type="subTitle" idx="4"/>
          </p:nvPr>
        </p:nvSpPr>
        <p:spPr>
          <a:xfrm>
            <a:off x="5269525" y="3454100"/>
            <a:ext cx="3043800" cy="7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9" name="Google Shape;289;p11"/>
          <p:cNvSpPr txBox="1">
            <a:spLocks noGrp="1"/>
          </p:cNvSpPr>
          <p:nvPr>
            <p:ph type="subTitle" idx="5"/>
          </p:nvPr>
        </p:nvSpPr>
        <p:spPr>
          <a:xfrm>
            <a:off x="5269525" y="3963650"/>
            <a:ext cx="3043800" cy="7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0472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3"/>
          <p:cNvSpPr/>
          <p:nvPr/>
        </p:nvSpPr>
        <p:spPr>
          <a:xfrm>
            <a:off x="7673637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3"/>
          <p:cNvSpPr/>
          <p:nvPr/>
        </p:nvSpPr>
        <p:spPr>
          <a:xfrm>
            <a:off x="91912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3"/>
          <p:cNvSpPr/>
          <p:nvPr/>
        </p:nvSpPr>
        <p:spPr>
          <a:xfrm>
            <a:off x="644389" y="3514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3"/>
          <p:cNvSpPr/>
          <p:nvPr/>
        </p:nvSpPr>
        <p:spPr>
          <a:xfrm>
            <a:off x="7470849" y="394332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/>
          </p:nvPr>
        </p:nvSpPr>
        <p:spPr>
          <a:xfrm>
            <a:off x="717175" y="550400"/>
            <a:ext cx="3854700" cy="7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Font typeface="Luckiest Guy" panose="02000506000000020004"/>
              <a:buNone/>
              <a:defRPr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9pPr>
          </a:lstStyle>
          <a:p>
            <a:endParaRPr/>
          </a:p>
        </p:txBody>
      </p:sp>
      <p:sp>
        <p:nvSpPr>
          <p:cNvPr id="298" name="Google Shape;298;p13"/>
          <p:cNvSpPr txBox="1">
            <a:spLocks noGrp="1"/>
          </p:cNvSpPr>
          <p:nvPr>
            <p:ph type="subTitle" idx="1"/>
          </p:nvPr>
        </p:nvSpPr>
        <p:spPr>
          <a:xfrm>
            <a:off x="1156950" y="1658200"/>
            <a:ext cx="1705800" cy="5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9" name="Google Shape;299;p13"/>
          <p:cNvSpPr txBox="1">
            <a:spLocks noGrp="1"/>
          </p:cNvSpPr>
          <p:nvPr>
            <p:ph type="subTitle" idx="2"/>
          </p:nvPr>
        </p:nvSpPr>
        <p:spPr>
          <a:xfrm>
            <a:off x="639475" y="4049950"/>
            <a:ext cx="17058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subTitle" idx="3"/>
          </p:nvPr>
        </p:nvSpPr>
        <p:spPr>
          <a:xfrm>
            <a:off x="2497275" y="4046688"/>
            <a:ext cx="17058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4"/>
          </p:nvPr>
        </p:nvSpPr>
        <p:spPr>
          <a:xfrm>
            <a:off x="639475" y="2342288"/>
            <a:ext cx="17058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subTitle" idx="5"/>
          </p:nvPr>
        </p:nvSpPr>
        <p:spPr>
          <a:xfrm>
            <a:off x="1291825" y="1492463"/>
            <a:ext cx="401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F1C232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6"/>
          </p:nvPr>
        </p:nvSpPr>
        <p:spPr>
          <a:xfrm>
            <a:off x="3149625" y="1492463"/>
            <a:ext cx="401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CC0000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7"/>
          </p:nvPr>
        </p:nvSpPr>
        <p:spPr>
          <a:xfrm>
            <a:off x="1256175" y="3196113"/>
            <a:ext cx="401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9CC34C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subTitle" idx="8"/>
          </p:nvPr>
        </p:nvSpPr>
        <p:spPr>
          <a:xfrm>
            <a:off x="3149625" y="3196113"/>
            <a:ext cx="401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E6913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3790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4"/>
          <p:cNvSpPr txBox="1">
            <a:spLocks noGrp="1"/>
          </p:cNvSpPr>
          <p:nvPr>
            <p:ph type="title"/>
          </p:nvPr>
        </p:nvSpPr>
        <p:spPr>
          <a:xfrm>
            <a:off x="717175" y="516725"/>
            <a:ext cx="77553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4"/>
          <p:cNvSpPr txBox="1">
            <a:spLocks noGrp="1"/>
          </p:cNvSpPr>
          <p:nvPr>
            <p:ph type="subTitle" idx="1"/>
          </p:nvPr>
        </p:nvSpPr>
        <p:spPr>
          <a:xfrm>
            <a:off x="840527" y="2875575"/>
            <a:ext cx="23019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09" name="Google Shape;309;p14"/>
          <p:cNvSpPr txBox="1">
            <a:spLocks noGrp="1"/>
          </p:cNvSpPr>
          <p:nvPr>
            <p:ph type="subTitle" idx="2"/>
          </p:nvPr>
        </p:nvSpPr>
        <p:spPr>
          <a:xfrm>
            <a:off x="6001563" y="2875550"/>
            <a:ext cx="23019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subTitle" idx="3"/>
          </p:nvPr>
        </p:nvSpPr>
        <p:spPr>
          <a:xfrm>
            <a:off x="840527" y="2470225"/>
            <a:ext cx="23019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F1C232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4"/>
          </p:nvPr>
        </p:nvSpPr>
        <p:spPr>
          <a:xfrm>
            <a:off x="6001563" y="2470225"/>
            <a:ext cx="23019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9CC34C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2" name="Google Shape;312;p14"/>
          <p:cNvSpPr txBox="1">
            <a:spLocks noGrp="1"/>
          </p:cNvSpPr>
          <p:nvPr>
            <p:ph type="subTitle" idx="5"/>
          </p:nvPr>
        </p:nvSpPr>
        <p:spPr>
          <a:xfrm>
            <a:off x="3471063" y="2880700"/>
            <a:ext cx="23019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3" name="Google Shape;313;p14"/>
          <p:cNvSpPr txBox="1">
            <a:spLocks noGrp="1"/>
          </p:cNvSpPr>
          <p:nvPr>
            <p:ph type="subTitle" idx="6"/>
          </p:nvPr>
        </p:nvSpPr>
        <p:spPr>
          <a:xfrm>
            <a:off x="3471052" y="2445875"/>
            <a:ext cx="23019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E6913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4" name="Google Shape;314;p14"/>
          <p:cNvSpPr/>
          <p:nvPr/>
        </p:nvSpPr>
        <p:spPr>
          <a:xfrm>
            <a:off x="7673637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4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4"/>
          <p:cNvSpPr/>
          <p:nvPr/>
        </p:nvSpPr>
        <p:spPr>
          <a:xfrm>
            <a:off x="91912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4"/>
          <p:cNvSpPr/>
          <p:nvPr/>
        </p:nvSpPr>
        <p:spPr>
          <a:xfrm>
            <a:off x="949189" y="3514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4"/>
          <p:cNvSpPr/>
          <p:nvPr/>
        </p:nvSpPr>
        <p:spPr>
          <a:xfrm>
            <a:off x="7470849" y="394332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4"/>
          <p:cNvSpPr/>
          <p:nvPr/>
        </p:nvSpPr>
        <p:spPr>
          <a:xfrm>
            <a:off x="-514350" y="3633425"/>
            <a:ext cx="9658438" cy="2453331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4"/>
          <p:cNvSpPr/>
          <p:nvPr/>
        </p:nvSpPr>
        <p:spPr>
          <a:xfrm>
            <a:off x="-101300" y="4067300"/>
            <a:ext cx="9245152" cy="1274431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4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4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162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- 2">
  <p:cSld name="Title and three columns -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5"/>
          <p:cNvSpPr/>
          <p:nvPr/>
        </p:nvSpPr>
        <p:spPr>
          <a:xfrm>
            <a:off x="3400500" y="3291450"/>
            <a:ext cx="5857869" cy="2137774"/>
          </a:xfrm>
          <a:custGeom>
            <a:avLst/>
            <a:gdLst/>
            <a:ahLst/>
            <a:cxnLst/>
            <a:rect l="l" t="t" r="r" b="b"/>
            <a:pathLst>
              <a:path w="73914" h="39386" extrusionOk="0">
                <a:moveTo>
                  <a:pt x="72947" y="1"/>
                </a:moveTo>
                <a:cubicBezTo>
                  <a:pt x="72223" y="1"/>
                  <a:pt x="71471" y="351"/>
                  <a:pt x="70821" y="815"/>
                </a:cubicBezTo>
                <a:cubicBezTo>
                  <a:pt x="69872" y="1493"/>
                  <a:pt x="69058" y="2470"/>
                  <a:pt x="68109" y="3229"/>
                </a:cubicBezTo>
                <a:cubicBezTo>
                  <a:pt x="66951" y="4155"/>
                  <a:pt x="65595" y="4627"/>
                  <a:pt x="64228" y="4627"/>
                </a:cubicBezTo>
                <a:cubicBezTo>
                  <a:pt x="63993" y="4627"/>
                  <a:pt x="63759" y="4613"/>
                  <a:pt x="63525" y="4585"/>
                </a:cubicBezTo>
                <a:cubicBezTo>
                  <a:pt x="63287" y="4554"/>
                  <a:pt x="63062" y="4539"/>
                  <a:pt x="62848" y="4539"/>
                </a:cubicBezTo>
                <a:cubicBezTo>
                  <a:pt x="60443" y="4539"/>
                  <a:pt x="59420" y="6441"/>
                  <a:pt x="58100" y="9007"/>
                </a:cubicBezTo>
                <a:cubicBezTo>
                  <a:pt x="56744" y="11692"/>
                  <a:pt x="54519" y="13590"/>
                  <a:pt x="52133" y="13862"/>
                </a:cubicBezTo>
                <a:cubicBezTo>
                  <a:pt x="51898" y="13887"/>
                  <a:pt x="51662" y="13898"/>
                  <a:pt x="51424" y="13898"/>
                </a:cubicBezTo>
                <a:cubicBezTo>
                  <a:pt x="49771" y="13898"/>
                  <a:pt x="48061" y="13361"/>
                  <a:pt x="46429" y="13361"/>
                </a:cubicBezTo>
                <a:cubicBezTo>
                  <a:pt x="45532" y="13361"/>
                  <a:pt x="44660" y="13523"/>
                  <a:pt x="43833" y="14024"/>
                </a:cubicBezTo>
                <a:cubicBezTo>
                  <a:pt x="41283" y="15571"/>
                  <a:pt x="40090" y="19775"/>
                  <a:pt x="37730" y="21728"/>
                </a:cubicBezTo>
                <a:cubicBezTo>
                  <a:pt x="36563" y="22675"/>
                  <a:pt x="35227" y="23010"/>
                  <a:pt x="33867" y="23010"/>
                </a:cubicBezTo>
                <a:cubicBezTo>
                  <a:pt x="33046" y="23010"/>
                  <a:pt x="32217" y="22888"/>
                  <a:pt x="31410" y="22704"/>
                </a:cubicBezTo>
                <a:cubicBezTo>
                  <a:pt x="29509" y="22290"/>
                  <a:pt x="27608" y="21591"/>
                  <a:pt x="25668" y="21591"/>
                </a:cubicBezTo>
                <a:cubicBezTo>
                  <a:pt x="25449" y="21591"/>
                  <a:pt x="25229" y="21600"/>
                  <a:pt x="25009" y="21619"/>
                </a:cubicBezTo>
                <a:cubicBezTo>
                  <a:pt x="20913" y="21999"/>
                  <a:pt x="19258" y="27369"/>
                  <a:pt x="14864" y="27424"/>
                </a:cubicBezTo>
                <a:cubicBezTo>
                  <a:pt x="14774" y="27425"/>
                  <a:pt x="14683" y="27426"/>
                  <a:pt x="14592" y="27426"/>
                </a:cubicBezTo>
                <a:cubicBezTo>
                  <a:pt x="13119" y="27426"/>
                  <a:pt x="11522" y="27231"/>
                  <a:pt x="10118" y="27180"/>
                </a:cubicBezTo>
                <a:cubicBezTo>
                  <a:pt x="10101" y="27179"/>
                  <a:pt x="10084" y="27179"/>
                  <a:pt x="10068" y="27179"/>
                </a:cubicBezTo>
                <a:cubicBezTo>
                  <a:pt x="6881" y="27179"/>
                  <a:pt x="3408" y="29746"/>
                  <a:pt x="1492" y="32957"/>
                </a:cubicBezTo>
                <a:cubicBezTo>
                  <a:pt x="841" y="34069"/>
                  <a:pt x="0" y="39385"/>
                  <a:pt x="136" y="39385"/>
                </a:cubicBezTo>
                <a:cubicBezTo>
                  <a:pt x="733" y="39331"/>
                  <a:pt x="1357" y="38626"/>
                  <a:pt x="1981" y="37893"/>
                </a:cubicBezTo>
                <a:cubicBezTo>
                  <a:pt x="3867" y="35980"/>
                  <a:pt x="6931" y="33960"/>
                  <a:pt x="10135" y="33960"/>
                </a:cubicBezTo>
                <a:cubicBezTo>
                  <a:pt x="10156" y="33960"/>
                  <a:pt x="10178" y="33960"/>
                  <a:pt x="10199" y="33960"/>
                </a:cubicBezTo>
                <a:cubicBezTo>
                  <a:pt x="11638" y="33960"/>
                  <a:pt x="12975" y="34641"/>
                  <a:pt x="14480" y="34641"/>
                </a:cubicBezTo>
                <a:cubicBezTo>
                  <a:pt x="14535" y="34641"/>
                  <a:pt x="14591" y="34640"/>
                  <a:pt x="14647" y="34639"/>
                </a:cubicBezTo>
                <a:cubicBezTo>
                  <a:pt x="19014" y="34611"/>
                  <a:pt x="20886" y="31112"/>
                  <a:pt x="25009" y="30895"/>
                </a:cubicBezTo>
                <a:cubicBezTo>
                  <a:pt x="25265" y="30879"/>
                  <a:pt x="25520" y="30872"/>
                  <a:pt x="25775" y="30872"/>
                </a:cubicBezTo>
                <a:cubicBezTo>
                  <a:pt x="27678" y="30872"/>
                  <a:pt x="29544" y="31280"/>
                  <a:pt x="31410" y="31519"/>
                </a:cubicBezTo>
                <a:cubicBezTo>
                  <a:pt x="32236" y="31624"/>
                  <a:pt x="33086" y="31700"/>
                  <a:pt x="33926" y="31700"/>
                </a:cubicBezTo>
                <a:cubicBezTo>
                  <a:pt x="35265" y="31700"/>
                  <a:pt x="36580" y="31506"/>
                  <a:pt x="37730" y="30923"/>
                </a:cubicBezTo>
                <a:cubicBezTo>
                  <a:pt x="40090" y="29729"/>
                  <a:pt x="41283" y="27180"/>
                  <a:pt x="43833" y="26230"/>
                </a:cubicBezTo>
                <a:cubicBezTo>
                  <a:pt x="44658" y="25923"/>
                  <a:pt x="45529" y="25823"/>
                  <a:pt x="46423" y="25823"/>
                </a:cubicBezTo>
                <a:cubicBezTo>
                  <a:pt x="48082" y="25823"/>
                  <a:pt x="49821" y="26167"/>
                  <a:pt x="51500" y="26167"/>
                </a:cubicBezTo>
                <a:cubicBezTo>
                  <a:pt x="51712" y="26167"/>
                  <a:pt x="51923" y="26161"/>
                  <a:pt x="52133" y="26149"/>
                </a:cubicBezTo>
                <a:cubicBezTo>
                  <a:pt x="54519" y="25959"/>
                  <a:pt x="56744" y="24847"/>
                  <a:pt x="58100" y="23219"/>
                </a:cubicBezTo>
                <a:cubicBezTo>
                  <a:pt x="59436" y="21656"/>
                  <a:pt x="60492" y="20514"/>
                  <a:pt x="62944" y="20514"/>
                </a:cubicBezTo>
                <a:cubicBezTo>
                  <a:pt x="63129" y="20514"/>
                  <a:pt x="63323" y="20521"/>
                  <a:pt x="63525" y="20534"/>
                </a:cubicBezTo>
                <a:cubicBezTo>
                  <a:pt x="63774" y="20556"/>
                  <a:pt x="64025" y="20566"/>
                  <a:pt x="64276" y="20566"/>
                </a:cubicBezTo>
                <a:cubicBezTo>
                  <a:pt x="65608" y="20566"/>
                  <a:pt x="66945" y="20268"/>
                  <a:pt x="68109" y="19720"/>
                </a:cubicBezTo>
                <a:cubicBezTo>
                  <a:pt x="69058" y="19286"/>
                  <a:pt x="69899" y="18690"/>
                  <a:pt x="70821" y="18229"/>
                </a:cubicBezTo>
                <a:cubicBezTo>
                  <a:pt x="71467" y="17933"/>
                  <a:pt x="72213" y="17726"/>
                  <a:pt x="72931" y="17726"/>
                </a:cubicBezTo>
                <a:cubicBezTo>
                  <a:pt x="73269" y="17726"/>
                  <a:pt x="73601" y="17772"/>
                  <a:pt x="73913" y="17876"/>
                </a:cubicBezTo>
                <a:lnTo>
                  <a:pt x="73913" y="246"/>
                </a:lnTo>
                <a:cubicBezTo>
                  <a:pt x="73605" y="75"/>
                  <a:pt x="73279" y="1"/>
                  <a:pt x="72947" y="1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5"/>
          <p:cNvSpPr/>
          <p:nvPr/>
        </p:nvSpPr>
        <p:spPr>
          <a:xfrm>
            <a:off x="5162550" y="4133854"/>
            <a:ext cx="4095633" cy="830146"/>
          </a:xfrm>
          <a:custGeom>
            <a:avLst/>
            <a:gdLst/>
            <a:ahLst/>
            <a:cxnLst/>
            <a:rect l="l" t="t" r="r" b="b"/>
            <a:pathLst>
              <a:path w="103641" h="27637" extrusionOk="0">
                <a:moveTo>
                  <a:pt x="102315" y="1"/>
                </a:moveTo>
                <a:cubicBezTo>
                  <a:pt x="101299" y="1"/>
                  <a:pt x="100256" y="204"/>
                  <a:pt x="99355" y="486"/>
                </a:cubicBezTo>
                <a:cubicBezTo>
                  <a:pt x="98080" y="920"/>
                  <a:pt x="96914" y="1516"/>
                  <a:pt x="95612" y="1977"/>
                </a:cubicBezTo>
                <a:cubicBezTo>
                  <a:pt x="93954" y="2507"/>
                  <a:pt x="92081" y="2822"/>
                  <a:pt x="90192" y="2822"/>
                </a:cubicBezTo>
                <a:cubicBezTo>
                  <a:pt x="89856" y="2822"/>
                  <a:pt x="89520" y="2812"/>
                  <a:pt x="89184" y="2791"/>
                </a:cubicBezTo>
                <a:cubicBezTo>
                  <a:pt x="88867" y="2774"/>
                  <a:pt x="88566" y="2766"/>
                  <a:pt x="88278" y="2766"/>
                </a:cubicBezTo>
                <a:cubicBezTo>
                  <a:pt x="84919" y="2766"/>
                  <a:pt x="83442" y="3904"/>
                  <a:pt x="81643" y="5504"/>
                </a:cubicBezTo>
                <a:cubicBezTo>
                  <a:pt x="79745" y="7131"/>
                  <a:pt x="76625" y="8270"/>
                  <a:pt x="73289" y="8433"/>
                </a:cubicBezTo>
                <a:cubicBezTo>
                  <a:pt x="72946" y="8450"/>
                  <a:pt x="72601" y="8457"/>
                  <a:pt x="72254" y="8457"/>
                </a:cubicBezTo>
                <a:cubicBezTo>
                  <a:pt x="69943" y="8457"/>
                  <a:pt x="67581" y="8133"/>
                  <a:pt x="65327" y="8133"/>
                </a:cubicBezTo>
                <a:cubicBezTo>
                  <a:pt x="64078" y="8133"/>
                  <a:pt x="62863" y="8233"/>
                  <a:pt x="61707" y="8541"/>
                </a:cubicBezTo>
                <a:cubicBezTo>
                  <a:pt x="58127" y="9491"/>
                  <a:pt x="56472" y="12067"/>
                  <a:pt x="53163" y="13261"/>
                </a:cubicBezTo>
                <a:cubicBezTo>
                  <a:pt x="51546" y="13844"/>
                  <a:pt x="49714" y="14039"/>
                  <a:pt x="47849" y="14039"/>
                </a:cubicBezTo>
                <a:cubicBezTo>
                  <a:pt x="46680" y="14039"/>
                  <a:pt x="45498" y="13962"/>
                  <a:pt x="44348" y="13858"/>
                </a:cubicBezTo>
                <a:cubicBezTo>
                  <a:pt x="41702" y="13641"/>
                  <a:pt x="39078" y="13211"/>
                  <a:pt x="36418" y="13211"/>
                </a:cubicBezTo>
                <a:cubicBezTo>
                  <a:pt x="36078" y="13211"/>
                  <a:pt x="35738" y="13218"/>
                  <a:pt x="35397" y="13234"/>
                </a:cubicBezTo>
                <a:cubicBezTo>
                  <a:pt x="29620" y="13451"/>
                  <a:pt x="27016" y="16977"/>
                  <a:pt x="20913" y="17031"/>
                </a:cubicBezTo>
                <a:cubicBezTo>
                  <a:pt x="20872" y="17032"/>
                  <a:pt x="20831" y="17032"/>
                  <a:pt x="20790" y="17032"/>
                </a:cubicBezTo>
                <a:cubicBezTo>
                  <a:pt x="18670" y="17032"/>
                  <a:pt x="16777" y="16353"/>
                  <a:pt x="14701" y="16353"/>
                </a:cubicBezTo>
                <a:cubicBezTo>
                  <a:pt x="14643" y="16352"/>
                  <a:pt x="14584" y="16352"/>
                  <a:pt x="14525" y="16352"/>
                </a:cubicBezTo>
                <a:cubicBezTo>
                  <a:pt x="10087" y="16352"/>
                  <a:pt x="5879" y="18359"/>
                  <a:pt x="3255" y="20313"/>
                </a:cubicBezTo>
                <a:cubicBezTo>
                  <a:pt x="3255" y="20340"/>
                  <a:pt x="3201" y="20340"/>
                  <a:pt x="3201" y="20340"/>
                </a:cubicBezTo>
                <a:cubicBezTo>
                  <a:pt x="1546" y="21642"/>
                  <a:pt x="461" y="23487"/>
                  <a:pt x="217" y="25575"/>
                </a:cubicBezTo>
                <a:lnTo>
                  <a:pt x="0" y="27637"/>
                </a:lnTo>
                <a:lnTo>
                  <a:pt x="103641" y="27637"/>
                </a:lnTo>
                <a:lnTo>
                  <a:pt x="103641" y="133"/>
                </a:lnTo>
                <a:cubicBezTo>
                  <a:pt x="103214" y="41"/>
                  <a:pt x="102767" y="1"/>
                  <a:pt x="10231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5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5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5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5"/>
          <p:cNvSpPr txBox="1">
            <a:spLocks noGrp="1"/>
          </p:cNvSpPr>
          <p:nvPr>
            <p:ph type="subTitle" idx="1"/>
          </p:nvPr>
        </p:nvSpPr>
        <p:spPr>
          <a:xfrm>
            <a:off x="843924" y="2422400"/>
            <a:ext cx="18927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0" name="Google Shape;330;p15"/>
          <p:cNvSpPr txBox="1">
            <a:spLocks noGrp="1"/>
          </p:cNvSpPr>
          <p:nvPr>
            <p:ph type="subTitle" idx="2"/>
          </p:nvPr>
        </p:nvSpPr>
        <p:spPr>
          <a:xfrm>
            <a:off x="2728875" y="2422375"/>
            <a:ext cx="18807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1" name="Google Shape;331;p15"/>
          <p:cNvSpPr txBox="1">
            <a:spLocks noGrp="1"/>
          </p:cNvSpPr>
          <p:nvPr>
            <p:ph type="subTitle" idx="3"/>
          </p:nvPr>
        </p:nvSpPr>
        <p:spPr>
          <a:xfrm>
            <a:off x="843933" y="1675800"/>
            <a:ext cx="18927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FFFFFF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2" name="Google Shape;332;p15"/>
          <p:cNvSpPr txBox="1">
            <a:spLocks noGrp="1"/>
          </p:cNvSpPr>
          <p:nvPr>
            <p:ph type="subTitle" idx="4"/>
          </p:nvPr>
        </p:nvSpPr>
        <p:spPr>
          <a:xfrm>
            <a:off x="2716849" y="1675800"/>
            <a:ext cx="18807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FFFFFF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3" name="Google Shape;333;p15"/>
          <p:cNvSpPr txBox="1">
            <a:spLocks noGrp="1"/>
          </p:cNvSpPr>
          <p:nvPr>
            <p:ph type="subTitle" idx="5"/>
          </p:nvPr>
        </p:nvSpPr>
        <p:spPr>
          <a:xfrm>
            <a:off x="4609575" y="2422380"/>
            <a:ext cx="18807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4" name="Google Shape;334;p15"/>
          <p:cNvSpPr txBox="1">
            <a:spLocks noGrp="1"/>
          </p:cNvSpPr>
          <p:nvPr>
            <p:ph type="subTitle" idx="6"/>
          </p:nvPr>
        </p:nvSpPr>
        <p:spPr>
          <a:xfrm>
            <a:off x="4609577" y="1675813"/>
            <a:ext cx="18807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FFFFFF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5" name="Google Shape;335;p15"/>
          <p:cNvSpPr txBox="1">
            <a:spLocks noGrp="1"/>
          </p:cNvSpPr>
          <p:nvPr>
            <p:ph type="subTitle" idx="7"/>
          </p:nvPr>
        </p:nvSpPr>
        <p:spPr>
          <a:xfrm>
            <a:off x="6490275" y="2422405"/>
            <a:ext cx="18807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6" name="Google Shape;336;p15"/>
          <p:cNvSpPr txBox="1">
            <a:spLocks noGrp="1"/>
          </p:cNvSpPr>
          <p:nvPr>
            <p:ph type="subTitle" idx="8"/>
          </p:nvPr>
        </p:nvSpPr>
        <p:spPr>
          <a:xfrm>
            <a:off x="6490277" y="1675813"/>
            <a:ext cx="18807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FFFFFF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7" name="Google Shape;337;p15"/>
          <p:cNvSpPr/>
          <p:nvPr/>
        </p:nvSpPr>
        <p:spPr>
          <a:xfrm>
            <a:off x="91912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5"/>
          <p:cNvSpPr/>
          <p:nvPr/>
        </p:nvSpPr>
        <p:spPr>
          <a:xfrm>
            <a:off x="8169414" y="1278725"/>
            <a:ext cx="796690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5"/>
          <p:cNvSpPr txBox="1">
            <a:spLocks noGrp="1"/>
          </p:cNvSpPr>
          <p:nvPr>
            <p:ph type="title" idx="9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3970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6"/>
          <p:cNvSpPr txBox="1">
            <a:spLocks noGrp="1"/>
          </p:cNvSpPr>
          <p:nvPr>
            <p:ph type="title"/>
          </p:nvPr>
        </p:nvSpPr>
        <p:spPr>
          <a:xfrm>
            <a:off x="4808150" y="472200"/>
            <a:ext cx="3830400" cy="10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2" name="Google Shape;342;p16"/>
          <p:cNvSpPr txBox="1">
            <a:spLocks noGrp="1"/>
          </p:cNvSpPr>
          <p:nvPr>
            <p:ph type="subTitle" idx="1"/>
          </p:nvPr>
        </p:nvSpPr>
        <p:spPr>
          <a:xfrm>
            <a:off x="6021275" y="1566475"/>
            <a:ext cx="2451300" cy="9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3" name="Google Shape;343;p16"/>
          <p:cNvSpPr txBox="1">
            <a:spLocks noGrp="1"/>
          </p:cNvSpPr>
          <p:nvPr>
            <p:ph type="subTitle" idx="2"/>
          </p:nvPr>
        </p:nvSpPr>
        <p:spPr>
          <a:xfrm>
            <a:off x="6021275" y="3505100"/>
            <a:ext cx="2451300" cy="9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4" name="Google Shape;344;p16"/>
          <p:cNvSpPr txBox="1">
            <a:spLocks noGrp="1"/>
          </p:cNvSpPr>
          <p:nvPr>
            <p:ph type="subTitle" idx="3"/>
          </p:nvPr>
        </p:nvSpPr>
        <p:spPr>
          <a:xfrm>
            <a:off x="6021275" y="2564850"/>
            <a:ext cx="2451300" cy="9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5" name="Google Shape;345;p16"/>
          <p:cNvSpPr txBox="1">
            <a:spLocks noGrp="1"/>
          </p:cNvSpPr>
          <p:nvPr>
            <p:ph type="subTitle" idx="4"/>
          </p:nvPr>
        </p:nvSpPr>
        <p:spPr>
          <a:xfrm>
            <a:off x="4738475" y="2553175"/>
            <a:ext cx="12360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F1C232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6" name="Google Shape;346;p16"/>
          <p:cNvSpPr txBox="1">
            <a:spLocks noGrp="1"/>
          </p:cNvSpPr>
          <p:nvPr>
            <p:ph type="subTitle" idx="5"/>
          </p:nvPr>
        </p:nvSpPr>
        <p:spPr>
          <a:xfrm>
            <a:off x="4738475" y="3405325"/>
            <a:ext cx="12360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CC0000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7" name="Google Shape;347;p16"/>
          <p:cNvSpPr txBox="1">
            <a:spLocks noGrp="1"/>
          </p:cNvSpPr>
          <p:nvPr>
            <p:ph type="subTitle" idx="6"/>
          </p:nvPr>
        </p:nvSpPr>
        <p:spPr>
          <a:xfrm>
            <a:off x="4738313" y="1601250"/>
            <a:ext cx="12360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9CC34C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8" name="Google Shape;348;p16"/>
          <p:cNvSpPr txBox="1">
            <a:spLocks noGrp="1"/>
          </p:cNvSpPr>
          <p:nvPr>
            <p:ph type="subTitle" idx="7"/>
          </p:nvPr>
        </p:nvSpPr>
        <p:spPr>
          <a:xfrm>
            <a:off x="3199000" y="3023813"/>
            <a:ext cx="401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E6913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45335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-2 ">
  <p:cSld name="Title and two columns -2 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7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7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7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7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7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17"/>
          <p:cNvSpPr txBox="1">
            <a:spLocks noGrp="1"/>
          </p:cNvSpPr>
          <p:nvPr>
            <p:ph type="subTitle" idx="1"/>
          </p:nvPr>
        </p:nvSpPr>
        <p:spPr>
          <a:xfrm>
            <a:off x="1048050" y="3102125"/>
            <a:ext cx="2645100" cy="9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6" name="Google Shape;356;p17"/>
          <p:cNvSpPr txBox="1">
            <a:spLocks noGrp="1"/>
          </p:cNvSpPr>
          <p:nvPr>
            <p:ph type="subTitle" idx="2"/>
          </p:nvPr>
        </p:nvSpPr>
        <p:spPr>
          <a:xfrm>
            <a:off x="5467325" y="3102125"/>
            <a:ext cx="2645100" cy="9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7" name="Google Shape;357;p17"/>
          <p:cNvSpPr txBox="1">
            <a:spLocks noGrp="1"/>
          </p:cNvSpPr>
          <p:nvPr>
            <p:ph type="subTitle" idx="3"/>
          </p:nvPr>
        </p:nvSpPr>
        <p:spPr>
          <a:xfrm>
            <a:off x="794888" y="2545600"/>
            <a:ext cx="24063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CC0000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58" name="Google Shape;358;p17"/>
          <p:cNvSpPr txBox="1">
            <a:spLocks noGrp="1"/>
          </p:cNvSpPr>
          <p:nvPr>
            <p:ph type="subTitle" idx="4"/>
          </p:nvPr>
        </p:nvSpPr>
        <p:spPr>
          <a:xfrm>
            <a:off x="5942813" y="2545600"/>
            <a:ext cx="24063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9CC34C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59" name="Google Shape;359;p17"/>
          <p:cNvSpPr/>
          <p:nvPr/>
        </p:nvSpPr>
        <p:spPr>
          <a:xfrm flipH="1">
            <a:off x="9191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7"/>
          <p:cNvSpPr/>
          <p:nvPr/>
        </p:nvSpPr>
        <p:spPr>
          <a:xfrm flipH="1">
            <a:off x="2542514" y="15756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7"/>
          <p:cNvSpPr/>
          <p:nvPr/>
        </p:nvSpPr>
        <p:spPr>
          <a:xfrm flipH="1">
            <a:off x="7673637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7"/>
          <p:cNvSpPr/>
          <p:nvPr/>
        </p:nvSpPr>
        <p:spPr>
          <a:xfrm flipH="1">
            <a:off x="7480501" y="20916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9263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cess">
  <p:cSld name="Process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8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8"/>
          <p:cNvSpPr/>
          <p:nvPr/>
        </p:nvSpPr>
        <p:spPr>
          <a:xfrm>
            <a:off x="5034605" y="11239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8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8"/>
          <p:cNvSpPr/>
          <p:nvPr/>
        </p:nvSpPr>
        <p:spPr>
          <a:xfrm>
            <a:off x="2073164" y="4225925"/>
            <a:ext cx="796690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8"/>
          <p:cNvSpPr/>
          <p:nvPr/>
        </p:nvSpPr>
        <p:spPr>
          <a:xfrm>
            <a:off x="7928049" y="43665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8"/>
          <p:cNvSpPr txBox="1">
            <a:spLocks noGrp="1"/>
          </p:cNvSpPr>
          <p:nvPr>
            <p:ph type="subTitle" idx="1"/>
          </p:nvPr>
        </p:nvSpPr>
        <p:spPr>
          <a:xfrm>
            <a:off x="697875" y="2074213"/>
            <a:ext cx="24063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0" name="Google Shape;370;p18"/>
          <p:cNvSpPr txBox="1">
            <a:spLocks noGrp="1"/>
          </p:cNvSpPr>
          <p:nvPr>
            <p:ph type="subTitle" idx="2"/>
          </p:nvPr>
        </p:nvSpPr>
        <p:spPr>
          <a:xfrm>
            <a:off x="6039800" y="3476900"/>
            <a:ext cx="24063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1" name="Google Shape;371;p18"/>
          <p:cNvSpPr txBox="1">
            <a:spLocks noGrp="1"/>
          </p:cNvSpPr>
          <p:nvPr>
            <p:ph type="subTitle" idx="3"/>
          </p:nvPr>
        </p:nvSpPr>
        <p:spPr>
          <a:xfrm>
            <a:off x="697888" y="1668863"/>
            <a:ext cx="24063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F1C232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2" name="Google Shape;372;p18"/>
          <p:cNvSpPr txBox="1">
            <a:spLocks noGrp="1"/>
          </p:cNvSpPr>
          <p:nvPr>
            <p:ph type="subTitle" idx="4"/>
          </p:nvPr>
        </p:nvSpPr>
        <p:spPr>
          <a:xfrm>
            <a:off x="6039800" y="3071575"/>
            <a:ext cx="24063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3" name="Google Shape;373;p18"/>
          <p:cNvSpPr txBox="1">
            <a:spLocks noGrp="1"/>
          </p:cNvSpPr>
          <p:nvPr>
            <p:ph type="subTitle" idx="5"/>
          </p:nvPr>
        </p:nvSpPr>
        <p:spPr>
          <a:xfrm>
            <a:off x="6039800" y="2058996"/>
            <a:ext cx="24063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4" name="Google Shape;374;p18"/>
          <p:cNvSpPr txBox="1">
            <a:spLocks noGrp="1"/>
          </p:cNvSpPr>
          <p:nvPr>
            <p:ph type="subTitle" idx="6"/>
          </p:nvPr>
        </p:nvSpPr>
        <p:spPr>
          <a:xfrm>
            <a:off x="6039788" y="1624175"/>
            <a:ext cx="24063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9CC34C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5" name="Google Shape;375;p18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6" name="Google Shape;376;p18"/>
          <p:cNvSpPr txBox="1">
            <a:spLocks noGrp="1"/>
          </p:cNvSpPr>
          <p:nvPr>
            <p:ph type="subTitle" idx="7"/>
          </p:nvPr>
        </p:nvSpPr>
        <p:spPr>
          <a:xfrm>
            <a:off x="697800" y="3476925"/>
            <a:ext cx="2406300" cy="7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7" name="Google Shape;377;p18"/>
          <p:cNvSpPr txBox="1">
            <a:spLocks noGrp="1"/>
          </p:cNvSpPr>
          <p:nvPr>
            <p:ph type="subTitle" idx="8"/>
          </p:nvPr>
        </p:nvSpPr>
        <p:spPr>
          <a:xfrm>
            <a:off x="697813" y="3071575"/>
            <a:ext cx="24063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accent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4827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gram">
  <p:cSld name="Diagram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9"/>
          <p:cNvSpPr/>
          <p:nvPr/>
        </p:nvSpPr>
        <p:spPr>
          <a:xfrm>
            <a:off x="7673637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9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9"/>
          <p:cNvSpPr/>
          <p:nvPr/>
        </p:nvSpPr>
        <p:spPr>
          <a:xfrm>
            <a:off x="91912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9"/>
          <p:cNvSpPr/>
          <p:nvPr/>
        </p:nvSpPr>
        <p:spPr>
          <a:xfrm>
            <a:off x="872989" y="32860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9"/>
          <p:cNvSpPr/>
          <p:nvPr/>
        </p:nvSpPr>
        <p:spPr>
          <a:xfrm>
            <a:off x="7470849" y="447672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9"/>
          <p:cNvSpPr/>
          <p:nvPr/>
        </p:nvSpPr>
        <p:spPr>
          <a:xfrm rot="1016461">
            <a:off x="6556568" y="3867660"/>
            <a:ext cx="2705310" cy="1236946"/>
          </a:xfrm>
          <a:custGeom>
            <a:avLst/>
            <a:gdLst/>
            <a:ahLst/>
            <a:cxnLst/>
            <a:rect l="l" t="t" r="r" b="b"/>
            <a:pathLst>
              <a:path w="73914" h="39386" extrusionOk="0">
                <a:moveTo>
                  <a:pt x="72947" y="1"/>
                </a:moveTo>
                <a:cubicBezTo>
                  <a:pt x="72223" y="1"/>
                  <a:pt x="71471" y="351"/>
                  <a:pt x="70821" y="815"/>
                </a:cubicBezTo>
                <a:cubicBezTo>
                  <a:pt x="69872" y="1493"/>
                  <a:pt x="69058" y="2470"/>
                  <a:pt x="68109" y="3229"/>
                </a:cubicBezTo>
                <a:cubicBezTo>
                  <a:pt x="66951" y="4155"/>
                  <a:pt x="65595" y="4627"/>
                  <a:pt x="64228" y="4627"/>
                </a:cubicBezTo>
                <a:cubicBezTo>
                  <a:pt x="63993" y="4627"/>
                  <a:pt x="63759" y="4613"/>
                  <a:pt x="63525" y="4585"/>
                </a:cubicBezTo>
                <a:cubicBezTo>
                  <a:pt x="63287" y="4554"/>
                  <a:pt x="63062" y="4539"/>
                  <a:pt x="62848" y="4539"/>
                </a:cubicBezTo>
                <a:cubicBezTo>
                  <a:pt x="60443" y="4539"/>
                  <a:pt x="59420" y="6441"/>
                  <a:pt x="58100" y="9007"/>
                </a:cubicBezTo>
                <a:cubicBezTo>
                  <a:pt x="56744" y="11692"/>
                  <a:pt x="54519" y="13590"/>
                  <a:pt x="52133" y="13862"/>
                </a:cubicBezTo>
                <a:cubicBezTo>
                  <a:pt x="51898" y="13887"/>
                  <a:pt x="51662" y="13898"/>
                  <a:pt x="51424" y="13898"/>
                </a:cubicBezTo>
                <a:cubicBezTo>
                  <a:pt x="49771" y="13898"/>
                  <a:pt x="48061" y="13361"/>
                  <a:pt x="46429" y="13361"/>
                </a:cubicBezTo>
                <a:cubicBezTo>
                  <a:pt x="45532" y="13361"/>
                  <a:pt x="44660" y="13523"/>
                  <a:pt x="43833" y="14024"/>
                </a:cubicBezTo>
                <a:cubicBezTo>
                  <a:pt x="41283" y="15571"/>
                  <a:pt x="40090" y="19775"/>
                  <a:pt x="37730" y="21728"/>
                </a:cubicBezTo>
                <a:cubicBezTo>
                  <a:pt x="36563" y="22675"/>
                  <a:pt x="35227" y="23010"/>
                  <a:pt x="33867" y="23010"/>
                </a:cubicBezTo>
                <a:cubicBezTo>
                  <a:pt x="33046" y="23010"/>
                  <a:pt x="32217" y="22888"/>
                  <a:pt x="31410" y="22704"/>
                </a:cubicBezTo>
                <a:cubicBezTo>
                  <a:pt x="29509" y="22290"/>
                  <a:pt x="27608" y="21591"/>
                  <a:pt x="25668" y="21591"/>
                </a:cubicBezTo>
                <a:cubicBezTo>
                  <a:pt x="25449" y="21591"/>
                  <a:pt x="25229" y="21600"/>
                  <a:pt x="25009" y="21619"/>
                </a:cubicBezTo>
                <a:cubicBezTo>
                  <a:pt x="20913" y="21999"/>
                  <a:pt x="19258" y="27369"/>
                  <a:pt x="14864" y="27424"/>
                </a:cubicBezTo>
                <a:cubicBezTo>
                  <a:pt x="14774" y="27425"/>
                  <a:pt x="14683" y="27426"/>
                  <a:pt x="14592" y="27426"/>
                </a:cubicBezTo>
                <a:cubicBezTo>
                  <a:pt x="13119" y="27426"/>
                  <a:pt x="11522" y="27231"/>
                  <a:pt x="10118" y="27180"/>
                </a:cubicBezTo>
                <a:cubicBezTo>
                  <a:pt x="10101" y="27179"/>
                  <a:pt x="10084" y="27179"/>
                  <a:pt x="10068" y="27179"/>
                </a:cubicBezTo>
                <a:cubicBezTo>
                  <a:pt x="6881" y="27179"/>
                  <a:pt x="3408" y="29746"/>
                  <a:pt x="1492" y="32957"/>
                </a:cubicBezTo>
                <a:cubicBezTo>
                  <a:pt x="841" y="34069"/>
                  <a:pt x="0" y="39385"/>
                  <a:pt x="136" y="39385"/>
                </a:cubicBezTo>
                <a:cubicBezTo>
                  <a:pt x="733" y="39331"/>
                  <a:pt x="1357" y="38626"/>
                  <a:pt x="1981" y="37893"/>
                </a:cubicBezTo>
                <a:cubicBezTo>
                  <a:pt x="3867" y="35980"/>
                  <a:pt x="6931" y="33960"/>
                  <a:pt x="10135" y="33960"/>
                </a:cubicBezTo>
                <a:cubicBezTo>
                  <a:pt x="10156" y="33960"/>
                  <a:pt x="10178" y="33960"/>
                  <a:pt x="10199" y="33960"/>
                </a:cubicBezTo>
                <a:cubicBezTo>
                  <a:pt x="11638" y="33960"/>
                  <a:pt x="12975" y="34641"/>
                  <a:pt x="14480" y="34641"/>
                </a:cubicBezTo>
                <a:cubicBezTo>
                  <a:pt x="14535" y="34641"/>
                  <a:pt x="14591" y="34640"/>
                  <a:pt x="14647" y="34639"/>
                </a:cubicBezTo>
                <a:cubicBezTo>
                  <a:pt x="19014" y="34611"/>
                  <a:pt x="20886" y="31112"/>
                  <a:pt x="25009" y="30895"/>
                </a:cubicBezTo>
                <a:cubicBezTo>
                  <a:pt x="25265" y="30879"/>
                  <a:pt x="25520" y="30872"/>
                  <a:pt x="25775" y="30872"/>
                </a:cubicBezTo>
                <a:cubicBezTo>
                  <a:pt x="27678" y="30872"/>
                  <a:pt x="29544" y="31280"/>
                  <a:pt x="31410" y="31519"/>
                </a:cubicBezTo>
                <a:cubicBezTo>
                  <a:pt x="32236" y="31624"/>
                  <a:pt x="33086" y="31700"/>
                  <a:pt x="33926" y="31700"/>
                </a:cubicBezTo>
                <a:cubicBezTo>
                  <a:pt x="35265" y="31700"/>
                  <a:pt x="36580" y="31506"/>
                  <a:pt x="37730" y="30923"/>
                </a:cubicBezTo>
                <a:cubicBezTo>
                  <a:pt x="40090" y="29729"/>
                  <a:pt x="41283" y="27180"/>
                  <a:pt x="43833" y="26230"/>
                </a:cubicBezTo>
                <a:cubicBezTo>
                  <a:pt x="44658" y="25923"/>
                  <a:pt x="45529" y="25823"/>
                  <a:pt x="46423" y="25823"/>
                </a:cubicBezTo>
                <a:cubicBezTo>
                  <a:pt x="48082" y="25823"/>
                  <a:pt x="49821" y="26167"/>
                  <a:pt x="51500" y="26167"/>
                </a:cubicBezTo>
                <a:cubicBezTo>
                  <a:pt x="51712" y="26167"/>
                  <a:pt x="51923" y="26161"/>
                  <a:pt x="52133" y="26149"/>
                </a:cubicBezTo>
                <a:cubicBezTo>
                  <a:pt x="54519" y="25959"/>
                  <a:pt x="56744" y="24847"/>
                  <a:pt x="58100" y="23219"/>
                </a:cubicBezTo>
                <a:cubicBezTo>
                  <a:pt x="59436" y="21656"/>
                  <a:pt x="60492" y="20514"/>
                  <a:pt x="62944" y="20514"/>
                </a:cubicBezTo>
                <a:cubicBezTo>
                  <a:pt x="63129" y="20514"/>
                  <a:pt x="63323" y="20521"/>
                  <a:pt x="63525" y="20534"/>
                </a:cubicBezTo>
                <a:cubicBezTo>
                  <a:pt x="63774" y="20556"/>
                  <a:pt x="64025" y="20566"/>
                  <a:pt x="64276" y="20566"/>
                </a:cubicBezTo>
                <a:cubicBezTo>
                  <a:pt x="65608" y="20566"/>
                  <a:pt x="66945" y="20268"/>
                  <a:pt x="68109" y="19720"/>
                </a:cubicBezTo>
                <a:cubicBezTo>
                  <a:pt x="69058" y="19286"/>
                  <a:pt x="69899" y="18690"/>
                  <a:pt x="70821" y="18229"/>
                </a:cubicBezTo>
                <a:cubicBezTo>
                  <a:pt x="71467" y="17933"/>
                  <a:pt x="72213" y="17726"/>
                  <a:pt x="72931" y="17726"/>
                </a:cubicBezTo>
                <a:cubicBezTo>
                  <a:pt x="73269" y="17726"/>
                  <a:pt x="73601" y="17772"/>
                  <a:pt x="73913" y="17876"/>
                </a:cubicBezTo>
                <a:lnTo>
                  <a:pt x="73913" y="246"/>
                </a:lnTo>
                <a:cubicBezTo>
                  <a:pt x="73605" y="75"/>
                  <a:pt x="73279" y="1"/>
                  <a:pt x="72947" y="1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9"/>
          <p:cNvSpPr/>
          <p:nvPr/>
        </p:nvSpPr>
        <p:spPr>
          <a:xfrm rot="1016509">
            <a:off x="6472307" y="4408810"/>
            <a:ext cx="2591022" cy="690924"/>
          </a:xfrm>
          <a:custGeom>
            <a:avLst/>
            <a:gdLst/>
            <a:ahLst/>
            <a:cxnLst/>
            <a:rect l="l" t="t" r="r" b="b"/>
            <a:pathLst>
              <a:path w="103641" h="27637" extrusionOk="0">
                <a:moveTo>
                  <a:pt x="102315" y="1"/>
                </a:moveTo>
                <a:cubicBezTo>
                  <a:pt x="101299" y="1"/>
                  <a:pt x="100256" y="204"/>
                  <a:pt x="99355" y="486"/>
                </a:cubicBezTo>
                <a:cubicBezTo>
                  <a:pt x="98080" y="920"/>
                  <a:pt x="96914" y="1516"/>
                  <a:pt x="95612" y="1977"/>
                </a:cubicBezTo>
                <a:cubicBezTo>
                  <a:pt x="93954" y="2507"/>
                  <a:pt x="92081" y="2822"/>
                  <a:pt x="90192" y="2822"/>
                </a:cubicBezTo>
                <a:cubicBezTo>
                  <a:pt x="89856" y="2822"/>
                  <a:pt x="89520" y="2812"/>
                  <a:pt x="89184" y="2791"/>
                </a:cubicBezTo>
                <a:cubicBezTo>
                  <a:pt x="88867" y="2774"/>
                  <a:pt x="88566" y="2766"/>
                  <a:pt x="88278" y="2766"/>
                </a:cubicBezTo>
                <a:cubicBezTo>
                  <a:pt x="84919" y="2766"/>
                  <a:pt x="83442" y="3904"/>
                  <a:pt x="81643" y="5504"/>
                </a:cubicBezTo>
                <a:cubicBezTo>
                  <a:pt x="79745" y="7131"/>
                  <a:pt x="76625" y="8270"/>
                  <a:pt x="73289" y="8433"/>
                </a:cubicBezTo>
                <a:cubicBezTo>
                  <a:pt x="72946" y="8450"/>
                  <a:pt x="72601" y="8457"/>
                  <a:pt x="72254" y="8457"/>
                </a:cubicBezTo>
                <a:cubicBezTo>
                  <a:pt x="69943" y="8457"/>
                  <a:pt x="67581" y="8133"/>
                  <a:pt x="65327" y="8133"/>
                </a:cubicBezTo>
                <a:cubicBezTo>
                  <a:pt x="64078" y="8133"/>
                  <a:pt x="62863" y="8233"/>
                  <a:pt x="61707" y="8541"/>
                </a:cubicBezTo>
                <a:cubicBezTo>
                  <a:pt x="58127" y="9491"/>
                  <a:pt x="56472" y="12067"/>
                  <a:pt x="53163" y="13261"/>
                </a:cubicBezTo>
                <a:cubicBezTo>
                  <a:pt x="51546" y="13844"/>
                  <a:pt x="49714" y="14039"/>
                  <a:pt x="47849" y="14039"/>
                </a:cubicBezTo>
                <a:cubicBezTo>
                  <a:pt x="46680" y="14039"/>
                  <a:pt x="45498" y="13962"/>
                  <a:pt x="44348" y="13858"/>
                </a:cubicBezTo>
                <a:cubicBezTo>
                  <a:pt x="41702" y="13641"/>
                  <a:pt x="39078" y="13211"/>
                  <a:pt x="36418" y="13211"/>
                </a:cubicBezTo>
                <a:cubicBezTo>
                  <a:pt x="36078" y="13211"/>
                  <a:pt x="35738" y="13218"/>
                  <a:pt x="35397" y="13234"/>
                </a:cubicBezTo>
                <a:cubicBezTo>
                  <a:pt x="29620" y="13451"/>
                  <a:pt x="27016" y="16977"/>
                  <a:pt x="20913" y="17031"/>
                </a:cubicBezTo>
                <a:cubicBezTo>
                  <a:pt x="20872" y="17032"/>
                  <a:pt x="20831" y="17032"/>
                  <a:pt x="20790" y="17032"/>
                </a:cubicBezTo>
                <a:cubicBezTo>
                  <a:pt x="18670" y="17032"/>
                  <a:pt x="16777" y="16353"/>
                  <a:pt x="14701" y="16353"/>
                </a:cubicBezTo>
                <a:cubicBezTo>
                  <a:pt x="14643" y="16352"/>
                  <a:pt x="14584" y="16352"/>
                  <a:pt x="14525" y="16352"/>
                </a:cubicBezTo>
                <a:cubicBezTo>
                  <a:pt x="10087" y="16352"/>
                  <a:pt x="5879" y="18359"/>
                  <a:pt x="3255" y="20313"/>
                </a:cubicBezTo>
                <a:cubicBezTo>
                  <a:pt x="3255" y="20340"/>
                  <a:pt x="3201" y="20340"/>
                  <a:pt x="3201" y="20340"/>
                </a:cubicBezTo>
                <a:cubicBezTo>
                  <a:pt x="1546" y="21642"/>
                  <a:pt x="461" y="23487"/>
                  <a:pt x="217" y="25575"/>
                </a:cubicBezTo>
                <a:lnTo>
                  <a:pt x="0" y="27637"/>
                </a:lnTo>
                <a:lnTo>
                  <a:pt x="103641" y="27637"/>
                </a:lnTo>
                <a:lnTo>
                  <a:pt x="103641" y="133"/>
                </a:lnTo>
                <a:cubicBezTo>
                  <a:pt x="103214" y="41"/>
                  <a:pt x="102767" y="1"/>
                  <a:pt x="10231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9"/>
          <p:cNvSpPr/>
          <p:nvPr/>
        </p:nvSpPr>
        <p:spPr>
          <a:xfrm rot="-1713326">
            <a:off x="-9023" y="4084350"/>
            <a:ext cx="2029306" cy="1116713"/>
          </a:xfrm>
          <a:custGeom>
            <a:avLst/>
            <a:gdLst/>
            <a:ahLst/>
            <a:cxnLst/>
            <a:rect l="l" t="t" r="r" b="b"/>
            <a:pathLst>
              <a:path w="70279" h="37378" extrusionOk="0">
                <a:moveTo>
                  <a:pt x="0" y="1"/>
                </a:moveTo>
                <a:lnTo>
                  <a:pt x="0" y="17034"/>
                </a:lnTo>
                <a:cubicBezTo>
                  <a:pt x="2442" y="17034"/>
                  <a:pt x="4720" y="17441"/>
                  <a:pt x="6836" y="18608"/>
                </a:cubicBezTo>
                <a:cubicBezTo>
                  <a:pt x="8327" y="19448"/>
                  <a:pt x="9819" y="20398"/>
                  <a:pt x="11609" y="20561"/>
                </a:cubicBezTo>
                <a:cubicBezTo>
                  <a:pt x="11814" y="20579"/>
                  <a:pt x="12017" y="20588"/>
                  <a:pt x="12220" y="20588"/>
                </a:cubicBezTo>
                <a:cubicBezTo>
                  <a:pt x="13469" y="20588"/>
                  <a:pt x="14685" y="20270"/>
                  <a:pt x="15922" y="20154"/>
                </a:cubicBezTo>
                <a:cubicBezTo>
                  <a:pt x="16164" y="20134"/>
                  <a:pt x="16407" y="20125"/>
                  <a:pt x="16649" y="20125"/>
                </a:cubicBezTo>
                <a:cubicBezTo>
                  <a:pt x="18118" y="20125"/>
                  <a:pt x="19582" y="20471"/>
                  <a:pt x="20886" y="21076"/>
                </a:cubicBezTo>
                <a:cubicBezTo>
                  <a:pt x="22730" y="21890"/>
                  <a:pt x="23517" y="23110"/>
                  <a:pt x="24792" y="24331"/>
                </a:cubicBezTo>
                <a:cubicBezTo>
                  <a:pt x="26875" y="26339"/>
                  <a:pt x="30168" y="27860"/>
                  <a:pt x="33335" y="27860"/>
                </a:cubicBezTo>
                <a:cubicBezTo>
                  <a:pt x="33589" y="27860"/>
                  <a:pt x="33843" y="27850"/>
                  <a:pt x="34095" y="27830"/>
                </a:cubicBezTo>
                <a:cubicBezTo>
                  <a:pt x="35506" y="27730"/>
                  <a:pt x="37079" y="27366"/>
                  <a:pt x="38579" y="27366"/>
                </a:cubicBezTo>
                <a:cubicBezTo>
                  <a:pt x="39530" y="27366"/>
                  <a:pt x="40451" y="27513"/>
                  <a:pt x="41283" y="27965"/>
                </a:cubicBezTo>
                <a:cubicBezTo>
                  <a:pt x="42856" y="28833"/>
                  <a:pt x="44185" y="30027"/>
                  <a:pt x="46057" y="30461"/>
                </a:cubicBezTo>
                <a:cubicBezTo>
                  <a:pt x="46522" y="30582"/>
                  <a:pt x="46976" y="30621"/>
                  <a:pt x="47424" y="30621"/>
                </a:cubicBezTo>
                <a:cubicBezTo>
                  <a:pt x="48242" y="30621"/>
                  <a:pt x="49043" y="30491"/>
                  <a:pt x="49863" y="30491"/>
                </a:cubicBezTo>
                <a:cubicBezTo>
                  <a:pt x="50399" y="30491"/>
                  <a:pt x="50944" y="30547"/>
                  <a:pt x="51509" y="30732"/>
                </a:cubicBezTo>
                <a:cubicBezTo>
                  <a:pt x="52838" y="31166"/>
                  <a:pt x="54031" y="31898"/>
                  <a:pt x="55333" y="32224"/>
                </a:cubicBezTo>
                <a:cubicBezTo>
                  <a:pt x="56193" y="32444"/>
                  <a:pt x="57075" y="32499"/>
                  <a:pt x="57964" y="32499"/>
                </a:cubicBezTo>
                <a:cubicBezTo>
                  <a:pt x="58838" y="32499"/>
                  <a:pt x="59719" y="32446"/>
                  <a:pt x="60590" y="32446"/>
                </a:cubicBezTo>
                <a:cubicBezTo>
                  <a:pt x="61010" y="32446"/>
                  <a:pt x="61429" y="32458"/>
                  <a:pt x="61843" y="32495"/>
                </a:cubicBezTo>
                <a:cubicBezTo>
                  <a:pt x="64528" y="32739"/>
                  <a:pt x="66454" y="33797"/>
                  <a:pt x="68027" y="35696"/>
                </a:cubicBezTo>
                <a:cubicBezTo>
                  <a:pt x="69085" y="36970"/>
                  <a:pt x="69682" y="37323"/>
                  <a:pt x="70278" y="37377"/>
                </a:cubicBezTo>
                <a:lnTo>
                  <a:pt x="70278" y="33688"/>
                </a:lnTo>
                <a:cubicBezTo>
                  <a:pt x="69817" y="33634"/>
                  <a:pt x="69546" y="32902"/>
                  <a:pt x="68542" y="30813"/>
                </a:cubicBezTo>
                <a:cubicBezTo>
                  <a:pt x="66969" y="27694"/>
                  <a:pt x="64528" y="25958"/>
                  <a:pt x="61843" y="25578"/>
                </a:cubicBezTo>
                <a:cubicBezTo>
                  <a:pt x="61462" y="25525"/>
                  <a:pt x="61077" y="25507"/>
                  <a:pt x="60691" y="25507"/>
                </a:cubicBezTo>
                <a:cubicBezTo>
                  <a:pt x="59759" y="25507"/>
                  <a:pt x="58815" y="25616"/>
                  <a:pt x="57879" y="25616"/>
                </a:cubicBezTo>
                <a:cubicBezTo>
                  <a:pt x="57019" y="25616"/>
                  <a:pt x="56166" y="25524"/>
                  <a:pt x="55333" y="25172"/>
                </a:cubicBezTo>
                <a:cubicBezTo>
                  <a:pt x="53977" y="24602"/>
                  <a:pt x="52838" y="23409"/>
                  <a:pt x="51509" y="22676"/>
                </a:cubicBezTo>
                <a:cubicBezTo>
                  <a:pt x="50919" y="22331"/>
                  <a:pt x="50349" y="22229"/>
                  <a:pt x="49789" y="22229"/>
                </a:cubicBezTo>
                <a:cubicBezTo>
                  <a:pt x="48982" y="22229"/>
                  <a:pt x="48194" y="22440"/>
                  <a:pt x="47387" y="22440"/>
                </a:cubicBezTo>
                <a:cubicBezTo>
                  <a:pt x="46951" y="22440"/>
                  <a:pt x="46509" y="22378"/>
                  <a:pt x="46057" y="22188"/>
                </a:cubicBezTo>
                <a:cubicBezTo>
                  <a:pt x="44212" y="21456"/>
                  <a:pt x="42856" y="19476"/>
                  <a:pt x="41283" y="18065"/>
                </a:cubicBezTo>
                <a:cubicBezTo>
                  <a:pt x="40445" y="17323"/>
                  <a:pt x="39516" y="17082"/>
                  <a:pt x="38558" y="17082"/>
                </a:cubicBezTo>
                <a:cubicBezTo>
                  <a:pt x="37065" y="17082"/>
                  <a:pt x="35499" y="17666"/>
                  <a:pt x="34095" y="17848"/>
                </a:cubicBezTo>
                <a:cubicBezTo>
                  <a:pt x="33838" y="17883"/>
                  <a:pt x="33579" y="17900"/>
                  <a:pt x="33319" y="17900"/>
                </a:cubicBezTo>
                <a:cubicBezTo>
                  <a:pt x="30157" y="17900"/>
                  <a:pt x="26872" y="15379"/>
                  <a:pt x="24792" y="12071"/>
                </a:cubicBezTo>
                <a:cubicBezTo>
                  <a:pt x="23517" y="9955"/>
                  <a:pt x="22730" y="8002"/>
                  <a:pt x="20886" y="6646"/>
                </a:cubicBezTo>
                <a:cubicBezTo>
                  <a:pt x="19600" y="5682"/>
                  <a:pt x="18159" y="5126"/>
                  <a:pt x="16710" y="5126"/>
                </a:cubicBezTo>
                <a:cubicBezTo>
                  <a:pt x="16448" y="5126"/>
                  <a:pt x="16185" y="5144"/>
                  <a:pt x="15922" y="5181"/>
                </a:cubicBezTo>
                <a:cubicBezTo>
                  <a:pt x="14650" y="5323"/>
                  <a:pt x="13398" y="5873"/>
                  <a:pt x="12167" y="5873"/>
                </a:cubicBezTo>
                <a:cubicBezTo>
                  <a:pt x="11980" y="5873"/>
                  <a:pt x="11795" y="5861"/>
                  <a:pt x="11609" y="5832"/>
                </a:cubicBezTo>
                <a:cubicBezTo>
                  <a:pt x="9846" y="5588"/>
                  <a:pt x="8327" y="3961"/>
                  <a:pt x="6836" y="2577"/>
                </a:cubicBezTo>
                <a:cubicBezTo>
                  <a:pt x="4720" y="625"/>
                  <a:pt x="2442" y="1"/>
                  <a:pt x="0" y="1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9"/>
          <p:cNvSpPr/>
          <p:nvPr/>
        </p:nvSpPr>
        <p:spPr>
          <a:xfrm>
            <a:off x="838725" y="4410075"/>
            <a:ext cx="1924475" cy="435425"/>
          </a:xfrm>
          <a:custGeom>
            <a:avLst/>
            <a:gdLst/>
            <a:ahLst/>
            <a:cxnLst/>
            <a:rect l="l" t="t" r="r" b="b"/>
            <a:pathLst>
              <a:path w="76979" h="17417" extrusionOk="0">
                <a:moveTo>
                  <a:pt x="66680" y="1"/>
                </a:moveTo>
                <a:cubicBezTo>
                  <a:pt x="65738" y="1"/>
                  <a:pt x="64731" y="251"/>
                  <a:pt x="63661" y="819"/>
                </a:cubicBezTo>
                <a:cubicBezTo>
                  <a:pt x="61196" y="2140"/>
                  <a:pt x="59349" y="4129"/>
                  <a:pt x="57163" y="4129"/>
                </a:cubicBezTo>
                <a:cubicBezTo>
                  <a:pt x="57016" y="4129"/>
                  <a:pt x="56867" y="4120"/>
                  <a:pt x="56717" y="4101"/>
                </a:cubicBezTo>
                <a:cubicBezTo>
                  <a:pt x="54379" y="3803"/>
                  <a:pt x="52235" y="2091"/>
                  <a:pt x="49909" y="2091"/>
                </a:cubicBezTo>
                <a:cubicBezTo>
                  <a:pt x="49482" y="2091"/>
                  <a:pt x="49049" y="2149"/>
                  <a:pt x="48607" y="2283"/>
                </a:cubicBezTo>
                <a:cubicBezTo>
                  <a:pt x="45786" y="3206"/>
                  <a:pt x="43643" y="7003"/>
                  <a:pt x="40850" y="8332"/>
                </a:cubicBezTo>
                <a:cubicBezTo>
                  <a:pt x="40059" y="8717"/>
                  <a:pt x="39261" y="8876"/>
                  <a:pt x="38471" y="8876"/>
                </a:cubicBezTo>
                <a:cubicBezTo>
                  <a:pt x="37092" y="8876"/>
                  <a:pt x="35734" y="8393"/>
                  <a:pt x="34475" y="7790"/>
                </a:cubicBezTo>
                <a:cubicBezTo>
                  <a:pt x="32522" y="6813"/>
                  <a:pt x="30651" y="5511"/>
                  <a:pt x="28508" y="5213"/>
                </a:cubicBezTo>
                <a:cubicBezTo>
                  <a:pt x="28260" y="5175"/>
                  <a:pt x="28016" y="5157"/>
                  <a:pt x="27776" y="5157"/>
                </a:cubicBezTo>
                <a:cubicBezTo>
                  <a:pt x="24447" y="5157"/>
                  <a:pt x="21859" y="8571"/>
                  <a:pt x="18433" y="8571"/>
                </a:cubicBezTo>
                <a:cubicBezTo>
                  <a:pt x="18059" y="8571"/>
                  <a:pt x="17675" y="8531"/>
                  <a:pt x="17279" y="8441"/>
                </a:cubicBezTo>
                <a:cubicBezTo>
                  <a:pt x="15760" y="8088"/>
                  <a:pt x="14214" y="7491"/>
                  <a:pt x="12749" y="7084"/>
                </a:cubicBezTo>
                <a:cubicBezTo>
                  <a:pt x="12208" y="6943"/>
                  <a:pt x="11639" y="6876"/>
                  <a:pt x="11056" y="6876"/>
                </a:cubicBezTo>
                <a:cubicBezTo>
                  <a:pt x="8278" y="6876"/>
                  <a:pt x="5159" y="8391"/>
                  <a:pt x="2985" y="10610"/>
                </a:cubicBezTo>
                <a:cubicBezTo>
                  <a:pt x="2062" y="11560"/>
                  <a:pt x="1" y="16496"/>
                  <a:pt x="137" y="16551"/>
                </a:cubicBezTo>
                <a:cubicBezTo>
                  <a:pt x="177" y="16556"/>
                  <a:pt x="218" y="16559"/>
                  <a:pt x="260" y="16559"/>
                </a:cubicBezTo>
                <a:cubicBezTo>
                  <a:pt x="836" y="16559"/>
                  <a:pt x="1548" y="16053"/>
                  <a:pt x="2306" y="15547"/>
                </a:cubicBezTo>
                <a:cubicBezTo>
                  <a:pt x="4127" y="14446"/>
                  <a:pt x="6641" y="13445"/>
                  <a:pt x="9140" y="13445"/>
                </a:cubicBezTo>
                <a:cubicBezTo>
                  <a:pt x="9843" y="13445"/>
                  <a:pt x="10545" y="13524"/>
                  <a:pt x="11230" y="13703"/>
                </a:cubicBezTo>
                <a:cubicBezTo>
                  <a:pt x="12722" y="14028"/>
                  <a:pt x="13861" y="15059"/>
                  <a:pt x="15380" y="15384"/>
                </a:cubicBezTo>
                <a:cubicBezTo>
                  <a:pt x="16024" y="15540"/>
                  <a:pt x="16631" y="15605"/>
                  <a:pt x="17212" y="15605"/>
                </a:cubicBezTo>
                <a:cubicBezTo>
                  <a:pt x="20036" y="15605"/>
                  <a:pt x="22230" y="14073"/>
                  <a:pt x="25016" y="14073"/>
                </a:cubicBezTo>
                <a:cubicBezTo>
                  <a:pt x="25442" y="14073"/>
                  <a:pt x="25881" y="14108"/>
                  <a:pt x="26338" y="14191"/>
                </a:cubicBezTo>
                <a:cubicBezTo>
                  <a:pt x="28481" y="14570"/>
                  <a:pt x="30407" y="15547"/>
                  <a:pt x="32414" y="16334"/>
                </a:cubicBezTo>
                <a:cubicBezTo>
                  <a:pt x="33935" y="16930"/>
                  <a:pt x="35582" y="17417"/>
                  <a:pt x="37175" y="17417"/>
                </a:cubicBezTo>
                <a:cubicBezTo>
                  <a:pt x="37684" y="17417"/>
                  <a:pt x="38187" y="17367"/>
                  <a:pt x="38680" y="17256"/>
                </a:cubicBezTo>
                <a:cubicBezTo>
                  <a:pt x="41256" y="16686"/>
                  <a:pt x="43019" y="14462"/>
                  <a:pt x="45732" y="14164"/>
                </a:cubicBezTo>
                <a:cubicBezTo>
                  <a:pt x="45953" y="14139"/>
                  <a:pt x="46174" y="14128"/>
                  <a:pt x="46395" y="14128"/>
                </a:cubicBezTo>
                <a:cubicBezTo>
                  <a:pt x="48879" y="14128"/>
                  <a:pt x="51326" y="15562"/>
                  <a:pt x="53842" y="16035"/>
                </a:cubicBezTo>
                <a:cubicBezTo>
                  <a:pt x="54349" y="16123"/>
                  <a:pt x="54860" y="16165"/>
                  <a:pt x="55368" y="16165"/>
                </a:cubicBezTo>
                <a:cubicBezTo>
                  <a:pt x="57225" y="16165"/>
                  <a:pt x="59031" y="15599"/>
                  <a:pt x="60352" y="14598"/>
                </a:cubicBezTo>
                <a:cubicBezTo>
                  <a:pt x="61620" y="13661"/>
                  <a:pt x="62692" y="12934"/>
                  <a:pt x="64215" y="12934"/>
                </a:cubicBezTo>
                <a:cubicBezTo>
                  <a:pt x="64808" y="12934"/>
                  <a:pt x="65469" y="13045"/>
                  <a:pt x="66237" y="13296"/>
                </a:cubicBezTo>
                <a:cubicBezTo>
                  <a:pt x="67192" y="13603"/>
                  <a:pt x="68201" y="13759"/>
                  <a:pt x="69189" y="13759"/>
                </a:cubicBezTo>
                <a:cubicBezTo>
                  <a:pt x="69773" y="13759"/>
                  <a:pt x="70349" y="13705"/>
                  <a:pt x="70903" y="13594"/>
                </a:cubicBezTo>
                <a:cubicBezTo>
                  <a:pt x="71933" y="13377"/>
                  <a:pt x="72856" y="12970"/>
                  <a:pt x="73886" y="12780"/>
                </a:cubicBezTo>
                <a:cubicBezTo>
                  <a:pt x="74238" y="12704"/>
                  <a:pt x="74614" y="12661"/>
                  <a:pt x="74992" y="12661"/>
                </a:cubicBezTo>
                <a:cubicBezTo>
                  <a:pt x="75691" y="12661"/>
                  <a:pt x="76397" y="12808"/>
                  <a:pt x="76979" y="13160"/>
                </a:cubicBezTo>
                <a:cubicBezTo>
                  <a:pt x="76979" y="13160"/>
                  <a:pt x="73521" y="1"/>
                  <a:pt x="66680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9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19"/>
          <p:cNvSpPr txBox="1">
            <a:spLocks noGrp="1"/>
          </p:cNvSpPr>
          <p:nvPr>
            <p:ph type="subTitle" idx="1"/>
          </p:nvPr>
        </p:nvSpPr>
        <p:spPr>
          <a:xfrm>
            <a:off x="1692925" y="3282725"/>
            <a:ext cx="17844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2" name="Google Shape;392;p19"/>
          <p:cNvSpPr txBox="1">
            <a:spLocks noGrp="1"/>
          </p:cNvSpPr>
          <p:nvPr>
            <p:ph type="subTitle" idx="2"/>
          </p:nvPr>
        </p:nvSpPr>
        <p:spPr>
          <a:xfrm>
            <a:off x="3440463" y="1331988"/>
            <a:ext cx="24063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FFFFFF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3" name="Google Shape;393;p19"/>
          <p:cNvSpPr txBox="1">
            <a:spLocks noGrp="1"/>
          </p:cNvSpPr>
          <p:nvPr>
            <p:ph type="subTitle" idx="3"/>
          </p:nvPr>
        </p:nvSpPr>
        <p:spPr>
          <a:xfrm>
            <a:off x="3703675" y="3260800"/>
            <a:ext cx="17844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9"/>
          <p:cNvSpPr txBox="1">
            <a:spLocks noGrp="1"/>
          </p:cNvSpPr>
          <p:nvPr>
            <p:ph type="subTitle" idx="4"/>
          </p:nvPr>
        </p:nvSpPr>
        <p:spPr>
          <a:xfrm>
            <a:off x="5666675" y="3260800"/>
            <a:ext cx="17844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5" name="Google Shape;395;p19"/>
          <p:cNvSpPr/>
          <p:nvPr/>
        </p:nvSpPr>
        <p:spPr>
          <a:xfrm>
            <a:off x="1305425" y="2951075"/>
            <a:ext cx="25" cy="3400"/>
          </a:xfrm>
          <a:custGeom>
            <a:avLst/>
            <a:gdLst/>
            <a:ahLst/>
            <a:cxnLst/>
            <a:rect l="l" t="t" r="r" b="b"/>
            <a:pathLst>
              <a:path w="1" h="136" extrusionOk="0">
                <a:moveTo>
                  <a:pt x="1" y="136"/>
                </a:moveTo>
                <a:lnTo>
                  <a:pt x="1" y="0"/>
                </a:ln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2519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_2_1_1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/>
          <p:nvPr/>
        </p:nvSpPr>
        <p:spPr>
          <a:xfrm>
            <a:off x="290550" y="252125"/>
            <a:ext cx="8548500" cy="465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5"/>
          <p:cNvSpPr/>
          <p:nvPr/>
        </p:nvSpPr>
        <p:spPr>
          <a:xfrm>
            <a:off x="2297692" y="1496140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5"/>
          <p:cNvSpPr/>
          <p:nvPr/>
        </p:nvSpPr>
        <p:spPr>
          <a:xfrm>
            <a:off x="2151420" y="1174014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5"/>
          <p:cNvSpPr/>
          <p:nvPr/>
        </p:nvSpPr>
        <p:spPr>
          <a:xfrm>
            <a:off x="2382449" y="1259016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5"/>
          <p:cNvSpPr/>
          <p:nvPr/>
        </p:nvSpPr>
        <p:spPr>
          <a:xfrm>
            <a:off x="601714" y="675873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5"/>
          <p:cNvSpPr/>
          <p:nvPr/>
        </p:nvSpPr>
        <p:spPr>
          <a:xfrm>
            <a:off x="512942" y="4025727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5"/>
          <p:cNvSpPr/>
          <p:nvPr/>
        </p:nvSpPr>
        <p:spPr>
          <a:xfrm>
            <a:off x="704699" y="3756678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5"/>
          <p:cNvSpPr/>
          <p:nvPr/>
        </p:nvSpPr>
        <p:spPr>
          <a:xfrm>
            <a:off x="666882" y="4189212"/>
            <a:ext cx="221335" cy="333115"/>
          </a:xfrm>
          <a:custGeom>
            <a:avLst/>
            <a:gdLst/>
            <a:ahLst/>
            <a:cxnLst/>
            <a:rect l="l" t="t" r="r" b="b"/>
            <a:pathLst>
              <a:path w="3382" h="5090" extrusionOk="0">
                <a:moveTo>
                  <a:pt x="1745" y="0"/>
                </a:moveTo>
                <a:cubicBezTo>
                  <a:pt x="1768" y="1691"/>
                  <a:pt x="2331" y="2425"/>
                  <a:pt x="3382" y="2556"/>
                </a:cubicBezTo>
                <a:cubicBezTo>
                  <a:pt x="2309" y="2651"/>
                  <a:pt x="1709" y="3422"/>
                  <a:pt x="1597" y="5089"/>
                </a:cubicBezTo>
                <a:cubicBezTo>
                  <a:pt x="1560" y="3458"/>
                  <a:pt x="1092" y="2592"/>
                  <a:pt x="1" y="2498"/>
                </a:cubicBezTo>
                <a:cubicBezTo>
                  <a:pt x="1033" y="2367"/>
                  <a:pt x="1655" y="1655"/>
                  <a:pt x="17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5"/>
          <p:cNvSpPr/>
          <p:nvPr/>
        </p:nvSpPr>
        <p:spPr>
          <a:xfrm>
            <a:off x="7105151" y="1579736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5"/>
          <p:cNvSpPr/>
          <p:nvPr/>
        </p:nvSpPr>
        <p:spPr>
          <a:xfrm>
            <a:off x="6819699" y="1353392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5"/>
          <p:cNvSpPr/>
          <p:nvPr/>
        </p:nvSpPr>
        <p:spPr>
          <a:xfrm>
            <a:off x="6904451" y="1643552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5"/>
          <p:cNvSpPr/>
          <p:nvPr/>
        </p:nvSpPr>
        <p:spPr>
          <a:xfrm>
            <a:off x="6993927" y="1021798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5"/>
          <p:cNvSpPr/>
          <p:nvPr/>
        </p:nvSpPr>
        <p:spPr>
          <a:xfrm>
            <a:off x="8483745" y="3728864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5"/>
          <p:cNvSpPr/>
          <p:nvPr/>
        </p:nvSpPr>
        <p:spPr>
          <a:xfrm>
            <a:off x="7242474" y="3610855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5"/>
          <p:cNvSpPr/>
          <p:nvPr/>
        </p:nvSpPr>
        <p:spPr>
          <a:xfrm>
            <a:off x="7254711" y="3883828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5"/>
          <p:cNvSpPr/>
          <p:nvPr/>
        </p:nvSpPr>
        <p:spPr>
          <a:xfrm>
            <a:off x="8280739" y="3367223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5"/>
          <p:cNvSpPr/>
          <p:nvPr/>
        </p:nvSpPr>
        <p:spPr>
          <a:xfrm rot="10800000">
            <a:off x="5285806" y="3675862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5"/>
          <p:cNvSpPr/>
          <p:nvPr/>
        </p:nvSpPr>
        <p:spPr>
          <a:xfrm rot="10800000">
            <a:off x="6283347" y="3528548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5"/>
          <p:cNvSpPr/>
          <p:nvPr/>
        </p:nvSpPr>
        <p:spPr>
          <a:xfrm rot="10800000">
            <a:off x="5578501" y="4223506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5"/>
          <p:cNvSpPr/>
          <p:nvPr/>
        </p:nvSpPr>
        <p:spPr>
          <a:xfrm rot="10800000">
            <a:off x="5821917" y="2850614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5"/>
          <p:cNvSpPr/>
          <p:nvPr/>
        </p:nvSpPr>
        <p:spPr>
          <a:xfrm rot="10800000">
            <a:off x="5638781" y="1218349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5"/>
          <p:cNvSpPr/>
          <p:nvPr/>
        </p:nvSpPr>
        <p:spPr>
          <a:xfrm rot="10800000">
            <a:off x="4936626" y="1589419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5"/>
          <p:cNvSpPr/>
          <p:nvPr/>
        </p:nvSpPr>
        <p:spPr>
          <a:xfrm rot="10800000">
            <a:off x="4813383" y="885223"/>
            <a:ext cx="221335" cy="333115"/>
          </a:xfrm>
          <a:custGeom>
            <a:avLst/>
            <a:gdLst/>
            <a:ahLst/>
            <a:cxnLst/>
            <a:rect l="l" t="t" r="r" b="b"/>
            <a:pathLst>
              <a:path w="3382" h="5090" extrusionOk="0">
                <a:moveTo>
                  <a:pt x="1745" y="0"/>
                </a:moveTo>
                <a:cubicBezTo>
                  <a:pt x="1768" y="1691"/>
                  <a:pt x="2331" y="2425"/>
                  <a:pt x="3382" y="2556"/>
                </a:cubicBezTo>
                <a:cubicBezTo>
                  <a:pt x="2309" y="2651"/>
                  <a:pt x="1709" y="3422"/>
                  <a:pt x="1597" y="5089"/>
                </a:cubicBezTo>
                <a:cubicBezTo>
                  <a:pt x="1560" y="3458"/>
                  <a:pt x="1092" y="2592"/>
                  <a:pt x="1" y="2498"/>
                </a:cubicBezTo>
                <a:cubicBezTo>
                  <a:pt x="1033" y="2367"/>
                  <a:pt x="1655" y="1655"/>
                  <a:pt x="17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5"/>
          <p:cNvSpPr/>
          <p:nvPr/>
        </p:nvSpPr>
        <p:spPr>
          <a:xfrm rot="10800000">
            <a:off x="3207652" y="3821205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5"/>
          <p:cNvSpPr/>
          <p:nvPr/>
        </p:nvSpPr>
        <p:spPr>
          <a:xfrm rot="10800000">
            <a:off x="3472424" y="4026672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5"/>
          <p:cNvSpPr/>
          <p:nvPr/>
        </p:nvSpPr>
        <p:spPr>
          <a:xfrm rot="10800000">
            <a:off x="3412213" y="3759418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5"/>
          <p:cNvSpPr/>
          <p:nvPr/>
        </p:nvSpPr>
        <p:spPr>
          <a:xfrm rot="10800000">
            <a:off x="3096429" y="4053489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5"/>
          <p:cNvSpPr/>
          <p:nvPr/>
        </p:nvSpPr>
        <p:spPr>
          <a:xfrm rot="10800000">
            <a:off x="4057197" y="2208398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5"/>
          <p:cNvSpPr/>
          <p:nvPr/>
        </p:nvSpPr>
        <p:spPr>
          <a:xfrm rot="-8430716">
            <a:off x="2393945" y="2857285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5"/>
          <p:cNvSpPr/>
          <p:nvPr/>
        </p:nvSpPr>
        <p:spPr>
          <a:xfrm rot="-8430716">
            <a:off x="2572381" y="2667194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25"/>
          <p:cNvSpPr/>
          <p:nvPr/>
        </p:nvSpPr>
        <p:spPr>
          <a:xfrm rot="10800000">
            <a:off x="4057192" y="2265589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2">
  <p:cSld name="Title and body - 2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1355475" y="2586600"/>
            <a:ext cx="30369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9" name="Google Shape;399;p20"/>
          <p:cNvSpPr txBox="1">
            <a:spLocks noGrp="1"/>
          </p:cNvSpPr>
          <p:nvPr>
            <p:ph type="subTitle" idx="2"/>
          </p:nvPr>
        </p:nvSpPr>
        <p:spPr>
          <a:xfrm>
            <a:off x="4751625" y="2586600"/>
            <a:ext cx="30369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0" name="Google Shape;400;p20"/>
          <p:cNvSpPr txBox="1">
            <a:spLocks noGrp="1"/>
          </p:cNvSpPr>
          <p:nvPr>
            <p:ph type="subTitle" idx="3"/>
          </p:nvPr>
        </p:nvSpPr>
        <p:spPr>
          <a:xfrm>
            <a:off x="3268725" y="1607325"/>
            <a:ext cx="401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CC0000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1" name="Google Shape;401;p20"/>
          <p:cNvSpPr txBox="1">
            <a:spLocks noGrp="1"/>
          </p:cNvSpPr>
          <p:nvPr>
            <p:ph type="subTitle" idx="4"/>
          </p:nvPr>
        </p:nvSpPr>
        <p:spPr>
          <a:xfrm>
            <a:off x="2263175" y="1607325"/>
            <a:ext cx="401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E6913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2" name="Google Shape;402;p20"/>
          <p:cNvSpPr txBox="1">
            <a:spLocks noGrp="1"/>
          </p:cNvSpPr>
          <p:nvPr>
            <p:ph type="subTitle" idx="5"/>
          </p:nvPr>
        </p:nvSpPr>
        <p:spPr>
          <a:xfrm>
            <a:off x="4274275" y="1607325"/>
            <a:ext cx="401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F1C232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3" name="Google Shape;403;p20"/>
          <p:cNvSpPr txBox="1">
            <a:spLocks noGrp="1"/>
          </p:cNvSpPr>
          <p:nvPr>
            <p:ph type="subTitle" idx="6"/>
          </p:nvPr>
        </p:nvSpPr>
        <p:spPr>
          <a:xfrm>
            <a:off x="5356050" y="1607313"/>
            <a:ext cx="401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9CC34C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subTitle" idx="7"/>
          </p:nvPr>
        </p:nvSpPr>
        <p:spPr>
          <a:xfrm>
            <a:off x="6479725" y="1607313"/>
            <a:ext cx="4011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4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5" name="Google Shape;405;p20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0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0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0"/>
          <p:cNvSpPr/>
          <p:nvPr/>
        </p:nvSpPr>
        <p:spPr>
          <a:xfrm>
            <a:off x="1466489" y="4179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0"/>
          <p:cNvSpPr/>
          <p:nvPr/>
        </p:nvSpPr>
        <p:spPr>
          <a:xfrm>
            <a:off x="7928049" y="43665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5057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3">
  <p:cSld name="Title and body - 3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1"/>
          <p:cNvSpPr txBox="1">
            <a:spLocks noGrp="1"/>
          </p:cNvSpPr>
          <p:nvPr>
            <p:ph type="title"/>
          </p:nvPr>
        </p:nvSpPr>
        <p:spPr>
          <a:xfrm>
            <a:off x="717175" y="1459438"/>
            <a:ext cx="342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1"/>
          </p:nvPr>
        </p:nvSpPr>
        <p:spPr>
          <a:xfrm>
            <a:off x="717175" y="2032138"/>
            <a:ext cx="3421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5253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slide">
  <p:cSld name="Final slide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2"/>
          <p:cNvSpPr txBox="1">
            <a:spLocks noGrp="1"/>
          </p:cNvSpPr>
          <p:nvPr>
            <p:ph type="title"/>
          </p:nvPr>
        </p:nvSpPr>
        <p:spPr>
          <a:xfrm>
            <a:off x="1048050" y="1375550"/>
            <a:ext cx="4152000" cy="10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2"/>
          <p:cNvSpPr txBox="1">
            <a:spLocks noGrp="1"/>
          </p:cNvSpPr>
          <p:nvPr>
            <p:ph type="subTitle" idx="1"/>
          </p:nvPr>
        </p:nvSpPr>
        <p:spPr>
          <a:xfrm>
            <a:off x="1048050" y="2447450"/>
            <a:ext cx="4152000" cy="14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17" name="Google Shape;417;p22"/>
          <p:cNvSpPr txBox="1"/>
          <p:nvPr/>
        </p:nvSpPr>
        <p:spPr>
          <a:xfrm>
            <a:off x="4638673" y="4108074"/>
            <a:ext cx="37854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-GB" sz="1000" b="1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Slidesgo</a:t>
            </a:r>
            <a:r>
              <a:rPr lang="en-GB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-GB" sz="1000" b="1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Flaticon</a:t>
            </a:r>
            <a:r>
              <a:rPr lang="en-GB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-GB" sz="1000" b="1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/>
              </a:rPr>
              <a:t>Freepik</a:t>
            </a:r>
            <a:r>
              <a:rPr lang="en-GB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001923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448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- background">
  <p:cSld name="Title and text - background">
    <p:bg>
      <p:bgPr>
        <a:solidFill>
          <a:schemeClr val="dk2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4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4"/>
          <p:cNvSpPr/>
          <p:nvPr/>
        </p:nvSpPr>
        <p:spPr>
          <a:xfrm>
            <a:off x="5542605" y="1768428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4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4"/>
          <p:cNvSpPr/>
          <p:nvPr/>
        </p:nvSpPr>
        <p:spPr>
          <a:xfrm>
            <a:off x="2073164" y="4225925"/>
            <a:ext cx="796690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4"/>
          <p:cNvSpPr/>
          <p:nvPr/>
        </p:nvSpPr>
        <p:spPr>
          <a:xfrm>
            <a:off x="7928049" y="43665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4"/>
          <p:cNvSpPr txBox="1">
            <a:spLocks noGrp="1"/>
          </p:cNvSpPr>
          <p:nvPr>
            <p:ph type="title"/>
          </p:nvPr>
        </p:nvSpPr>
        <p:spPr>
          <a:xfrm>
            <a:off x="717300" y="537875"/>
            <a:ext cx="77493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24"/>
          <p:cNvSpPr txBox="1">
            <a:spLocks noGrp="1"/>
          </p:cNvSpPr>
          <p:nvPr>
            <p:ph type="subTitle" idx="1"/>
          </p:nvPr>
        </p:nvSpPr>
        <p:spPr>
          <a:xfrm>
            <a:off x="717175" y="1452940"/>
            <a:ext cx="7749300" cy="3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5A79"/>
              </a:buClr>
              <a:buSzPts val="1400"/>
              <a:buFont typeface="Lato"/>
              <a:buChar char="●"/>
              <a:defRPr sz="11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07293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2 columns of text">
  <p:cSld name="Photo &amp; 2 columns of text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"/>
          <p:cNvSpPr/>
          <p:nvPr/>
        </p:nvSpPr>
        <p:spPr>
          <a:xfrm flipH="1">
            <a:off x="58721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5"/>
          <p:cNvSpPr/>
          <p:nvPr/>
        </p:nvSpPr>
        <p:spPr>
          <a:xfrm flipH="1">
            <a:off x="792806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5"/>
          <p:cNvSpPr/>
          <p:nvPr/>
        </p:nvSpPr>
        <p:spPr>
          <a:xfrm flipH="1">
            <a:off x="7506944" y="4230425"/>
            <a:ext cx="796690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5"/>
          <p:cNvSpPr/>
          <p:nvPr/>
        </p:nvSpPr>
        <p:spPr>
          <a:xfrm flipH="1">
            <a:off x="1714790" y="4579787"/>
            <a:ext cx="361996" cy="12275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5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25"/>
          <p:cNvSpPr txBox="1">
            <a:spLocks noGrp="1"/>
          </p:cNvSpPr>
          <p:nvPr>
            <p:ph type="subTitle" idx="1"/>
          </p:nvPr>
        </p:nvSpPr>
        <p:spPr>
          <a:xfrm>
            <a:off x="671547" y="2955125"/>
            <a:ext cx="21942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4" name="Google Shape;434;p25"/>
          <p:cNvSpPr txBox="1">
            <a:spLocks noGrp="1"/>
          </p:cNvSpPr>
          <p:nvPr>
            <p:ph type="subTitle" idx="2"/>
          </p:nvPr>
        </p:nvSpPr>
        <p:spPr>
          <a:xfrm>
            <a:off x="6278250" y="2956025"/>
            <a:ext cx="21942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5" name="Google Shape;435;p25"/>
          <p:cNvSpPr txBox="1">
            <a:spLocks noGrp="1"/>
          </p:cNvSpPr>
          <p:nvPr>
            <p:ph type="subTitle" idx="3"/>
          </p:nvPr>
        </p:nvSpPr>
        <p:spPr>
          <a:xfrm>
            <a:off x="671550" y="2432275"/>
            <a:ext cx="2194200" cy="4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accent2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subTitle" idx="4"/>
          </p:nvPr>
        </p:nvSpPr>
        <p:spPr>
          <a:xfrm>
            <a:off x="6278251" y="2433200"/>
            <a:ext cx="2194200" cy="4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accent5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82851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6"/>
          <p:cNvSpPr txBox="1">
            <a:spLocks noGrp="1"/>
          </p:cNvSpPr>
          <p:nvPr>
            <p:ph type="title"/>
          </p:nvPr>
        </p:nvSpPr>
        <p:spPr>
          <a:xfrm>
            <a:off x="694325" y="516725"/>
            <a:ext cx="7755300" cy="10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rgbClr val="3C78D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26"/>
          <p:cNvSpPr txBox="1">
            <a:spLocks noGrp="1"/>
          </p:cNvSpPr>
          <p:nvPr>
            <p:ph type="subTitle" idx="1"/>
          </p:nvPr>
        </p:nvSpPr>
        <p:spPr>
          <a:xfrm>
            <a:off x="496222" y="2330723"/>
            <a:ext cx="23847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0" name="Google Shape;440;p26"/>
          <p:cNvSpPr txBox="1">
            <a:spLocks noGrp="1"/>
          </p:cNvSpPr>
          <p:nvPr>
            <p:ph type="subTitle" idx="2"/>
          </p:nvPr>
        </p:nvSpPr>
        <p:spPr>
          <a:xfrm>
            <a:off x="496230" y="3937325"/>
            <a:ext cx="23847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1" name="Google Shape;441;p26"/>
          <p:cNvSpPr txBox="1">
            <a:spLocks noGrp="1"/>
          </p:cNvSpPr>
          <p:nvPr>
            <p:ph type="subTitle" idx="3"/>
          </p:nvPr>
        </p:nvSpPr>
        <p:spPr>
          <a:xfrm>
            <a:off x="496221" y="1780525"/>
            <a:ext cx="23847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2" name="Google Shape;442;p26"/>
          <p:cNvSpPr txBox="1">
            <a:spLocks noGrp="1"/>
          </p:cNvSpPr>
          <p:nvPr>
            <p:ph type="subTitle" idx="4"/>
          </p:nvPr>
        </p:nvSpPr>
        <p:spPr>
          <a:xfrm>
            <a:off x="496230" y="3476471"/>
            <a:ext cx="23847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3" name="Google Shape;443;p26"/>
          <p:cNvSpPr txBox="1">
            <a:spLocks noGrp="1"/>
          </p:cNvSpPr>
          <p:nvPr>
            <p:ph type="subTitle" idx="5"/>
          </p:nvPr>
        </p:nvSpPr>
        <p:spPr>
          <a:xfrm>
            <a:off x="3379648" y="2334327"/>
            <a:ext cx="23847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4" name="Google Shape;444;p26"/>
          <p:cNvSpPr txBox="1">
            <a:spLocks noGrp="1"/>
          </p:cNvSpPr>
          <p:nvPr>
            <p:ph type="subTitle" idx="6"/>
          </p:nvPr>
        </p:nvSpPr>
        <p:spPr>
          <a:xfrm>
            <a:off x="3379637" y="1780525"/>
            <a:ext cx="23847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5" name="Google Shape;445;p26"/>
          <p:cNvSpPr/>
          <p:nvPr/>
        </p:nvSpPr>
        <p:spPr>
          <a:xfrm>
            <a:off x="7673637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6"/>
          <p:cNvSpPr/>
          <p:nvPr/>
        </p:nvSpPr>
        <p:spPr>
          <a:xfrm>
            <a:off x="6050780" y="1313978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6"/>
          <p:cNvSpPr/>
          <p:nvPr/>
        </p:nvSpPr>
        <p:spPr>
          <a:xfrm>
            <a:off x="91912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6"/>
          <p:cNvSpPr/>
          <p:nvPr/>
        </p:nvSpPr>
        <p:spPr>
          <a:xfrm>
            <a:off x="949189" y="3514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6"/>
          <p:cNvSpPr/>
          <p:nvPr/>
        </p:nvSpPr>
        <p:spPr>
          <a:xfrm>
            <a:off x="7470849" y="394332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6"/>
          <p:cNvSpPr txBox="1">
            <a:spLocks noGrp="1"/>
          </p:cNvSpPr>
          <p:nvPr>
            <p:ph type="subTitle" idx="7"/>
          </p:nvPr>
        </p:nvSpPr>
        <p:spPr>
          <a:xfrm>
            <a:off x="3379637" y="3937325"/>
            <a:ext cx="23847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1" name="Google Shape;451;p26"/>
          <p:cNvSpPr txBox="1">
            <a:spLocks noGrp="1"/>
          </p:cNvSpPr>
          <p:nvPr>
            <p:ph type="subTitle" idx="8"/>
          </p:nvPr>
        </p:nvSpPr>
        <p:spPr>
          <a:xfrm>
            <a:off x="3379625" y="3476475"/>
            <a:ext cx="23847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52" name="Google Shape;452;p26"/>
          <p:cNvSpPr txBox="1">
            <a:spLocks noGrp="1"/>
          </p:cNvSpPr>
          <p:nvPr>
            <p:ph type="subTitle" idx="9"/>
          </p:nvPr>
        </p:nvSpPr>
        <p:spPr>
          <a:xfrm>
            <a:off x="6263071" y="2330723"/>
            <a:ext cx="23847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3" name="Google Shape;453;p26"/>
          <p:cNvSpPr txBox="1">
            <a:spLocks noGrp="1"/>
          </p:cNvSpPr>
          <p:nvPr>
            <p:ph type="subTitle" idx="13"/>
          </p:nvPr>
        </p:nvSpPr>
        <p:spPr>
          <a:xfrm>
            <a:off x="6263080" y="3937325"/>
            <a:ext cx="23847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4" name="Google Shape;454;p26"/>
          <p:cNvSpPr txBox="1">
            <a:spLocks noGrp="1"/>
          </p:cNvSpPr>
          <p:nvPr>
            <p:ph type="subTitle" idx="14"/>
          </p:nvPr>
        </p:nvSpPr>
        <p:spPr>
          <a:xfrm>
            <a:off x="6263071" y="1780525"/>
            <a:ext cx="23847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55" name="Google Shape;455;p26"/>
          <p:cNvSpPr txBox="1">
            <a:spLocks noGrp="1"/>
          </p:cNvSpPr>
          <p:nvPr>
            <p:ph type="subTitle" idx="15"/>
          </p:nvPr>
        </p:nvSpPr>
        <p:spPr>
          <a:xfrm>
            <a:off x="6263080" y="3476471"/>
            <a:ext cx="23847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842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7"/>
          <p:cNvSpPr txBox="1">
            <a:spLocks noGrp="1"/>
          </p:cNvSpPr>
          <p:nvPr>
            <p:ph type="title"/>
          </p:nvPr>
        </p:nvSpPr>
        <p:spPr>
          <a:xfrm>
            <a:off x="255025" y="1325257"/>
            <a:ext cx="4362900" cy="26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4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66543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tower">
  <p:cSld name="Text tower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"/>
          <p:cNvSpPr/>
          <p:nvPr/>
        </p:nvSpPr>
        <p:spPr>
          <a:xfrm>
            <a:off x="7673637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8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8"/>
          <p:cNvSpPr/>
          <p:nvPr/>
        </p:nvSpPr>
        <p:spPr>
          <a:xfrm>
            <a:off x="91912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8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8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8"/>
          <p:cNvSpPr txBox="1">
            <a:spLocks noGrp="1"/>
          </p:cNvSpPr>
          <p:nvPr>
            <p:ph type="title"/>
          </p:nvPr>
        </p:nvSpPr>
        <p:spPr>
          <a:xfrm>
            <a:off x="717175" y="516725"/>
            <a:ext cx="77553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rgbClr val="3C78D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28"/>
          <p:cNvSpPr txBox="1">
            <a:spLocks noGrp="1"/>
          </p:cNvSpPr>
          <p:nvPr>
            <p:ph type="subTitle" idx="1"/>
          </p:nvPr>
        </p:nvSpPr>
        <p:spPr>
          <a:xfrm>
            <a:off x="5061176" y="1321300"/>
            <a:ext cx="28827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66" name="Google Shape;466;p28"/>
          <p:cNvSpPr txBox="1">
            <a:spLocks noGrp="1"/>
          </p:cNvSpPr>
          <p:nvPr>
            <p:ph type="subTitle" idx="2"/>
          </p:nvPr>
        </p:nvSpPr>
        <p:spPr>
          <a:xfrm>
            <a:off x="5061176" y="2448163"/>
            <a:ext cx="28827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67" name="Google Shape;467;p28"/>
          <p:cNvSpPr txBox="1">
            <a:spLocks noGrp="1"/>
          </p:cNvSpPr>
          <p:nvPr>
            <p:ph type="subTitle" idx="3"/>
          </p:nvPr>
        </p:nvSpPr>
        <p:spPr>
          <a:xfrm>
            <a:off x="5061176" y="3575025"/>
            <a:ext cx="28827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1129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boxed text ">
  <p:cSld name="One column boxed text 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9"/>
          <p:cNvSpPr txBox="1">
            <a:spLocks noGrp="1"/>
          </p:cNvSpPr>
          <p:nvPr>
            <p:ph type="title"/>
          </p:nvPr>
        </p:nvSpPr>
        <p:spPr>
          <a:xfrm>
            <a:off x="5042600" y="1748013"/>
            <a:ext cx="3689100" cy="15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29"/>
          <p:cNvSpPr txBox="1">
            <a:spLocks noGrp="1"/>
          </p:cNvSpPr>
          <p:nvPr>
            <p:ph type="subTitle" idx="1"/>
          </p:nvPr>
        </p:nvSpPr>
        <p:spPr>
          <a:xfrm>
            <a:off x="5028700" y="3389750"/>
            <a:ext cx="3689100" cy="10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71" name="Google Shape;471;p29"/>
          <p:cNvSpPr/>
          <p:nvPr/>
        </p:nvSpPr>
        <p:spPr>
          <a:xfrm>
            <a:off x="-333276" y="3658063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9"/>
          <p:cNvSpPr/>
          <p:nvPr/>
        </p:nvSpPr>
        <p:spPr>
          <a:xfrm>
            <a:off x="716638" y="289870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1394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5_2_1_1_2_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4"/>
          <p:cNvSpPr/>
          <p:nvPr/>
        </p:nvSpPr>
        <p:spPr>
          <a:xfrm>
            <a:off x="290550" y="252125"/>
            <a:ext cx="8548500" cy="465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6" name="Google Shape;656;p34"/>
          <p:cNvGrpSpPr/>
          <p:nvPr/>
        </p:nvGrpSpPr>
        <p:grpSpPr>
          <a:xfrm>
            <a:off x="1338170" y="933750"/>
            <a:ext cx="1571009" cy="3419168"/>
            <a:chOff x="1338170" y="933750"/>
            <a:chExt cx="1571009" cy="3419168"/>
          </a:xfrm>
        </p:grpSpPr>
        <p:sp>
          <p:nvSpPr>
            <p:cNvPr id="657" name="Google Shape;657;p34"/>
            <p:cNvSpPr/>
            <p:nvPr/>
          </p:nvSpPr>
          <p:spPr>
            <a:xfrm flipH="1">
              <a:off x="2614750" y="933750"/>
              <a:ext cx="83573" cy="85013"/>
            </a:xfrm>
            <a:custGeom>
              <a:avLst/>
              <a:gdLst/>
              <a:ahLst/>
              <a:cxnLst/>
              <a:rect l="l" t="t" r="r" b="b"/>
              <a:pathLst>
                <a:path w="1277" h="1299" extrusionOk="0">
                  <a:moveTo>
                    <a:pt x="1276" y="622"/>
                  </a:moveTo>
                  <a:cubicBezTo>
                    <a:pt x="1276" y="979"/>
                    <a:pt x="1015" y="1258"/>
                    <a:pt x="659" y="1276"/>
                  </a:cubicBezTo>
                  <a:cubicBezTo>
                    <a:pt x="321" y="1299"/>
                    <a:pt x="19" y="1015"/>
                    <a:pt x="1" y="677"/>
                  </a:cubicBezTo>
                  <a:cubicBezTo>
                    <a:pt x="1" y="320"/>
                    <a:pt x="262" y="36"/>
                    <a:pt x="623" y="18"/>
                  </a:cubicBezTo>
                  <a:cubicBezTo>
                    <a:pt x="961" y="0"/>
                    <a:pt x="1258" y="284"/>
                    <a:pt x="1276" y="6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/>
            <p:nvPr/>
          </p:nvSpPr>
          <p:spPr>
            <a:xfrm flipH="1">
              <a:off x="2825671" y="1483802"/>
              <a:ext cx="83508" cy="85013"/>
            </a:xfrm>
            <a:custGeom>
              <a:avLst/>
              <a:gdLst/>
              <a:ahLst/>
              <a:cxnLst/>
              <a:rect l="l" t="t" r="r" b="b"/>
              <a:pathLst>
                <a:path w="1276" h="1299" extrusionOk="0">
                  <a:moveTo>
                    <a:pt x="1258" y="623"/>
                  </a:moveTo>
                  <a:cubicBezTo>
                    <a:pt x="1276" y="979"/>
                    <a:pt x="1014" y="1263"/>
                    <a:pt x="658" y="1281"/>
                  </a:cubicBezTo>
                  <a:cubicBezTo>
                    <a:pt x="320" y="1299"/>
                    <a:pt x="18" y="1015"/>
                    <a:pt x="0" y="677"/>
                  </a:cubicBezTo>
                  <a:cubicBezTo>
                    <a:pt x="0" y="321"/>
                    <a:pt x="262" y="41"/>
                    <a:pt x="618" y="23"/>
                  </a:cubicBezTo>
                  <a:cubicBezTo>
                    <a:pt x="956" y="1"/>
                    <a:pt x="1258" y="285"/>
                    <a:pt x="1258" y="6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 flipH="1">
              <a:off x="2678123" y="1794480"/>
              <a:ext cx="84751" cy="84686"/>
            </a:xfrm>
            <a:custGeom>
              <a:avLst/>
              <a:gdLst/>
              <a:ahLst/>
              <a:cxnLst/>
              <a:rect l="l" t="t" r="r" b="b"/>
              <a:pathLst>
                <a:path w="1295" h="1294" extrusionOk="0">
                  <a:moveTo>
                    <a:pt x="1277" y="618"/>
                  </a:moveTo>
                  <a:cubicBezTo>
                    <a:pt x="1295" y="978"/>
                    <a:pt x="1015" y="1258"/>
                    <a:pt x="677" y="1276"/>
                  </a:cubicBezTo>
                  <a:cubicBezTo>
                    <a:pt x="321" y="1294"/>
                    <a:pt x="19" y="1015"/>
                    <a:pt x="19" y="676"/>
                  </a:cubicBezTo>
                  <a:cubicBezTo>
                    <a:pt x="1" y="320"/>
                    <a:pt x="262" y="18"/>
                    <a:pt x="619" y="18"/>
                  </a:cubicBezTo>
                  <a:cubicBezTo>
                    <a:pt x="957" y="0"/>
                    <a:pt x="1259" y="262"/>
                    <a:pt x="1277" y="6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4"/>
            <p:cNvSpPr/>
            <p:nvPr/>
          </p:nvSpPr>
          <p:spPr>
            <a:xfrm flipH="1">
              <a:off x="2626437" y="1375739"/>
              <a:ext cx="60209" cy="61780"/>
            </a:xfrm>
            <a:custGeom>
              <a:avLst/>
              <a:gdLst/>
              <a:ahLst/>
              <a:cxnLst/>
              <a:rect l="l" t="t" r="r" b="b"/>
              <a:pathLst>
                <a:path w="920" h="944" extrusionOk="0">
                  <a:moveTo>
                    <a:pt x="920" y="452"/>
                  </a:moveTo>
                  <a:cubicBezTo>
                    <a:pt x="920" y="700"/>
                    <a:pt x="735" y="925"/>
                    <a:pt x="491" y="925"/>
                  </a:cubicBezTo>
                  <a:cubicBezTo>
                    <a:pt x="225" y="943"/>
                    <a:pt x="18" y="736"/>
                    <a:pt x="18" y="492"/>
                  </a:cubicBezTo>
                  <a:cubicBezTo>
                    <a:pt x="0" y="249"/>
                    <a:pt x="189" y="24"/>
                    <a:pt x="451" y="24"/>
                  </a:cubicBezTo>
                  <a:cubicBezTo>
                    <a:pt x="694" y="1"/>
                    <a:pt x="902" y="208"/>
                    <a:pt x="920" y="4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4"/>
            <p:cNvSpPr/>
            <p:nvPr/>
          </p:nvSpPr>
          <p:spPr>
            <a:xfrm flipH="1">
              <a:off x="2348466" y="1094348"/>
              <a:ext cx="286518" cy="389463"/>
            </a:xfrm>
            <a:custGeom>
              <a:avLst/>
              <a:gdLst/>
              <a:ahLst/>
              <a:cxnLst/>
              <a:rect l="l" t="t" r="r" b="b"/>
              <a:pathLst>
                <a:path w="4378" h="5951" extrusionOk="0">
                  <a:moveTo>
                    <a:pt x="2087" y="0"/>
                  </a:moveTo>
                  <a:cubicBezTo>
                    <a:pt x="2218" y="1970"/>
                    <a:pt x="3025" y="2777"/>
                    <a:pt x="4377" y="2872"/>
                  </a:cubicBezTo>
                  <a:cubicBezTo>
                    <a:pt x="3007" y="3061"/>
                    <a:pt x="2290" y="3981"/>
                    <a:pt x="2290" y="5950"/>
                  </a:cubicBezTo>
                  <a:cubicBezTo>
                    <a:pt x="2123" y="4035"/>
                    <a:pt x="1429" y="3079"/>
                    <a:pt x="0" y="3043"/>
                  </a:cubicBezTo>
                  <a:cubicBezTo>
                    <a:pt x="1353" y="2818"/>
                    <a:pt x="2087" y="1934"/>
                    <a:pt x="2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 flipH="1">
              <a:off x="2692380" y="3591977"/>
              <a:ext cx="84751" cy="83573"/>
            </a:xfrm>
            <a:custGeom>
              <a:avLst/>
              <a:gdLst/>
              <a:ahLst/>
              <a:cxnLst/>
              <a:rect l="l" t="t" r="r" b="b"/>
              <a:pathLst>
                <a:path w="1295" h="1277" extrusionOk="0">
                  <a:moveTo>
                    <a:pt x="1277" y="623"/>
                  </a:moveTo>
                  <a:cubicBezTo>
                    <a:pt x="1295" y="961"/>
                    <a:pt x="1015" y="1259"/>
                    <a:pt x="677" y="1277"/>
                  </a:cubicBezTo>
                  <a:cubicBezTo>
                    <a:pt x="321" y="1277"/>
                    <a:pt x="37" y="1015"/>
                    <a:pt x="19" y="659"/>
                  </a:cubicBezTo>
                  <a:cubicBezTo>
                    <a:pt x="1" y="321"/>
                    <a:pt x="280" y="19"/>
                    <a:pt x="619" y="1"/>
                  </a:cubicBezTo>
                  <a:cubicBezTo>
                    <a:pt x="975" y="1"/>
                    <a:pt x="1259" y="262"/>
                    <a:pt x="1277" y="6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4"/>
            <p:cNvSpPr/>
            <p:nvPr/>
          </p:nvSpPr>
          <p:spPr>
            <a:xfrm flipH="1">
              <a:off x="2348476" y="3601873"/>
              <a:ext cx="64071" cy="63809"/>
            </a:xfrm>
            <a:custGeom>
              <a:avLst/>
              <a:gdLst/>
              <a:ahLst/>
              <a:cxnLst/>
              <a:rect l="l" t="t" r="r" b="b"/>
              <a:pathLst>
                <a:path w="979" h="975" extrusionOk="0">
                  <a:moveTo>
                    <a:pt x="961" y="469"/>
                  </a:moveTo>
                  <a:cubicBezTo>
                    <a:pt x="979" y="731"/>
                    <a:pt x="771" y="956"/>
                    <a:pt x="510" y="956"/>
                  </a:cubicBezTo>
                  <a:cubicBezTo>
                    <a:pt x="244" y="974"/>
                    <a:pt x="19" y="771"/>
                    <a:pt x="19" y="505"/>
                  </a:cubicBezTo>
                  <a:cubicBezTo>
                    <a:pt x="1" y="244"/>
                    <a:pt x="208" y="19"/>
                    <a:pt x="469" y="0"/>
                  </a:cubicBezTo>
                  <a:cubicBezTo>
                    <a:pt x="735" y="0"/>
                    <a:pt x="961" y="208"/>
                    <a:pt x="961" y="4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4"/>
            <p:cNvSpPr/>
            <p:nvPr/>
          </p:nvSpPr>
          <p:spPr>
            <a:xfrm flipH="1">
              <a:off x="2525100" y="3322928"/>
              <a:ext cx="60275" cy="61453"/>
            </a:xfrm>
            <a:custGeom>
              <a:avLst/>
              <a:gdLst/>
              <a:ahLst/>
              <a:cxnLst/>
              <a:rect l="l" t="t" r="r" b="b"/>
              <a:pathLst>
                <a:path w="921" h="939" extrusionOk="0">
                  <a:moveTo>
                    <a:pt x="921" y="452"/>
                  </a:moveTo>
                  <a:cubicBezTo>
                    <a:pt x="921" y="695"/>
                    <a:pt x="731" y="921"/>
                    <a:pt x="488" y="921"/>
                  </a:cubicBezTo>
                  <a:cubicBezTo>
                    <a:pt x="226" y="939"/>
                    <a:pt x="19" y="731"/>
                    <a:pt x="19" y="488"/>
                  </a:cubicBezTo>
                  <a:cubicBezTo>
                    <a:pt x="1" y="244"/>
                    <a:pt x="208" y="37"/>
                    <a:pt x="452" y="19"/>
                  </a:cubicBezTo>
                  <a:cubicBezTo>
                    <a:pt x="695" y="1"/>
                    <a:pt x="902" y="204"/>
                    <a:pt x="921" y="4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 flipH="1">
              <a:off x="2492050" y="4250758"/>
              <a:ext cx="101832" cy="102160"/>
            </a:xfrm>
            <a:custGeom>
              <a:avLst/>
              <a:gdLst/>
              <a:ahLst/>
              <a:cxnLst/>
              <a:rect l="l" t="t" r="r" b="b"/>
              <a:pathLst>
                <a:path w="1556" h="1561" extrusionOk="0">
                  <a:moveTo>
                    <a:pt x="1537" y="753"/>
                  </a:moveTo>
                  <a:cubicBezTo>
                    <a:pt x="1555" y="1168"/>
                    <a:pt x="1217" y="1524"/>
                    <a:pt x="807" y="1542"/>
                  </a:cubicBezTo>
                  <a:cubicBezTo>
                    <a:pt x="392" y="1560"/>
                    <a:pt x="36" y="1222"/>
                    <a:pt x="18" y="812"/>
                  </a:cubicBezTo>
                  <a:cubicBezTo>
                    <a:pt x="0" y="397"/>
                    <a:pt x="316" y="41"/>
                    <a:pt x="749" y="23"/>
                  </a:cubicBezTo>
                  <a:cubicBezTo>
                    <a:pt x="1163" y="1"/>
                    <a:pt x="1519" y="339"/>
                    <a:pt x="1537" y="7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 flipH="1">
              <a:off x="2502982" y="3755462"/>
              <a:ext cx="221335" cy="333115"/>
            </a:xfrm>
            <a:custGeom>
              <a:avLst/>
              <a:gdLst/>
              <a:ahLst/>
              <a:cxnLst/>
              <a:rect l="l" t="t" r="r" b="b"/>
              <a:pathLst>
                <a:path w="3382" h="5090" extrusionOk="0">
                  <a:moveTo>
                    <a:pt x="1745" y="0"/>
                  </a:moveTo>
                  <a:cubicBezTo>
                    <a:pt x="1768" y="1691"/>
                    <a:pt x="2331" y="2425"/>
                    <a:pt x="3382" y="2556"/>
                  </a:cubicBezTo>
                  <a:cubicBezTo>
                    <a:pt x="2309" y="2651"/>
                    <a:pt x="1709" y="3422"/>
                    <a:pt x="1597" y="5089"/>
                  </a:cubicBezTo>
                  <a:cubicBezTo>
                    <a:pt x="1560" y="3458"/>
                    <a:pt x="1092" y="2592"/>
                    <a:pt x="1" y="2498"/>
                  </a:cubicBezTo>
                  <a:cubicBezTo>
                    <a:pt x="1033" y="2367"/>
                    <a:pt x="1655" y="1655"/>
                    <a:pt x="17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1484442" y="2920577"/>
              <a:ext cx="84751" cy="83573"/>
            </a:xfrm>
            <a:custGeom>
              <a:avLst/>
              <a:gdLst/>
              <a:ahLst/>
              <a:cxnLst/>
              <a:rect l="l" t="t" r="r" b="b"/>
              <a:pathLst>
                <a:path w="1295" h="1277" extrusionOk="0">
                  <a:moveTo>
                    <a:pt x="1277" y="623"/>
                  </a:moveTo>
                  <a:cubicBezTo>
                    <a:pt x="1295" y="961"/>
                    <a:pt x="1015" y="1259"/>
                    <a:pt x="677" y="1277"/>
                  </a:cubicBezTo>
                  <a:cubicBezTo>
                    <a:pt x="321" y="1277"/>
                    <a:pt x="37" y="1015"/>
                    <a:pt x="19" y="659"/>
                  </a:cubicBezTo>
                  <a:cubicBezTo>
                    <a:pt x="1" y="321"/>
                    <a:pt x="280" y="19"/>
                    <a:pt x="619" y="1"/>
                  </a:cubicBezTo>
                  <a:cubicBezTo>
                    <a:pt x="975" y="1"/>
                    <a:pt x="1259" y="262"/>
                    <a:pt x="1277" y="6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1338170" y="2598452"/>
              <a:ext cx="83508" cy="85013"/>
            </a:xfrm>
            <a:custGeom>
              <a:avLst/>
              <a:gdLst/>
              <a:ahLst/>
              <a:cxnLst/>
              <a:rect l="l" t="t" r="r" b="b"/>
              <a:pathLst>
                <a:path w="1276" h="1299" extrusionOk="0">
                  <a:moveTo>
                    <a:pt x="1258" y="623"/>
                  </a:moveTo>
                  <a:cubicBezTo>
                    <a:pt x="1276" y="979"/>
                    <a:pt x="1014" y="1263"/>
                    <a:pt x="658" y="1281"/>
                  </a:cubicBezTo>
                  <a:cubicBezTo>
                    <a:pt x="320" y="1299"/>
                    <a:pt x="18" y="1015"/>
                    <a:pt x="0" y="677"/>
                  </a:cubicBezTo>
                  <a:cubicBezTo>
                    <a:pt x="0" y="321"/>
                    <a:pt x="262" y="41"/>
                    <a:pt x="618" y="23"/>
                  </a:cubicBezTo>
                  <a:cubicBezTo>
                    <a:pt x="956" y="1"/>
                    <a:pt x="1258" y="285"/>
                    <a:pt x="1258" y="6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1676199" y="2651528"/>
              <a:ext cx="60275" cy="61453"/>
            </a:xfrm>
            <a:custGeom>
              <a:avLst/>
              <a:gdLst/>
              <a:ahLst/>
              <a:cxnLst/>
              <a:rect l="l" t="t" r="r" b="b"/>
              <a:pathLst>
                <a:path w="921" h="939" extrusionOk="0">
                  <a:moveTo>
                    <a:pt x="921" y="452"/>
                  </a:moveTo>
                  <a:cubicBezTo>
                    <a:pt x="921" y="695"/>
                    <a:pt x="731" y="921"/>
                    <a:pt x="488" y="921"/>
                  </a:cubicBezTo>
                  <a:cubicBezTo>
                    <a:pt x="226" y="939"/>
                    <a:pt x="19" y="731"/>
                    <a:pt x="19" y="488"/>
                  </a:cubicBezTo>
                  <a:cubicBezTo>
                    <a:pt x="1" y="244"/>
                    <a:pt x="208" y="37"/>
                    <a:pt x="452" y="19"/>
                  </a:cubicBezTo>
                  <a:cubicBezTo>
                    <a:pt x="695" y="1"/>
                    <a:pt x="902" y="204"/>
                    <a:pt x="921" y="4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1484439" y="2237761"/>
              <a:ext cx="286518" cy="389463"/>
            </a:xfrm>
            <a:custGeom>
              <a:avLst/>
              <a:gdLst/>
              <a:ahLst/>
              <a:cxnLst/>
              <a:rect l="l" t="t" r="r" b="b"/>
              <a:pathLst>
                <a:path w="4378" h="5951" extrusionOk="0">
                  <a:moveTo>
                    <a:pt x="2087" y="0"/>
                  </a:moveTo>
                  <a:cubicBezTo>
                    <a:pt x="2218" y="1970"/>
                    <a:pt x="3025" y="2777"/>
                    <a:pt x="4377" y="2872"/>
                  </a:cubicBezTo>
                  <a:cubicBezTo>
                    <a:pt x="3007" y="3061"/>
                    <a:pt x="2290" y="3981"/>
                    <a:pt x="2290" y="5950"/>
                  </a:cubicBezTo>
                  <a:cubicBezTo>
                    <a:pt x="2123" y="4035"/>
                    <a:pt x="1429" y="3079"/>
                    <a:pt x="0" y="3043"/>
                  </a:cubicBezTo>
                  <a:cubicBezTo>
                    <a:pt x="1353" y="2818"/>
                    <a:pt x="2087" y="1934"/>
                    <a:pt x="20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1" name="Google Shape;671;p34"/>
          <p:cNvSpPr/>
          <p:nvPr/>
        </p:nvSpPr>
        <p:spPr>
          <a:xfrm rot="10800000">
            <a:off x="6646671" y="3272095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4"/>
          <p:cNvSpPr/>
          <p:nvPr/>
        </p:nvSpPr>
        <p:spPr>
          <a:xfrm rot="10800000">
            <a:off x="7154362" y="2670956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4"/>
          <p:cNvSpPr/>
          <p:nvPr/>
        </p:nvSpPr>
        <p:spPr>
          <a:xfrm rot="10800000">
            <a:off x="7607832" y="1600634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4"/>
          <p:cNvSpPr/>
          <p:nvPr/>
        </p:nvSpPr>
        <p:spPr>
          <a:xfrm rot="10800000">
            <a:off x="5997446" y="4361282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4"/>
          <p:cNvSpPr/>
          <p:nvPr/>
        </p:nvSpPr>
        <p:spPr>
          <a:xfrm rot="10800000">
            <a:off x="6598230" y="1027604"/>
            <a:ext cx="119824" cy="122211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4"/>
          <p:cNvSpPr/>
          <p:nvPr/>
        </p:nvSpPr>
        <p:spPr>
          <a:xfrm rot="10800000">
            <a:off x="4454573" y="3789931"/>
            <a:ext cx="221335" cy="333115"/>
          </a:xfrm>
          <a:custGeom>
            <a:avLst/>
            <a:gdLst/>
            <a:ahLst/>
            <a:cxnLst/>
            <a:rect l="l" t="t" r="r" b="b"/>
            <a:pathLst>
              <a:path w="3382" h="5090" extrusionOk="0">
                <a:moveTo>
                  <a:pt x="1745" y="0"/>
                </a:moveTo>
                <a:cubicBezTo>
                  <a:pt x="1768" y="1691"/>
                  <a:pt x="2331" y="2425"/>
                  <a:pt x="3382" y="2556"/>
                </a:cubicBezTo>
                <a:cubicBezTo>
                  <a:pt x="2309" y="2651"/>
                  <a:pt x="1709" y="3422"/>
                  <a:pt x="1597" y="5089"/>
                </a:cubicBezTo>
                <a:cubicBezTo>
                  <a:pt x="1560" y="3458"/>
                  <a:pt x="1092" y="2592"/>
                  <a:pt x="1" y="2498"/>
                </a:cubicBezTo>
                <a:cubicBezTo>
                  <a:pt x="1033" y="2367"/>
                  <a:pt x="1655" y="1655"/>
                  <a:pt x="17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4"/>
          <p:cNvSpPr/>
          <p:nvPr/>
        </p:nvSpPr>
        <p:spPr>
          <a:xfrm>
            <a:off x="6047549" y="2246533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4"/>
          <p:cNvSpPr/>
          <p:nvPr/>
        </p:nvSpPr>
        <p:spPr>
          <a:xfrm>
            <a:off x="4796202" y="1399333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4"/>
          <p:cNvSpPr/>
          <p:nvPr/>
        </p:nvSpPr>
        <p:spPr>
          <a:xfrm>
            <a:off x="5278331" y="602509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4"/>
          <p:cNvSpPr/>
          <p:nvPr/>
        </p:nvSpPr>
        <p:spPr>
          <a:xfrm>
            <a:off x="3984271" y="2245791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4"/>
          <p:cNvSpPr/>
          <p:nvPr/>
        </p:nvSpPr>
        <p:spPr>
          <a:xfrm>
            <a:off x="5266714" y="2486733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4"/>
          <p:cNvSpPr/>
          <p:nvPr/>
        </p:nvSpPr>
        <p:spPr>
          <a:xfrm rot="10800000">
            <a:off x="7221069" y="4037918"/>
            <a:ext cx="99975" cy="10177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4"/>
          <p:cNvSpPr/>
          <p:nvPr/>
        </p:nvSpPr>
        <p:spPr>
          <a:xfrm rot="10800000">
            <a:off x="5579498" y="3272106"/>
            <a:ext cx="221335" cy="333115"/>
          </a:xfrm>
          <a:custGeom>
            <a:avLst/>
            <a:gdLst/>
            <a:ahLst/>
            <a:cxnLst/>
            <a:rect l="l" t="t" r="r" b="b"/>
            <a:pathLst>
              <a:path w="3382" h="5090" extrusionOk="0">
                <a:moveTo>
                  <a:pt x="1745" y="0"/>
                </a:moveTo>
                <a:cubicBezTo>
                  <a:pt x="1768" y="1691"/>
                  <a:pt x="2331" y="2425"/>
                  <a:pt x="3382" y="2556"/>
                </a:cubicBezTo>
                <a:cubicBezTo>
                  <a:pt x="2309" y="2651"/>
                  <a:pt x="1709" y="3422"/>
                  <a:pt x="1597" y="5089"/>
                </a:cubicBezTo>
                <a:cubicBezTo>
                  <a:pt x="1560" y="3458"/>
                  <a:pt x="1092" y="2592"/>
                  <a:pt x="1" y="2498"/>
                </a:cubicBezTo>
                <a:cubicBezTo>
                  <a:pt x="1033" y="2367"/>
                  <a:pt x="1655" y="1655"/>
                  <a:pt x="17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4"/>
          <p:cNvSpPr/>
          <p:nvPr/>
        </p:nvSpPr>
        <p:spPr>
          <a:xfrm rot="10800000">
            <a:off x="5782786" y="995400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4"/>
          <p:cNvSpPr/>
          <p:nvPr/>
        </p:nvSpPr>
        <p:spPr>
          <a:xfrm rot="10800000">
            <a:off x="6047558" y="1200866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4"/>
          <p:cNvSpPr/>
          <p:nvPr/>
        </p:nvSpPr>
        <p:spPr>
          <a:xfrm rot="10800000">
            <a:off x="5987347" y="933613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4"/>
          <p:cNvSpPr/>
          <p:nvPr/>
        </p:nvSpPr>
        <p:spPr>
          <a:xfrm rot="10800000">
            <a:off x="5671563" y="1227683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4"/>
          <p:cNvSpPr/>
          <p:nvPr/>
        </p:nvSpPr>
        <p:spPr>
          <a:xfrm rot="-8100000">
            <a:off x="5559406" y="1876301"/>
            <a:ext cx="60276" cy="61454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4"/>
          <p:cNvSpPr/>
          <p:nvPr/>
        </p:nvSpPr>
        <p:spPr>
          <a:xfrm rot="10800000">
            <a:off x="4530186" y="3499775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4"/>
          <p:cNvSpPr/>
          <p:nvPr/>
        </p:nvSpPr>
        <p:spPr>
          <a:xfrm rot="10800000">
            <a:off x="4794958" y="3705241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4"/>
          <p:cNvSpPr/>
          <p:nvPr/>
        </p:nvSpPr>
        <p:spPr>
          <a:xfrm rot="10800000">
            <a:off x="4734747" y="3437988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4"/>
          <p:cNvSpPr/>
          <p:nvPr/>
        </p:nvSpPr>
        <p:spPr>
          <a:xfrm rot="10800000">
            <a:off x="7795893" y="3841618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4"/>
          <p:cNvSpPr/>
          <p:nvPr/>
        </p:nvSpPr>
        <p:spPr>
          <a:xfrm rot="10800000">
            <a:off x="7795909" y="3418302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4"/>
          <p:cNvSpPr/>
          <p:nvPr/>
        </p:nvSpPr>
        <p:spPr>
          <a:xfrm rot="10800000">
            <a:off x="8041595" y="3636857"/>
            <a:ext cx="100000" cy="101950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4"/>
          <p:cNvSpPr/>
          <p:nvPr/>
        </p:nvSpPr>
        <p:spPr>
          <a:xfrm flipH="1">
            <a:off x="7719462" y="4105223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4"/>
          <p:cNvSpPr/>
          <p:nvPr/>
        </p:nvSpPr>
        <p:spPr>
          <a:xfrm>
            <a:off x="8202500" y="765067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4"/>
          <p:cNvSpPr/>
          <p:nvPr/>
        </p:nvSpPr>
        <p:spPr>
          <a:xfrm rot="10800000" flipH="1">
            <a:off x="8389192" y="1696454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4"/>
          <p:cNvSpPr/>
          <p:nvPr/>
        </p:nvSpPr>
        <p:spPr>
          <a:xfrm rot="10800000" flipH="1">
            <a:off x="8494761" y="1154527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4"/>
          <p:cNvSpPr/>
          <p:nvPr/>
        </p:nvSpPr>
        <p:spPr>
          <a:xfrm rot="10800000" flipH="1">
            <a:off x="8401436" y="2057149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4"/>
          <p:cNvSpPr/>
          <p:nvPr/>
        </p:nvSpPr>
        <p:spPr>
          <a:xfrm rot="10800000" flipH="1">
            <a:off x="8196436" y="1458827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0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30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0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0"/>
          <p:cNvSpPr/>
          <p:nvPr/>
        </p:nvSpPr>
        <p:spPr>
          <a:xfrm>
            <a:off x="1466489" y="4179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30"/>
          <p:cNvSpPr txBox="1">
            <a:spLocks noGrp="1"/>
          </p:cNvSpPr>
          <p:nvPr>
            <p:ph type="subTitle" idx="1"/>
          </p:nvPr>
        </p:nvSpPr>
        <p:spPr>
          <a:xfrm>
            <a:off x="4744550" y="2180227"/>
            <a:ext cx="1752900" cy="13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79" name="Google Shape;479;p30"/>
          <p:cNvSpPr txBox="1">
            <a:spLocks noGrp="1"/>
          </p:cNvSpPr>
          <p:nvPr>
            <p:ph type="subTitle" idx="2"/>
          </p:nvPr>
        </p:nvSpPr>
        <p:spPr>
          <a:xfrm>
            <a:off x="4744557" y="1667725"/>
            <a:ext cx="17529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accent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30"/>
          <p:cNvSpPr txBox="1">
            <a:spLocks noGrp="1"/>
          </p:cNvSpPr>
          <p:nvPr>
            <p:ph type="subTitle" idx="3"/>
          </p:nvPr>
        </p:nvSpPr>
        <p:spPr>
          <a:xfrm>
            <a:off x="2692100" y="2180227"/>
            <a:ext cx="1752900" cy="13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81" name="Google Shape;481;p30"/>
          <p:cNvSpPr txBox="1">
            <a:spLocks noGrp="1"/>
          </p:cNvSpPr>
          <p:nvPr>
            <p:ph type="subTitle" idx="4"/>
          </p:nvPr>
        </p:nvSpPr>
        <p:spPr>
          <a:xfrm>
            <a:off x="2692097" y="1667725"/>
            <a:ext cx="17529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accent3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2" name="Google Shape;482;p30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30"/>
          <p:cNvSpPr txBox="1">
            <a:spLocks noGrp="1"/>
          </p:cNvSpPr>
          <p:nvPr>
            <p:ph type="subTitle" idx="5"/>
          </p:nvPr>
        </p:nvSpPr>
        <p:spPr>
          <a:xfrm>
            <a:off x="666850" y="2180227"/>
            <a:ext cx="1698600" cy="13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84" name="Google Shape;484;p30"/>
          <p:cNvSpPr txBox="1">
            <a:spLocks noGrp="1"/>
          </p:cNvSpPr>
          <p:nvPr>
            <p:ph type="subTitle" idx="6"/>
          </p:nvPr>
        </p:nvSpPr>
        <p:spPr>
          <a:xfrm>
            <a:off x="666838" y="1667725"/>
            <a:ext cx="16986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accent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5" name="Google Shape;485;p30"/>
          <p:cNvSpPr txBox="1">
            <a:spLocks noGrp="1"/>
          </p:cNvSpPr>
          <p:nvPr>
            <p:ph type="subTitle" idx="7"/>
          </p:nvPr>
        </p:nvSpPr>
        <p:spPr>
          <a:xfrm>
            <a:off x="6797000" y="2180227"/>
            <a:ext cx="1752900" cy="13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86" name="Google Shape;486;p30"/>
          <p:cNvSpPr txBox="1">
            <a:spLocks noGrp="1"/>
          </p:cNvSpPr>
          <p:nvPr>
            <p:ph type="subTitle" idx="8"/>
          </p:nvPr>
        </p:nvSpPr>
        <p:spPr>
          <a:xfrm>
            <a:off x="6797007" y="1667725"/>
            <a:ext cx="17529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chemeClr val="accent3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7" name="Google Shape;487;p30"/>
          <p:cNvSpPr/>
          <p:nvPr/>
        </p:nvSpPr>
        <p:spPr>
          <a:xfrm rot="1016461">
            <a:off x="6556568" y="3867660"/>
            <a:ext cx="2705310" cy="1236946"/>
          </a:xfrm>
          <a:custGeom>
            <a:avLst/>
            <a:gdLst/>
            <a:ahLst/>
            <a:cxnLst/>
            <a:rect l="l" t="t" r="r" b="b"/>
            <a:pathLst>
              <a:path w="73914" h="39386" extrusionOk="0">
                <a:moveTo>
                  <a:pt x="72947" y="1"/>
                </a:moveTo>
                <a:cubicBezTo>
                  <a:pt x="72223" y="1"/>
                  <a:pt x="71471" y="351"/>
                  <a:pt x="70821" y="815"/>
                </a:cubicBezTo>
                <a:cubicBezTo>
                  <a:pt x="69872" y="1493"/>
                  <a:pt x="69058" y="2470"/>
                  <a:pt x="68109" y="3229"/>
                </a:cubicBezTo>
                <a:cubicBezTo>
                  <a:pt x="66951" y="4155"/>
                  <a:pt x="65595" y="4627"/>
                  <a:pt x="64228" y="4627"/>
                </a:cubicBezTo>
                <a:cubicBezTo>
                  <a:pt x="63993" y="4627"/>
                  <a:pt x="63759" y="4613"/>
                  <a:pt x="63525" y="4585"/>
                </a:cubicBezTo>
                <a:cubicBezTo>
                  <a:pt x="63287" y="4554"/>
                  <a:pt x="63062" y="4539"/>
                  <a:pt x="62848" y="4539"/>
                </a:cubicBezTo>
                <a:cubicBezTo>
                  <a:pt x="60443" y="4539"/>
                  <a:pt x="59420" y="6441"/>
                  <a:pt x="58100" y="9007"/>
                </a:cubicBezTo>
                <a:cubicBezTo>
                  <a:pt x="56744" y="11692"/>
                  <a:pt x="54519" y="13590"/>
                  <a:pt x="52133" y="13862"/>
                </a:cubicBezTo>
                <a:cubicBezTo>
                  <a:pt x="51898" y="13887"/>
                  <a:pt x="51662" y="13898"/>
                  <a:pt x="51424" y="13898"/>
                </a:cubicBezTo>
                <a:cubicBezTo>
                  <a:pt x="49771" y="13898"/>
                  <a:pt x="48061" y="13361"/>
                  <a:pt x="46429" y="13361"/>
                </a:cubicBezTo>
                <a:cubicBezTo>
                  <a:pt x="45532" y="13361"/>
                  <a:pt x="44660" y="13523"/>
                  <a:pt x="43833" y="14024"/>
                </a:cubicBezTo>
                <a:cubicBezTo>
                  <a:pt x="41283" y="15571"/>
                  <a:pt x="40090" y="19775"/>
                  <a:pt x="37730" y="21728"/>
                </a:cubicBezTo>
                <a:cubicBezTo>
                  <a:pt x="36563" y="22675"/>
                  <a:pt x="35227" y="23010"/>
                  <a:pt x="33867" y="23010"/>
                </a:cubicBezTo>
                <a:cubicBezTo>
                  <a:pt x="33046" y="23010"/>
                  <a:pt x="32217" y="22888"/>
                  <a:pt x="31410" y="22704"/>
                </a:cubicBezTo>
                <a:cubicBezTo>
                  <a:pt x="29509" y="22290"/>
                  <a:pt x="27608" y="21591"/>
                  <a:pt x="25668" y="21591"/>
                </a:cubicBezTo>
                <a:cubicBezTo>
                  <a:pt x="25449" y="21591"/>
                  <a:pt x="25229" y="21600"/>
                  <a:pt x="25009" y="21619"/>
                </a:cubicBezTo>
                <a:cubicBezTo>
                  <a:pt x="20913" y="21999"/>
                  <a:pt x="19258" y="27369"/>
                  <a:pt x="14864" y="27424"/>
                </a:cubicBezTo>
                <a:cubicBezTo>
                  <a:pt x="14774" y="27425"/>
                  <a:pt x="14683" y="27426"/>
                  <a:pt x="14592" y="27426"/>
                </a:cubicBezTo>
                <a:cubicBezTo>
                  <a:pt x="13119" y="27426"/>
                  <a:pt x="11522" y="27231"/>
                  <a:pt x="10118" y="27180"/>
                </a:cubicBezTo>
                <a:cubicBezTo>
                  <a:pt x="10101" y="27179"/>
                  <a:pt x="10084" y="27179"/>
                  <a:pt x="10068" y="27179"/>
                </a:cubicBezTo>
                <a:cubicBezTo>
                  <a:pt x="6881" y="27179"/>
                  <a:pt x="3408" y="29746"/>
                  <a:pt x="1492" y="32957"/>
                </a:cubicBezTo>
                <a:cubicBezTo>
                  <a:pt x="841" y="34069"/>
                  <a:pt x="0" y="39385"/>
                  <a:pt x="136" y="39385"/>
                </a:cubicBezTo>
                <a:cubicBezTo>
                  <a:pt x="733" y="39331"/>
                  <a:pt x="1357" y="38626"/>
                  <a:pt x="1981" y="37893"/>
                </a:cubicBezTo>
                <a:cubicBezTo>
                  <a:pt x="3867" y="35980"/>
                  <a:pt x="6931" y="33960"/>
                  <a:pt x="10135" y="33960"/>
                </a:cubicBezTo>
                <a:cubicBezTo>
                  <a:pt x="10156" y="33960"/>
                  <a:pt x="10178" y="33960"/>
                  <a:pt x="10199" y="33960"/>
                </a:cubicBezTo>
                <a:cubicBezTo>
                  <a:pt x="11638" y="33960"/>
                  <a:pt x="12975" y="34641"/>
                  <a:pt x="14480" y="34641"/>
                </a:cubicBezTo>
                <a:cubicBezTo>
                  <a:pt x="14535" y="34641"/>
                  <a:pt x="14591" y="34640"/>
                  <a:pt x="14647" y="34639"/>
                </a:cubicBezTo>
                <a:cubicBezTo>
                  <a:pt x="19014" y="34611"/>
                  <a:pt x="20886" y="31112"/>
                  <a:pt x="25009" y="30895"/>
                </a:cubicBezTo>
                <a:cubicBezTo>
                  <a:pt x="25265" y="30879"/>
                  <a:pt x="25520" y="30872"/>
                  <a:pt x="25775" y="30872"/>
                </a:cubicBezTo>
                <a:cubicBezTo>
                  <a:pt x="27678" y="30872"/>
                  <a:pt x="29544" y="31280"/>
                  <a:pt x="31410" y="31519"/>
                </a:cubicBezTo>
                <a:cubicBezTo>
                  <a:pt x="32236" y="31624"/>
                  <a:pt x="33086" y="31700"/>
                  <a:pt x="33926" y="31700"/>
                </a:cubicBezTo>
                <a:cubicBezTo>
                  <a:pt x="35265" y="31700"/>
                  <a:pt x="36580" y="31506"/>
                  <a:pt x="37730" y="30923"/>
                </a:cubicBezTo>
                <a:cubicBezTo>
                  <a:pt x="40090" y="29729"/>
                  <a:pt x="41283" y="27180"/>
                  <a:pt x="43833" y="26230"/>
                </a:cubicBezTo>
                <a:cubicBezTo>
                  <a:pt x="44658" y="25923"/>
                  <a:pt x="45529" y="25823"/>
                  <a:pt x="46423" y="25823"/>
                </a:cubicBezTo>
                <a:cubicBezTo>
                  <a:pt x="48082" y="25823"/>
                  <a:pt x="49821" y="26167"/>
                  <a:pt x="51500" y="26167"/>
                </a:cubicBezTo>
                <a:cubicBezTo>
                  <a:pt x="51712" y="26167"/>
                  <a:pt x="51923" y="26161"/>
                  <a:pt x="52133" y="26149"/>
                </a:cubicBezTo>
                <a:cubicBezTo>
                  <a:pt x="54519" y="25959"/>
                  <a:pt x="56744" y="24847"/>
                  <a:pt x="58100" y="23219"/>
                </a:cubicBezTo>
                <a:cubicBezTo>
                  <a:pt x="59436" y="21656"/>
                  <a:pt x="60492" y="20514"/>
                  <a:pt x="62944" y="20514"/>
                </a:cubicBezTo>
                <a:cubicBezTo>
                  <a:pt x="63129" y="20514"/>
                  <a:pt x="63323" y="20521"/>
                  <a:pt x="63525" y="20534"/>
                </a:cubicBezTo>
                <a:cubicBezTo>
                  <a:pt x="63774" y="20556"/>
                  <a:pt x="64025" y="20566"/>
                  <a:pt x="64276" y="20566"/>
                </a:cubicBezTo>
                <a:cubicBezTo>
                  <a:pt x="65608" y="20566"/>
                  <a:pt x="66945" y="20268"/>
                  <a:pt x="68109" y="19720"/>
                </a:cubicBezTo>
                <a:cubicBezTo>
                  <a:pt x="69058" y="19286"/>
                  <a:pt x="69899" y="18690"/>
                  <a:pt x="70821" y="18229"/>
                </a:cubicBezTo>
                <a:cubicBezTo>
                  <a:pt x="71467" y="17933"/>
                  <a:pt x="72213" y="17726"/>
                  <a:pt x="72931" y="17726"/>
                </a:cubicBezTo>
                <a:cubicBezTo>
                  <a:pt x="73269" y="17726"/>
                  <a:pt x="73601" y="17772"/>
                  <a:pt x="73913" y="17876"/>
                </a:cubicBezTo>
                <a:lnTo>
                  <a:pt x="73913" y="246"/>
                </a:lnTo>
                <a:cubicBezTo>
                  <a:pt x="73605" y="75"/>
                  <a:pt x="73279" y="1"/>
                  <a:pt x="72947" y="1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0"/>
          <p:cNvSpPr/>
          <p:nvPr/>
        </p:nvSpPr>
        <p:spPr>
          <a:xfrm rot="1016509">
            <a:off x="6472307" y="4408810"/>
            <a:ext cx="2591022" cy="690924"/>
          </a:xfrm>
          <a:custGeom>
            <a:avLst/>
            <a:gdLst/>
            <a:ahLst/>
            <a:cxnLst/>
            <a:rect l="l" t="t" r="r" b="b"/>
            <a:pathLst>
              <a:path w="103641" h="27637" extrusionOk="0">
                <a:moveTo>
                  <a:pt x="102315" y="1"/>
                </a:moveTo>
                <a:cubicBezTo>
                  <a:pt x="101299" y="1"/>
                  <a:pt x="100256" y="204"/>
                  <a:pt x="99355" y="486"/>
                </a:cubicBezTo>
                <a:cubicBezTo>
                  <a:pt x="98080" y="920"/>
                  <a:pt x="96914" y="1516"/>
                  <a:pt x="95612" y="1977"/>
                </a:cubicBezTo>
                <a:cubicBezTo>
                  <a:pt x="93954" y="2507"/>
                  <a:pt x="92081" y="2822"/>
                  <a:pt x="90192" y="2822"/>
                </a:cubicBezTo>
                <a:cubicBezTo>
                  <a:pt x="89856" y="2822"/>
                  <a:pt x="89520" y="2812"/>
                  <a:pt x="89184" y="2791"/>
                </a:cubicBezTo>
                <a:cubicBezTo>
                  <a:pt x="88867" y="2774"/>
                  <a:pt x="88566" y="2766"/>
                  <a:pt x="88278" y="2766"/>
                </a:cubicBezTo>
                <a:cubicBezTo>
                  <a:pt x="84919" y="2766"/>
                  <a:pt x="83442" y="3904"/>
                  <a:pt x="81643" y="5504"/>
                </a:cubicBezTo>
                <a:cubicBezTo>
                  <a:pt x="79745" y="7131"/>
                  <a:pt x="76625" y="8270"/>
                  <a:pt x="73289" y="8433"/>
                </a:cubicBezTo>
                <a:cubicBezTo>
                  <a:pt x="72946" y="8450"/>
                  <a:pt x="72601" y="8457"/>
                  <a:pt x="72254" y="8457"/>
                </a:cubicBezTo>
                <a:cubicBezTo>
                  <a:pt x="69943" y="8457"/>
                  <a:pt x="67581" y="8133"/>
                  <a:pt x="65327" y="8133"/>
                </a:cubicBezTo>
                <a:cubicBezTo>
                  <a:pt x="64078" y="8133"/>
                  <a:pt x="62863" y="8233"/>
                  <a:pt x="61707" y="8541"/>
                </a:cubicBezTo>
                <a:cubicBezTo>
                  <a:pt x="58127" y="9491"/>
                  <a:pt x="56472" y="12067"/>
                  <a:pt x="53163" y="13261"/>
                </a:cubicBezTo>
                <a:cubicBezTo>
                  <a:pt x="51546" y="13844"/>
                  <a:pt x="49714" y="14039"/>
                  <a:pt x="47849" y="14039"/>
                </a:cubicBezTo>
                <a:cubicBezTo>
                  <a:pt x="46680" y="14039"/>
                  <a:pt x="45498" y="13962"/>
                  <a:pt x="44348" y="13858"/>
                </a:cubicBezTo>
                <a:cubicBezTo>
                  <a:pt x="41702" y="13641"/>
                  <a:pt x="39078" y="13211"/>
                  <a:pt x="36418" y="13211"/>
                </a:cubicBezTo>
                <a:cubicBezTo>
                  <a:pt x="36078" y="13211"/>
                  <a:pt x="35738" y="13218"/>
                  <a:pt x="35397" y="13234"/>
                </a:cubicBezTo>
                <a:cubicBezTo>
                  <a:pt x="29620" y="13451"/>
                  <a:pt x="27016" y="16977"/>
                  <a:pt x="20913" y="17031"/>
                </a:cubicBezTo>
                <a:cubicBezTo>
                  <a:pt x="20872" y="17032"/>
                  <a:pt x="20831" y="17032"/>
                  <a:pt x="20790" y="17032"/>
                </a:cubicBezTo>
                <a:cubicBezTo>
                  <a:pt x="18670" y="17032"/>
                  <a:pt x="16777" y="16353"/>
                  <a:pt x="14701" y="16353"/>
                </a:cubicBezTo>
                <a:cubicBezTo>
                  <a:pt x="14643" y="16352"/>
                  <a:pt x="14584" y="16352"/>
                  <a:pt x="14525" y="16352"/>
                </a:cubicBezTo>
                <a:cubicBezTo>
                  <a:pt x="10087" y="16352"/>
                  <a:pt x="5879" y="18359"/>
                  <a:pt x="3255" y="20313"/>
                </a:cubicBezTo>
                <a:cubicBezTo>
                  <a:pt x="3255" y="20340"/>
                  <a:pt x="3201" y="20340"/>
                  <a:pt x="3201" y="20340"/>
                </a:cubicBezTo>
                <a:cubicBezTo>
                  <a:pt x="1546" y="21642"/>
                  <a:pt x="461" y="23487"/>
                  <a:pt x="217" y="25575"/>
                </a:cubicBezTo>
                <a:lnTo>
                  <a:pt x="0" y="27637"/>
                </a:lnTo>
                <a:lnTo>
                  <a:pt x="103641" y="27637"/>
                </a:lnTo>
                <a:lnTo>
                  <a:pt x="103641" y="133"/>
                </a:lnTo>
                <a:cubicBezTo>
                  <a:pt x="103214" y="41"/>
                  <a:pt x="102767" y="1"/>
                  <a:pt x="10231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0"/>
          <p:cNvSpPr/>
          <p:nvPr/>
        </p:nvSpPr>
        <p:spPr>
          <a:xfrm rot="-1713326">
            <a:off x="-9023" y="4084350"/>
            <a:ext cx="2029306" cy="1116713"/>
          </a:xfrm>
          <a:custGeom>
            <a:avLst/>
            <a:gdLst/>
            <a:ahLst/>
            <a:cxnLst/>
            <a:rect l="l" t="t" r="r" b="b"/>
            <a:pathLst>
              <a:path w="70279" h="37378" extrusionOk="0">
                <a:moveTo>
                  <a:pt x="0" y="1"/>
                </a:moveTo>
                <a:lnTo>
                  <a:pt x="0" y="17034"/>
                </a:lnTo>
                <a:cubicBezTo>
                  <a:pt x="2442" y="17034"/>
                  <a:pt x="4720" y="17441"/>
                  <a:pt x="6836" y="18608"/>
                </a:cubicBezTo>
                <a:cubicBezTo>
                  <a:pt x="8327" y="19448"/>
                  <a:pt x="9819" y="20398"/>
                  <a:pt x="11609" y="20561"/>
                </a:cubicBezTo>
                <a:cubicBezTo>
                  <a:pt x="11814" y="20579"/>
                  <a:pt x="12017" y="20588"/>
                  <a:pt x="12220" y="20588"/>
                </a:cubicBezTo>
                <a:cubicBezTo>
                  <a:pt x="13469" y="20588"/>
                  <a:pt x="14685" y="20270"/>
                  <a:pt x="15922" y="20154"/>
                </a:cubicBezTo>
                <a:cubicBezTo>
                  <a:pt x="16164" y="20134"/>
                  <a:pt x="16407" y="20125"/>
                  <a:pt x="16649" y="20125"/>
                </a:cubicBezTo>
                <a:cubicBezTo>
                  <a:pt x="18118" y="20125"/>
                  <a:pt x="19582" y="20471"/>
                  <a:pt x="20886" y="21076"/>
                </a:cubicBezTo>
                <a:cubicBezTo>
                  <a:pt x="22730" y="21890"/>
                  <a:pt x="23517" y="23110"/>
                  <a:pt x="24792" y="24331"/>
                </a:cubicBezTo>
                <a:cubicBezTo>
                  <a:pt x="26875" y="26339"/>
                  <a:pt x="30168" y="27860"/>
                  <a:pt x="33335" y="27860"/>
                </a:cubicBezTo>
                <a:cubicBezTo>
                  <a:pt x="33589" y="27860"/>
                  <a:pt x="33843" y="27850"/>
                  <a:pt x="34095" y="27830"/>
                </a:cubicBezTo>
                <a:cubicBezTo>
                  <a:pt x="35506" y="27730"/>
                  <a:pt x="37079" y="27366"/>
                  <a:pt x="38579" y="27366"/>
                </a:cubicBezTo>
                <a:cubicBezTo>
                  <a:pt x="39530" y="27366"/>
                  <a:pt x="40451" y="27513"/>
                  <a:pt x="41283" y="27965"/>
                </a:cubicBezTo>
                <a:cubicBezTo>
                  <a:pt x="42856" y="28833"/>
                  <a:pt x="44185" y="30027"/>
                  <a:pt x="46057" y="30461"/>
                </a:cubicBezTo>
                <a:cubicBezTo>
                  <a:pt x="46522" y="30582"/>
                  <a:pt x="46976" y="30621"/>
                  <a:pt x="47424" y="30621"/>
                </a:cubicBezTo>
                <a:cubicBezTo>
                  <a:pt x="48242" y="30621"/>
                  <a:pt x="49043" y="30491"/>
                  <a:pt x="49863" y="30491"/>
                </a:cubicBezTo>
                <a:cubicBezTo>
                  <a:pt x="50399" y="30491"/>
                  <a:pt x="50944" y="30547"/>
                  <a:pt x="51509" y="30732"/>
                </a:cubicBezTo>
                <a:cubicBezTo>
                  <a:pt x="52838" y="31166"/>
                  <a:pt x="54031" y="31898"/>
                  <a:pt x="55333" y="32224"/>
                </a:cubicBezTo>
                <a:cubicBezTo>
                  <a:pt x="56193" y="32444"/>
                  <a:pt x="57075" y="32499"/>
                  <a:pt x="57964" y="32499"/>
                </a:cubicBezTo>
                <a:cubicBezTo>
                  <a:pt x="58838" y="32499"/>
                  <a:pt x="59719" y="32446"/>
                  <a:pt x="60590" y="32446"/>
                </a:cubicBezTo>
                <a:cubicBezTo>
                  <a:pt x="61010" y="32446"/>
                  <a:pt x="61429" y="32458"/>
                  <a:pt x="61843" y="32495"/>
                </a:cubicBezTo>
                <a:cubicBezTo>
                  <a:pt x="64528" y="32739"/>
                  <a:pt x="66454" y="33797"/>
                  <a:pt x="68027" y="35696"/>
                </a:cubicBezTo>
                <a:cubicBezTo>
                  <a:pt x="69085" y="36970"/>
                  <a:pt x="69682" y="37323"/>
                  <a:pt x="70278" y="37377"/>
                </a:cubicBezTo>
                <a:lnTo>
                  <a:pt x="70278" y="33688"/>
                </a:lnTo>
                <a:cubicBezTo>
                  <a:pt x="69817" y="33634"/>
                  <a:pt x="69546" y="32902"/>
                  <a:pt x="68542" y="30813"/>
                </a:cubicBezTo>
                <a:cubicBezTo>
                  <a:pt x="66969" y="27694"/>
                  <a:pt x="64528" y="25958"/>
                  <a:pt x="61843" y="25578"/>
                </a:cubicBezTo>
                <a:cubicBezTo>
                  <a:pt x="61462" y="25525"/>
                  <a:pt x="61077" y="25507"/>
                  <a:pt x="60691" y="25507"/>
                </a:cubicBezTo>
                <a:cubicBezTo>
                  <a:pt x="59759" y="25507"/>
                  <a:pt x="58815" y="25616"/>
                  <a:pt x="57879" y="25616"/>
                </a:cubicBezTo>
                <a:cubicBezTo>
                  <a:pt x="57019" y="25616"/>
                  <a:pt x="56166" y="25524"/>
                  <a:pt x="55333" y="25172"/>
                </a:cubicBezTo>
                <a:cubicBezTo>
                  <a:pt x="53977" y="24602"/>
                  <a:pt x="52838" y="23409"/>
                  <a:pt x="51509" y="22676"/>
                </a:cubicBezTo>
                <a:cubicBezTo>
                  <a:pt x="50919" y="22331"/>
                  <a:pt x="50349" y="22229"/>
                  <a:pt x="49789" y="22229"/>
                </a:cubicBezTo>
                <a:cubicBezTo>
                  <a:pt x="48982" y="22229"/>
                  <a:pt x="48194" y="22440"/>
                  <a:pt x="47387" y="22440"/>
                </a:cubicBezTo>
                <a:cubicBezTo>
                  <a:pt x="46951" y="22440"/>
                  <a:pt x="46509" y="22378"/>
                  <a:pt x="46057" y="22188"/>
                </a:cubicBezTo>
                <a:cubicBezTo>
                  <a:pt x="44212" y="21456"/>
                  <a:pt x="42856" y="19476"/>
                  <a:pt x="41283" y="18065"/>
                </a:cubicBezTo>
                <a:cubicBezTo>
                  <a:pt x="40445" y="17323"/>
                  <a:pt x="39516" y="17082"/>
                  <a:pt x="38558" y="17082"/>
                </a:cubicBezTo>
                <a:cubicBezTo>
                  <a:pt x="37065" y="17082"/>
                  <a:pt x="35499" y="17666"/>
                  <a:pt x="34095" y="17848"/>
                </a:cubicBezTo>
                <a:cubicBezTo>
                  <a:pt x="33838" y="17883"/>
                  <a:pt x="33579" y="17900"/>
                  <a:pt x="33319" y="17900"/>
                </a:cubicBezTo>
                <a:cubicBezTo>
                  <a:pt x="30157" y="17900"/>
                  <a:pt x="26872" y="15379"/>
                  <a:pt x="24792" y="12071"/>
                </a:cubicBezTo>
                <a:cubicBezTo>
                  <a:pt x="23517" y="9955"/>
                  <a:pt x="22730" y="8002"/>
                  <a:pt x="20886" y="6646"/>
                </a:cubicBezTo>
                <a:cubicBezTo>
                  <a:pt x="19600" y="5682"/>
                  <a:pt x="18159" y="5126"/>
                  <a:pt x="16710" y="5126"/>
                </a:cubicBezTo>
                <a:cubicBezTo>
                  <a:pt x="16448" y="5126"/>
                  <a:pt x="16185" y="5144"/>
                  <a:pt x="15922" y="5181"/>
                </a:cubicBezTo>
                <a:cubicBezTo>
                  <a:pt x="14650" y="5323"/>
                  <a:pt x="13398" y="5873"/>
                  <a:pt x="12167" y="5873"/>
                </a:cubicBezTo>
                <a:cubicBezTo>
                  <a:pt x="11980" y="5873"/>
                  <a:pt x="11795" y="5861"/>
                  <a:pt x="11609" y="5832"/>
                </a:cubicBezTo>
                <a:cubicBezTo>
                  <a:pt x="9846" y="5588"/>
                  <a:pt x="8327" y="3961"/>
                  <a:pt x="6836" y="2577"/>
                </a:cubicBezTo>
                <a:cubicBezTo>
                  <a:pt x="4720" y="625"/>
                  <a:pt x="2442" y="1"/>
                  <a:pt x="0" y="1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0"/>
          <p:cNvSpPr/>
          <p:nvPr/>
        </p:nvSpPr>
        <p:spPr>
          <a:xfrm>
            <a:off x="838725" y="4410075"/>
            <a:ext cx="1924475" cy="435425"/>
          </a:xfrm>
          <a:custGeom>
            <a:avLst/>
            <a:gdLst/>
            <a:ahLst/>
            <a:cxnLst/>
            <a:rect l="l" t="t" r="r" b="b"/>
            <a:pathLst>
              <a:path w="76979" h="17417" extrusionOk="0">
                <a:moveTo>
                  <a:pt x="66680" y="1"/>
                </a:moveTo>
                <a:cubicBezTo>
                  <a:pt x="65738" y="1"/>
                  <a:pt x="64731" y="251"/>
                  <a:pt x="63661" y="819"/>
                </a:cubicBezTo>
                <a:cubicBezTo>
                  <a:pt x="61196" y="2140"/>
                  <a:pt x="59349" y="4129"/>
                  <a:pt x="57163" y="4129"/>
                </a:cubicBezTo>
                <a:cubicBezTo>
                  <a:pt x="57016" y="4129"/>
                  <a:pt x="56867" y="4120"/>
                  <a:pt x="56717" y="4101"/>
                </a:cubicBezTo>
                <a:cubicBezTo>
                  <a:pt x="54379" y="3803"/>
                  <a:pt x="52235" y="2091"/>
                  <a:pt x="49909" y="2091"/>
                </a:cubicBezTo>
                <a:cubicBezTo>
                  <a:pt x="49482" y="2091"/>
                  <a:pt x="49049" y="2149"/>
                  <a:pt x="48607" y="2283"/>
                </a:cubicBezTo>
                <a:cubicBezTo>
                  <a:pt x="45786" y="3206"/>
                  <a:pt x="43643" y="7003"/>
                  <a:pt x="40850" y="8332"/>
                </a:cubicBezTo>
                <a:cubicBezTo>
                  <a:pt x="40059" y="8717"/>
                  <a:pt x="39261" y="8876"/>
                  <a:pt x="38471" y="8876"/>
                </a:cubicBezTo>
                <a:cubicBezTo>
                  <a:pt x="37092" y="8876"/>
                  <a:pt x="35734" y="8393"/>
                  <a:pt x="34475" y="7790"/>
                </a:cubicBezTo>
                <a:cubicBezTo>
                  <a:pt x="32522" y="6813"/>
                  <a:pt x="30651" y="5511"/>
                  <a:pt x="28508" y="5213"/>
                </a:cubicBezTo>
                <a:cubicBezTo>
                  <a:pt x="28260" y="5175"/>
                  <a:pt x="28016" y="5157"/>
                  <a:pt x="27776" y="5157"/>
                </a:cubicBezTo>
                <a:cubicBezTo>
                  <a:pt x="24447" y="5157"/>
                  <a:pt x="21859" y="8571"/>
                  <a:pt x="18433" y="8571"/>
                </a:cubicBezTo>
                <a:cubicBezTo>
                  <a:pt x="18059" y="8571"/>
                  <a:pt x="17675" y="8531"/>
                  <a:pt x="17279" y="8441"/>
                </a:cubicBezTo>
                <a:cubicBezTo>
                  <a:pt x="15760" y="8088"/>
                  <a:pt x="14214" y="7491"/>
                  <a:pt x="12749" y="7084"/>
                </a:cubicBezTo>
                <a:cubicBezTo>
                  <a:pt x="12208" y="6943"/>
                  <a:pt x="11639" y="6876"/>
                  <a:pt x="11056" y="6876"/>
                </a:cubicBezTo>
                <a:cubicBezTo>
                  <a:pt x="8278" y="6876"/>
                  <a:pt x="5159" y="8391"/>
                  <a:pt x="2985" y="10610"/>
                </a:cubicBezTo>
                <a:cubicBezTo>
                  <a:pt x="2062" y="11560"/>
                  <a:pt x="1" y="16496"/>
                  <a:pt x="137" y="16551"/>
                </a:cubicBezTo>
                <a:cubicBezTo>
                  <a:pt x="177" y="16556"/>
                  <a:pt x="218" y="16559"/>
                  <a:pt x="260" y="16559"/>
                </a:cubicBezTo>
                <a:cubicBezTo>
                  <a:pt x="836" y="16559"/>
                  <a:pt x="1548" y="16053"/>
                  <a:pt x="2306" y="15547"/>
                </a:cubicBezTo>
                <a:cubicBezTo>
                  <a:pt x="4127" y="14446"/>
                  <a:pt x="6641" y="13445"/>
                  <a:pt x="9140" y="13445"/>
                </a:cubicBezTo>
                <a:cubicBezTo>
                  <a:pt x="9843" y="13445"/>
                  <a:pt x="10545" y="13524"/>
                  <a:pt x="11230" y="13703"/>
                </a:cubicBezTo>
                <a:cubicBezTo>
                  <a:pt x="12722" y="14028"/>
                  <a:pt x="13861" y="15059"/>
                  <a:pt x="15380" y="15384"/>
                </a:cubicBezTo>
                <a:cubicBezTo>
                  <a:pt x="16024" y="15540"/>
                  <a:pt x="16631" y="15605"/>
                  <a:pt x="17212" y="15605"/>
                </a:cubicBezTo>
                <a:cubicBezTo>
                  <a:pt x="20036" y="15605"/>
                  <a:pt x="22230" y="14073"/>
                  <a:pt x="25016" y="14073"/>
                </a:cubicBezTo>
                <a:cubicBezTo>
                  <a:pt x="25442" y="14073"/>
                  <a:pt x="25881" y="14108"/>
                  <a:pt x="26338" y="14191"/>
                </a:cubicBezTo>
                <a:cubicBezTo>
                  <a:pt x="28481" y="14570"/>
                  <a:pt x="30407" y="15547"/>
                  <a:pt x="32414" y="16334"/>
                </a:cubicBezTo>
                <a:cubicBezTo>
                  <a:pt x="33935" y="16930"/>
                  <a:pt x="35582" y="17417"/>
                  <a:pt x="37175" y="17417"/>
                </a:cubicBezTo>
                <a:cubicBezTo>
                  <a:pt x="37684" y="17417"/>
                  <a:pt x="38187" y="17367"/>
                  <a:pt x="38680" y="17256"/>
                </a:cubicBezTo>
                <a:cubicBezTo>
                  <a:pt x="41256" y="16686"/>
                  <a:pt x="43019" y="14462"/>
                  <a:pt x="45732" y="14164"/>
                </a:cubicBezTo>
                <a:cubicBezTo>
                  <a:pt x="45953" y="14139"/>
                  <a:pt x="46174" y="14128"/>
                  <a:pt x="46395" y="14128"/>
                </a:cubicBezTo>
                <a:cubicBezTo>
                  <a:pt x="48879" y="14128"/>
                  <a:pt x="51326" y="15562"/>
                  <a:pt x="53842" y="16035"/>
                </a:cubicBezTo>
                <a:cubicBezTo>
                  <a:pt x="54349" y="16123"/>
                  <a:pt x="54860" y="16165"/>
                  <a:pt x="55368" y="16165"/>
                </a:cubicBezTo>
                <a:cubicBezTo>
                  <a:pt x="57225" y="16165"/>
                  <a:pt x="59031" y="15599"/>
                  <a:pt x="60352" y="14598"/>
                </a:cubicBezTo>
                <a:cubicBezTo>
                  <a:pt x="61620" y="13661"/>
                  <a:pt x="62692" y="12934"/>
                  <a:pt x="64215" y="12934"/>
                </a:cubicBezTo>
                <a:cubicBezTo>
                  <a:pt x="64808" y="12934"/>
                  <a:pt x="65469" y="13045"/>
                  <a:pt x="66237" y="13296"/>
                </a:cubicBezTo>
                <a:cubicBezTo>
                  <a:pt x="67192" y="13603"/>
                  <a:pt x="68201" y="13759"/>
                  <a:pt x="69189" y="13759"/>
                </a:cubicBezTo>
                <a:cubicBezTo>
                  <a:pt x="69773" y="13759"/>
                  <a:pt x="70349" y="13705"/>
                  <a:pt x="70903" y="13594"/>
                </a:cubicBezTo>
                <a:cubicBezTo>
                  <a:pt x="71933" y="13377"/>
                  <a:pt x="72856" y="12970"/>
                  <a:pt x="73886" y="12780"/>
                </a:cubicBezTo>
                <a:cubicBezTo>
                  <a:pt x="74238" y="12704"/>
                  <a:pt x="74614" y="12661"/>
                  <a:pt x="74992" y="12661"/>
                </a:cubicBezTo>
                <a:cubicBezTo>
                  <a:pt x="75691" y="12661"/>
                  <a:pt x="76397" y="12808"/>
                  <a:pt x="76979" y="13160"/>
                </a:cubicBezTo>
                <a:cubicBezTo>
                  <a:pt x="76979" y="13160"/>
                  <a:pt x="73521" y="1"/>
                  <a:pt x="66680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0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0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51167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>
  <p:cSld name="Title and body 4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1"/>
          <p:cNvSpPr txBox="1">
            <a:spLocks noGrp="1"/>
          </p:cNvSpPr>
          <p:nvPr>
            <p:ph type="title"/>
          </p:nvPr>
        </p:nvSpPr>
        <p:spPr>
          <a:xfrm>
            <a:off x="816100" y="528742"/>
            <a:ext cx="342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31"/>
          <p:cNvSpPr txBox="1">
            <a:spLocks noGrp="1"/>
          </p:cNvSpPr>
          <p:nvPr>
            <p:ph type="subTitle" idx="1"/>
          </p:nvPr>
        </p:nvSpPr>
        <p:spPr>
          <a:xfrm>
            <a:off x="816100" y="1189025"/>
            <a:ext cx="3421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31"/>
          <p:cNvSpPr txBox="1">
            <a:spLocks noGrp="1"/>
          </p:cNvSpPr>
          <p:nvPr>
            <p:ph type="subTitle" idx="2"/>
          </p:nvPr>
        </p:nvSpPr>
        <p:spPr>
          <a:xfrm>
            <a:off x="839350" y="2931600"/>
            <a:ext cx="3375300" cy="14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31"/>
          <p:cNvSpPr/>
          <p:nvPr/>
        </p:nvSpPr>
        <p:spPr>
          <a:xfrm>
            <a:off x="-111376" y="20952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1"/>
          <p:cNvSpPr/>
          <p:nvPr/>
        </p:nvSpPr>
        <p:spPr>
          <a:xfrm>
            <a:off x="3720513" y="353566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51449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2"/>
          <p:cNvSpPr txBox="1">
            <a:spLocks noGrp="1"/>
          </p:cNvSpPr>
          <p:nvPr>
            <p:ph type="title"/>
          </p:nvPr>
        </p:nvSpPr>
        <p:spPr>
          <a:xfrm>
            <a:off x="529775" y="1735800"/>
            <a:ext cx="5603100" cy="10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32"/>
          <p:cNvSpPr txBox="1">
            <a:spLocks noGrp="1"/>
          </p:cNvSpPr>
          <p:nvPr>
            <p:ph type="subTitle" idx="1"/>
          </p:nvPr>
        </p:nvSpPr>
        <p:spPr>
          <a:xfrm>
            <a:off x="529775" y="2751950"/>
            <a:ext cx="5603100" cy="14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3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Text and subtitle">
  <p:cSld name="BigText and subtitle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3"/>
          <p:cNvSpPr/>
          <p:nvPr/>
        </p:nvSpPr>
        <p:spPr>
          <a:xfrm>
            <a:off x="465549" y="5915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33"/>
          <p:cNvSpPr txBox="1">
            <a:spLocks noGrp="1"/>
          </p:cNvSpPr>
          <p:nvPr>
            <p:ph type="title"/>
          </p:nvPr>
        </p:nvSpPr>
        <p:spPr>
          <a:xfrm>
            <a:off x="626175" y="1902675"/>
            <a:ext cx="38448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33"/>
          <p:cNvSpPr txBox="1">
            <a:spLocks noGrp="1"/>
          </p:cNvSpPr>
          <p:nvPr>
            <p:ph type="subTitle" idx="1"/>
          </p:nvPr>
        </p:nvSpPr>
        <p:spPr>
          <a:xfrm>
            <a:off x="626150" y="2771475"/>
            <a:ext cx="3844800" cy="11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06" name="Google Shape;506;p33"/>
          <p:cNvSpPr/>
          <p:nvPr/>
        </p:nvSpPr>
        <p:spPr>
          <a:xfrm>
            <a:off x="318827" y="314162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33"/>
          <p:cNvSpPr/>
          <p:nvPr/>
        </p:nvSpPr>
        <p:spPr>
          <a:xfrm>
            <a:off x="2749799" y="449922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34355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wesome words">
  <p:cSld name="Awesome words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4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4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4"/>
          <p:cNvSpPr/>
          <p:nvPr/>
        </p:nvSpPr>
        <p:spPr>
          <a:xfrm>
            <a:off x="3417288" y="457891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4"/>
          <p:cNvSpPr/>
          <p:nvPr/>
        </p:nvSpPr>
        <p:spPr>
          <a:xfrm>
            <a:off x="7685692" y="18153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4"/>
          <p:cNvSpPr/>
          <p:nvPr/>
        </p:nvSpPr>
        <p:spPr>
          <a:xfrm>
            <a:off x="465549" y="14858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4"/>
          <p:cNvSpPr txBox="1">
            <a:spLocks noGrp="1"/>
          </p:cNvSpPr>
          <p:nvPr>
            <p:ph type="title"/>
          </p:nvPr>
        </p:nvSpPr>
        <p:spPr>
          <a:xfrm>
            <a:off x="1260500" y="1709663"/>
            <a:ext cx="6622800" cy="9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515" name="Google Shape;515;p34"/>
          <p:cNvSpPr txBox="1">
            <a:spLocks noGrp="1"/>
          </p:cNvSpPr>
          <p:nvPr>
            <p:ph type="subTitle" idx="1"/>
          </p:nvPr>
        </p:nvSpPr>
        <p:spPr>
          <a:xfrm>
            <a:off x="2006825" y="2641238"/>
            <a:ext cx="5130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6" name="Google Shape;516;p34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4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366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Table">
  <p:cSld name="Title andTable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5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20" name="Google Shape;520;p35"/>
          <p:cNvSpPr/>
          <p:nvPr/>
        </p:nvSpPr>
        <p:spPr>
          <a:xfrm>
            <a:off x="7663024" y="9232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5"/>
          <p:cNvSpPr/>
          <p:nvPr/>
        </p:nvSpPr>
        <p:spPr>
          <a:xfrm>
            <a:off x="468650" y="340849"/>
            <a:ext cx="845471" cy="287553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9261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">
  <p:cSld name="Graph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6"/>
          <p:cNvSpPr/>
          <p:nvPr/>
        </p:nvSpPr>
        <p:spPr>
          <a:xfrm>
            <a:off x="7673637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6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6"/>
          <p:cNvSpPr/>
          <p:nvPr/>
        </p:nvSpPr>
        <p:spPr>
          <a:xfrm>
            <a:off x="91912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6"/>
          <p:cNvSpPr/>
          <p:nvPr/>
        </p:nvSpPr>
        <p:spPr>
          <a:xfrm>
            <a:off x="949189" y="3514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6"/>
          <p:cNvSpPr/>
          <p:nvPr/>
        </p:nvSpPr>
        <p:spPr>
          <a:xfrm>
            <a:off x="7470849" y="447672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6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29" name="Google Shape;529;p36"/>
          <p:cNvSpPr txBox="1">
            <a:spLocks noGrp="1"/>
          </p:cNvSpPr>
          <p:nvPr>
            <p:ph type="subTitle" idx="1"/>
          </p:nvPr>
        </p:nvSpPr>
        <p:spPr>
          <a:xfrm>
            <a:off x="6233213" y="2520950"/>
            <a:ext cx="16275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accent5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0" name="Google Shape;530;p36"/>
          <p:cNvSpPr txBox="1">
            <a:spLocks noGrp="1"/>
          </p:cNvSpPr>
          <p:nvPr>
            <p:ph type="subTitle" idx="2"/>
          </p:nvPr>
        </p:nvSpPr>
        <p:spPr>
          <a:xfrm>
            <a:off x="6233213" y="3358450"/>
            <a:ext cx="16275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accent3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3261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p">
  <p:cSld name="Map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7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7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7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7"/>
          <p:cNvSpPr/>
          <p:nvPr/>
        </p:nvSpPr>
        <p:spPr>
          <a:xfrm>
            <a:off x="1466489" y="4179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7"/>
          <p:cNvSpPr/>
          <p:nvPr/>
        </p:nvSpPr>
        <p:spPr>
          <a:xfrm>
            <a:off x="7928049" y="43665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7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8" name="Google Shape;538;p37"/>
          <p:cNvSpPr txBox="1">
            <a:spLocks noGrp="1"/>
          </p:cNvSpPr>
          <p:nvPr>
            <p:ph type="subTitle" idx="1"/>
          </p:nvPr>
        </p:nvSpPr>
        <p:spPr>
          <a:xfrm>
            <a:off x="5654926" y="2230063"/>
            <a:ext cx="28827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9" name="Google Shape;539;p37"/>
          <p:cNvSpPr txBox="1">
            <a:spLocks noGrp="1"/>
          </p:cNvSpPr>
          <p:nvPr>
            <p:ph type="subTitle" idx="2"/>
          </p:nvPr>
        </p:nvSpPr>
        <p:spPr>
          <a:xfrm>
            <a:off x="5654926" y="2977988"/>
            <a:ext cx="28827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0" name="Google Shape;540;p37"/>
          <p:cNvSpPr txBox="1">
            <a:spLocks noGrp="1"/>
          </p:cNvSpPr>
          <p:nvPr>
            <p:ph type="subTitle" idx="3"/>
          </p:nvPr>
        </p:nvSpPr>
        <p:spPr>
          <a:xfrm>
            <a:off x="5654926" y="1466325"/>
            <a:ext cx="28827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29290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right text">
  <p:cSld name="Title and right text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8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38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8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8"/>
          <p:cNvSpPr/>
          <p:nvPr/>
        </p:nvSpPr>
        <p:spPr>
          <a:xfrm>
            <a:off x="1466489" y="4179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8"/>
          <p:cNvSpPr/>
          <p:nvPr/>
        </p:nvSpPr>
        <p:spPr>
          <a:xfrm>
            <a:off x="7928049" y="43665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38"/>
          <p:cNvSpPr txBox="1">
            <a:spLocks noGrp="1"/>
          </p:cNvSpPr>
          <p:nvPr>
            <p:ph type="title"/>
          </p:nvPr>
        </p:nvSpPr>
        <p:spPr>
          <a:xfrm>
            <a:off x="717175" y="1123950"/>
            <a:ext cx="35934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rgbClr val="3C78D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48" name="Google Shape;548;p38"/>
          <p:cNvSpPr txBox="1">
            <a:spLocks noGrp="1"/>
          </p:cNvSpPr>
          <p:nvPr>
            <p:ph type="subTitle" idx="1"/>
          </p:nvPr>
        </p:nvSpPr>
        <p:spPr>
          <a:xfrm>
            <a:off x="717300" y="2693850"/>
            <a:ext cx="3593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896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eft text">
  <p:cSld name="Title and Left text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9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39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9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39"/>
          <p:cNvSpPr/>
          <p:nvPr/>
        </p:nvSpPr>
        <p:spPr>
          <a:xfrm>
            <a:off x="1466489" y="4179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9"/>
          <p:cNvSpPr/>
          <p:nvPr/>
        </p:nvSpPr>
        <p:spPr>
          <a:xfrm>
            <a:off x="7928049" y="43665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9"/>
          <p:cNvSpPr txBox="1">
            <a:spLocks noGrp="1"/>
          </p:cNvSpPr>
          <p:nvPr>
            <p:ph type="title"/>
          </p:nvPr>
        </p:nvSpPr>
        <p:spPr>
          <a:xfrm>
            <a:off x="4878925" y="1123950"/>
            <a:ext cx="35934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rgbClr val="3C78D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6" name="Google Shape;556;p39"/>
          <p:cNvSpPr txBox="1">
            <a:spLocks noGrp="1"/>
          </p:cNvSpPr>
          <p:nvPr>
            <p:ph type="subTitle" idx="1"/>
          </p:nvPr>
        </p:nvSpPr>
        <p:spPr>
          <a:xfrm>
            <a:off x="4879050" y="2693850"/>
            <a:ext cx="3593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188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_1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9"/>
          <p:cNvSpPr/>
          <p:nvPr/>
        </p:nvSpPr>
        <p:spPr>
          <a:xfrm>
            <a:off x="290550" y="252125"/>
            <a:ext cx="8548500" cy="465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39"/>
          <p:cNvSpPr txBox="1">
            <a:spLocks noGrp="1"/>
          </p:cNvSpPr>
          <p:nvPr>
            <p:ph type="title"/>
          </p:nvPr>
        </p:nvSpPr>
        <p:spPr>
          <a:xfrm>
            <a:off x="2186600" y="1595888"/>
            <a:ext cx="47709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75" name="Google Shape;775;p39"/>
          <p:cNvSpPr txBox="1">
            <a:spLocks noGrp="1"/>
          </p:cNvSpPr>
          <p:nvPr>
            <p:ph type="subTitle" idx="1"/>
          </p:nvPr>
        </p:nvSpPr>
        <p:spPr>
          <a:xfrm>
            <a:off x="1963125" y="2292708"/>
            <a:ext cx="5217900" cy="12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76" name="Google Shape;776;p39"/>
          <p:cNvSpPr/>
          <p:nvPr/>
        </p:nvSpPr>
        <p:spPr>
          <a:xfrm>
            <a:off x="7265901" y="3899486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39"/>
          <p:cNvSpPr/>
          <p:nvPr/>
        </p:nvSpPr>
        <p:spPr>
          <a:xfrm>
            <a:off x="8100899" y="3963305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39"/>
          <p:cNvSpPr/>
          <p:nvPr/>
        </p:nvSpPr>
        <p:spPr>
          <a:xfrm>
            <a:off x="7570776" y="4242789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39"/>
          <p:cNvSpPr/>
          <p:nvPr/>
        </p:nvSpPr>
        <p:spPr>
          <a:xfrm>
            <a:off x="7808289" y="4078948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39"/>
          <p:cNvSpPr/>
          <p:nvPr/>
        </p:nvSpPr>
        <p:spPr>
          <a:xfrm>
            <a:off x="610289" y="612748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39"/>
          <p:cNvSpPr/>
          <p:nvPr/>
        </p:nvSpPr>
        <p:spPr>
          <a:xfrm>
            <a:off x="785575" y="965275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39"/>
          <p:cNvSpPr/>
          <p:nvPr/>
        </p:nvSpPr>
        <p:spPr>
          <a:xfrm>
            <a:off x="1032126" y="737027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39"/>
          <p:cNvSpPr/>
          <p:nvPr/>
        </p:nvSpPr>
        <p:spPr>
          <a:xfrm>
            <a:off x="1374864" y="647211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39"/>
          <p:cNvSpPr/>
          <p:nvPr/>
        </p:nvSpPr>
        <p:spPr>
          <a:xfrm>
            <a:off x="6921100" y="4231163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39"/>
          <p:cNvSpPr/>
          <p:nvPr/>
        </p:nvSpPr>
        <p:spPr>
          <a:xfrm>
            <a:off x="8526200" y="4272363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39"/>
          <p:cNvSpPr/>
          <p:nvPr/>
        </p:nvSpPr>
        <p:spPr>
          <a:xfrm>
            <a:off x="523249" y="1090105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9"/>
          <p:cNvSpPr/>
          <p:nvPr/>
        </p:nvSpPr>
        <p:spPr>
          <a:xfrm>
            <a:off x="948550" y="1399163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39"/>
          <p:cNvSpPr/>
          <p:nvPr/>
        </p:nvSpPr>
        <p:spPr>
          <a:xfrm>
            <a:off x="7374639" y="4316164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39"/>
          <p:cNvSpPr/>
          <p:nvPr/>
        </p:nvSpPr>
        <p:spPr>
          <a:xfrm>
            <a:off x="7596613" y="4560863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39"/>
          <p:cNvSpPr/>
          <p:nvPr/>
        </p:nvSpPr>
        <p:spPr>
          <a:xfrm>
            <a:off x="8281750" y="2244567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39"/>
          <p:cNvSpPr/>
          <p:nvPr/>
        </p:nvSpPr>
        <p:spPr>
          <a:xfrm rot="10800000" flipH="1">
            <a:off x="8468442" y="3175954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39"/>
          <p:cNvSpPr/>
          <p:nvPr/>
        </p:nvSpPr>
        <p:spPr>
          <a:xfrm rot="10800000" flipH="1">
            <a:off x="8574011" y="2634027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9"/>
          <p:cNvSpPr/>
          <p:nvPr/>
        </p:nvSpPr>
        <p:spPr>
          <a:xfrm rot="10800000" flipH="1">
            <a:off x="8480686" y="3536649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39"/>
          <p:cNvSpPr/>
          <p:nvPr/>
        </p:nvSpPr>
        <p:spPr>
          <a:xfrm rot="10800000" flipH="1">
            <a:off x="8275686" y="2938327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39"/>
          <p:cNvSpPr/>
          <p:nvPr/>
        </p:nvSpPr>
        <p:spPr>
          <a:xfrm rot="10800000">
            <a:off x="785581" y="2634026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39"/>
          <p:cNvSpPr/>
          <p:nvPr/>
        </p:nvSpPr>
        <p:spPr>
          <a:xfrm flipH="1">
            <a:off x="590956" y="2101103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39"/>
          <p:cNvSpPr/>
          <p:nvPr/>
        </p:nvSpPr>
        <p:spPr>
          <a:xfrm flipH="1">
            <a:off x="485386" y="2641918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39"/>
          <p:cNvSpPr/>
          <p:nvPr/>
        </p:nvSpPr>
        <p:spPr>
          <a:xfrm flipH="1">
            <a:off x="603188" y="1762529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39"/>
          <p:cNvSpPr/>
          <p:nvPr/>
        </p:nvSpPr>
        <p:spPr>
          <a:xfrm flipH="1">
            <a:off x="886461" y="2244568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4647094"/>
            <a:ext cx="576495" cy="43553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4171361"/>
            <a:ext cx="868680" cy="414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</p:spTree>
    <p:extLst>
      <p:ext uri="{BB962C8B-B14F-4D97-AF65-F5344CB8AC3E}">
        <p14:creationId xmlns:p14="http://schemas.microsoft.com/office/powerpoint/2010/main" val="31936753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4647094"/>
            <a:ext cx="576495" cy="43553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2364366"/>
            <a:ext cx="868680" cy="414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</p:spTree>
    <p:extLst>
      <p:ext uri="{BB962C8B-B14F-4D97-AF65-F5344CB8AC3E}">
        <p14:creationId xmlns:p14="http://schemas.microsoft.com/office/powerpoint/2010/main" val="34023887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328613"/>
            <a:ext cx="8220075" cy="446841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5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135460"/>
            <a:ext cx="7632700" cy="343416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67362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83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9_1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41"/>
          <p:cNvSpPr/>
          <p:nvPr/>
        </p:nvSpPr>
        <p:spPr>
          <a:xfrm>
            <a:off x="290550" y="252125"/>
            <a:ext cx="8548500" cy="465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41"/>
          <p:cNvSpPr txBox="1">
            <a:spLocks noGrp="1"/>
          </p:cNvSpPr>
          <p:nvPr>
            <p:ph type="title"/>
          </p:nvPr>
        </p:nvSpPr>
        <p:spPr>
          <a:xfrm>
            <a:off x="1109525" y="1799075"/>
            <a:ext cx="2316000" cy="9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31" name="Google Shape;831;p41"/>
          <p:cNvSpPr txBox="1">
            <a:spLocks noGrp="1"/>
          </p:cNvSpPr>
          <p:nvPr>
            <p:ph type="subTitle" idx="1"/>
          </p:nvPr>
        </p:nvSpPr>
        <p:spPr>
          <a:xfrm>
            <a:off x="1109525" y="2765975"/>
            <a:ext cx="2748000" cy="9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32" name="Google Shape;832;p41"/>
          <p:cNvSpPr/>
          <p:nvPr/>
        </p:nvSpPr>
        <p:spPr>
          <a:xfrm>
            <a:off x="1661376" y="3899486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41"/>
          <p:cNvSpPr/>
          <p:nvPr/>
        </p:nvSpPr>
        <p:spPr>
          <a:xfrm>
            <a:off x="2496374" y="3963305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1"/>
          <p:cNvSpPr/>
          <p:nvPr/>
        </p:nvSpPr>
        <p:spPr>
          <a:xfrm>
            <a:off x="1966251" y="4242789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41"/>
          <p:cNvSpPr/>
          <p:nvPr/>
        </p:nvSpPr>
        <p:spPr>
          <a:xfrm>
            <a:off x="2203764" y="4078948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41"/>
          <p:cNvSpPr/>
          <p:nvPr/>
        </p:nvSpPr>
        <p:spPr>
          <a:xfrm>
            <a:off x="2314989" y="1023373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41"/>
          <p:cNvSpPr/>
          <p:nvPr/>
        </p:nvSpPr>
        <p:spPr>
          <a:xfrm>
            <a:off x="2490275" y="1375900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41"/>
          <p:cNvSpPr/>
          <p:nvPr/>
        </p:nvSpPr>
        <p:spPr>
          <a:xfrm>
            <a:off x="2736826" y="1147652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41"/>
          <p:cNvSpPr/>
          <p:nvPr/>
        </p:nvSpPr>
        <p:spPr>
          <a:xfrm>
            <a:off x="3079564" y="1057836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41"/>
          <p:cNvSpPr/>
          <p:nvPr/>
        </p:nvSpPr>
        <p:spPr>
          <a:xfrm>
            <a:off x="1316575" y="4231163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41"/>
          <p:cNvSpPr/>
          <p:nvPr/>
        </p:nvSpPr>
        <p:spPr>
          <a:xfrm>
            <a:off x="2921675" y="4272363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44"/>
          <p:cNvSpPr/>
          <p:nvPr/>
        </p:nvSpPr>
        <p:spPr>
          <a:xfrm>
            <a:off x="290550" y="252125"/>
            <a:ext cx="8548500" cy="465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9" name="Google Shape;889;p44"/>
          <p:cNvGrpSpPr/>
          <p:nvPr/>
        </p:nvGrpSpPr>
        <p:grpSpPr>
          <a:xfrm>
            <a:off x="530716" y="1761812"/>
            <a:ext cx="8121239" cy="1736898"/>
            <a:chOff x="530716" y="1761812"/>
            <a:chExt cx="8121239" cy="1736898"/>
          </a:xfrm>
        </p:grpSpPr>
        <p:sp>
          <p:nvSpPr>
            <p:cNvPr id="890" name="Google Shape;890;p44"/>
            <p:cNvSpPr/>
            <p:nvPr/>
          </p:nvSpPr>
          <p:spPr>
            <a:xfrm rot="5400000">
              <a:off x="8567110" y="2091519"/>
              <a:ext cx="64071" cy="63809"/>
            </a:xfrm>
            <a:custGeom>
              <a:avLst/>
              <a:gdLst/>
              <a:ahLst/>
              <a:cxnLst/>
              <a:rect l="l" t="t" r="r" b="b"/>
              <a:pathLst>
                <a:path w="979" h="975" extrusionOk="0">
                  <a:moveTo>
                    <a:pt x="961" y="469"/>
                  </a:moveTo>
                  <a:cubicBezTo>
                    <a:pt x="979" y="731"/>
                    <a:pt x="771" y="956"/>
                    <a:pt x="510" y="956"/>
                  </a:cubicBezTo>
                  <a:cubicBezTo>
                    <a:pt x="244" y="974"/>
                    <a:pt x="19" y="771"/>
                    <a:pt x="19" y="505"/>
                  </a:cubicBezTo>
                  <a:cubicBezTo>
                    <a:pt x="1" y="244"/>
                    <a:pt x="208" y="19"/>
                    <a:pt x="469" y="0"/>
                  </a:cubicBezTo>
                  <a:cubicBezTo>
                    <a:pt x="735" y="0"/>
                    <a:pt x="961" y="208"/>
                    <a:pt x="961" y="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4"/>
            <p:cNvSpPr/>
            <p:nvPr/>
          </p:nvSpPr>
          <p:spPr>
            <a:xfrm rot="5400000">
              <a:off x="8567237" y="2926593"/>
              <a:ext cx="84751" cy="84686"/>
            </a:xfrm>
            <a:custGeom>
              <a:avLst/>
              <a:gdLst/>
              <a:ahLst/>
              <a:cxnLst/>
              <a:rect l="l" t="t" r="r" b="b"/>
              <a:pathLst>
                <a:path w="1295" h="1294" extrusionOk="0">
                  <a:moveTo>
                    <a:pt x="1277" y="618"/>
                  </a:moveTo>
                  <a:cubicBezTo>
                    <a:pt x="1295" y="978"/>
                    <a:pt x="1015" y="1258"/>
                    <a:pt x="677" y="1276"/>
                  </a:cubicBezTo>
                  <a:cubicBezTo>
                    <a:pt x="321" y="1294"/>
                    <a:pt x="19" y="1015"/>
                    <a:pt x="19" y="676"/>
                  </a:cubicBezTo>
                  <a:cubicBezTo>
                    <a:pt x="1" y="320"/>
                    <a:pt x="262" y="18"/>
                    <a:pt x="619" y="18"/>
                  </a:cubicBezTo>
                  <a:cubicBezTo>
                    <a:pt x="957" y="0"/>
                    <a:pt x="1259" y="262"/>
                    <a:pt x="1277" y="6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4"/>
            <p:cNvSpPr/>
            <p:nvPr/>
          </p:nvSpPr>
          <p:spPr>
            <a:xfrm rot="5400000">
              <a:off x="8281501" y="2339278"/>
              <a:ext cx="60209" cy="61780"/>
            </a:xfrm>
            <a:custGeom>
              <a:avLst/>
              <a:gdLst/>
              <a:ahLst/>
              <a:cxnLst/>
              <a:rect l="l" t="t" r="r" b="b"/>
              <a:pathLst>
                <a:path w="920" h="944" extrusionOk="0">
                  <a:moveTo>
                    <a:pt x="920" y="452"/>
                  </a:moveTo>
                  <a:cubicBezTo>
                    <a:pt x="920" y="700"/>
                    <a:pt x="735" y="925"/>
                    <a:pt x="491" y="925"/>
                  </a:cubicBezTo>
                  <a:cubicBezTo>
                    <a:pt x="225" y="943"/>
                    <a:pt x="18" y="736"/>
                    <a:pt x="18" y="492"/>
                  </a:cubicBezTo>
                  <a:cubicBezTo>
                    <a:pt x="0" y="249"/>
                    <a:pt x="189" y="24"/>
                    <a:pt x="451" y="24"/>
                  </a:cubicBezTo>
                  <a:cubicBezTo>
                    <a:pt x="694" y="1"/>
                    <a:pt x="902" y="208"/>
                    <a:pt x="920" y="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4"/>
            <p:cNvSpPr/>
            <p:nvPr/>
          </p:nvSpPr>
          <p:spPr>
            <a:xfrm>
              <a:off x="8280750" y="2621827"/>
              <a:ext cx="286518" cy="389463"/>
            </a:xfrm>
            <a:custGeom>
              <a:avLst/>
              <a:gdLst/>
              <a:ahLst/>
              <a:cxnLst/>
              <a:rect l="l" t="t" r="r" b="b"/>
              <a:pathLst>
                <a:path w="4378" h="5951" extrusionOk="0">
                  <a:moveTo>
                    <a:pt x="2087" y="0"/>
                  </a:moveTo>
                  <a:cubicBezTo>
                    <a:pt x="2218" y="1970"/>
                    <a:pt x="3025" y="2777"/>
                    <a:pt x="4377" y="2872"/>
                  </a:cubicBezTo>
                  <a:cubicBezTo>
                    <a:pt x="3007" y="3061"/>
                    <a:pt x="2290" y="3981"/>
                    <a:pt x="2290" y="5950"/>
                  </a:cubicBezTo>
                  <a:cubicBezTo>
                    <a:pt x="2123" y="4035"/>
                    <a:pt x="1429" y="3079"/>
                    <a:pt x="0" y="3043"/>
                  </a:cubicBezTo>
                  <a:cubicBezTo>
                    <a:pt x="1353" y="2818"/>
                    <a:pt x="2087" y="1934"/>
                    <a:pt x="20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4"/>
            <p:cNvSpPr/>
            <p:nvPr/>
          </p:nvSpPr>
          <p:spPr>
            <a:xfrm rot="5400000">
              <a:off x="8403179" y="1761092"/>
              <a:ext cx="83573" cy="85013"/>
            </a:xfrm>
            <a:custGeom>
              <a:avLst/>
              <a:gdLst/>
              <a:ahLst/>
              <a:cxnLst/>
              <a:rect l="l" t="t" r="r" b="b"/>
              <a:pathLst>
                <a:path w="1277" h="1299" extrusionOk="0">
                  <a:moveTo>
                    <a:pt x="1276" y="622"/>
                  </a:moveTo>
                  <a:cubicBezTo>
                    <a:pt x="1276" y="979"/>
                    <a:pt x="1015" y="1258"/>
                    <a:pt x="659" y="1276"/>
                  </a:cubicBezTo>
                  <a:cubicBezTo>
                    <a:pt x="321" y="1299"/>
                    <a:pt x="19" y="1015"/>
                    <a:pt x="1" y="677"/>
                  </a:cubicBezTo>
                  <a:cubicBezTo>
                    <a:pt x="1" y="320"/>
                    <a:pt x="262" y="36"/>
                    <a:pt x="623" y="18"/>
                  </a:cubicBezTo>
                  <a:cubicBezTo>
                    <a:pt x="961" y="0"/>
                    <a:pt x="1258" y="284"/>
                    <a:pt x="1276" y="6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4"/>
            <p:cNvSpPr/>
            <p:nvPr/>
          </p:nvSpPr>
          <p:spPr>
            <a:xfrm rot="5400000">
              <a:off x="8482967" y="3414417"/>
              <a:ext cx="83573" cy="85013"/>
            </a:xfrm>
            <a:custGeom>
              <a:avLst/>
              <a:gdLst/>
              <a:ahLst/>
              <a:cxnLst/>
              <a:rect l="l" t="t" r="r" b="b"/>
              <a:pathLst>
                <a:path w="1277" h="1299" extrusionOk="0">
                  <a:moveTo>
                    <a:pt x="1276" y="622"/>
                  </a:moveTo>
                  <a:cubicBezTo>
                    <a:pt x="1276" y="979"/>
                    <a:pt x="1015" y="1258"/>
                    <a:pt x="659" y="1276"/>
                  </a:cubicBezTo>
                  <a:cubicBezTo>
                    <a:pt x="321" y="1299"/>
                    <a:pt x="19" y="1015"/>
                    <a:pt x="1" y="677"/>
                  </a:cubicBezTo>
                  <a:cubicBezTo>
                    <a:pt x="1" y="320"/>
                    <a:pt x="262" y="36"/>
                    <a:pt x="623" y="18"/>
                  </a:cubicBezTo>
                  <a:cubicBezTo>
                    <a:pt x="961" y="0"/>
                    <a:pt x="1258" y="284"/>
                    <a:pt x="1276" y="6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4"/>
            <p:cNvSpPr/>
            <p:nvPr/>
          </p:nvSpPr>
          <p:spPr>
            <a:xfrm rot="5400000">
              <a:off x="817110" y="2091519"/>
              <a:ext cx="64071" cy="63809"/>
            </a:xfrm>
            <a:custGeom>
              <a:avLst/>
              <a:gdLst/>
              <a:ahLst/>
              <a:cxnLst/>
              <a:rect l="l" t="t" r="r" b="b"/>
              <a:pathLst>
                <a:path w="979" h="975" extrusionOk="0">
                  <a:moveTo>
                    <a:pt x="961" y="469"/>
                  </a:moveTo>
                  <a:cubicBezTo>
                    <a:pt x="979" y="731"/>
                    <a:pt x="771" y="956"/>
                    <a:pt x="510" y="956"/>
                  </a:cubicBezTo>
                  <a:cubicBezTo>
                    <a:pt x="244" y="974"/>
                    <a:pt x="19" y="771"/>
                    <a:pt x="19" y="505"/>
                  </a:cubicBezTo>
                  <a:cubicBezTo>
                    <a:pt x="1" y="244"/>
                    <a:pt x="208" y="19"/>
                    <a:pt x="469" y="0"/>
                  </a:cubicBezTo>
                  <a:cubicBezTo>
                    <a:pt x="735" y="0"/>
                    <a:pt x="961" y="208"/>
                    <a:pt x="961" y="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4"/>
            <p:cNvSpPr/>
            <p:nvPr/>
          </p:nvSpPr>
          <p:spPr>
            <a:xfrm rot="5400000">
              <a:off x="817237" y="2926593"/>
              <a:ext cx="84751" cy="84686"/>
            </a:xfrm>
            <a:custGeom>
              <a:avLst/>
              <a:gdLst/>
              <a:ahLst/>
              <a:cxnLst/>
              <a:rect l="l" t="t" r="r" b="b"/>
              <a:pathLst>
                <a:path w="1295" h="1294" extrusionOk="0">
                  <a:moveTo>
                    <a:pt x="1277" y="618"/>
                  </a:moveTo>
                  <a:cubicBezTo>
                    <a:pt x="1295" y="978"/>
                    <a:pt x="1015" y="1258"/>
                    <a:pt x="677" y="1276"/>
                  </a:cubicBezTo>
                  <a:cubicBezTo>
                    <a:pt x="321" y="1294"/>
                    <a:pt x="19" y="1015"/>
                    <a:pt x="19" y="676"/>
                  </a:cubicBezTo>
                  <a:cubicBezTo>
                    <a:pt x="1" y="320"/>
                    <a:pt x="262" y="18"/>
                    <a:pt x="619" y="18"/>
                  </a:cubicBezTo>
                  <a:cubicBezTo>
                    <a:pt x="957" y="0"/>
                    <a:pt x="1259" y="262"/>
                    <a:pt x="1277" y="6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4"/>
            <p:cNvSpPr/>
            <p:nvPr/>
          </p:nvSpPr>
          <p:spPr>
            <a:xfrm rot="5400000">
              <a:off x="531501" y="2339278"/>
              <a:ext cx="60209" cy="61780"/>
            </a:xfrm>
            <a:custGeom>
              <a:avLst/>
              <a:gdLst/>
              <a:ahLst/>
              <a:cxnLst/>
              <a:rect l="l" t="t" r="r" b="b"/>
              <a:pathLst>
                <a:path w="920" h="944" extrusionOk="0">
                  <a:moveTo>
                    <a:pt x="920" y="452"/>
                  </a:moveTo>
                  <a:cubicBezTo>
                    <a:pt x="920" y="700"/>
                    <a:pt x="735" y="925"/>
                    <a:pt x="491" y="925"/>
                  </a:cubicBezTo>
                  <a:cubicBezTo>
                    <a:pt x="225" y="943"/>
                    <a:pt x="18" y="736"/>
                    <a:pt x="18" y="492"/>
                  </a:cubicBezTo>
                  <a:cubicBezTo>
                    <a:pt x="0" y="249"/>
                    <a:pt x="189" y="24"/>
                    <a:pt x="451" y="24"/>
                  </a:cubicBezTo>
                  <a:cubicBezTo>
                    <a:pt x="694" y="1"/>
                    <a:pt x="902" y="208"/>
                    <a:pt x="920" y="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4"/>
            <p:cNvSpPr/>
            <p:nvPr/>
          </p:nvSpPr>
          <p:spPr>
            <a:xfrm>
              <a:off x="530750" y="2621827"/>
              <a:ext cx="286518" cy="389463"/>
            </a:xfrm>
            <a:custGeom>
              <a:avLst/>
              <a:gdLst/>
              <a:ahLst/>
              <a:cxnLst/>
              <a:rect l="l" t="t" r="r" b="b"/>
              <a:pathLst>
                <a:path w="4378" h="5951" extrusionOk="0">
                  <a:moveTo>
                    <a:pt x="2087" y="0"/>
                  </a:moveTo>
                  <a:cubicBezTo>
                    <a:pt x="2218" y="1970"/>
                    <a:pt x="3025" y="2777"/>
                    <a:pt x="4377" y="2872"/>
                  </a:cubicBezTo>
                  <a:cubicBezTo>
                    <a:pt x="3007" y="3061"/>
                    <a:pt x="2290" y="3981"/>
                    <a:pt x="2290" y="5950"/>
                  </a:cubicBezTo>
                  <a:cubicBezTo>
                    <a:pt x="2123" y="4035"/>
                    <a:pt x="1429" y="3079"/>
                    <a:pt x="0" y="3043"/>
                  </a:cubicBezTo>
                  <a:cubicBezTo>
                    <a:pt x="1353" y="2818"/>
                    <a:pt x="2087" y="1934"/>
                    <a:pt x="20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4"/>
            <p:cNvSpPr/>
            <p:nvPr/>
          </p:nvSpPr>
          <p:spPr>
            <a:xfrm rot="5400000">
              <a:off x="653179" y="1761092"/>
              <a:ext cx="83573" cy="85013"/>
            </a:xfrm>
            <a:custGeom>
              <a:avLst/>
              <a:gdLst/>
              <a:ahLst/>
              <a:cxnLst/>
              <a:rect l="l" t="t" r="r" b="b"/>
              <a:pathLst>
                <a:path w="1277" h="1299" extrusionOk="0">
                  <a:moveTo>
                    <a:pt x="1276" y="622"/>
                  </a:moveTo>
                  <a:cubicBezTo>
                    <a:pt x="1276" y="979"/>
                    <a:pt x="1015" y="1258"/>
                    <a:pt x="659" y="1276"/>
                  </a:cubicBezTo>
                  <a:cubicBezTo>
                    <a:pt x="321" y="1299"/>
                    <a:pt x="19" y="1015"/>
                    <a:pt x="1" y="677"/>
                  </a:cubicBezTo>
                  <a:cubicBezTo>
                    <a:pt x="1" y="320"/>
                    <a:pt x="262" y="36"/>
                    <a:pt x="623" y="18"/>
                  </a:cubicBezTo>
                  <a:cubicBezTo>
                    <a:pt x="961" y="0"/>
                    <a:pt x="1258" y="284"/>
                    <a:pt x="1276" y="6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4"/>
            <p:cNvSpPr/>
            <p:nvPr/>
          </p:nvSpPr>
          <p:spPr>
            <a:xfrm rot="5400000">
              <a:off x="732967" y="3414417"/>
              <a:ext cx="83573" cy="85013"/>
            </a:xfrm>
            <a:custGeom>
              <a:avLst/>
              <a:gdLst/>
              <a:ahLst/>
              <a:cxnLst/>
              <a:rect l="l" t="t" r="r" b="b"/>
              <a:pathLst>
                <a:path w="1277" h="1299" extrusionOk="0">
                  <a:moveTo>
                    <a:pt x="1276" y="622"/>
                  </a:moveTo>
                  <a:cubicBezTo>
                    <a:pt x="1276" y="979"/>
                    <a:pt x="1015" y="1258"/>
                    <a:pt x="659" y="1276"/>
                  </a:cubicBezTo>
                  <a:cubicBezTo>
                    <a:pt x="321" y="1299"/>
                    <a:pt x="19" y="1015"/>
                    <a:pt x="1" y="677"/>
                  </a:cubicBezTo>
                  <a:cubicBezTo>
                    <a:pt x="1" y="320"/>
                    <a:pt x="262" y="36"/>
                    <a:pt x="623" y="18"/>
                  </a:cubicBezTo>
                  <a:cubicBezTo>
                    <a:pt x="961" y="0"/>
                    <a:pt x="1258" y="284"/>
                    <a:pt x="1276" y="6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accent2"/>
        </a:solidFill>
        <a:effectLst/>
      </p:bgPr>
    </p:bg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45"/>
          <p:cNvSpPr/>
          <p:nvPr/>
        </p:nvSpPr>
        <p:spPr>
          <a:xfrm>
            <a:off x="290550" y="252125"/>
            <a:ext cx="8548500" cy="465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4" name="Google Shape;904;p45"/>
          <p:cNvGrpSpPr/>
          <p:nvPr/>
        </p:nvGrpSpPr>
        <p:grpSpPr>
          <a:xfrm>
            <a:off x="424680" y="401475"/>
            <a:ext cx="8183631" cy="4400093"/>
            <a:chOff x="424680" y="401475"/>
            <a:chExt cx="8183631" cy="4400093"/>
          </a:xfrm>
        </p:grpSpPr>
        <p:sp>
          <p:nvSpPr>
            <p:cNvPr id="905" name="Google Shape;905;p45"/>
            <p:cNvSpPr/>
            <p:nvPr/>
          </p:nvSpPr>
          <p:spPr>
            <a:xfrm>
              <a:off x="7735589" y="443361"/>
              <a:ext cx="64071" cy="63809"/>
            </a:xfrm>
            <a:custGeom>
              <a:avLst/>
              <a:gdLst/>
              <a:ahLst/>
              <a:cxnLst/>
              <a:rect l="l" t="t" r="r" b="b"/>
              <a:pathLst>
                <a:path w="979" h="975" extrusionOk="0">
                  <a:moveTo>
                    <a:pt x="961" y="469"/>
                  </a:moveTo>
                  <a:cubicBezTo>
                    <a:pt x="979" y="731"/>
                    <a:pt x="771" y="956"/>
                    <a:pt x="510" y="956"/>
                  </a:cubicBezTo>
                  <a:cubicBezTo>
                    <a:pt x="244" y="974"/>
                    <a:pt x="19" y="771"/>
                    <a:pt x="19" y="505"/>
                  </a:cubicBezTo>
                  <a:cubicBezTo>
                    <a:pt x="1" y="244"/>
                    <a:pt x="208" y="19"/>
                    <a:pt x="469" y="0"/>
                  </a:cubicBezTo>
                  <a:cubicBezTo>
                    <a:pt x="735" y="0"/>
                    <a:pt x="961" y="208"/>
                    <a:pt x="961" y="4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5"/>
            <p:cNvSpPr/>
            <p:nvPr/>
          </p:nvSpPr>
          <p:spPr>
            <a:xfrm>
              <a:off x="7300438" y="401475"/>
              <a:ext cx="83573" cy="85013"/>
            </a:xfrm>
            <a:custGeom>
              <a:avLst/>
              <a:gdLst/>
              <a:ahLst/>
              <a:cxnLst/>
              <a:rect l="l" t="t" r="r" b="b"/>
              <a:pathLst>
                <a:path w="1277" h="1299" extrusionOk="0">
                  <a:moveTo>
                    <a:pt x="1276" y="622"/>
                  </a:moveTo>
                  <a:cubicBezTo>
                    <a:pt x="1276" y="979"/>
                    <a:pt x="1015" y="1258"/>
                    <a:pt x="659" y="1276"/>
                  </a:cubicBezTo>
                  <a:cubicBezTo>
                    <a:pt x="321" y="1299"/>
                    <a:pt x="19" y="1015"/>
                    <a:pt x="1" y="677"/>
                  </a:cubicBezTo>
                  <a:cubicBezTo>
                    <a:pt x="1" y="320"/>
                    <a:pt x="262" y="36"/>
                    <a:pt x="623" y="18"/>
                  </a:cubicBezTo>
                  <a:cubicBezTo>
                    <a:pt x="961" y="0"/>
                    <a:pt x="1258" y="284"/>
                    <a:pt x="1276" y="6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5"/>
            <p:cNvSpPr/>
            <p:nvPr/>
          </p:nvSpPr>
          <p:spPr>
            <a:xfrm>
              <a:off x="8514986" y="474055"/>
              <a:ext cx="84751" cy="84686"/>
            </a:xfrm>
            <a:custGeom>
              <a:avLst/>
              <a:gdLst/>
              <a:ahLst/>
              <a:cxnLst/>
              <a:rect l="l" t="t" r="r" b="b"/>
              <a:pathLst>
                <a:path w="1295" h="1294" extrusionOk="0">
                  <a:moveTo>
                    <a:pt x="1277" y="618"/>
                  </a:moveTo>
                  <a:cubicBezTo>
                    <a:pt x="1295" y="978"/>
                    <a:pt x="1015" y="1258"/>
                    <a:pt x="677" y="1276"/>
                  </a:cubicBezTo>
                  <a:cubicBezTo>
                    <a:pt x="321" y="1294"/>
                    <a:pt x="19" y="1015"/>
                    <a:pt x="19" y="676"/>
                  </a:cubicBezTo>
                  <a:cubicBezTo>
                    <a:pt x="1" y="320"/>
                    <a:pt x="262" y="18"/>
                    <a:pt x="619" y="18"/>
                  </a:cubicBezTo>
                  <a:cubicBezTo>
                    <a:pt x="957" y="0"/>
                    <a:pt x="1259" y="262"/>
                    <a:pt x="1277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5"/>
            <p:cNvSpPr/>
            <p:nvPr/>
          </p:nvSpPr>
          <p:spPr>
            <a:xfrm>
              <a:off x="8061314" y="558677"/>
              <a:ext cx="60209" cy="61780"/>
            </a:xfrm>
            <a:custGeom>
              <a:avLst/>
              <a:gdLst/>
              <a:ahLst/>
              <a:cxnLst/>
              <a:rect l="l" t="t" r="r" b="b"/>
              <a:pathLst>
                <a:path w="920" h="944" extrusionOk="0">
                  <a:moveTo>
                    <a:pt x="920" y="452"/>
                  </a:moveTo>
                  <a:cubicBezTo>
                    <a:pt x="920" y="700"/>
                    <a:pt x="735" y="925"/>
                    <a:pt x="491" y="925"/>
                  </a:cubicBezTo>
                  <a:cubicBezTo>
                    <a:pt x="225" y="943"/>
                    <a:pt x="18" y="736"/>
                    <a:pt x="18" y="492"/>
                  </a:cubicBezTo>
                  <a:cubicBezTo>
                    <a:pt x="0" y="249"/>
                    <a:pt x="189" y="24"/>
                    <a:pt x="451" y="24"/>
                  </a:cubicBezTo>
                  <a:cubicBezTo>
                    <a:pt x="694" y="1"/>
                    <a:pt x="902" y="208"/>
                    <a:pt x="920" y="4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5"/>
            <p:cNvSpPr/>
            <p:nvPr/>
          </p:nvSpPr>
          <p:spPr>
            <a:xfrm>
              <a:off x="8514986" y="1150178"/>
              <a:ext cx="60275" cy="61453"/>
            </a:xfrm>
            <a:custGeom>
              <a:avLst/>
              <a:gdLst/>
              <a:ahLst/>
              <a:cxnLst/>
              <a:rect l="l" t="t" r="r" b="b"/>
              <a:pathLst>
                <a:path w="921" h="939" extrusionOk="0">
                  <a:moveTo>
                    <a:pt x="921" y="452"/>
                  </a:moveTo>
                  <a:cubicBezTo>
                    <a:pt x="921" y="695"/>
                    <a:pt x="731" y="921"/>
                    <a:pt x="488" y="921"/>
                  </a:cubicBezTo>
                  <a:cubicBezTo>
                    <a:pt x="226" y="939"/>
                    <a:pt x="19" y="731"/>
                    <a:pt x="19" y="488"/>
                  </a:cubicBezTo>
                  <a:cubicBezTo>
                    <a:pt x="1" y="244"/>
                    <a:pt x="208" y="37"/>
                    <a:pt x="452" y="19"/>
                  </a:cubicBezTo>
                  <a:cubicBezTo>
                    <a:pt x="695" y="1"/>
                    <a:pt x="902" y="204"/>
                    <a:pt x="921" y="4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5"/>
            <p:cNvSpPr/>
            <p:nvPr/>
          </p:nvSpPr>
          <p:spPr>
            <a:xfrm>
              <a:off x="8506478" y="2078008"/>
              <a:ext cx="101832" cy="102160"/>
            </a:xfrm>
            <a:custGeom>
              <a:avLst/>
              <a:gdLst/>
              <a:ahLst/>
              <a:cxnLst/>
              <a:rect l="l" t="t" r="r" b="b"/>
              <a:pathLst>
                <a:path w="1556" h="1561" extrusionOk="0">
                  <a:moveTo>
                    <a:pt x="1537" y="753"/>
                  </a:moveTo>
                  <a:cubicBezTo>
                    <a:pt x="1555" y="1168"/>
                    <a:pt x="1217" y="1524"/>
                    <a:pt x="807" y="1542"/>
                  </a:cubicBezTo>
                  <a:cubicBezTo>
                    <a:pt x="392" y="1560"/>
                    <a:pt x="36" y="1222"/>
                    <a:pt x="18" y="812"/>
                  </a:cubicBezTo>
                  <a:cubicBezTo>
                    <a:pt x="0" y="397"/>
                    <a:pt x="316" y="41"/>
                    <a:pt x="749" y="23"/>
                  </a:cubicBezTo>
                  <a:cubicBezTo>
                    <a:pt x="1163" y="1"/>
                    <a:pt x="1519" y="339"/>
                    <a:pt x="1537" y="7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5"/>
            <p:cNvSpPr/>
            <p:nvPr/>
          </p:nvSpPr>
          <p:spPr>
            <a:xfrm>
              <a:off x="8376044" y="1582712"/>
              <a:ext cx="221335" cy="333115"/>
            </a:xfrm>
            <a:custGeom>
              <a:avLst/>
              <a:gdLst/>
              <a:ahLst/>
              <a:cxnLst/>
              <a:rect l="l" t="t" r="r" b="b"/>
              <a:pathLst>
                <a:path w="3382" h="5090" extrusionOk="0">
                  <a:moveTo>
                    <a:pt x="1745" y="0"/>
                  </a:moveTo>
                  <a:cubicBezTo>
                    <a:pt x="1768" y="1691"/>
                    <a:pt x="2331" y="2425"/>
                    <a:pt x="3382" y="2556"/>
                  </a:cubicBezTo>
                  <a:cubicBezTo>
                    <a:pt x="2309" y="2651"/>
                    <a:pt x="1709" y="3422"/>
                    <a:pt x="1597" y="5089"/>
                  </a:cubicBezTo>
                  <a:cubicBezTo>
                    <a:pt x="1560" y="3458"/>
                    <a:pt x="1092" y="2592"/>
                    <a:pt x="1" y="2498"/>
                  </a:cubicBezTo>
                  <a:cubicBezTo>
                    <a:pt x="1033" y="2367"/>
                    <a:pt x="1655" y="1655"/>
                    <a:pt x="17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5"/>
            <p:cNvSpPr/>
            <p:nvPr/>
          </p:nvSpPr>
          <p:spPr>
            <a:xfrm>
              <a:off x="8222377" y="589698"/>
              <a:ext cx="286518" cy="389463"/>
            </a:xfrm>
            <a:custGeom>
              <a:avLst/>
              <a:gdLst/>
              <a:ahLst/>
              <a:cxnLst/>
              <a:rect l="l" t="t" r="r" b="b"/>
              <a:pathLst>
                <a:path w="4378" h="5951" extrusionOk="0">
                  <a:moveTo>
                    <a:pt x="2087" y="0"/>
                  </a:moveTo>
                  <a:cubicBezTo>
                    <a:pt x="2218" y="1970"/>
                    <a:pt x="3025" y="2777"/>
                    <a:pt x="4377" y="2872"/>
                  </a:cubicBezTo>
                  <a:cubicBezTo>
                    <a:pt x="3007" y="3061"/>
                    <a:pt x="2290" y="3981"/>
                    <a:pt x="2290" y="5950"/>
                  </a:cubicBezTo>
                  <a:cubicBezTo>
                    <a:pt x="2123" y="4035"/>
                    <a:pt x="1429" y="3079"/>
                    <a:pt x="0" y="3043"/>
                  </a:cubicBezTo>
                  <a:cubicBezTo>
                    <a:pt x="1353" y="2818"/>
                    <a:pt x="2087" y="1934"/>
                    <a:pt x="20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5"/>
            <p:cNvSpPr/>
            <p:nvPr/>
          </p:nvSpPr>
          <p:spPr>
            <a:xfrm rot="10800000">
              <a:off x="424680" y="3782517"/>
              <a:ext cx="84751" cy="83573"/>
            </a:xfrm>
            <a:custGeom>
              <a:avLst/>
              <a:gdLst/>
              <a:ahLst/>
              <a:cxnLst/>
              <a:rect l="l" t="t" r="r" b="b"/>
              <a:pathLst>
                <a:path w="1295" h="1277" extrusionOk="0">
                  <a:moveTo>
                    <a:pt x="1277" y="623"/>
                  </a:moveTo>
                  <a:cubicBezTo>
                    <a:pt x="1295" y="961"/>
                    <a:pt x="1015" y="1259"/>
                    <a:pt x="677" y="1277"/>
                  </a:cubicBezTo>
                  <a:cubicBezTo>
                    <a:pt x="321" y="1277"/>
                    <a:pt x="37" y="1015"/>
                    <a:pt x="19" y="659"/>
                  </a:cubicBezTo>
                  <a:cubicBezTo>
                    <a:pt x="1" y="321"/>
                    <a:pt x="280" y="19"/>
                    <a:pt x="619" y="1"/>
                  </a:cubicBezTo>
                  <a:cubicBezTo>
                    <a:pt x="975" y="1"/>
                    <a:pt x="1259" y="262"/>
                    <a:pt x="1277" y="6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5"/>
            <p:cNvSpPr/>
            <p:nvPr/>
          </p:nvSpPr>
          <p:spPr>
            <a:xfrm rot="10800000">
              <a:off x="1297926" y="4695873"/>
              <a:ext cx="64071" cy="63809"/>
            </a:xfrm>
            <a:custGeom>
              <a:avLst/>
              <a:gdLst/>
              <a:ahLst/>
              <a:cxnLst/>
              <a:rect l="l" t="t" r="r" b="b"/>
              <a:pathLst>
                <a:path w="979" h="975" extrusionOk="0">
                  <a:moveTo>
                    <a:pt x="961" y="469"/>
                  </a:moveTo>
                  <a:cubicBezTo>
                    <a:pt x="979" y="731"/>
                    <a:pt x="771" y="956"/>
                    <a:pt x="510" y="956"/>
                  </a:cubicBezTo>
                  <a:cubicBezTo>
                    <a:pt x="244" y="974"/>
                    <a:pt x="19" y="771"/>
                    <a:pt x="19" y="505"/>
                  </a:cubicBezTo>
                  <a:cubicBezTo>
                    <a:pt x="1" y="244"/>
                    <a:pt x="208" y="19"/>
                    <a:pt x="469" y="0"/>
                  </a:cubicBezTo>
                  <a:cubicBezTo>
                    <a:pt x="735" y="0"/>
                    <a:pt x="961" y="208"/>
                    <a:pt x="961" y="4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5"/>
            <p:cNvSpPr/>
            <p:nvPr/>
          </p:nvSpPr>
          <p:spPr>
            <a:xfrm rot="10800000">
              <a:off x="1713575" y="4716555"/>
              <a:ext cx="83573" cy="85013"/>
            </a:xfrm>
            <a:custGeom>
              <a:avLst/>
              <a:gdLst/>
              <a:ahLst/>
              <a:cxnLst/>
              <a:rect l="l" t="t" r="r" b="b"/>
              <a:pathLst>
                <a:path w="1277" h="1299" extrusionOk="0">
                  <a:moveTo>
                    <a:pt x="1276" y="622"/>
                  </a:moveTo>
                  <a:cubicBezTo>
                    <a:pt x="1276" y="979"/>
                    <a:pt x="1015" y="1258"/>
                    <a:pt x="659" y="1276"/>
                  </a:cubicBezTo>
                  <a:cubicBezTo>
                    <a:pt x="321" y="1299"/>
                    <a:pt x="19" y="1015"/>
                    <a:pt x="1" y="677"/>
                  </a:cubicBezTo>
                  <a:cubicBezTo>
                    <a:pt x="1" y="320"/>
                    <a:pt x="262" y="36"/>
                    <a:pt x="623" y="18"/>
                  </a:cubicBezTo>
                  <a:cubicBezTo>
                    <a:pt x="961" y="0"/>
                    <a:pt x="1258" y="284"/>
                    <a:pt x="1276" y="6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5"/>
            <p:cNvSpPr/>
            <p:nvPr/>
          </p:nvSpPr>
          <p:spPr>
            <a:xfrm rot="10800000">
              <a:off x="425296" y="4223878"/>
              <a:ext cx="83508" cy="85013"/>
            </a:xfrm>
            <a:custGeom>
              <a:avLst/>
              <a:gdLst/>
              <a:ahLst/>
              <a:cxnLst/>
              <a:rect l="l" t="t" r="r" b="b"/>
              <a:pathLst>
                <a:path w="1276" h="1299" extrusionOk="0">
                  <a:moveTo>
                    <a:pt x="1258" y="623"/>
                  </a:moveTo>
                  <a:cubicBezTo>
                    <a:pt x="1276" y="979"/>
                    <a:pt x="1014" y="1263"/>
                    <a:pt x="658" y="1281"/>
                  </a:cubicBezTo>
                  <a:cubicBezTo>
                    <a:pt x="320" y="1299"/>
                    <a:pt x="18" y="1015"/>
                    <a:pt x="0" y="677"/>
                  </a:cubicBezTo>
                  <a:cubicBezTo>
                    <a:pt x="0" y="321"/>
                    <a:pt x="262" y="41"/>
                    <a:pt x="618" y="23"/>
                  </a:cubicBezTo>
                  <a:cubicBezTo>
                    <a:pt x="956" y="1"/>
                    <a:pt x="1258" y="285"/>
                    <a:pt x="1258" y="6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5"/>
            <p:cNvSpPr/>
            <p:nvPr/>
          </p:nvSpPr>
          <p:spPr>
            <a:xfrm rot="10800000">
              <a:off x="497848" y="4644302"/>
              <a:ext cx="84751" cy="84686"/>
            </a:xfrm>
            <a:custGeom>
              <a:avLst/>
              <a:gdLst/>
              <a:ahLst/>
              <a:cxnLst/>
              <a:rect l="l" t="t" r="r" b="b"/>
              <a:pathLst>
                <a:path w="1295" h="1294" extrusionOk="0">
                  <a:moveTo>
                    <a:pt x="1277" y="618"/>
                  </a:moveTo>
                  <a:cubicBezTo>
                    <a:pt x="1295" y="978"/>
                    <a:pt x="1015" y="1258"/>
                    <a:pt x="677" y="1276"/>
                  </a:cubicBezTo>
                  <a:cubicBezTo>
                    <a:pt x="321" y="1294"/>
                    <a:pt x="19" y="1015"/>
                    <a:pt x="19" y="676"/>
                  </a:cubicBezTo>
                  <a:cubicBezTo>
                    <a:pt x="1" y="320"/>
                    <a:pt x="262" y="18"/>
                    <a:pt x="619" y="18"/>
                  </a:cubicBezTo>
                  <a:cubicBezTo>
                    <a:pt x="957" y="0"/>
                    <a:pt x="1259" y="262"/>
                    <a:pt x="1277" y="6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5"/>
            <p:cNvSpPr/>
            <p:nvPr/>
          </p:nvSpPr>
          <p:spPr>
            <a:xfrm rot="10800000">
              <a:off x="976062" y="4582586"/>
              <a:ext cx="60209" cy="61780"/>
            </a:xfrm>
            <a:custGeom>
              <a:avLst/>
              <a:gdLst/>
              <a:ahLst/>
              <a:cxnLst/>
              <a:rect l="l" t="t" r="r" b="b"/>
              <a:pathLst>
                <a:path w="920" h="944" extrusionOk="0">
                  <a:moveTo>
                    <a:pt x="920" y="452"/>
                  </a:moveTo>
                  <a:cubicBezTo>
                    <a:pt x="920" y="700"/>
                    <a:pt x="735" y="925"/>
                    <a:pt x="491" y="925"/>
                  </a:cubicBezTo>
                  <a:cubicBezTo>
                    <a:pt x="225" y="943"/>
                    <a:pt x="18" y="736"/>
                    <a:pt x="18" y="492"/>
                  </a:cubicBezTo>
                  <a:cubicBezTo>
                    <a:pt x="0" y="249"/>
                    <a:pt x="189" y="24"/>
                    <a:pt x="451" y="24"/>
                  </a:cubicBezTo>
                  <a:cubicBezTo>
                    <a:pt x="694" y="1"/>
                    <a:pt x="902" y="208"/>
                    <a:pt x="920" y="4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5"/>
            <p:cNvSpPr/>
            <p:nvPr/>
          </p:nvSpPr>
          <p:spPr>
            <a:xfrm rot="10800000">
              <a:off x="522325" y="3991411"/>
              <a:ext cx="60275" cy="61453"/>
            </a:xfrm>
            <a:custGeom>
              <a:avLst/>
              <a:gdLst/>
              <a:ahLst/>
              <a:cxnLst/>
              <a:rect l="l" t="t" r="r" b="b"/>
              <a:pathLst>
                <a:path w="921" h="939" extrusionOk="0">
                  <a:moveTo>
                    <a:pt x="921" y="452"/>
                  </a:moveTo>
                  <a:cubicBezTo>
                    <a:pt x="921" y="695"/>
                    <a:pt x="731" y="921"/>
                    <a:pt x="488" y="921"/>
                  </a:cubicBezTo>
                  <a:cubicBezTo>
                    <a:pt x="226" y="939"/>
                    <a:pt x="19" y="731"/>
                    <a:pt x="19" y="488"/>
                  </a:cubicBezTo>
                  <a:cubicBezTo>
                    <a:pt x="1" y="244"/>
                    <a:pt x="208" y="37"/>
                    <a:pt x="452" y="19"/>
                  </a:cubicBezTo>
                  <a:cubicBezTo>
                    <a:pt x="695" y="1"/>
                    <a:pt x="902" y="204"/>
                    <a:pt x="921" y="4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5"/>
            <p:cNvSpPr/>
            <p:nvPr/>
          </p:nvSpPr>
          <p:spPr>
            <a:xfrm rot="10800000">
              <a:off x="489275" y="3022875"/>
              <a:ext cx="101832" cy="102160"/>
            </a:xfrm>
            <a:custGeom>
              <a:avLst/>
              <a:gdLst/>
              <a:ahLst/>
              <a:cxnLst/>
              <a:rect l="l" t="t" r="r" b="b"/>
              <a:pathLst>
                <a:path w="1556" h="1561" extrusionOk="0">
                  <a:moveTo>
                    <a:pt x="1537" y="753"/>
                  </a:moveTo>
                  <a:cubicBezTo>
                    <a:pt x="1555" y="1168"/>
                    <a:pt x="1217" y="1524"/>
                    <a:pt x="807" y="1542"/>
                  </a:cubicBezTo>
                  <a:cubicBezTo>
                    <a:pt x="392" y="1560"/>
                    <a:pt x="36" y="1222"/>
                    <a:pt x="18" y="812"/>
                  </a:cubicBezTo>
                  <a:cubicBezTo>
                    <a:pt x="0" y="397"/>
                    <a:pt x="316" y="41"/>
                    <a:pt x="749" y="23"/>
                  </a:cubicBezTo>
                  <a:cubicBezTo>
                    <a:pt x="1163" y="1"/>
                    <a:pt x="1519" y="339"/>
                    <a:pt x="1537" y="7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5"/>
            <p:cNvSpPr/>
            <p:nvPr/>
          </p:nvSpPr>
          <p:spPr>
            <a:xfrm rot="10800000">
              <a:off x="500207" y="3287216"/>
              <a:ext cx="221335" cy="333115"/>
            </a:xfrm>
            <a:custGeom>
              <a:avLst/>
              <a:gdLst/>
              <a:ahLst/>
              <a:cxnLst/>
              <a:rect l="l" t="t" r="r" b="b"/>
              <a:pathLst>
                <a:path w="3382" h="5090" extrusionOk="0">
                  <a:moveTo>
                    <a:pt x="1745" y="0"/>
                  </a:moveTo>
                  <a:cubicBezTo>
                    <a:pt x="1768" y="1691"/>
                    <a:pt x="2331" y="2425"/>
                    <a:pt x="3382" y="2556"/>
                  </a:cubicBezTo>
                  <a:cubicBezTo>
                    <a:pt x="2309" y="2651"/>
                    <a:pt x="1709" y="3422"/>
                    <a:pt x="1597" y="5089"/>
                  </a:cubicBezTo>
                  <a:cubicBezTo>
                    <a:pt x="1560" y="3458"/>
                    <a:pt x="1092" y="2592"/>
                    <a:pt x="1" y="2498"/>
                  </a:cubicBezTo>
                  <a:cubicBezTo>
                    <a:pt x="1033" y="2367"/>
                    <a:pt x="1655" y="1655"/>
                    <a:pt x="17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5"/>
            <p:cNvSpPr/>
            <p:nvPr/>
          </p:nvSpPr>
          <p:spPr>
            <a:xfrm rot="10800000">
              <a:off x="588691" y="4223881"/>
              <a:ext cx="286518" cy="389463"/>
            </a:xfrm>
            <a:custGeom>
              <a:avLst/>
              <a:gdLst/>
              <a:ahLst/>
              <a:cxnLst/>
              <a:rect l="l" t="t" r="r" b="b"/>
              <a:pathLst>
                <a:path w="4378" h="5951" extrusionOk="0">
                  <a:moveTo>
                    <a:pt x="2087" y="0"/>
                  </a:moveTo>
                  <a:cubicBezTo>
                    <a:pt x="2218" y="1970"/>
                    <a:pt x="3025" y="2777"/>
                    <a:pt x="4377" y="2872"/>
                  </a:cubicBezTo>
                  <a:cubicBezTo>
                    <a:pt x="3007" y="3061"/>
                    <a:pt x="2290" y="3981"/>
                    <a:pt x="2290" y="5950"/>
                  </a:cubicBezTo>
                  <a:cubicBezTo>
                    <a:pt x="2123" y="4035"/>
                    <a:pt x="1429" y="3079"/>
                    <a:pt x="0" y="3043"/>
                  </a:cubicBezTo>
                  <a:cubicBezTo>
                    <a:pt x="1353" y="2818"/>
                    <a:pt x="2087" y="1934"/>
                    <a:pt x="20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accent3"/>
        </a:solidFill>
        <a:effectLst/>
      </p:bgPr>
    </p:bg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46"/>
          <p:cNvSpPr/>
          <p:nvPr/>
        </p:nvSpPr>
        <p:spPr>
          <a:xfrm>
            <a:off x="290550" y="252125"/>
            <a:ext cx="8548500" cy="4653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46"/>
          <p:cNvSpPr/>
          <p:nvPr/>
        </p:nvSpPr>
        <p:spPr>
          <a:xfrm>
            <a:off x="8435115" y="1535477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46"/>
          <p:cNvSpPr/>
          <p:nvPr/>
        </p:nvSpPr>
        <p:spPr>
          <a:xfrm>
            <a:off x="7847475" y="559611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46"/>
          <p:cNvSpPr/>
          <p:nvPr/>
        </p:nvSpPr>
        <p:spPr>
          <a:xfrm>
            <a:off x="7412324" y="517725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46"/>
          <p:cNvSpPr/>
          <p:nvPr/>
        </p:nvSpPr>
        <p:spPr>
          <a:xfrm>
            <a:off x="8288843" y="1213352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46"/>
          <p:cNvSpPr/>
          <p:nvPr/>
        </p:nvSpPr>
        <p:spPr>
          <a:xfrm>
            <a:off x="8626873" y="590305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46"/>
          <p:cNvSpPr/>
          <p:nvPr/>
        </p:nvSpPr>
        <p:spPr>
          <a:xfrm>
            <a:off x="8173200" y="674927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46"/>
          <p:cNvSpPr/>
          <p:nvPr/>
        </p:nvSpPr>
        <p:spPr>
          <a:xfrm>
            <a:off x="8626873" y="1266428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46"/>
          <p:cNvSpPr/>
          <p:nvPr/>
        </p:nvSpPr>
        <p:spPr>
          <a:xfrm>
            <a:off x="8618365" y="2194258"/>
            <a:ext cx="101832" cy="102160"/>
          </a:xfrm>
          <a:custGeom>
            <a:avLst/>
            <a:gdLst/>
            <a:ahLst/>
            <a:cxnLst/>
            <a:rect l="l" t="t" r="r" b="b"/>
            <a:pathLst>
              <a:path w="1556" h="1561" extrusionOk="0">
                <a:moveTo>
                  <a:pt x="1537" y="753"/>
                </a:moveTo>
                <a:cubicBezTo>
                  <a:pt x="1555" y="1168"/>
                  <a:pt x="1217" y="1524"/>
                  <a:pt x="807" y="1542"/>
                </a:cubicBezTo>
                <a:cubicBezTo>
                  <a:pt x="392" y="1560"/>
                  <a:pt x="36" y="1222"/>
                  <a:pt x="18" y="812"/>
                </a:cubicBezTo>
                <a:cubicBezTo>
                  <a:pt x="0" y="397"/>
                  <a:pt x="316" y="41"/>
                  <a:pt x="749" y="23"/>
                </a:cubicBezTo>
                <a:cubicBezTo>
                  <a:pt x="1163" y="1"/>
                  <a:pt x="1519" y="339"/>
                  <a:pt x="1537" y="7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46"/>
          <p:cNvSpPr/>
          <p:nvPr/>
        </p:nvSpPr>
        <p:spPr>
          <a:xfrm>
            <a:off x="8487930" y="1698962"/>
            <a:ext cx="221335" cy="333115"/>
          </a:xfrm>
          <a:custGeom>
            <a:avLst/>
            <a:gdLst/>
            <a:ahLst/>
            <a:cxnLst/>
            <a:rect l="l" t="t" r="r" b="b"/>
            <a:pathLst>
              <a:path w="3382" h="5090" extrusionOk="0">
                <a:moveTo>
                  <a:pt x="1745" y="0"/>
                </a:moveTo>
                <a:cubicBezTo>
                  <a:pt x="1768" y="1691"/>
                  <a:pt x="2331" y="2425"/>
                  <a:pt x="3382" y="2556"/>
                </a:cubicBezTo>
                <a:cubicBezTo>
                  <a:pt x="2309" y="2651"/>
                  <a:pt x="1709" y="3422"/>
                  <a:pt x="1597" y="5089"/>
                </a:cubicBezTo>
                <a:cubicBezTo>
                  <a:pt x="1560" y="3458"/>
                  <a:pt x="1092" y="2592"/>
                  <a:pt x="1" y="2498"/>
                </a:cubicBezTo>
                <a:cubicBezTo>
                  <a:pt x="1033" y="2367"/>
                  <a:pt x="1655" y="1655"/>
                  <a:pt x="17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46"/>
          <p:cNvSpPr/>
          <p:nvPr/>
        </p:nvSpPr>
        <p:spPr>
          <a:xfrm>
            <a:off x="8334263" y="705948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46"/>
          <p:cNvSpPr/>
          <p:nvPr/>
        </p:nvSpPr>
        <p:spPr>
          <a:xfrm flipH="1">
            <a:off x="620279" y="1535477"/>
            <a:ext cx="84751" cy="83573"/>
          </a:xfrm>
          <a:custGeom>
            <a:avLst/>
            <a:gdLst/>
            <a:ahLst/>
            <a:cxnLst/>
            <a:rect l="l" t="t" r="r" b="b"/>
            <a:pathLst>
              <a:path w="1295" h="1277" extrusionOk="0">
                <a:moveTo>
                  <a:pt x="1277" y="623"/>
                </a:moveTo>
                <a:cubicBezTo>
                  <a:pt x="1295" y="961"/>
                  <a:pt x="1015" y="1259"/>
                  <a:pt x="677" y="1277"/>
                </a:cubicBezTo>
                <a:cubicBezTo>
                  <a:pt x="321" y="1277"/>
                  <a:pt x="37" y="1015"/>
                  <a:pt x="19" y="659"/>
                </a:cubicBezTo>
                <a:cubicBezTo>
                  <a:pt x="1" y="321"/>
                  <a:pt x="280" y="19"/>
                  <a:pt x="619" y="1"/>
                </a:cubicBezTo>
                <a:cubicBezTo>
                  <a:pt x="975" y="1"/>
                  <a:pt x="1259" y="262"/>
                  <a:pt x="1277" y="6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46"/>
          <p:cNvSpPr/>
          <p:nvPr/>
        </p:nvSpPr>
        <p:spPr>
          <a:xfrm flipH="1">
            <a:off x="1228600" y="559611"/>
            <a:ext cx="64071" cy="63809"/>
          </a:xfrm>
          <a:custGeom>
            <a:avLst/>
            <a:gdLst/>
            <a:ahLst/>
            <a:cxnLst/>
            <a:rect l="l" t="t" r="r" b="b"/>
            <a:pathLst>
              <a:path w="979" h="975" extrusionOk="0">
                <a:moveTo>
                  <a:pt x="961" y="469"/>
                </a:moveTo>
                <a:cubicBezTo>
                  <a:pt x="979" y="731"/>
                  <a:pt x="771" y="956"/>
                  <a:pt x="510" y="956"/>
                </a:cubicBezTo>
                <a:cubicBezTo>
                  <a:pt x="244" y="974"/>
                  <a:pt x="19" y="771"/>
                  <a:pt x="19" y="505"/>
                </a:cubicBezTo>
                <a:cubicBezTo>
                  <a:pt x="1" y="244"/>
                  <a:pt x="208" y="19"/>
                  <a:pt x="469" y="0"/>
                </a:cubicBezTo>
                <a:cubicBezTo>
                  <a:pt x="735" y="0"/>
                  <a:pt x="961" y="208"/>
                  <a:pt x="961" y="4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46"/>
          <p:cNvSpPr/>
          <p:nvPr/>
        </p:nvSpPr>
        <p:spPr>
          <a:xfrm flipH="1">
            <a:off x="1644249" y="517725"/>
            <a:ext cx="83573" cy="85013"/>
          </a:xfrm>
          <a:custGeom>
            <a:avLst/>
            <a:gdLst/>
            <a:ahLst/>
            <a:cxnLst/>
            <a:rect l="l" t="t" r="r" b="b"/>
            <a:pathLst>
              <a:path w="1277" h="1299" extrusionOk="0">
                <a:moveTo>
                  <a:pt x="1276" y="622"/>
                </a:moveTo>
                <a:cubicBezTo>
                  <a:pt x="1276" y="979"/>
                  <a:pt x="1015" y="1258"/>
                  <a:pt x="659" y="1276"/>
                </a:cubicBezTo>
                <a:cubicBezTo>
                  <a:pt x="321" y="1299"/>
                  <a:pt x="19" y="1015"/>
                  <a:pt x="1" y="677"/>
                </a:cubicBezTo>
                <a:cubicBezTo>
                  <a:pt x="1" y="320"/>
                  <a:pt x="262" y="36"/>
                  <a:pt x="623" y="18"/>
                </a:cubicBezTo>
                <a:cubicBezTo>
                  <a:pt x="961" y="0"/>
                  <a:pt x="1258" y="284"/>
                  <a:pt x="1276" y="62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46"/>
          <p:cNvSpPr/>
          <p:nvPr/>
        </p:nvSpPr>
        <p:spPr>
          <a:xfrm flipH="1">
            <a:off x="767794" y="1213352"/>
            <a:ext cx="83508" cy="85013"/>
          </a:xfrm>
          <a:custGeom>
            <a:avLst/>
            <a:gdLst/>
            <a:ahLst/>
            <a:cxnLst/>
            <a:rect l="l" t="t" r="r" b="b"/>
            <a:pathLst>
              <a:path w="1276" h="1299" extrusionOk="0">
                <a:moveTo>
                  <a:pt x="1258" y="623"/>
                </a:moveTo>
                <a:cubicBezTo>
                  <a:pt x="1276" y="979"/>
                  <a:pt x="1014" y="1263"/>
                  <a:pt x="658" y="1281"/>
                </a:cubicBezTo>
                <a:cubicBezTo>
                  <a:pt x="320" y="1299"/>
                  <a:pt x="18" y="1015"/>
                  <a:pt x="0" y="677"/>
                </a:cubicBezTo>
                <a:cubicBezTo>
                  <a:pt x="0" y="321"/>
                  <a:pt x="262" y="41"/>
                  <a:pt x="618" y="23"/>
                </a:cubicBezTo>
                <a:cubicBezTo>
                  <a:pt x="956" y="1"/>
                  <a:pt x="1258" y="285"/>
                  <a:pt x="1258" y="6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46"/>
          <p:cNvSpPr/>
          <p:nvPr/>
        </p:nvSpPr>
        <p:spPr>
          <a:xfrm flipH="1">
            <a:off x="428522" y="590305"/>
            <a:ext cx="84751" cy="84686"/>
          </a:xfrm>
          <a:custGeom>
            <a:avLst/>
            <a:gdLst/>
            <a:ahLst/>
            <a:cxnLst/>
            <a:rect l="l" t="t" r="r" b="b"/>
            <a:pathLst>
              <a:path w="1295" h="1294" extrusionOk="0">
                <a:moveTo>
                  <a:pt x="1277" y="618"/>
                </a:moveTo>
                <a:cubicBezTo>
                  <a:pt x="1295" y="978"/>
                  <a:pt x="1015" y="1258"/>
                  <a:pt x="677" y="1276"/>
                </a:cubicBezTo>
                <a:cubicBezTo>
                  <a:pt x="321" y="1294"/>
                  <a:pt x="19" y="1015"/>
                  <a:pt x="19" y="676"/>
                </a:cubicBezTo>
                <a:cubicBezTo>
                  <a:pt x="1" y="320"/>
                  <a:pt x="262" y="18"/>
                  <a:pt x="619" y="18"/>
                </a:cubicBezTo>
                <a:cubicBezTo>
                  <a:pt x="957" y="0"/>
                  <a:pt x="1259" y="262"/>
                  <a:pt x="1277" y="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46"/>
          <p:cNvSpPr/>
          <p:nvPr/>
        </p:nvSpPr>
        <p:spPr>
          <a:xfrm flipH="1">
            <a:off x="906736" y="674927"/>
            <a:ext cx="60209" cy="61780"/>
          </a:xfrm>
          <a:custGeom>
            <a:avLst/>
            <a:gdLst/>
            <a:ahLst/>
            <a:cxnLst/>
            <a:rect l="l" t="t" r="r" b="b"/>
            <a:pathLst>
              <a:path w="920" h="944" extrusionOk="0">
                <a:moveTo>
                  <a:pt x="920" y="452"/>
                </a:moveTo>
                <a:cubicBezTo>
                  <a:pt x="920" y="700"/>
                  <a:pt x="735" y="925"/>
                  <a:pt x="491" y="925"/>
                </a:cubicBezTo>
                <a:cubicBezTo>
                  <a:pt x="225" y="943"/>
                  <a:pt x="18" y="736"/>
                  <a:pt x="18" y="492"/>
                </a:cubicBezTo>
                <a:cubicBezTo>
                  <a:pt x="0" y="249"/>
                  <a:pt x="189" y="24"/>
                  <a:pt x="451" y="24"/>
                </a:cubicBezTo>
                <a:cubicBezTo>
                  <a:pt x="694" y="1"/>
                  <a:pt x="902" y="208"/>
                  <a:pt x="920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6"/>
          <p:cNvSpPr/>
          <p:nvPr/>
        </p:nvSpPr>
        <p:spPr>
          <a:xfrm flipH="1">
            <a:off x="452998" y="1266428"/>
            <a:ext cx="60275" cy="61453"/>
          </a:xfrm>
          <a:custGeom>
            <a:avLst/>
            <a:gdLst/>
            <a:ahLst/>
            <a:cxnLst/>
            <a:rect l="l" t="t" r="r" b="b"/>
            <a:pathLst>
              <a:path w="921" h="939" extrusionOk="0">
                <a:moveTo>
                  <a:pt x="921" y="452"/>
                </a:moveTo>
                <a:cubicBezTo>
                  <a:pt x="921" y="695"/>
                  <a:pt x="731" y="921"/>
                  <a:pt x="488" y="921"/>
                </a:cubicBezTo>
                <a:cubicBezTo>
                  <a:pt x="226" y="939"/>
                  <a:pt x="19" y="731"/>
                  <a:pt x="19" y="488"/>
                </a:cubicBezTo>
                <a:cubicBezTo>
                  <a:pt x="1" y="244"/>
                  <a:pt x="208" y="37"/>
                  <a:pt x="452" y="19"/>
                </a:cubicBezTo>
                <a:cubicBezTo>
                  <a:pt x="695" y="1"/>
                  <a:pt x="902" y="204"/>
                  <a:pt x="921" y="4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46"/>
          <p:cNvSpPr/>
          <p:nvPr/>
        </p:nvSpPr>
        <p:spPr>
          <a:xfrm flipH="1">
            <a:off x="419949" y="2194258"/>
            <a:ext cx="101832" cy="102160"/>
          </a:xfrm>
          <a:custGeom>
            <a:avLst/>
            <a:gdLst/>
            <a:ahLst/>
            <a:cxnLst/>
            <a:rect l="l" t="t" r="r" b="b"/>
            <a:pathLst>
              <a:path w="1556" h="1561" extrusionOk="0">
                <a:moveTo>
                  <a:pt x="1537" y="753"/>
                </a:moveTo>
                <a:cubicBezTo>
                  <a:pt x="1555" y="1168"/>
                  <a:pt x="1217" y="1524"/>
                  <a:pt x="807" y="1542"/>
                </a:cubicBezTo>
                <a:cubicBezTo>
                  <a:pt x="392" y="1560"/>
                  <a:pt x="36" y="1222"/>
                  <a:pt x="18" y="812"/>
                </a:cubicBezTo>
                <a:cubicBezTo>
                  <a:pt x="0" y="397"/>
                  <a:pt x="316" y="41"/>
                  <a:pt x="749" y="23"/>
                </a:cubicBezTo>
                <a:cubicBezTo>
                  <a:pt x="1163" y="1"/>
                  <a:pt x="1519" y="339"/>
                  <a:pt x="1537" y="7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46"/>
          <p:cNvSpPr/>
          <p:nvPr/>
        </p:nvSpPr>
        <p:spPr>
          <a:xfrm flipH="1">
            <a:off x="430880" y="1698962"/>
            <a:ext cx="221335" cy="333115"/>
          </a:xfrm>
          <a:custGeom>
            <a:avLst/>
            <a:gdLst/>
            <a:ahLst/>
            <a:cxnLst/>
            <a:rect l="l" t="t" r="r" b="b"/>
            <a:pathLst>
              <a:path w="3382" h="5090" extrusionOk="0">
                <a:moveTo>
                  <a:pt x="1745" y="0"/>
                </a:moveTo>
                <a:cubicBezTo>
                  <a:pt x="1768" y="1691"/>
                  <a:pt x="2331" y="2425"/>
                  <a:pt x="3382" y="2556"/>
                </a:cubicBezTo>
                <a:cubicBezTo>
                  <a:pt x="2309" y="2651"/>
                  <a:pt x="1709" y="3422"/>
                  <a:pt x="1597" y="5089"/>
                </a:cubicBezTo>
                <a:cubicBezTo>
                  <a:pt x="1560" y="3458"/>
                  <a:pt x="1092" y="2592"/>
                  <a:pt x="1" y="2498"/>
                </a:cubicBezTo>
                <a:cubicBezTo>
                  <a:pt x="1033" y="2367"/>
                  <a:pt x="1655" y="1655"/>
                  <a:pt x="17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46"/>
          <p:cNvSpPr/>
          <p:nvPr/>
        </p:nvSpPr>
        <p:spPr>
          <a:xfrm flipH="1">
            <a:off x="519364" y="705948"/>
            <a:ext cx="286518" cy="389463"/>
          </a:xfrm>
          <a:custGeom>
            <a:avLst/>
            <a:gdLst/>
            <a:ahLst/>
            <a:cxnLst/>
            <a:rect l="l" t="t" r="r" b="b"/>
            <a:pathLst>
              <a:path w="4378" h="5951" extrusionOk="0">
                <a:moveTo>
                  <a:pt x="2087" y="0"/>
                </a:moveTo>
                <a:cubicBezTo>
                  <a:pt x="2218" y="1970"/>
                  <a:pt x="3025" y="2777"/>
                  <a:pt x="4377" y="2872"/>
                </a:cubicBezTo>
                <a:cubicBezTo>
                  <a:pt x="3007" y="3061"/>
                  <a:pt x="2290" y="3981"/>
                  <a:pt x="2290" y="5950"/>
                </a:cubicBezTo>
                <a:cubicBezTo>
                  <a:pt x="2123" y="4035"/>
                  <a:pt x="1429" y="3079"/>
                  <a:pt x="0" y="3043"/>
                </a:cubicBezTo>
                <a:cubicBezTo>
                  <a:pt x="1353" y="2818"/>
                  <a:pt x="2087" y="1934"/>
                  <a:pt x="20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1FB2362-892B-4029-828E-C875BA8DDDF2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9" r:id="rId2"/>
    <p:sldLayoutId id="2147483671" r:id="rId3"/>
    <p:sldLayoutId id="2147483680" r:id="rId4"/>
    <p:sldLayoutId id="2147483685" r:id="rId5"/>
    <p:sldLayoutId id="2147483687" r:id="rId6"/>
    <p:sldLayoutId id="2147483690" r:id="rId7"/>
    <p:sldLayoutId id="2147483691" r:id="rId8"/>
    <p:sldLayoutId id="2147483692" r:id="rId9"/>
    <p:sldLayoutId id="2147483736" r:id="rId10"/>
    <p:sldLayoutId id="2147483737" r:id="rId11"/>
    <p:sldLayoutId id="2147483738" r:id="rId12"/>
    <p:sldLayoutId id="214748373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FFA166B-05F4-4F52-9C7B-5676C8FEFF61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 panose="02000506000000020004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 panose="02000506000000020004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 panose="02000506000000020004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 panose="02000506000000020004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 panose="02000506000000020004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 panose="02000506000000020004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 panose="02000506000000020004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 panose="02000506000000020004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 panose="02000506000000020004"/>
              <a:buNone/>
              <a:defRPr sz="3100">
                <a:solidFill>
                  <a:srgbClr val="3C78D8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1762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  <p:sldLayoutId id="2147483730" r:id="rId35"/>
    <p:sldLayoutId id="2147483731" r:id="rId36"/>
    <p:sldLayoutId id="2147483732" r:id="rId37"/>
    <p:sldLayoutId id="2147483733" r:id="rId38"/>
    <p:sldLayoutId id="2147483734" r:id="rId39"/>
    <p:sldLayoutId id="2147483735" r:id="rId4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audio" Target="../media/audio1.wav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26" Type="http://schemas.openxmlformats.org/officeDocument/2006/relationships/image" Target="../media/image61.svg"/><Relationship Id="rId3" Type="http://schemas.openxmlformats.org/officeDocument/2006/relationships/image" Target="../media/image38.svg"/><Relationship Id="rId21" Type="http://schemas.openxmlformats.org/officeDocument/2006/relationships/image" Target="../media/image56.pn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5" Type="http://schemas.openxmlformats.org/officeDocument/2006/relationships/image" Target="../media/image60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24" Type="http://schemas.openxmlformats.org/officeDocument/2006/relationships/image" Target="../media/image59.sv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23" Type="http://schemas.openxmlformats.org/officeDocument/2006/relationships/image" Target="../media/image58.png"/><Relationship Id="rId28" Type="http://schemas.openxmlformats.org/officeDocument/2006/relationships/image" Target="../media/image63.svg"/><Relationship Id="rId10" Type="http://schemas.openxmlformats.org/officeDocument/2006/relationships/image" Target="../media/image45.png"/><Relationship Id="rId19" Type="http://schemas.openxmlformats.org/officeDocument/2006/relationships/image" Target="../media/image54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Relationship Id="rId22" Type="http://schemas.openxmlformats.org/officeDocument/2006/relationships/image" Target="../media/image57.svg"/><Relationship Id="rId27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hyperlink" Target="https://pixabay.com/en/quiz-time-quiz-time-answer-sign-2453148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book-orange-thick-blank-art-cover-311431/" TargetMode="External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12" Type="http://schemas.openxmlformats.org/officeDocument/2006/relationships/hyperlink" Target="https://mybloglifeshighway.blogspot.com/2014/02/a-little-pencil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0.jpg"/><Relationship Id="rId5" Type="http://schemas.openxmlformats.org/officeDocument/2006/relationships/slide" Target="slide6.xml"/><Relationship Id="rId10" Type="http://schemas.openxmlformats.org/officeDocument/2006/relationships/hyperlink" Target="http://mswenduhh.blogspot.com/2014/09/getting-started-with-planners-filofaxes.html" TargetMode="External"/><Relationship Id="rId4" Type="http://schemas.openxmlformats.org/officeDocument/2006/relationships/audio" Target="../media/audio3.wav"/><Relationship Id="rId9" Type="http://schemas.openxmlformats.org/officeDocument/2006/relationships/image" Target="../media/image6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hyperlink" Target="https://www.dailyclipart.net/clipart/backpack-clip-art/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7.png"/><Relationship Id="rId12" Type="http://schemas.openxmlformats.org/officeDocument/2006/relationships/image" Target="../media/image73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hyperlink" Target="https://pixabay.com/en/eraser-school-supplies-office-23659/" TargetMode="External"/><Relationship Id="rId5" Type="http://schemas.openxmlformats.org/officeDocument/2006/relationships/audio" Target="../media/audio3.wav"/><Relationship Id="rId10" Type="http://schemas.openxmlformats.org/officeDocument/2006/relationships/image" Target="../media/image72.png"/><Relationship Id="rId4" Type="http://schemas.openxmlformats.org/officeDocument/2006/relationships/audio" Target="../media/audio2.wav"/><Relationship Id="rId9" Type="http://schemas.openxmlformats.org/officeDocument/2006/relationships/hyperlink" Target="https://freesvg.org/triangle-ruler" TargetMode="External"/><Relationship Id="rId1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gif"/><Relationship Id="rId5" Type="http://schemas.openxmlformats.org/officeDocument/2006/relationships/image" Target="../media/image67.png"/><Relationship Id="rId4" Type="http://schemas.openxmlformats.org/officeDocument/2006/relationships/slide" Target="slide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75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7.png"/><Relationship Id="rId12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hyperlink" Target="https://freesvg.org/1277522393" TargetMode="External"/><Relationship Id="rId5" Type="http://schemas.openxmlformats.org/officeDocument/2006/relationships/audio" Target="../media/audio3.wav"/><Relationship Id="rId10" Type="http://schemas.openxmlformats.org/officeDocument/2006/relationships/image" Target="../media/image76.png"/><Relationship Id="rId4" Type="http://schemas.openxmlformats.org/officeDocument/2006/relationships/audio" Target="../media/audio2.wav"/><Relationship Id="rId9" Type="http://schemas.openxmlformats.org/officeDocument/2006/relationships/hyperlink" Target="https://freesvg.org/triangle-ruler" TargetMode="External"/><Relationship Id="rId14" Type="http://schemas.openxmlformats.org/officeDocument/2006/relationships/hyperlink" Target="https://pixabay.com/en/book-orange-thick-blank-art-cover-311431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79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8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33VAFh3" TargetMode="Externa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4.xml"/><Relationship Id="rId7" Type="http://schemas.openxmlformats.org/officeDocument/2006/relationships/hyperlink" Target="http://bit.ly/30B07Gq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bit.ly/2Tynxth" TargetMode="External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hyperlink" Target="https://stories.freepik.com/?utm_source=slidesgo_template&amp;utm_medium=referral-link&amp;utm_campaign=slidesgo_contents_of_this_template&amp;utm_term=stories_by_freepik&amp;utm_content=stories" TargetMode="External"/><Relationship Id="rId4" Type="http://schemas.openxmlformats.org/officeDocument/2006/relationships/notesSlide" Target="../notesSlides/notesSlide4.xml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49"/>
          <p:cNvSpPr txBox="1">
            <a:spLocks noGrp="1"/>
          </p:cNvSpPr>
          <p:nvPr>
            <p:ph type="ctrTitle"/>
          </p:nvPr>
        </p:nvSpPr>
        <p:spPr>
          <a:xfrm>
            <a:off x="1230164" y="1217810"/>
            <a:ext cx="6241003" cy="14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UNIT 8</a:t>
            </a:r>
            <a:br>
              <a:rPr lang="en"/>
            </a:br>
            <a:r>
              <a:rPr lang="en" sz="5400">
                <a:solidFill>
                  <a:srgbClr val="F9D555"/>
                </a:solidFill>
              </a:rPr>
              <a:t>My School Things</a:t>
            </a:r>
            <a:endParaRPr>
              <a:solidFill>
                <a:srgbClr val="F9D555"/>
              </a:solidFill>
            </a:endParaRPr>
          </a:p>
        </p:txBody>
      </p:sp>
      <p:sp>
        <p:nvSpPr>
          <p:cNvPr id="954" name="Google Shape;954;p49"/>
          <p:cNvSpPr txBox="1">
            <a:spLocks noGrp="1"/>
          </p:cNvSpPr>
          <p:nvPr>
            <p:ph type="subTitle" idx="1"/>
          </p:nvPr>
        </p:nvSpPr>
        <p:spPr>
          <a:xfrm>
            <a:off x="2201411" y="2812675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LESSON 1.1</a:t>
            </a:r>
            <a:endParaRPr sz="2000" b="1" dirty="0"/>
          </a:p>
        </p:txBody>
      </p:sp>
      <p:grpSp>
        <p:nvGrpSpPr>
          <p:cNvPr id="955" name="Google Shape;955;p49"/>
          <p:cNvGrpSpPr/>
          <p:nvPr/>
        </p:nvGrpSpPr>
        <p:grpSpPr>
          <a:xfrm>
            <a:off x="299075" y="507528"/>
            <a:ext cx="1498079" cy="1588408"/>
            <a:chOff x="299075" y="507528"/>
            <a:chExt cx="1498079" cy="1588408"/>
          </a:xfrm>
        </p:grpSpPr>
        <p:sp>
          <p:nvSpPr>
            <p:cNvPr id="956" name="Google Shape;956;p49"/>
            <p:cNvSpPr/>
            <p:nvPr/>
          </p:nvSpPr>
          <p:spPr>
            <a:xfrm rot="-1142674">
              <a:off x="477772" y="658421"/>
              <a:ext cx="1140685" cy="1286622"/>
            </a:xfrm>
            <a:custGeom>
              <a:avLst/>
              <a:gdLst/>
              <a:ahLst/>
              <a:cxnLst/>
              <a:rect l="l" t="t" r="r" b="b"/>
              <a:pathLst>
                <a:path w="14804" h="16698" extrusionOk="0">
                  <a:moveTo>
                    <a:pt x="10296" y="1"/>
                  </a:moveTo>
                  <a:cubicBezTo>
                    <a:pt x="10052" y="1"/>
                    <a:pt x="9827" y="167"/>
                    <a:pt x="9732" y="393"/>
                  </a:cubicBezTo>
                  <a:cubicBezTo>
                    <a:pt x="9692" y="523"/>
                    <a:pt x="9638" y="677"/>
                    <a:pt x="9602" y="807"/>
                  </a:cubicBezTo>
                  <a:cubicBezTo>
                    <a:pt x="9579" y="862"/>
                    <a:pt x="9561" y="920"/>
                    <a:pt x="9543" y="974"/>
                  </a:cubicBezTo>
                  <a:lnTo>
                    <a:pt x="9430" y="1312"/>
                  </a:lnTo>
                  <a:cubicBezTo>
                    <a:pt x="9336" y="1538"/>
                    <a:pt x="9264" y="1763"/>
                    <a:pt x="9187" y="2007"/>
                  </a:cubicBezTo>
                  <a:cubicBezTo>
                    <a:pt x="9169" y="2029"/>
                    <a:pt x="9169" y="2047"/>
                    <a:pt x="9169" y="2065"/>
                  </a:cubicBezTo>
                  <a:cubicBezTo>
                    <a:pt x="9110" y="2178"/>
                    <a:pt x="9074" y="2309"/>
                    <a:pt x="9056" y="2457"/>
                  </a:cubicBezTo>
                  <a:cubicBezTo>
                    <a:pt x="9016" y="2836"/>
                    <a:pt x="8998" y="3210"/>
                    <a:pt x="8962" y="3566"/>
                  </a:cubicBezTo>
                  <a:cubicBezTo>
                    <a:pt x="8962" y="3697"/>
                    <a:pt x="8944" y="3832"/>
                    <a:pt x="8944" y="3963"/>
                  </a:cubicBezTo>
                  <a:lnTo>
                    <a:pt x="8885" y="4468"/>
                  </a:lnTo>
                  <a:lnTo>
                    <a:pt x="7663" y="1596"/>
                  </a:lnTo>
                  <a:lnTo>
                    <a:pt x="7645" y="1538"/>
                  </a:lnTo>
                  <a:cubicBezTo>
                    <a:pt x="7627" y="1484"/>
                    <a:pt x="7591" y="1425"/>
                    <a:pt x="7573" y="1371"/>
                  </a:cubicBezTo>
                  <a:cubicBezTo>
                    <a:pt x="7533" y="1258"/>
                    <a:pt x="7460" y="1069"/>
                    <a:pt x="7289" y="920"/>
                  </a:cubicBezTo>
                  <a:cubicBezTo>
                    <a:pt x="7140" y="789"/>
                    <a:pt x="6933" y="713"/>
                    <a:pt x="6726" y="713"/>
                  </a:cubicBezTo>
                  <a:lnTo>
                    <a:pt x="6708" y="713"/>
                  </a:lnTo>
                  <a:cubicBezTo>
                    <a:pt x="6631" y="713"/>
                    <a:pt x="6518" y="713"/>
                    <a:pt x="6406" y="767"/>
                  </a:cubicBezTo>
                  <a:cubicBezTo>
                    <a:pt x="6198" y="826"/>
                    <a:pt x="5995" y="920"/>
                    <a:pt x="5824" y="1015"/>
                  </a:cubicBezTo>
                  <a:cubicBezTo>
                    <a:pt x="5504" y="1164"/>
                    <a:pt x="5297" y="1484"/>
                    <a:pt x="5297" y="1822"/>
                  </a:cubicBezTo>
                  <a:cubicBezTo>
                    <a:pt x="5297" y="1876"/>
                    <a:pt x="5319" y="1934"/>
                    <a:pt x="5319" y="1988"/>
                  </a:cubicBezTo>
                  <a:cubicBezTo>
                    <a:pt x="5355" y="2178"/>
                    <a:pt x="5432" y="2309"/>
                    <a:pt x="5486" y="2439"/>
                  </a:cubicBezTo>
                  <a:cubicBezTo>
                    <a:pt x="5486" y="2457"/>
                    <a:pt x="5504" y="2480"/>
                    <a:pt x="5504" y="2498"/>
                  </a:cubicBezTo>
                  <a:lnTo>
                    <a:pt x="5522" y="2516"/>
                  </a:lnTo>
                  <a:cubicBezTo>
                    <a:pt x="5522" y="2534"/>
                    <a:pt x="5522" y="2534"/>
                    <a:pt x="5545" y="2552"/>
                  </a:cubicBezTo>
                  <a:lnTo>
                    <a:pt x="6577" y="4995"/>
                  </a:lnTo>
                  <a:cubicBezTo>
                    <a:pt x="6536" y="4995"/>
                    <a:pt x="6518" y="4995"/>
                    <a:pt x="6500" y="5013"/>
                  </a:cubicBezTo>
                  <a:lnTo>
                    <a:pt x="6482" y="4864"/>
                  </a:lnTo>
                  <a:lnTo>
                    <a:pt x="6424" y="5031"/>
                  </a:lnTo>
                  <a:cubicBezTo>
                    <a:pt x="6162" y="5108"/>
                    <a:pt x="5955" y="5221"/>
                    <a:pt x="5806" y="5351"/>
                  </a:cubicBezTo>
                  <a:lnTo>
                    <a:pt x="5486" y="5351"/>
                  </a:lnTo>
                  <a:lnTo>
                    <a:pt x="5635" y="6311"/>
                  </a:lnTo>
                  <a:cubicBezTo>
                    <a:pt x="5373" y="6460"/>
                    <a:pt x="5112" y="6627"/>
                    <a:pt x="4869" y="6852"/>
                  </a:cubicBezTo>
                  <a:cubicBezTo>
                    <a:pt x="4756" y="6289"/>
                    <a:pt x="4418" y="6086"/>
                    <a:pt x="4152" y="6027"/>
                  </a:cubicBezTo>
                  <a:cubicBezTo>
                    <a:pt x="4080" y="6009"/>
                    <a:pt x="4021" y="5991"/>
                    <a:pt x="3944" y="5991"/>
                  </a:cubicBezTo>
                  <a:cubicBezTo>
                    <a:pt x="3742" y="5991"/>
                    <a:pt x="3570" y="6063"/>
                    <a:pt x="3458" y="6122"/>
                  </a:cubicBezTo>
                  <a:cubicBezTo>
                    <a:pt x="3440" y="6122"/>
                    <a:pt x="3422" y="6140"/>
                    <a:pt x="3404" y="6140"/>
                  </a:cubicBezTo>
                  <a:cubicBezTo>
                    <a:pt x="3381" y="6158"/>
                    <a:pt x="3363" y="6158"/>
                    <a:pt x="3345" y="6176"/>
                  </a:cubicBezTo>
                  <a:cubicBezTo>
                    <a:pt x="3156" y="6253"/>
                    <a:pt x="2858" y="6384"/>
                    <a:pt x="2745" y="6722"/>
                  </a:cubicBezTo>
                  <a:cubicBezTo>
                    <a:pt x="2727" y="6740"/>
                    <a:pt x="2727" y="6780"/>
                    <a:pt x="2727" y="6816"/>
                  </a:cubicBezTo>
                  <a:cubicBezTo>
                    <a:pt x="2651" y="6780"/>
                    <a:pt x="2574" y="6740"/>
                    <a:pt x="2479" y="6704"/>
                  </a:cubicBezTo>
                  <a:cubicBezTo>
                    <a:pt x="2479" y="6704"/>
                    <a:pt x="2461" y="6704"/>
                    <a:pt x="2443" y="6686"/>
                  </a:cubicBezTo>
                  <a:cubicBezTo>
                    <a:pt x="2218" y="6609"/>
                    <a:pt x="1993" y="6514"/>
                    <a:pt x="1749" y="6514"/>
                  </a:cubicBezTo>
                  <a:cubicBezTo>
                    <a:pt x="1447" y="6514"/>
                    <a:pt x="1298" y="6667"/>
                    <a:pt x="1222" y="6762"/>
                  </a:cubicBezTo>
                  <a:cubicBezTo>
                    <a:pt x="1150" y="6852"/>
                    <a:pt x="1037" y="7060"/>
                    <a:pt x="1109" y="7362"/>
                  </a:cubicBezTo>
                  <a:cubicBezTo>
                    <a:pt x="1204" y="7718"/>
                    <a:pt x="1447" y="7979"/>
                    <a:pt x="1637" y="8187"/>
                  </a:cubicBezTo>
                  <a:cubicBezTo>
                    <a:pt x="1691" y="8245"/>
                    <a:pt x="1731" y="8281"/>
                    <a:pt x="1767" y="8340"/>
                  </a:cubicBezTo>
                  <a:cubicBezTo>
                    <a:pt x="1803" y="8376"/>
                    <a:pt x="1844" y="8412"/>
                    <a:pt x="1880" y="8453"/>
                  </a:cubicBezTo>
                  <a:cubicBezTo>
                    <a:pt x="789" y="8881"/>
                    <a:pt x="59" y="9859"/>
                    <a:pt x="41" y="11063"/>
                  </a:cubicBezTo>
                  <a:cubicBezTo>
                    <a:pt x="0" y="11531"/>
                    <a:pt x="77" y="12000"/>
                    <a:pt x="226" y="12600"/>
                  </a:cubicBezTo>
                  <a:lnTo>
                    <a:pt x="248" y="12640"/>
                  </a:lnTo>
                  <a:cubicBezTo>
                    <a:pt x="266" y="12694"/>
                    <a:pt x="284" y="12735"/>
                    <a:pt x="284" y="12771"/>
                  </a:cubicBezTo>
                  <a:cubicBezTo>
                    <a:pt x="320" y="12884"/>
                    <a:pt x="379" y="12996"/>
                    <a:pt x="415" y="13127"/>
                  </a:cubicBezTo>
                  <a:cubicBezTo>
                    <a:pt x="866" y="14159"/>
                    <a:pt x="1524" y="15079"/>
                    <a:pt x="2461" y="15926"/>
                  </a:cubicBezTo>
                  <a:cubicBezTo>
                    <a:pt x="3007" y="16431"/>
                    <a:pt x="3606" y="16697"/>
                    <a:pt x="4246" y="16697"/>
                  </a:cubicBezTo>
                  <a:cubicBezTo>
                    <a:pt x="4530" y="16697"/>
                    <a:pt x="4792" y="16639"/>
                    <a:pt x="5071" y="16566"/>
                  </a:cubicBezTo>
                  <a:cubicBezTo>
                    <a:pt x="5522" y="16413"/>
                    <a:pt x="5973" y="16341"/>
                    <a:pt x="6464" y="16300"/>
                  </a:cubicBezTo>
                  <a:cubicBezTo>
                    <a:pt x="7195" y="16246"/>
                    <a:pt x="7835" y="15944"/>
                    <a:pt x="8339" y="15399"/>
                  </a:cubicBezTo>
                  <a:lnTo>
                    <a:pt x="8362" y="15399"/>
                  </a:lnTo>
                  <a:cubicBezTo>
                    <a:pt x="8452" y="15417"/>
                    <a:pt x="8565" y="15440"/>
                    <a:pt x="8700" y="15458"/>
                  </a:cubicBezTo>
                  <a:cubicBezTo>
                    <a:pt x="8813" y="15476"/>
                    <a:pt x="8944" y="15494"/>
                    <a:pt x="9056" y="15512"/>
                  </a:cubicBezTo>
                  <a:lnTo>
                    <a:pt x="9074" y="15512"/>
                  </a:lnTo>
                  <a:cubicBezTo>
                    <a:pt x="9466" y="15552"/>
                    <a:pt x="9881" y="15570"/>
                    <a:pt x="10296" y="15570"/>
                  </a:cubicBezTo>
                  <a:lnTo>
                    <a:pt x="10314" y="15570"/>
                  </a:lnTo>
                  <a:cubicBezTo>
                    <a:pt x="11103" y="15570"/>
                    <a:pt x="11833" y="15494"/>
                    <a:pt x="12419" y="15363"/>
                  </a:cubicBezTo>
                  <a:cubicBezTo>
                    <a:pt x="12829" y="15286"/>
                    <a:pt x="13262" y="15137"/>
                    <a:pt x="13505" y="14876"/>
                  </a:cubicBezTo>
                  <a:lnTo>
                    <a:pt x="13659" y="14835"/>
                  </a:lnTo>
                  <a:lnTo>
                    <a:pt x="14727" y="5802"/>
                  </a:lnTo>
                  <a:lnTo>
                    <a:pt x="14804" y="5202"/>
                  </a:lnTo>
                  <a:lnTo>
                    <a:pt x="14804" y="5202"/>
                  </a:lnTo>
                  <a:lnTo>
                    <a:pt x="14447" y="5221"/>
                  </a:lnTo>
                  <a:cubicBezTo>
                    <a:pt x="14276" y="5090"/>
                    <a:pt x="14051" y="4995"/>
                    <a:pt x="13789" y="4919"/>
                  </a:cubicBezTo>
                  <a:lnTo>
                    <a:pt x="13789" y="4882"/>
                  </a:lnTo>
                  <a:lnTo>
                    <a:pt x="14015" y="4094"/>
                  </a:lnTo>
                  <a:cubicBezTo>
                    <a:pt x="14145" y="3566"/>
                    <a:pt x="14294" y="3003"/>
                    <a:pt x="14447" y="2439"/>
                  </a:cubicBezTo>
                  <a:cubicBezTo>
                    <a:pt x="14520" y="2178"/>
                    <a:pt x="14425" y="1894"/>
                    <a:pt x="14312" y="1727"/>
                  </a:cubicBezTo>
                  <a:cubicBezTo>
                    <a:pt x="14240" y="1632"/>
                    <a:pt x="14163" y="1556"/>
                    <a:pt x="14069" y="1484"/>
                  </a:cubicBezTo>
                  <a:cubicBezTo>
                    <a:pt x="14087" y="1425"/>
                    <a:pt x="14087" y="1371"/>
                    <a:pt x="14087" y="1330"/>
                  </a:cubicBezTo>
                  <a:cubicBezTo>
                    <a:pt x="14087" y="1087"/>
                    <a:pt x="14087" y="375"/>
                    <a:pt x="13411" y="149"/>
                  </a:cubicBezTo>
                  <a:cubicBezTo>
                    <a:pt x="13298" y="113"/>
                    <a:pt x="13167" y="91"/>
                    <a:pt x="13037" y="91"/>
                  </a:cubicBezTo>
                  <a:cubicBezTo>
                    <a:pt x="12735" y="91"/>
                    <a:pt x="12437" y="203"/>
                    <a:pt x="12230" y="393"/>
                  </a:cubicBezTo>
                  <a:cubicBezTo>
                    <a:pt x="11892" y="731"/>
                    <a:pt x="11743" y="1146"/>
                    <a:pt x="11648" y="1466"/>
                  </a:cubicBezTo>
                  <a:cubicBezTo>
                    <a:pt x="11495" y="1952"/>
                    <a:pt x="11364" y="2439"/>
                    <a:pt x="11215" y="2931"/>
                  </a:cubicBezTo>
                  <a:cubicBezTo>
                    <a:pt x="11233" y="2759"/>
                    <a:pt x="11251" y="2570"/>
                    <a:pt x="11197" y="2345"/>
                  </a:cubicBezTo>
                  <a:lnTo>
                    <a:pt x="11197" y="2272"/>
                  </a:lnTo>
                  <a:lnTo>
                    <a:pt x="11179" y="2254"/>
                  </a:lnTo>
                  <a:lnTo>
                    <a:pt x="11008" y="1182"/>
                  </a:lnTo>
                  <a:lnTo>
                    <a:pt x="10972" y="1015"/>
                  </a:lnTo>
                  <a:cubicBezTo>
                    <a:pt x="10954" y="844"/>
                    <a:pt x="10913" y="677"/>
                    <a:pt x="10895" y="505"/>
                  </a:cubicBezTo>
                  <a:cubicBezTo>
                    <a:pt x="10841" y="262"/>
                    <a:pt x="10634" y="55"/>
                    <a:pt x="10390" y="19"/>
                  </a:cubicBezTo>
                  <a:lnTo>
                    <a:pt x="10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9"/>
            <p:cNvSpPr/>
            <p:nvPr/>
          </p:nvSpPr>
          <p:spPr>
            <a:xfrm rot="-1142674">
              <a:off x="871512" y="996468"/>
              <a:ext cx="625281" cy="104329"/>
            </a:xfrm>
            <a:custGeom>
              <a:avLst/>
              <a:gdLst/>
              <a:ahLst/>
              <a:cxnLst/>
              <a:rect l="l" t="t" r="r" b="b"/>
              <a:pathLst>
                <a:path w="8115" h="1354" extrusionOk="0">
                  <a:moveTo>
                    <a:pt x="8115" y="605"/>
                  </a:moveTo>
                  <a:cubicBezTo>
                    <a:pt x="8115" y="961"/>
                    <a:pt x="6352" y="1353"/>
                    <a:pt x="4116" y="1353"/>
                  </a:cubicBezTo>
                  <a:cubicBezTo>
                    <a:pt x="1880" y="1353"/>
                    <a:pt x="1" y="1074"/>
                    <a:pt x="23" y="718"/>
                  </a:cubicBezTo>
                  <a:cubicBezTo>
                    <a:pt x="23" y="339"/>
                    <a:pt x="1844" y="1"/>
                    <a:pt x="4080" y="1"/>
                  </a:cubicBezTo>
                  <a:cubicBezTo>
                    <a:pt x="6311" y="1"/>
                    <a:pt x="8115" y="244"/>
                    <a:pt x="8115" y="60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9"/>
            <p:cNvSpPr/>
            <p:nvPr/>
          </p:nvSpPr>
          <p:spPr>
            <a:xfrm rot="-1142674">
              <a:off x="1092429" y="1183787"/>
              <a:ext cx="81367" cy="89689"/>
            </a:xfrm>
            <a:custGeom>
              <a:avLst/>
              <a:gdLst/>
              <a:ahLst/>
              <a:cxnLst/>
              <a:rect l="l" t="t" r="r" b="b"/>
              <a:pathLst>
                <a:path w="1056" h="1164" extrusionOk="0">
                  <a:moveTo>
                    <a:pt x="1" y="262"/>
                  </a:moveTo>
                  <a:cubicBezTo>
                    <a:pt x="95" y="208"/>
                    <a:pt x="208" y="168"/>
                    <a:pt x="321" y="132"/>
                  </a:cubicBezTo>
                  <a:cubicBezTo>
                    <a:pt x="339" y="114"/>
                    <a:pt x="361" y="114"/>
                    <a:pt x="397" y="96"/>
                  </a:cubicBezTo>
                  <a:cubicBezTo>
                    <a:pt x="474" y="55"/>
                    <a:pt x="546" y="37"/>
                    <a:pt x="623" y="1"/>
                  </a:cubicBezTo>
                  <a:lnTo>
                    <a:pt x="641" y="1"/>
                  </a:lnTo>
                  <a:cubicBezTo>
                    <a:pt x="772" y="298"/>
                    <a:pt x="884" y="600"/>
                    <a:pt x="1015" y="903"/>
                  </a:cubicBezTo>
                  <a:cubicBezTo>
                    <a:pt x="1038" y="939"/>
                    <a:pt x="1038" y="997"/>
                    <a:pt x="1056" y="1051"/>
                  </a:cubicBezTo>
                  <a:cubicBezTo>
                    <a:pt x="979" y="1087"/>
                    <a:pt x="902" y="1128"/>
                    <a:pt x="830" y="1164"/>
                  </a:cubicBezTo>
                  <a:cubicBezTo>
                    <a:pt x="546" y="862"/>
                    <a:pt x="267" y="564"/>
                    <a:pt x="1" y="262"/>
                  </a:cubicBezTo>
                  <a:close/>
                </a:path>
              </a:pathLst>
            </a:custGeom>
            <a:solidFill>
              <a:srgbClr val="E16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9"/>
            <p:cNvSpPr/>
            <p:nvPr/>
          </p:nvSpPr>
          <p:spPr>
            <a:xfrm rot="-1142674">
              <a:off x="1135767" y="1155401"/>
              <a:ext cx="46309" cy="101170"/>
            </a:xfrm>
            <a:custGeom>
              <a:avLst/>
              <a:gdLst/>
              <a:ahLst/>
              <a:cxnLst/>
              <a:rect l="l" t="t" r="r" b="b"/>
              <a:pathLst>
                <a:path w="601" h="1313" extrusionOk="0">
                  <a:moveTo>
                    <a:pt x="416" y="1294"/>
                  </a:moveTo>
                  <a:cubicBezTo>
                    <a:pt x="398" y="1240"/>
                    <a:pt x="398" y="1182"/>
                    <a:pt x="375" y="1146"/>
                  </a:cubicBezTo>
                  <a:cubicBezTo>
                    <a:pt x="244" y="843"/>
                    <a:pt x="132" y="541"/>
                    <a:pt x="1" y="244"/>
                  </a:cubicBezTo>
                  <a:cubicBezTo>
                    <a:pt x="37" y="226"/>
                    <a:pt x="96" y="203"/>
                    <a:pt x="132" y="167"/>
                  </a:cubicBezTo>
                  <a:cubicBezTo>
                    <a:pt x="150" y="167"/>
                    <a:pt x="172" y="149"/>
                    <a:pt x="208" y="149"/>
                  </a:cubicBezTo>
                  <a:cubicBezTo>
                    <a:pt x="321" y="91"/>
                    <a:pt x="416" y="55"/>
                    <a:pt x="528" y="1"/>
                  </a:cubicBezTo>
                  <a:cubicBezTo>
                    <a:pt x="546" y="411"/>
                    <a:pt x="582" y="825"/>
                    <a:pt x="600" y="1240"/>
                  </a:cubicBezTo>
                  <a:cubicBezTo>
                    <a:pt x="546" y="1258"/>
                    <a:pt x="488" y="1276"/>
                    <a:pt x="434" y="1312"/>
                  </a:cubicBezTo>
                  <a:cubicBezTo>
                    <a:pt x="434" y="1312"/>
                    <a:pt x="416" y="1312"/>
                    <a:pt x="416" y="1294"/>
                  </a:cubicBezTo>
                  <a:close/>
                </a:path>
              </a:pathLst>
            </a:custGeom>
            <a:solidFill>
              <a:srgbClr val="B25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9"/>
            <p:cNvSpPr/>
            <p:nvPr/>
          </p:nvSpPr>
          <p:spPr>
            <a:xfrm rot="-1142674">
              <a:off x="904754" y="791162"/>
              <a:ext cx="195636" cy="415467"/>
            </a:xfrm>
            <a:custGeom>
              <a:avLst/>
              <a:gdLst/>
              <a:ahLst/>
              <a:cxnLst/>
              <a:rect l="l" t="t" r="r" b="b"/>
              <a:pathLst>
                <a:path w="2539" h="5392" extrusionOk="0">
                  <a:moveTo>
                    <a:pt x="2160" y="5202"/>
                  </a:moveTo>
                  <a:cubicBezTo>
                    <a:pt x="2182" y="5261"/>
                    <a:pt x="2200" y="5315"/>
                    <a:pt x="2218" y="5391"/>
                  </a:cubicBezTo>
                  <a:cubicBezTo>
                    <a:pt x="2331" y="5333"/>
                    <a:pt x="2426" y="5297"/>
                    <a:pt x="2538" y="5243"/>
                  </a:cubicBezTo>
                  <a:lnTo>
                    <a:pt x="2538" y="5220"/>
                  </a:lnTo>
                  <a:cubicBezTo>
                    <a:pt x="1786" y="3476"/>
                    <a:pt x="1055" y="1749"/>
                    <a:pt x="320" y="18"/>
                  </a:cubicBezTo>
                  <a:lnTo>
                    <a:pt x="302" y="0"/>
                  </a:lnTo>
                  <a:cubicBezTo>
                    <a:pt x="208" y="59"/>
                    <a:pt x="113" y="95"/>
                    <a:pt x="0" y="149"/>
                  </a:cubicBezTo>
                  <a:cubicBezTo>
                    <a:pt x="397" y="1073"/>
                    <a:pt x="789" y="1992"/>
                    <a:pt x="1186" y="2912"/>
                  </a:cubicBezTo>
                  <a:cubicBezTo>
                    <a:pt x="1506" y="3683"/>
                    <a:pt x="1822" y="4431"/>
                    <a:pt x="2160" y="5202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9"/>
            <p:cNvSpPr/>
            <p:nvPr/>
          </p:nvSpPr>
          <p:spPr>
            <a:xfrm rot="-1142674">
              <a:off x="878118" y="816713"/>
              <a:ext cx="198410" cy="414080"/>
            </a:xfrm>
            <a:custGeom>
              <a:avLst/>
              <a:gdLst/>
              <a:ahLst/>
              <a:cxnLst/>
              <a:rect l="l" t="t" r="r" b="b"/>
              <a:pathLst>
                <a:path w="2575" h="5374" extrusionOk="0">
                  <a:moveTo>
                    <a:pt x="2200" y="5374"/>
                  </a:moveTo>
                  <a:cubicBezTo>
                    <a:pt x="2277" y="5333"/>
                    <a:pt x="2349" y="5315"/>
                    <a:pt x="2426" y="5279"/>
                  </a:cubicBezTo>
                  <a:lnTo>
                    <a:pt x="2444" y="5279"/>
                  </a:lnTo>
                  <a:cubicBezTo>
                    <a:pt x="2480" y="5261"/>
                    <a:pt x="2539" y="5238"/>
                    <a:pt x="2575" y="5202"/>
                  </a:cubicBezTo>
                  <a:cubicBezTo>
                    <a:pt x="2539" y="5148"/>
                    <a:pt x="2480" y="5072"/>
                    <a:pt x="2444" y="4995"/>
                  </a:cubicBezTo>
                  <a:cubicBezTo>
                    <a:pt x="1732" y="3345"/>
                    <a:pt x="1037" y="1673"/>
                    <a:pt x="321" y="0"/>
                  </a:cubicBezTo>
                  <a:cubicBezTo>
                    <a:pt x="285" y="18"/>
                    <a:pt x="249" y="36"/>
                    <a:pt x="208" y="36"/>
                  </a:cubicBezTo>
                  <a:lnTo>
                    <a:pt x="172" y="36"/>
                  </a:lnTo>
                  <a:cubicBezTo>
                    <a:pt x="113" y="77"/>
                    <a:pt x="59" y="113"/>
                    <a:pt x="1" y="149"/>
                  </a:cubicBezTo>
                  <a:cubicBezTo>
                    <a:pt x="717" y="1804"/>
                    <a:pt x="1412" y="3476"/>
                    <a:pt x="2124" y="5126"/>
                  </a:cubicBezTo>
                  <a:cubicBezTo>
                    <a:pt x="2164" y="5202"/>
                    <a:pt x="2182" y="5297"/>
                    <a:pt x="2200" y="5374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9"/>
            <p:cNvSpPr/>
            <p:nvPr/>
          </p:nvSpPr>
          <p:spPr>
            <a:xfrm rot="-1142674">
              <a:off x="851467" y="841576"/>
              <a:ext cx="196638" cy="412385"/>
            </a:xfrm>
            <a:custGeom>
              <a:avLst/>
              <a:gdLst/>
              <a:ahLst/>
              <a:cxnLst/>
              <a:rect l="l" t="t" r="r" b="b"/>
              <a:pathLst>
                <a:path w="2552" h="5352" extrusionOk="0">
                  <a:moveTo>
                    <a:pt x="19" y="204"/>
                  </a:moveTo>
                  <a:cubicBezTo>
                    <a:pt x="749" y="1876"/>
                    <a:pt x="1465" y="3566"/>
                    <a:pt x="2178" y="5257"/>
                  </a:cubicBezTo>
                  <a:cubicBezTo>
                    <a:pt x="2196" y="5297"/>
                    <a:pt x="2214" y="5315"/>
                    <a:pt x="2232" y="5351"/>
                  </a:cubicBezTo>
                  <a:cubicBezTo>
                    <a:pt x="2326" y="5297"/>
                    <a:pt x="2439" y="5257"/>
                    <a:pt x="2552" y="5221"/>
                  </a:cubicBezTo>
                  <a:cubicBezTo>
                    <a:pt x="2498" y="5126"/>
                    <a:pt x="2457" y="5049"/>
                    <a:pt x="2421" y="4977"/>
                  </a:cubicBezTo>
                  <a:cubicBezTo>
                    <a:pt x="1727" y="3341"/>
                    <a:pt x="1033" y="1709"/>
                    <a:pt x="339" y="73"/>
                  </a:cubicBezTo>
                  <a:cubicBezTo>
                    <a:pt x="316" y="55"/>
                    <a:pt x="316" y="19"/>
                    <a:pt x="298" y="1"/>
                  </a:cubicBezTo>
                  <a:cubicBezTo>
                    <a:pt x="203" y="37"/>
                    <a:pt x="91" y="73"/>
                    <a:pt x="0" y="113"/>
                  </a:cubicBezTo>
                  <a:cubicBezTo>
                    <a:pt x="0" y="150"/>
                    <a:pt x="19" y="168"/>
                    <a:pt x="19" y="204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9"/>
            <p:cNvSpPr/>
            <p:nvPr/>
          </p:nvSpPr>
          <p:spPr>
            <a:xfrm rot="-1142674">
              <a:off x="1173065" y="1243930"/>
              <a:ext cx="36215" cy="52165"/>
            </a:xfrm>
            <a:custGeom>
              <a:avLst/>
              <a:gdLst/>
              <a:ahLst/>
              <a:cxnLst/>
              <a:rect l="l" t="t" r="r" b="b"/>
              <a:pathLst>
                <a:path w="470" h="677" extrusionOk="0">
                  <a:moveTo>
                    <a:pt x="226" y="54"/>
                  </a:moveTo>
                  <a:lnTo>
                    <a:pt x="0" y="167"/>
                  </a:lnTo>
                  <a:cubicBezTo>
                    <a:pt x="131" y="338"/>
                    <a:pt x="280" y="487"/>
                    <a:pt x="433" y="654"/>
                  </a:cubicBezTo>
                  <a:cubicBezTo>
                    <a:pt x="433" y="654"/>
                    <a:pt x="469" y="676"/>
                    <a:pt x="469" y="636"/>
                  </a:cubicBezTo>
                  <a:cubicBezTo>
                    <a:pt x="451" y="564"/>
                    <a:pt x="451" y="487"/>
                    <a:pt x="433" y="410"/>
                  </a:cubicBezTo>
                  <a:cubicBezTo>
                    <a:pt x="433" y="262"/>
                    <a:pt x="410" y="131"/>
                    <a:pt x="410" y="0"/>
                  </a:cubicBezTo>
                  <a:cubicBezTo>
                    <a:pt x="356" y="18"/>
                    <a:pt x="280" y="36"/>
                    <a:pt x="226" y="54"/>
                  </a:cubicBezTo>
                  <a:close/>
                </a:path>
              </a:pathLst>
            </a:custGeom>
            <a:solidFill>
              <a:srgbClr val="074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9"/>
            <p:cNvSpPr/>
            <p:nvPr/>
          </p:nvSpPr>
          <p:spPr>
            <a:xfrm rot="-1142674">
              <a:off x="1088983" y="1163249"/>
              <a:ext cx="95622" cy="108413"/>
            </a:xfrm>
            <a:custGeom>
              <a:avLst/>
              <a:gdLst/>
              <a:ahLst/>
              <a:cxnLst/>
              <a:rect l="l" t="t" r="r" b="b"/>
              <a:pathLst>
                <a:path w="1241" h="1407" extrusionOk="0">
                  <a:moveTo>
                    <a:pt x="1240" y="1240"/>
                  </a:moveTo>
                  <a:lnTo>
                    <a:pt x="830" y="1407"/>
                  </a:lnTo>
                  <a:cubicBezTo>
                    <a:pt x="830" y="1407"/>
                    <a:pt x="321" y="902"/>
                    <a:pt x="1" y="505"/>
                  </a:cubicBezTo>
                  <a:lnTo>
                    <a:pt x="1168" y="1"/>
                  </a:lnTo>
                  <a:cubicBezTo>
                    <a:pt x="1168" y="1"/>
                    <a:pt x="1222" y="618"/>
                    <a:pt x="1240" y="1240"/>
                  </a:cubicBezTo>
                  <a:close/>
                </a:path>
              </a:pathLst>
            </a:custGeom>
            <a:solidFill>
              <a:srgbClr val="FF8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9"/>
            <p:cNvSpPr/>
            <p:nvPr/>
          </p:nvSpPr>
          <p:spPr>
            <a:xfrm rot="-1142674">
              <a:off x="867065" y="830256"/>
              <a:ext cx="186621" cy="412308"/>
            </a:xfrm>
            <a:custGeom>
              <a:avLst/>
              <a:gdLst/>
              <a:ahLst/>
              <a:cxnLst/>
              <a:rect l="l" t="t" r="r" b="b"/>
              <a:pathLst>
                <a:path w="2422" h="5351" extrusionOk="0">
                  <a:moveTo>
                    <a:pt x="2273" y="5333"/>
                  </a:moveTo>
                  <a:cubicBezTo>
                    <a:pt x="2255" y="5297"/>
                    <a:pt x="2237" y="5279"/>
                    <a:pt x="2237" y="5256"/>
                  </a:cubicBezTo>
                  <a:cubicBezTo>
                    <a:pt x="2196" y="5202"/>
                    <a:pt x="2178" y="5143"/>
                    <a:pt x="2142" y="5089"/>
                  </a:cubicBezTo>
                  <a:cubicBezTo>
                    <a:pt x="1651" y="3926"/>
                    <a:pt x="1164" y="2759"/>
                    <a:pt x="659" y="1614"/>
                  </a:cubicBezTo>
                  <a:lnTo>
                    <a:pt x="55" y="185"/>
                  </a:lnTo>
                  <a:cubicBezTo>
                    <a:pt x="55" y="167"/>
                    <a:pt x="37" y="149"/>
                    <a:pt x="37" y="131"/>
                  </a:cubicBezTo>
                  <a:lnTo>
                    <a:pt x="37" y="131"/>
                  </a:lnTo>
                  <a:lnTo>
                    <a:pt x="19" y="113"/>
                  </a:lnTo>
                  <a:lnTo>
                    <a:pt x="1" y="72"/>
                  </a:lnTo>
                  <a:cubicBezTo>
                    <a:pt x="73" y="36"/>
                    <a:pt x="208" y="0"/>
                    <a:pt x="208" y="0"/>
                  </a:cubicBezTo>
                  <a:lnTo>
                    <a:pt x="506" y="694"/>
                  </a:lnTo>
                  <a:cubicBezTo>
                    <a:pt x="1128" y="2141"/>
                    <a:pt x="1727" y="3588"/>
                    <a:pt x="2349" y="5031"/>
                  </a:cubicBezTo>
                  <a:cubicBezTo>
                    <a:pt x="2367" y="5089"/>
                    <a:pt x="2385" y="5143"/>
                    <a:pt x="2404" y="5184"/>
                  </a:cubicBezTo>
                  <a:lnTo>
                    <a:pt x="2404" y="5202"/>
                  </a:lnTo>
                  <a:cubicBezTo>
                    <a:pt x="2404" y="5220"/>
                    <a:pt x="2404" y="5238"/>
                    <a:pt x="2422" y="5256"/>
                  </a:cubicBezTo>
                  <a:lnTo>
                    <a:pt x="2422" y="5297"/>
                  </a:lnTo>
                  <a:lnTo>
                    <a:pt x="2291" y="535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9"/>
            <p:cNvSpPr/>
            <p:nvPr/>
          </p:nvSpPr>
          <p:spPr>
            <a:xfrm rot="-1142674">
              <a:off x="894974" y="803717"/>
              <a:ext cx="186621" cy="414080"/>
            </a:xfrm>
            <a:custGeom>
              <a:avLst/>
              <a:gdLst/>
              <a:ahLst/>
              <a:cxnLst/>
              <a:rect l="l" t="t" r="r" b="b"/>
              <a:pathLst>
                <a:path w="2422" h="5374" extrusionOk="0">
                  <a:moveTo>
                    <a:pt x="2273" y="5333"/>
                  </a:moveTo>
                  <a:cubicBezTo>
                    <a:pt x="2255" y="5315"/>
                    <a:pt x="2255" y="5297"/>
                    <a:pt x="2236" y="5279"/>
                  </a:cubicBezTo>
                  <a:cubicBezTo>
                    <a:pt x="2196" y="5221"/>
                    <a:pt x="2178" y="5185"/>
                    <a:pt x="2142" y="5126"/>
                  </a:cubicBezTo>
                  <a:cubicBezTo>
                    <a:pt x="1520" y="3643"/>
                    <a:pt x="884" y="2160"/>
                    <a:pt x="244" y="677"/>
                  </a:cubicBezTo>
                  <a:lnTo>
                    <a:pt x="1" y="113"/>
                  </a:lnTo>
                  <a:lnTo>
                    <a:pt x="185" y="1"/>
                  </a:lnTo>
                  <a:lnTo>
                    <a:pt x="600" y="979"/>
                  </a:lnTo>
                  <a:cubicBezTo>
                    <a:pt x="862" y="1578"/>
                    <a:pt x="1128" y="2196"/>
                    <a:pt x="1389" y="2800"/>
                  </a:cubicBezTo>
                  <a:cubicBezTo>
                    <a:pt x="1538" y="3174"/>
                    <a:pt x="1709" y="3548"/>
                    <a:pt x="1858" y="3927"/>
                  </a:cubicBezTo>
                  <a:cubicBezTo>
                    <a:pt x="2029" y="4301"/>
                    <a:pt x="2196" y="4698"/>
                    <a:pt x="2367" y="5090"/>
                  </a:cubicBezTo>
                  <a:cubicBezTo>
                    <a:pt x="2367" y="5126"/>
                    <a:pt x="2385" y="5185"/>
                    <a:pt x="2403" y="5221"/>
                  </a:cubicBezTo>
                  <a:cubicBezTo>
                    <a:pt x="2403" y="5239"/>
                    <a:pt x="2403" y="5261"/>
                    <a:pt x="2421" y="5279"/>
                  </a:cubicBezTo>
                  <a:lnTo>
                    <a:pt x="2421" y="5315"/>
                  </a:lnTo>
                  <a:lnTo>
                    <a:pt x="2291" y="5374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9"/>
            <p:cNvSpPr/>
            <p:nvPr/>
          </p:nvSpPr>
          <p:spPr>
            <a:xfrm rot="-1142674">
              <a:off x="765006" y="804127"/>
              <a:ext cx="105639" cy="82369"/>
            </a:xfrm>
            <a:custGeom>
              <a:avLst/>
              <a:gdLst/>
              <a:ahLst/>
              <a:cxnLst/>
              <a:rect l="l" t="t" r="r" b="b"/>
              <a:pathLst>
                <a:path w="1371" h="1069" extrusionOk="0">
                  <a:moveTo>
                    <a:pt x="18" y="654"/>
                  </a:moveTo>
                  <a:cubicBezTo>
                    <a:pt x="36" y="789"/>
                    <a:pt x="113" y="902"/>
                    <a:pt x="171" y="1032"/>
                  </a:cubicBezTo>
                  <a:lnTo>
                    <a:pt x="190" y="1069"/>
                  </a:lnTo>
                  <a:lnTo>
                    <a:pt x="1371" y="564"/>
                  </a:lnTo>
                  <a:cubicBezTo>
                    <a:pt x="1334" y="487"/>
                    <a:pt x="1298" y="392"/>
                    <a:pt x="1258" y="316"/>
                  </a:cubicBezTo>
                  <a:cubicBezTo>
                    <a:pt x="1222" y="244"/>
                    <a:pt x="1186" y="149"/>
                    <a:pt x="1127" y="72"/>
                  </a:cubicBezTo>
                  <a:cubicBezTo>
                    <a:pt x="1050" y="36"/>
                    <a:pt x="978" y="0"/>
                    <a:pt x="884" y="0"/>
                  </a:cubicBezTo>
                  <a:cubicBezTo>
                    <a:pt x="848" y="0"/>
                    <a:pt x="789" y="0"/>
                    <a:pt x="753" y="18"/>
                  </a:cubicBezTo>
                  <a:cubicBezTo>
                    <a:pt x="564" y="72"/>
                    <a:pt x="397" y="149"/>
                    <a:pt x="226" y="244"/>
                  </a:cubicBezTo>
                  <a:cubicBezTo>
                    <a:pt x="95" y="298"/>
                    <a:pt x="0" y="428"/>
                    <a:pt x="0" y="564"/>
                  </a:cubicBezTo>
                  <a:cubicBezTo>
                    <a:pt x="0" y="600"/>
                    <a:pt x="0" y="618"/>
                    <a:pt x="18" y="654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9"/>
            <p:cNvSpPr/>
            <p:nvPr/>
          </p:nvSpPr>
          <p:spPr>
            <a:xfrm rot="-1142674">
              <a:off x="980449" y="1063308"/>
              <a:ext cx="118892" cy="56711"/>
            </a:xfrm>
            <a:custGeom>
              <a:avLst/>
              <a:gdLst/>
              <a:ahLst/>
              <a:cxnLst/>
              <a:rect l="l" t="t" r="r" b="b"/>
              <a:pathLst>
                <a:path w="1543" h="736" extrusionOk="0">
                  <a:moveTo>
                    <a:pt x="1299" y="0"/>
                  </a:moveTo>
                  <a:lnTo>
                    <a:pt x="830" y="113"/>
                  </a:lnTo>
                  <a:lnTo>
                    <a:pt x="1" y="284"/>
                  </a:lnTo>
                  <a:cubicBezTo>
                    <a:pt x="78" y="433"/>
                    <a:pt x="132" y="582"/>
                    <a:pt x="208" y="735"/>
                  </a:cubicBezTo>
                  <a:lnTo>
                    <a:pt x="1056" y="640"/>
                  </a:lnTo>
                  <a:lnTo>
                    <a:pt x="1543" y="582"/>
                  </a:lnTo>
                  <a:cubicBezTo>
                    <a:pt x="1448" y="397"/>
                    <a:pt x="1371" y="208"/>
                    <a:pt x="1299" y="0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9"/>
            <p:cNvSpPr/>
            <p:nvPr/>
          </p:nvSpPr>
          <p:spPr>
            <a:xfrm rot="-1142674">
              <a:off x="1174424" y="595957"/>
              <a:ext cx="234548" cy="445671"/>
            </a:xfrm>
            <a:custGeom>
              <a:avLst/>
              <a:gdLst/>
              <a:ahLst/>
              <a:cxnLst/>
              <a:rect l="l" t="t" r="r" b="b"/>
              <a:pathLst>
                <a:path w="3044" h="5784" extrusionOk="0">
                  <a:moveTo>
                    <a:pt x="2592" y="1519"/>
                  </a:moveTo>
                  <a:cubicBezTo>
                    <a:pt x="2200" y="2930"/>
                    <a:pt x="1822" y="4355"/>
                    <a:pt x="1429" y="5783"/>
                  </a:cubicBezTo>
                  <a:cubicBezTo>
                    <a:pt x="997" y="5653"/>
                    <a:pt x="604" y="5558"/>
                    <a:pt x="208" y="5445"/>
                  </a:cubicBezTo>
                  <a:cubicBezTo>
                    <a:pt x="41" y="5387"/>
                    <a:pt x="0" y="5315"/>
                    <a:pt x="41" y="5143"/>
                  </a:cubicBezTo>
                  <a:cubicBezTo>
                    <a:pt x="451" y="3791"/>
                    <a:pt x="848" y="2421"/>
                    <a:pt x="1240" y="1050"/>
                  </a:cubicBezTo>
                  <a:cubicBezTo>
                    <a:pt x="1335" y="748"/>
                    <a:pt x="1447" y="451"/>
                    <a:pt x="1691" y="203"/>
                  </a:cubicBezTo>
                  <a:cubicBezTo>
                    <a:pt x="1862" y="54"/>
                    <a:pt x="2124" y="0"/>
                    <a:pt x="2331" y="72"/>
                  </a:cubicBezTo>
                  <a:cubicBezTo>
                    <a:pt x="2633" y="185"/>
                    <a:pt x="2651" y="469"/>
                    <a:pt x="2651" y="748"/>
                  </a:cubicBezTo>
                  <a:cubicBezTo>
                    <a:pt x="2651" y="879"/>
                    <a:pt x="2610" y="1145"/>
                    <a:pt x="2610" y="1145"/>
                  </a:cubicBezTo>
                  <a:cubicBezTo>
                    <a:pt x="2610" y="1145"/>
                    <a:pt x="2858" y="1312"/>
                    <a:pt x="2971" y="1465"/>
                  </a:cubicBezTo>
                  <a:cubicBezTo>
                    <a:pt x="3007" y="1519"/>
                    <a:pt x="3043" y="1650"/>
                    <a:pt x="3025" y="1727"/>
                  </a:cubicBezTo>
                  <a:cubicBezTo>
                    <a:pt x="2723" y="2835"/>
                    <a:pt x="2426" y="3962"/>
                    <a:pt x="2124" y="5071"/>
                  </a:cubicBezTo>
                  <a:cubicBezTo>
                    <a:pt x="2105" y="5184"/>
                    <a:pt x="2069" y="5333"/>
                    <a:pt x="1916" y="5315"/>
                  </a:cubicBezTo>
                  <a:cubicBezTo>
                    <a:pt x="1880" y="5315"/>
                    <a:pt x="1844" y="5089"/>
                    <a:pt x="1862" y="4977"/>
                  </a:cubicBezTo>
                  <a:cubicBezTo>
                    <a:pt x="2087" y="4075"/>
                    <a:pt x="2349" y="3155"/>
                    <a:pt x="2592" y="2231"/>
                  </a:cubicBezTo>
                  <a:cubicBezTo>
                    <a:pt x="2633" y="2083"/>
                    <a:pt x="2669" y="1916"/>
                    <a:pt x="2705" y="1763"/>
                  </a:cubicBezTo>
                  <a:cubicBezTo>
                    <a:pt x="2746" y="1632"/>
                    <a:pt x="2705" y="1555"/>
                    <a:pt x="2592" y="1519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9"/>
            <p:cNvSpPr/>
            <p:nvPr/>
          </p:nvSpPr>
          <p:spPr>
            <a:xfrm rot="-1142674">
              <a:off x="1139788" y="805871"/>
              <a:ext cx="57789" cy="519334"/>
            </a:xfrm>
            <a:custGeom>
              <a:avLst/>
              <a:gdLst/>
              <a:ahLst/>
              <a:cxnLst/>
              <a:rect l="l" t="t" r="r" b="b"/>
              <a:pathLst>
                <a:path w="750" h="6740" extrusionOk="0">
                  <a:moveTo>
                    <a:pt x="1" y="6722"/>
                  </a:moveTo>
                  <a:cubicBezTo>
                    <a:pt x="168" y="4468"/>
                    <a:pt x="357" y="2232"/>
                    <a:pt x="524" y="1"/>
                  </a:cubicBezTo>
                  <a:cubicBezTo>
                    <a:pt x="601" y="19"/>
                    <a:pt x="677" y="19"/>
                    <a:pt x="749" y="37"/>
                  </a:cubicBezTo>
                  <a:cubicBezTo>
                    <a:pt x="564" y="2272"/>
                    <a:pt x="393" y="4508"/>
                    <a:pt x="226" y="6740"/>
                  </a:cubicBezTo>
                  <a:cubicBezTo>
                    <a:pt x="150" y="6722"/>
                    <a:pt x="73" y="6722"/>
                    <a:pt x="1" y="6722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9"/>
            <p:cNvSpPr/>
            <p:nvPr/>
          </p:nvSpPr>
          <p:spPr>
            <a:xfrm rot="-1142674">
              <a:off x="1115400" y="811637"/>
              <a:ext cx="53629" cy="518332"/>
            </a:xfrm>
            <a:custGeom>
              <a:avLst/>
              <a:gdLst/>
              <a:ahLst/>
              <a:cxnLst/>
              <a:rect l="l" t="t" r="r" b="b"/>
              <a:pathLst>
                <a:path w="696" h="6727" extrusionOk="0">
                  <a:moveTo>
                    <a:pt x="168" y="6726"/>
                  </a:moveTo>
                  <a:cubicBezTo>
                    <a:pt x="114" y="6726"/>
                    <a:pt x="55" y="6708"/>
                    <a:pt x="1" y="6708"/>
                  </a:cubicBezTo>
                  <a:cubicBezTo>
                    <a:pt x="190" y="4473"/>
                    <a:pt x="357" y="2237"/>
                    <a:pt x="528" y="1"/>
                  </a:cubicBezTo>
                  <a:cubicBezTo>
                    <a:pt x="582" y="19"/>
                    <a:pt x="641" y="19"/>
                    <a:pt x="695" y="42"/>
                  </a:cubicBezTo>
                  <a:cubicBezTo>
                    <a:pt x="528" y="2255"/>
                    <a:pt x="357" y="4491"/>
                    <a:pt x="168" y="6726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9"/>
            <p:cNvSpPr/>
            <p:nvPr/>
          </p:nvSpPr>
          <p:spPr>
            <a:xfrm rot="-1142674">
              <a:off x="1168450" y="801321"/>
              <a:ext cx="52165" cy="518332"/>
            </a:xfrm>
            <a:custGeom>
              <a:avLst/>
              <a:gdLst/>
              <a:ahLst/>
              <a:cxnLst/>
              <a:rect l="l" t="t" r="r" b="b"/>
              <a:pathLst>
                <a:path w="677" h="6727" extrusionOk="0">
                  <a:moveTo>
                    <a:pt x="528" y="1"/>
                  </a:moveTo>
                  <a:cubicBezTo>
                    <a:pt x="582" y="1"/>
                    <a:pt x="640" y="1"/>
                    <a:pt x="676" y="19"/>
                  </a:cubicBezTo>
                  <a:cubicBezTo>
                    <a:pt x="509" y="2254"/>
                    <a:pt x="338" y="4490"/>
                    <a:pt x="149" y="6726"/>
                  </a:cubicBezTo>
                  <a:cubicBezTo>
                    <a:pt x="113" y="6726"/>
                    <a:pt x="59" y="6708"/>
                    <a:pt x="0" y="6708"/>
                  </a:cubicBezTo>
                  <a:cubicBezTo>
                    <a:pt x="171" y="4472"/>
                    <a:pt x="356" y="2236"/>
                    <a:pt x="528" y="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9"/>
            <p:cNvSpPr/>
            <p:nvPr/>
          </p:nvSpPr>
          <p:spPr>
            <a:xfrm rot="-1142674">
              <a:off x="1204874" y="1323082"/>
              <a:ext cx="66419" cy="20188"/>
            </a:xfrm>
            <a:custGeom>
              <a:avLst/>
              <a:gdLst/>
              <a:ahLst/>
              <a:cxnLst/>
              <a:rect l="l" t="t" r="r" b="b"/>
              <a:pathLst>
                <a:path w="862" h="262" extrusionOk="0">
                  <a:moveTo>
                    <a:pt x="862" y="113"/>
                  </a:moveTo>
                  <a:lnTo>
                    <a:pt x="862" y="262"/>
                  </a:lnTo>
                  <a:cubicBezTo>
                    <a:pt x="564" y="226"/>
                    <a:pt x="280" y="190"/>
                    <a:pt x="1" y="149"/>
                  </a:cubicBezTo>
                  <a:cubicBezTo>
                    <a:pt x="1" y="113"/>
                    <a:pt x="19" y="59"/>
                    <a:pt x="19" y="0"/>
                  </a:cubicBezTo>
                  <a:cubicBezTo>
                    <a:pt x="298" y="36"/>
                    <a:pt x="582" y="77"/>
                    <a:pt x="862" y="113"/>
                  </a:cubicBezTo>
                  <a:close/>
                </a:path>
              </a:pathLst>
            </a:custGeom>
            <a:solidFill>
              <a:srgbClr val="FF8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9"/>
            <p:cNvSpPr/>
            <p:nvPr/>
          </p:nvSpPr>
          <p:spPr>
            <a:xfrm rot="-1142674">
              <a:off x="1089658" y="648508"/>
              <a:ext cx="133455" cy="762819"/>
            </a:xfrm>
            <a:custGeom>
              <a:avLst/>
              <a:gdLst/>
              <a:ahLst/>
              <a:cxnLst/>
              <a:rect l="l" t="t" r="r" b="b"/>
              <a:pathLst>
                <a:path w="1732" h="9900" extrusionOk="0">
                  <a:moveTo>
                    <a:pt x="979" y="9300"/>
                  </a:moveTo>
                  <a:lnTo>
                    <a:pt x="1015" y="9300"/>
                  </a:lnTo>
                  <a:cubicBezTo>
                    <a:pt x="1128" y="9318"/>
                    <a:pt x="1128" y="9300"/>
                    <a:pt x="1150" y="9205"/>
                  </a:cubicBezTo>
                  <a:cubicBezTo>
                    <a:pt x="1168" y="8944"/>
                    <a:pt x="1186" y="8696"/>
                    <a:pt x="1204" y="8452"/>
                  </a:cubicBezTo>
                  <a:cubicBezTo>
                    <a:pt x="1263" y="7835"/>
                    <a:pt x="1299" y="7231"/>
                    <a:pt x="1353" y="6613"/>
                  </a:cubicBezTo>
                  <a:cubicBezTo>
                    <a:pt x="1375" y="6163"/>
                    <a:pt x="1412" y="5712"/>
                    <a:pt x="1448" y="5261"/>
                  </a:cubicBezTo>
                  <a:cubicBezTo>
                    <a:pt x="1488" y="4774"/>
                    <a:pt x="1524" y="4265"/>
                    <a:pt x="1578" y="3778"/>
                  </a:cubicBezTo>
                  <a:cubicBezTo>
                    <a:pt x="1601" y="3327"/>
                    <a:pt x="1637" y="2894"/>
                    <a:pt x="1673" y="2462"/>
                  </a:cubicBezTo>
                  <a:cubicBezTo>
                    <a:pt x="1691" y="2295"/>
                    <a:pt x="1732" y="2124"/>
                    <a:pt x="1673" y="1957"/>
                  </a:cubicBezTo>
                  <a:cubicBezTo>
                    <a:pt x="1673" y="1898"/>
                    <a:pt x="1655" y="1862"/>
                    <a:pt x="1655" y="1804"/>
                  </a:cubicBezTo>
                  <a:cubicBezTo>
                    <a:pt x="1601" y="1447"/>
                    <a:pt x="1542" y="1109"/>
                    <a:pt x="1466" y="753"/>
                  </a:cubicBezTo>
                  <a:cubicBezTo>
                    <a:pt x="1430" y="528"/>
                    <a:pt x="1394" y="303"/>
                    <a:pt x="1353" y="77"/>
                  </a:cubicBezTo>
                  <a:cubicBezTo>
                    <a:pt x="1353" y="41"/>
                    <a:pt x="1317" y="0"/>
                    <a:pt x="1299" y="0"/>
                  </a:cubicBezTo>
                  <a:cubicBezTo>
                    <a:pt x="1263" y="0"/>
                    <a:pt x="1222" y="19"/>
                    <a:pt x="1222" y="41"/>
                  </a:cubicBezTo>
                  <a:cubicBezTo>
                    <a:pt x="1150" y="226"/>
                    <a:pt x="1092" y="433"/>
                    <a:pt x="1015" y="623"/>
                  </a:cubicBezTo>
                  <a:cubicBezTo>
                    <a:pt x="902" y="961"/>
                    <a:pt x="789" y="1299"/>
                    <a:pt x="659" y="1637"/>
                  </a:cubicBezTo>
                  <a:cubicBezTo>
                    <a:pt x="623" y="1749"/>
                    <a:pt x="587" y="1862"/>
                    <a:pt x="564" y="1975"/>
                  </a:cubicBezTo>
                  <a:cubicBezTo>
                    <a:pt x="510" y="2480"/>
                    <a:pt x="492" y="2971"/>
                    <a:pt x="451" y="3476"/>
                  </a:cubicBezTo>
                  <a:cubicBezTo>
                    <a:pt x="397" y="4021"/>
                    <a:pt x="361" y="4585"/>
                    <a:pt x="321" y="5148"/>
                  </a:cubicBezTo>
                  <a:cubicBezTo>
                    <a:pt x="267" y="5635"/>
                    <a:pt x="226" y="6144"/>
                    <a:pt x="190" y="6649"/>
                  </a:cubicBezTo>
                  <a:cubicBezTo>
                    <a:pt x="154" y="7213"/>
                    <a:pt x="113" y="7776"/>
                    <a:pt x="59" y="8358"/>
                  </a:cubicBezTo>
                  <a:cubicBezTo>
                    <a:pt x="59" y="8452"/>
                    <a:pt x="59" y="8547"/>
                    <a:pt x="41" y="8642"/>
                  </a:cubicBezTo>
                  <a:lnTo>
                    <a:pt x="23" y="8921"/>
                  </a:lnTo>
                  <a:cubicBezTo>
                    <a:pt x="23" y="8962"/>
                    <a:pt x="23" y="8980"/>
                    <a:pt x="1" y="9016"/>
                  </a:cubicBezTo>
                  <a:cubicBezTo>
                    <a:pt x="1" y="9169"/>
                    <a:pt x="1" y="9169"/>
                    <a:pt x="172" y="9187"/>
                  </a:cubicBezTo>
                  <a:cubicBezTo>
                    <a:pt x="154" y="9395"/>
                    <a:pt x="136" y="9597"/>
                    <a:pt x="95" y="9787"/>
                  </a:cubicBezTo>
                  <a:cubicBezTo>
                    <a:pt x="379" y="9823"/>
                    <a:pt x="659" y="9863"/>
                    <a:pt x="943" y="9899"/>
                  </a:cubicBezTo>
                  <a:cubicBezTo>
                    <a:pt x="943" y="9692"/>
                    <a:pt x="961" y="9507"/>
                    <a:pt x="979" y="9300"/>
                  </a:cubicBezTo>
                  <a:close/>
                  <a:moveTo>
                    <a:pt x="1542" y="2142"/>
                  </a:moveTo>
                  <a:cubicBezTo>
                    <a:pt x="1375" y="4377"/>
                    <a:pt x="1204" y="6613"/>
                    <a:pt x="1015" y="8849"/>
                  </a:cubicBezTo>
                  <a:cubicBezTo>
                    <a:pt x="979" y="8849"/>
                    <a:pt x="925" y="8831"/>
                    <a:pt x="866" y="8831"/>
                  </a:cubicBezTo>
                  <a:cubicBezTo>
                    <a:pt x="1037" y="6595"/>
                    <a:pt x="1222" y="4359"/>
                    <a:pt x="1394" y="2124"/>
                  </a:cubicBezTo>
                  <a:cubicBezTo>
                    <a:pt x="1448" y="2124"/>
                    <a:pt x="1506" y="2124"/>
                    <a:pt x="1542" y="2142"/>
                  </a:cubicBezTo>
                  <a:close/>
                  <a:moveTo>
                    <a:pt x="1240" y="2106"/>
                  </a:moveTo>
                  <a:cubicBezTo>
                    <a:pt x="1055" y="4341"/>
                    <a:pt x="884" y="6577"/>
                    <a:pt x="717" y="8809"/>
                  </a:cubicBezTo>
                  <a:cubicBezTo>
                    <a:pt x="641" y="8791"/>
                    <a:pt x="564" y="8791"/>
                    <a:pt x="492" y="8791"/>
                  </a:cubicBezTo>
                  <a:cubicBezTo>
                    <a:pt x="659" y="6537"/>
                    <a:pt x="848" y="4301"/>
                    <a:pt x="1015" y="2070"/>
                  </a:cubicBezTo>
                  <a:cubicBezTo>
                    <a:pt x="1092" y="2088"/>
                    <a:pt x="1168" y="2088"/>
                    <a:pt x="1240" y="2106"/>
                  </a:cubicBezTo>
                  <a:close/>
                  <a:moveTo>
                    <a:pt x="172" y="8736"/>
                  </a:moveTo>
                  <a:cubicBezTo>
                    <a:pt x="361" y="6501"/>
                    <a:pt x="528" y="4265"/>
                    <a:pt x="699" y="2029"/>
                  </a:cubicBezTo>
                  <a:cubicBezTo>
                    <a:pt x="753" y="2047"/>
                    <a:pt x="812" y="2047"/>
                    <a:pt x="866" y="2070"/>
                  </a:cubicBezTo>
                  <a:cubicBezTo>
                    <a:pt x="699" y="4283"/>
                    <a:pt x="528" y="6519"/>
                    <a:pt x="339" y="8754"/>
                  </a:cubicBezTo>
                  <a:cubicBezTo>
                    <a:pt x="285" y="8754"/>
                    <a:pt x="226" y="8736"/>
                    <a:pt x="172" y="8736"/>
                  </a:cubicBezTo>
                  <a:close/>
                  <a:moveTo>
                    <a:pt x="154" y="9034"/>
                  </a:moveTo>
                  <a:cubicBezTo>
                    <a:pt x="154" y="8998"/>
                    <a:pt x="172" y="8944"/>
                    <a:pt x="172" y="8885"/>
                  </a:cubicBezTo>
                  <a:cubicBezTo>
                    <a:pt x="451" y="8921"/>
                    <a:pt x="735" y="8962"/>
                    <a:pt x="1015" y="8998"/>
                  </a:cubicBezTo>
                  <a:lnTo>
                    <a:pt x="1015" y="9147"/>
                  </a:lnTo>
                  <a:cubicBezTo>
                    <a:pt x="717" y="9111"/>
                    <a:pt x="433" y="9075"/>
                    <a:pt x="154" y="9034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9"/>
            <p:cNvSpPr/>
            <p:nvPr/>
          </p:nvSpPr>
          <p:spPr>
            <a:xfrm rot="-1142674">
              <a:off x="1119269" y="1034596"/>
              <a:ext cx="14640" cy="48004"/>
            </a:xfrm>
            <a:custGeom>
              <a:avLst/>
              <a:gdLst/>
              <a:ahLst/>
              <a:cxnLst/>
              <a:rect l="l" t="t" r="r" b="b"/>
              <a:pathLst>
                <a:path w="190" h="623" extrusionOk="0">
                  <a:moveTo>
                    <a:pt x="190" y="0"/>
                  </a:moveTo>
                  <a:lnTo>
                    <a:pt x="55" y="41"/>
                  </a:lnTo>
                  <a:cubicBezTo>
                    <a:pt x="37" y="113"/>
                    <a:pt x="37" y="190"/>
                    <a:pt x="37" y="284"/>
                  </a:cubicBezTo>
                  <a:cubicBezTo>
                    <a:pt x="19" y="397"/>
                    <a:pt x="19" y="492"/>
                    <a:pt x="1" y="604"/>
                  </a:cubicBezTo>
                  <a:lnTo>
                    <a:pt x="149" y="622"/>
                  </a:lnTo>
                  <a:cubicBezTo>
                    <a:pt x="167" y="415"/>
                    <a:pt x="190" y="208"/>
                    <a:pt x="190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9"/>
            <p:cNvSpPr/>
            <p:nvPr/>
          </p:nvSpPr>
          <p:spPr>
            <a:xfrm rot="-1142674">
              <a:off x="1190316" y="996457"/>
              <a:ext cx="17491" cy="65032"/>
            </a:xfrm>
            <a:custGeom>
              <a:avLst/>
              <a:gdLst/>
              <a:ahLst/>
              <a:cxnLst/>
              <a:rect l="l" t="t" r="r" b="b"/>
              <a:pathLst>
                <a:path w="227" h="844" extrusionOk="0">
                  <a:moveTo>
                    <a:pt x="226" y="1"/>
                  </a:moveTo>
                  <a:lnTo>
                    <a:pt x="73" y="19"/>
                  </a:lnTo>
                  <a:cubicBezTo>
                    <a:pt x="55" y="303"/>
                    <a:pt x="19" y="564"/>
                    <a:pt x="1" y="825"/>
                  </a:cubicBezTo>
                  <a:lnTo>
                    <a:pt x="150" y="843"/>
                  </a:lnTo>
                  <a:cubicBezTo>
                    <a:pt x="150" y="753"/>
                    <a:pt x="168" y="659"/>
                    <a:pt x="168" y="564"/>
                  </a:cubicBezTo>
                  <a:cubicBezTo>
                    <a:pt x="186" y="375"/>
                    <a:pt x="208" y="190"/>
                    <a:pt x="226" y="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9"/>
            <p:cNvSpPr/>
            <p:nvPr/>
          </p:nvSpPr>
          <p:spPr>
            <a:xfrm rot="-1142674">
              <a:off x="1142084" y="1022226"/>
              <a:ext cx="16104" cy="53551"/>
            </a:xfrm>
            <a:custGeom>
              <a:avLst/>
              <a:gdLst/>
              <a:ahLst/>
              <a:cxnLst/>
              <a:rect l="l" t="t" r="r" b="b"/>
              <a:pathLst>
                <a:path w="209" h="695" extrusionOk="0">
                  <a:moveTo>
                    <a:pt x="208" y="0"/>
                  </a:moveTo>
                  <a:lnTo>
                    <a:pt x="55" y="36"/>
                  </a:lnTo>
                  <a:cubicBezTo>
                    <a:pt x="37" y="244"/>
                    <a:pt x="19" y="469"/>
                    <a:pt x="1" y="676"/>
                  </a:cubicBezTo>
                  <a:lnTo>
                    <a:pt x="149" y="694"/>
                  </a:lnTo>
                  <a:cubicBezTo>
                    <a:pt x="167" y="451"/>
                    <a:pt x="185" y="226"/>
                    <a:pt x="208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9"/>
            <p:cNvSpPr/>
            <p:nvPr/>
          </p:nvSpPr>
          <p:spPr>
            <a:xfrm rot="-1142674">
              <a:off x="1168810" y="1008362"/>
              <a:ext cx="16104" cy="59485"/>
            </a:xfrm>
            <a:custGeom>
              <a:avLst/>
              <a:gdLst/>
              <a:ahLst/>
              <a:cxnLst/>
              <a:rect l="l" t="t" r="r" b="b"/>
              <a:pathLst>
                <a:path w="209" h="772" extrusionOk="0">
                  <a:moveTo>
                    <a:pt x="208" y="1"/>
                  </a:moveTo>
                  <a:lnTo>
                    <a:pt x="59" y="23"/>
                  </a:lnTo>
                  <a:cubicBezTo>
                    <a:pt x="37" y="267"/>
                    <a:pt x="19" y="510"/>
                    <a:pt x="1" y="753"/>
                  </a:cubicBezTo>
                  <a:lnTo>
                    <a:pt x="150" y="771"/>
                  </a:lnTo>
                  <a:cubicBezTo>
                    <a:pt x="172" y="510"/>
                    <a:pt x="190" y="249"/>
                    <a:pt x="208" y="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9"/>
            <p:cNvSpPr/>
            <p:nvPr/>
          </p:nvSpPr>
          <p:spPr>
            <a:xfrm rot="-1142674">
              <a:off x="1353676" y="897266"/>
              <a:ext cx="47618" cy="86915"/>
            </a:xfrm>
            <a:custGeom>
              <a:avLst/>
              <a:gdLst/>
              <a:ahLst/>
              <a:cxnLst/>
              <a:rect l="l" t="t" r="r" b="b"/>
              <a:pathLst>
                <a:path w="618" h="1128" extrusionOk="0">
                  <a:moveTo>
                    <a:pt x="618" y="1"/>
                  </a:moveTo>
                  <a:lnTo>
                    <a:pt x="298" y="55"/>
                  </a:lnTo>
                  <a:cubicBezTo>
                    <a:pt x="244" y="298"/>
                    <a:pt x="167" y="546"/>
                    <a:pt x="113" y="790"/>
                  </a:cubicBezTo>
                  <a:cubicBezTo>
                    <a:pt x="95" y="902"/>
                    <a:pt x="0" y="1128"/>
                    <a:pt x="167" y="1128"/>
                  </a:cubicBezTo>
                  <a:cubicBezTo>
                    <a:pt x="320" y="1128"/>
                    <a:pt x="356" y="997"/>
                    <a:pt x="375" y="884"/>
                  </a:cubicBezTo>
                  <a:cubicBezTo>
                    <a:pt x="469" y="582"/>
                    <a:pt x="546" y="280"/>
                    <a:pt x="618" y="1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9"/>
            <p:cNvSpPr/>
            <p:nvPr/>
          </p:nvSpPr>
          <p:spPr>
            <a:xfrm rot="-1142674">
              <a:off x="1229139" y="932225"/>
              <a:ext cx="142162" cy="105639"/>
            </a:xfrm>
            <a:custGeom>
              <a:avLst/>
              <a:gdLst/>
              <a:ahLst/>
              <a:cxnLst/>
              <a:rect l="l" t="t" r="r" b="b"/>
              <a:pathLst>
                <a:path w="1845" h="1371" extrusionOk="0">
                  <a:moveTo>
                    <a:pt x="1844" y="0"/>
                  </a:moveTo>
                  <a:lnTo>
                    <a:pt x="226" y="280"/>
                  </a:lnTo>
                  <a:cubicBezTo>
                    <a:pt x="172" y="469"/>
                    <a:pt x="113" y="677"/>
                    <a:pt x="41" y="861"/>
                  </a:cubicBezTo>
                  <a:cubicBezTo>
                    <a:pt x="0" y="1033"/>
                    <a:pt x="41" y="1105"/>
                    <a:pt x="208" y="1163"/>
                  </a:cubicBezTo>
                  <a:cubicBezTo>
                    <a:pt x="415" y="1217"/>
                    <a:pt x="622" y="1276"/>
                    <a:pt x="830" y="1330"/>
                  </a:cubicBezTo>
                  <a:lnTo>
                    <a:pt x="1465" y="1371"/>
                  </a:lnTo>
                  <a:cubicBezTo>
                    <a:pt x="1578" y="902"/>
                    <a:pt x="1709" y="451"/>
                    <a:pt x="1844" y="0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9"/>
            <p:cNvSpPr/>
            <p:nvPr/>
          </p:nvSpPr>
          <p:spPr>
            <a:xfrm rot="-1142674">
              <a:off x="988264" y="1023425"/>
              <a:ext cx="623509" cy="716280"/>
            </a:xfrm>
            <a:custGeom>
              <a:avLst/>
              <a:gdLst/>
              <a:ahLst/>
              <a:cxnLst/>
              <a:rect l="l" t="t" r="r" b="b"/>
              <a:pathLst>
                <a:path w="8092" h="9296" extrusionOk="0">
                  <a:moveTo>
                    <a:pt x="8092" y="1"/>
                  </a:moveTo>
                  <a:lnTo>
                    <a:pt x="0" y="132"/>
                  </a:lnTo>
                  <a:lnTo>
                    <a:pt x="1276" y="8678"/>
                  </a:lnTo>
                  <a:lnTo>
                    <a:pt x="1276" y="8678"/>
                  </a:lnTo>
                  <a:cubicBezTo>
                    <a:pt x="1352" y="8994"/>
                    <a:pt x="2646" y="9296"/>
                    <a:pt x="4188" y="9296"/>
                  </a:cubicBezTo>
                  <a:cubicBezTo>
                    <a:pt x="5766" y="9296"/>
                    <a:pt x="7005" y="8994"/>
                    <a:pt x="7059" y="8678"/>
                  </a:cubicBezTo>
                  <a:lnTo>
                    <a:pt x="7059" y="8678"/>
                  </a:ln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9"/>
            <p:cNvSpPr/>
            <p:nvPr/>
          </p:nvSpPr>
          <p:spPr>
            <a:xfrm rot="-1142674">
              <a:off x="1010695" y="1128850"/>
              <a:ext cx="594999" cy="544299"/>
            </a:xfrm>
            <a:custGeom>
              <a:avLst/>
              <a:gdLst/>
              <a:ahLst/>
              <a:cxnLst/>
              <a:rect l="l" t="t" r="r" b="b"/>
              <a:pathLst>
                <a:path w="7722" h="7064" extrusionOk="0">
                  <a:moveTo>
                    <a:pt x="960" y="6500"/>
                  </a:moveTo>
                  <a:cubicBezTo>
                    <a:pt x="1524" y="6591"/>
                    <a:pt x="4152" y="7064"/>
                    <a:pt x="6951" y="6442"/>
                  </a:cubicBezTo>
                  <a:lnTo>
                    <a:pt x="7704" y="167"/>
                  </a:lnTo>
                  <a:lnTo>
                    <a:pt x="7722" y="0"/>
                  </a:lnTo>
                  <a:cubicBezTo>
                    <a:pt x="7722" y="0"/>
                    <a:pt x="5355" y="807"/>
                    <a:pt x="0" y="13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9"/>
            <p:cNvSpPr/>
            <p:nvPr/>
          </p:nvSpPr>
          <p:spPr>
            <a:xfrm rot="-1142674">
              <a:off x="1019032" y="1175976"/>
              <a:ext cx="581900" cy="456151"/>
            </a:xfrm>
            <a:custGeom>
              <a:avLst/>
              <a:gdLst/>
              <a:ahLst/>
              <a:cxnLst/>
              <a:rect l="l" t="t" r="r" b="b"/>
              <a:pathLst>
                <a:path w="7552" h="5920" extrusionOk="0">
                  <a:moveTo>
                    <a:pt x="790" y="5451"/>
                  </a:moveTo>
                  <a:cubicBezTo>
                    <a:pt x="1353" y="5545"/>
                    <a:pt x="4134" y="5919"/>
                    <a:pt x="6916" y="5392"/>
                  </a:cubicBezTo>
                  <a:lnTo>
                    <a:pt x="7551" y="1"/>
                  </a:lnTo>
                  <a:cubicBezTo>
                    <a:pt x="7420" y="41"/>
                    <a:pt x="5090" y="677"/>
                    <a:pt x="1" y="114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9"/>
            <p:cNvSpPr/>
            <p:nvPr/>
          </p:nvSpPr>
          <p:spPr>
            <a:xfrm rot="-1142674">
              <a:off x="1149911" y="1432690"/>
              <a:ext cx="59485" cy="88225"/>
            </a:xfrm>
            <a:custGeom>
              <a:avLst/>
              <a:gdLst/>
              <a:ahLst/>
              <a:cxnLst/>
              <a:rect l="l" t="t" r="r" b="b"/>
              <a:pathLst>
                <a:path w="772" h="1145" extrusionOk="0">
                  <a:moveTo>
                    <a:pt x="772" y="582"/>
                  </a:moveTo>
                  <a:cubicBezTo>
                    <a:pt x="772" y="902"/>
                    <a:pt x="605" y="1145"/>
                    <a:pt x="397" y="1145"/>
                  </a:cubicBezTo>
                  <a:cubicBezTo>
                    <a:pt x="172" y="1145"/>
                    <a:pt x="1" y="902"/>
                    <a:pt x="1" y="582"/>
                  </a:cubicBezTo>
                  <a:cubicBezTo>
                    <a:pt x="1" y="261"/>
                    <a:pt x="172" y="0"/>
                    <a:pt x="397" y="0"/>
                  </a:cubicBezTo>
                  <a:cubicBezTo>
                    <a:pt x="605" y="0"/>
                    <a:pt x="772" y="261"/>
                    <a:pt x="772" y="582"/>
                  </a:cubicBezTo>
                  <a:close/>
                </a:path>
              </a:pathLst>
            </a:custGeom>
            <a:solidFill>
              <a:srgbClr val="D1A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9"/>
            <p:cNvSpPr/>
            <p:nvPr/>
          </p:nvSpPr>
          <p:spPr>
            <a:xfrm rot="-1142674">
              <a:off x="1499618" y="1441874"/>
              <a:ext cx="32054" cy="33364"/>
            </a:xfrm>
            <a:custGeom>
              <a:avLst/>
              <a:gdLst/>
              <a:ahLst/>
              <a:cxnLst/>
              <a:rect l="l" t="t" r="r" b="b"/>
              <a:pathLst>
                <a:path w="416" h="433" extrusionOk="0">
                  <a:moveTo>
                    <a:pt x="415" y="208"/>
                  </a:moveTo>
                  <a:cubicBezTo>
                    <a:pt x="415" y="320"/>
                    <a:pt x="339" y="433"/>
                    <a:pt x="226" y="433"/>
                  </a:cubicBezTo>
                  <a:cubicBezTo>
                    <a:pt x="113" y="433"/>
                    <a:pt x="1" y="338"/>
                    <a:pt x="1" y="226"/>
                  </a:cubicBezTo>
                  <a:cubicBezTo>
                    <a:pt x="1" y="113"/>
                    <a:pt x="95" y="23"/>
                    <a:pt x="208" y="23"/>
                  </a:cubicBezTo>
                  <a:cubicBezTo>
                    <a:pt x="321" y="0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9"/>
            <p:cNvSpPr/>
            <p:nvPr/>
          </p:nvSpPr>
          <p:spPr>
            <a:xfrm rot="-1142674">
              <a:off x="1324379" y="1254034"/>
              <a:ext cx="33441" cy="32054"/>
            </a:xfrm>
            <a:custGeom>
              <a:avLst/>
              <a:gdLst/>
              <a:ahLst/>
              <a:cxnLst/>
              <a:rect l="l" t="t" r="r" b="b"/>
              <a:pathLst>
                <a:path w="434" h="416" extrusionOk="0">
                  <a:moveTo>
                    <a:pt x="415" y="208"/>
                  </a:moveTo>
                  <a:cubicBezTo>
                    <a:pt x="433" y="321"/>
                    <a:pt x="338" y="415"/>
                    <a:pt x="226" y="415"/>
                  </a:cubicBezTo>
                  <a:cubicBezTo>
                    <a:pt x="113" y="415"/>
                    <a:pt x="18" y="339"/>
                    <a:pt x="0" y="208"/>
                  </a:cubicBezTo>
                  <a:cubicBezTo>
                    <a:pt x="0" y="95"/>
                    <a:pt x="95" y="0"/>
                    <a:pt x="208" y="0"/>
                  </a:cubicBezTo>
                  <a:cubicBezTo>
                    <a:pt x="320" y="0"/>
                    <a:pt x="415" y="77"/>
                    <a:pt x="415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9"/>
            <p:cNvSpPr/>
            <p:nvPr/>
          </p:nvSpPr>
          <p:spPr>
            <a:xfrm rot="-1142674">
              <a:off x="1293900" y="1360802"/>
              <a:ext cx="16027" cy="17491"/>
            </a:xfrm>
            <a:custGeom>
              <a:avLst/>
              <a:gdLst/>
              <a:ahLst/>
              <a:cxnLst/>
              <a:rect l="l" t="t" r="r" b="b"/>
              <a:pathLst>
                <a:path w="208" h="227" extrusionOk="0">
                  <a:moveTo>
                    <a:pt x="208" y="114"/>
                  </a:moveTo>
                  <a:cubicBezTo>
                    <a:pt x="208" y="168"/>
                    <a:pt x="154" y="204"/>
                    <a:pt x="95" y="204"/>
                  </a:cubicBezTo>
                  <a:cubicBezTo>
                    <a:pt x="41" y="226"/>
                    <a:pt x="1" y="168"/>
                    <a:pt x="1" y="114"/>
                  </a:cubicBezTo>
                  <a:cubicBezTo>
                    <a:pt x="1" y="55"/>
                    <a:pt x="41" y="19"/>
                    <a:pt x="95" y="19"/>
                  </a:cubicBezTo>
                  <a:cubicBezTo>
                    <a:pt x="154" y="1"/>
                    <a:pt x="208" y="55"/>
                    <a:pt x="208" y="1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9"/>
            <p:cNvSpPr/>
            <p:nvPr/>
          </p:nvSpPr>
          <p:spPr>
            <a:xfrm rot="-1142674">
              <a:off x="1466637" y="1144468"/>
              <a:ext cx="20188" cy="21575"/>
            </a:xfrm>
            <a:custGeom>
              <a:avLst/>
              <a:gdLst/>
              <a:ahLst/>
              <a:cxnLst/>
              <a:rect l="l" t="t" r="r" b="b"/>
              <a:pathLst>
                <a:path w="262" h="280" extrusionOk="0">
                  <a:moveTo>
                    <a:pt x="262" y="131"/>
                  </a:moveTo>
                  <a:cubicBezTo>
                    <a:pt x="262" y="203"/>
                    <a:pt x="208" y="280"/>
                    <a:pt x="131" y="280"/>
                  </a:cubicBezTo>
                  <a:cubicBezTo>
                    <a:pt x="59" y="280"/>
                    <a:pt x="0" y="226"/>
                    <a:pt x="0" y="149"/>
                  </a:cubicBezTo>
                  <a:cubicBezTo>
                    <a:pt x="0" y="72"/>
                    <a:pt x="59" y="18"/>
                    <a:pt x="131" y="18"/>
                  </a:cubicBezTo>
                  <a:cubicBezTo>
                    <a:pt x="208" y="0"/>
                    <a:pt x="262" y="72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9"/>
            <p:cNvSpPr/>
            <p:nvPr/>
          </p:nvSpPr>
          <p:spPr>
            <a:xfrm rot="-1142674">
              <a:off x="1422028" y="1366925"/>
              <a:ext cx="26121" cy="26121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20" y="131"/>
                  </a:moveTo>
                  <a:cubicBezTo>
                    <a:pt x="338" y="208"/>
                    <a:pt x="298" y="303"/>
                    <a:pt x="226" y="321"/>
                  </a:cubicBezTo>
                  <a:cubicBezTo>
                    <a:pt x="131" y="339"/>
                    <a:pt x="54" y="303"/>
                    <a:pt x="36" y="208"/>
                  </a:cubicBezTo>
                  <a:cubicBezTo>
                    <a:pt x="0" y="131"/>
                    <a:pt x="54" y="59"/>
                    <a:pt x="131" y="19"/>
                  </a:cubicBezTo>
                  <a:cubicBezTo>
                    <a:pt x="208" y="1"/>
                    <a:pt x="298" y="59"/>
                    <a:pt x="320" y="13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9"/>
            <p:cNvSpPr/>
            <p:nvPr/>
          </p:nvSpPr>
          <p:spPr>
            <a:xfrm rot="-1142674">
              <a:off x="1129370" y="1264404"/>
              <a:ext cx="26121" cy="26121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21" y="131"/>
                  </a:moveTo>
                  <a:cubicBezTo>
                    <a:pt x="339" y="208"/>
                    <a:pt x="298" y="284"/>
                    <a:pt x="226" y="320"/>
                  </a:cubicBezTo>
                  <a:cubicBezTo>
                    <a:pt x="131" y="338"/>
                    <a:pt x="55" y="302"/>
                    <a:pt x="37" y="208"/>
                  </a:cubicBezTo>
                  <a:cubicBezTo>
                    <a:pt x="1" y="131"/>
                    <a:pt x="55" y="36"/>
                    <a:pt x="131" y="18"/>
                  </a:cubicBezTo>
                  <a:cubicBezTo>
                    <a:pt x="208" y="0"/>
                    <a:pt x="298" y="36"/>
                    <a:pt x="321" y="13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9"/>
            <p:cNvSpPr/>
            <p:nvPr/>
          </p:nvSpPr>
          <p:spPr>
            <a:xfrm rot="-1142674">
              <a:off x="1220098" y="1280076"/>
              <a:ext cx="38989" cy="39374"/>
            </a:xfrm>
            <a:custGeom>
              <a:avLst/>
              <a:gdLst/>
              <a:ahLst/>
              <a:cxnLst/>
              <a:rect l="l" t="t" r="r" b="b"/>
              <a:pathLst>
                <a:path w="506" h="511" extrusionOk="0">
                  <a:moveTo>
                    <a:pt x="506" y="249"/>
                  </a:moveTo>
                  <a:cubicBezTo>
                    <a:pt x="506" y="397"/>
                    <a:pt x="393" y="510"/>
                    <a:pt x="262" y="510"/>
                  </a:cubicBezTo>
                  <a:cubicBezTo>
                    <a:pt x="114" y="510"/>
                    <a:pt x="1" y="415"/>
                    <a:pt x="1" y="267"/>
                  </a:cubicBezTo>
                  <a:cubicBezTo>
                    <a:pt x="1" y="136"/>
                    <a:pt x="96" y="23"/>
                    <a:pt x="244" y="23"/>
                  </a:cubicBezTo>
                  <a:cubicBezTo>
                    <a:pt x="375" y="1"/>
                    <a:pt x="488" y="113"/>
                    <a:pt x="506" y="24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9"/>
            <p:cNvSpPr/>
            <p:nvPr/>
          </p:nvSpPr>
          <p:spPr>
            <a:xfrm rot="-1142674">
              <a:off x="1353540" y="1423305"/>
              <a:ext cx="85528" cy="128601"/>
            </a:xfrm>
            <a:custGeom>
              <a:avLst/>
              <a:gdLst/>
              <a:ahLst/>
              <a:cxnLst/>
              <a:rect l="l" t="t" r="r" b="b"/>
              <a:pathLst>
                <a:path w="1110" h="1669" extrusionOk="0">
                  <a:moveTo>
                    <a:pt x="564" y="1"/>
                  </a:moveTo>
                  <a:cubicBezTo>
                    <a:pt x="582" y="542"/>
                    <a:pt x="772" y="790"/>
                    <a:pt x="1110" y="826"/>
                  </a:cubicBezTo>
                  <a:cubicBezTo>
                    <a:pt x="754" y="862"/>
                    <a:pt x="564" y="1105"/>
                    <a:pt x="528" y="1669"/>
                  </a:cubicBezTo>
                  <a:cubicBezTo>
                    <a:pt x="510" y="1128"/>
                    <a:pt x="357" y="844"/>
                    <a:pt x="1" y="808"/>
                  </a:cubicBezTo>
                  <a:cubicBezTo>
                    <a:pt x="339" y="767"/>
                    <a:pt x="546" y="542"/>
                    <a:pt x="5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9"/>
            <p:cNvSpPr/>
            <p:nvPr/>
          </p:nvSpPr>
          <p:spPr>
            <a:xfrm rot="-1142674">
              <a:off x="1410354" y="1197990"/>
              <a:ext cx="110185" cy="150483"/>
            </a:xfrm>
            <a:custGeom>
              <a:avLst/>
              <a:gdLst/>
              <a:ahLst/>
              <a:cxnLst/>
              <a:rect l="l" t="t" r="r" b="b"/>
              <a:pathLst>
                <a:path w="1430" h="1953" extrusionOk="0">
                  <a:moveTo>
                    <a:pt x="848" y="1"/>
                  </a:moveTo>
                  <a:cubicBezTo>
                    <a:pt x="789" y="654"/>
                    <a:pt x="997" y="956"/>
                    <a:pt x="1430" y="1069"/>
                  </a:cubicBezTo>
                  <a:cubicBezTo>
                    <a:pt x="979" y="1051"/>
                    <a:pt x="695" y="1312"/>
                    <a:pt x="582" y="1952"/>
                  </a:cubicBezTo>
                  <a:cubicBezTo>
                    <a:pt x="641" y="1312"/>
                    <a:pt x="469" y="956"/>
                    <a:pt x="1" y="880"/>
                  </a:cubicBezTo>
                  <a:cubicBezTo>
                    <a:pt x="451" y="880"/>
                    <a:pt x="735" y="636"/>
                    <a:pt x="848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9"/>
            <p:cNvSpPr/>
            <p:nvPr/>
          </p:nvSpPr>
          <p:spPr>
            <a:xfrm rot="-1142674">
              <a:off x="1066249" y="1285775"/>
              <a:ext cx="266139" cy="490824"/>
            </a:xfrm>
            <a:custGeom>
              <a:avLst/>
              <a:gdLst/>
              <a:ahLst/>
              <a:cxnLst/>
              <a:rect l="l" t="t" r="r" b="b"/>
              <a:pathLst>
                <a:path w="3454" h="6370" extrusionOk="0">
                  <a:moveTo>
                    <a:pt x="1" y="262"/>
                  </a:moveTo>
                  <a:lnTo>
                    <a:pt x="826" y="5806"/>
                  </a:lnTo>
                  <a:lnTo>
                    <a:pt x="826" y="5806"/>
                  </a:lnTo>
                  <a:cubicBezTo>
                    <a:pt x="880" y="6032"/>
                    <a:pt x="1579" y="6257"/>
                    <a:pt x="2570" y="6370"/>
                  </a:cubicBezTo>
                  <a:cubicBezTo>
                    <a:pt x="2629" y="6235"/>
                    <a:pt x="2683" y="6104"/>
                    <a:pt x="2742" y="5973"/>
                  </a:cubicBezTo>
                  <a:cubicBezTo>
                    <a:pt x="3210" y="4769"/>
                    <a:pt x="3454" y="3552"/>
                    <a:pt x="3156" y="2313"/>
                  </a:cubicBezTo>
                  <a:cubicBezTo>
                    <a:pt x="2796" y="807"/>
                    <a:pt x="1407" y="0"/>
                    <a:pt x="1" y="26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9"/>
            <p:cNvSpPr/>
            <p:nvPr/>
          </p:nvSpPr>
          <p:spPr>
            <a:xfrm rot="-1142674">
              <a:off x="1228958" y="1029920"/>
              <a:ext cx="201184" cy="23039"/>
            </a:xfrm>
            <a:custGeom>
              <a:avLst/>
              <a:gdLst/>
              <a:ahLst/>
              <a:cxnLst/>
              <a:rect l="l" t="t" r="r" b="b"/>
              <a:pathLst>
                <a:path w="2611" h="299" extrusionOk="0">
                  <a:moveTo>
                    <a:pt x="1561" y="1"/>
                  </a:moveTo>
                  <a:cubicBezTo>
                    <a:pt x="1484" y="1"/>
                    <a:pt x="1407" y="19"/>
                    <a:pt x="1317" y="19"/>
                  </a:cubicBezTo>
                  <a:lnTo>
                    <a:pt x="1069" y="19"/>
                  </a:lnTo>
                  <a:cubicBezTo>
                    <a:pt x="997" y="37"/>
                    <a:pt x="921" y="37"/>
                    <a:pt x="844" y="37"/>
                  </a:cubicBezTo>
                  <a:cubicBezTo>
                    <a:pt x="772" y="55"/>
                    <a:pt x="695" y="55"/>
                    <a:pt x="618" y="73"/>
                  </a:cubicBezTo>
                  <a:cubicBezTo>
                    <a:pt x="546" y="73"/>
                    <a:pt x="488" y="73"/>
                    <a:pt x="416" y="91"/>
                  </a:cubicBezTo>
                  <a:cubicBezTo>
                    <a:pt x="357" y="91"/>
                    <a:pt x="303" y="113"/>
                    <a:pt x="244" y="113"/>
                  </a:cubicBezTo>
                  <a:cubicBezTo>
                    <a:pt x="208" y="131"/>
                    <a:pt x="150" y="131"/>
                    <a:pt x="114" y="149"/>
                  </a:cubicBezTo>
                  <a:cubicBezTo>
                    <a:pt x="78" y="149"/>
                    <a:pt x="55" y="149"/>
                    <a:pt x="37" y="167"/>
                  </a:cubicBezTo>
                  <a:lnTo>
                    <a:pt x="1" y="167"/>
                  </a:lnTo>
                  <a:cubicBezTo>
                    <a:pt x="1" y="167"/>
                    <a:pt x="19" y="167"/>
                    <a:pt x="37" y="186"/>
                  </a:cubicBezTo>
                  <a:cubicBezTo>
                    <a:pt x="55" y="186"/>
                    <a:pt x="78" y="186"/>
                    <a:pt x="114" y="204"/>
                  </a:cubicBezTo>
                  <a:cubicBezTo>
                    <a:pt x="190" y="204"/>
                    <a:pt x="303" y="226"/>
                    <a:pt x="416" y="244"/>
                  </a:cubicBezTo>
                  <a:cubicBezTo>
                    <a:pt x="546" y="262"/>
                    <a:pt x="695" y="280"/>
                    <a:pt x="844" y="280"/>
                  </a:cubicBezTo>
                  <a:cubicBezTo>
                    <a:pt x="884" y="280"/>
                    <a:pt x="921" y="298"/>
                    <a:pt x="957" y="298"/>
                  </a:cubicBezTo>
                  <a:lnTo>
                    <a:pt x="1092" y="298"/>
                  </a:lnTo>
                  <a:cubicBezTo>
                    <a:pt x="1164" y="298"/>
                    <a:pt x="1259" y="298"/>
                    <a:pt x="1335" y="280"/>
                  </a:cubicBezTo>
                  <a:cubicBezTo>
                    <a:pt x="1430" y="280"/>
                    <a:pt x="1502" y="280"/>
                    <a:pt x="1579" y="262"/>
                  </a:cubicBezTo>
                  <a:cubicBezTo>
                    <a:pt x="1673" y="262"/>
                    <a:pt x="1745" y="262"/>
                    <a:pt x="1822" y="244"/>
                  </a:cubicBezTo>
                  <a:cubicBezTo>
                    <a:pt x="1899" y="226"/>
                    <a:pt x="1971" y="226"/>
                    <a:pt x="2047" y="204"/>
                  </a:cubicBezTo>
                  <a:cubicBezTo>
                    <a:pt x="2124" y="186"/>
                    <a:pt x="2178" y="167"/>
                    <a:pt x="2255" y="149"/>
                  </a:cubicBezTo>
                  <a:cubicBezTo>
                    <a:pt x="2273" y="149"/>
                    <a:pt x="2309" y="131"/>
                    <a:pt x="2331" y="131"/>
                  </a:cubicBezTo>
                  <a:cubicBezTo>
                    <a:pt x="2367" y="131"/>
                    <a:pt x="2386" y="113"/>
                    <a:pt x="2404" y="113"/>
                  </a:cubicBezTo>
                  <a:cubicBezTo>
                    <a:pt x="2462" y="91"/>
                    <a:pt x="2498" y="73"/>
                    <a:pt x="2534" y="55"/>
                  </a:cubicBezTo>
                  <a:cubicBezTo>
                    <a:pt x="2575" y="37"/>
                    <a:pt x="2593" y="37"/>
                    <a:pt x="2611" y="19"/>
                  </a:cubicBezTo>
                  <a:cubicBezTo>
                    <a:pt x="2593" y="19"/>
                    <a:pt x="2575" y="1"/>
                    <a:pt x="2534" y="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9"/>
            <p:cNvSpPr/>
            <p:nvPr/>
          </p:nvSpPr>
          <p:spPr>
            <a:xfrm rot="-1142674">
              <a:off x="620539" y="1298013"/>
              <a:ext cx="697556" cy="660031"/>
            </a:xfrm>
            <a:custGeom>
              <a:avLst/>
              <a:gdLst/>
              <a:ahLst/>
              <a:cxnLst/>
              <a:rect l="l" t="t" r="r" b="b"/>
              <a:pathLst>
                <a:path w="9053" h="8566" extrusionOk="0">
                  <a:moveTo>
                    <a:pt x="208" y="4734"/>
                  </a:moveTo>
                  <a:cubicBezTo>
                    <a:pt x="95" y="4247"/>
                    <a:pt x="1" y="3796"/>
                    <a:pt x="19" y="3328"/>
                  </a:cubicBezTo>
                  <a:cubicBezTo>
                    <a:pt x="77" y="1935"/>
                    <a:pt x="1299" y="830"/>
                    <a:pt x="3007" y="1015"/>
                  </a:cubicBezTo>
                  <a:cubicBezTo>
                    <a:pt x="3643" y="1092"/>
                    <a:pt x="4229" y="997"/>
                    <a:pt x="4810" y="736"/>
                  </a:cubicBezTo>
                  <a:cubicBezTo>
                    <a:pt x="6460" y="1"/>
                    <a:pt x="8340" y="736"/>
                    <a:pt x="8755" y="2408"/>
                  </a:cubicBezTo>
                  <a:cubicBezTo>
                    <a:pt x="9052" y="3553"/>
                    <a:pt x="8809" y="4662"/>
                    <a:pt x="8340" y="5766"/>
                  </a:cubicBezTo>
                  <a:cubicBezTo>
                    <a:pt x="8173" y="6163"/>
                    <a:pt x="7984" y="6537"/>
                    <a:pt x="7758" y="6875"/>
                  </a:cubicBezTo>
                  <a:cubicBezTo>
                    <a:pt x="7290" y="7610"/>
                    <a:pt x="6668" y="7984"/>
                    <a:pt x="5897" y="8043"/>
                  </a:cubicBezTo>
                  <a:cubicBezTo>
                    <a:pt x="5392" y="8079"/>
                    <a:pt x="4882" y="8155"/>
                    <a:pt x="4396" y="8322"/>
                  </a:cubicBezTo>
                  <a:cubicBezTo>
                    <a:pt x="3625" y="8565"/>
                    <a:pt x="2931" y="8399"/>
                    <a:pt x="2291" y="7795"/>
                  </a:cubicBezTo>
                  <a:cubicBezTo>
                    <a:pt x="1484" y="7082"/>
                    <a:pt x="826" y="6217"/>
                    <a:pt x="375" y="5167"/>
                  </a:cubicBezTo>
                  <a:cubicBezTo>
                    <a:pt x="321" y="5018"/>
                    <a:pt x="262" y="4865"/>
                    <a:pt x="208" y="4734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9"/>
            <p:cNvSpPr/>
            <p:nvPr/>
          </p:nvSpPr>
          <p:spPr>
            <a:xfrm rot="-1142674">
              <a:off x="714378" y="1251358"/>
              <a:ext cx="112959" cy="170902"/>
            </a:xfrm>
            <a:custGeom>
              <a:avLst/>
              <a:gdLst/>
              <a:ahLst/>
              <a:cxnLst/>
              <a:rect l="l" t="t" r="r" b="b"/>
              <a:pathLst>
                <a:path w="1466" h="2218" extrusionOk="0">
                  <a:moveTo>
                    <a:pt x="1353" y="1353"/>
                  </a:moveTo>
                  <a:cubicBezTo>
                    <a:pt x="1299" y="1127"/>
                    <a:pt x="1299" y="902"/>
                    <a:pt x="1276" y="676"/>
                  </a:cubicBezTo>
                  <a:cubicBezTo>
                    <a:pt x="1240" y="397"/>
                    <a:pt x="1186" y="95"/>
                    <a:pt x="902" y="41"/>
                  </a:cubicBezTo>
                  <a:cubicBezTo>
                    <a:pt x="789" y="0"/>
                    <a:pt x="659" y="59"/>
                    <a:pt x="546" y="95"/>
                  </a:cubicBezTo>
                  <a:cubicBezTo>
                    <a:pt x="546" y="113"/>
                    <a:pt x="528" y="113"/>
                    <a:pt x="528" y="113"/>
                  </a:cubicBezTo>
                  <a:cubicBezTo>
                    <a:pt x="303" y="208"/>
                    <a:pt x="1" y="302"/>
                    <a:pt x="172" y="582"/>
                  </a:cubicBezTo>
                  <a:cubicBezTo>
                    <a:pt x="339" y="884"/>
                    <a:pt x="510" y="1186"/>
                    <a:pt x="677" y="1483"/>
                  </a:cubicBezTo>
                  <a:cubicBezTo>
                    <a:pt x="771" y="1655"/>
                    <a:pt x="884" y="1821"/>
                    <a:pt x="848" y="2029"/>
                  </a:cubicBezTo>
                  <a:cubicBezTo>
                    <a:pt x="884" y="2105"/>
                    <a:pt x="884" y="2218"/>
                    <a:pt x="997" y="2218"/>
                  </a:cubicBezTo>
                  <a:cubicBezTo>
                    <a:pt x="1091" y="2218"/>
                    <a:pt x="1127" y="2141"/>
                    <a:pt x="1164" y="2087"/>
                  </a:cubicBezTo>
                  <a:cubicBezTo>
                    <a:pt x="1204" y="2029"/>
                    <a:pt x="1240" y="1975"/>
                    <a:pt x="1276" y="1934"/>
                  </a:cubicBezTo>
                  <a:lnTo>
                    <a:pt x="1276" y="1934"/>
                  </a:lnTo>
                  <a:cubicBezTo>
                    <a:pt x="1317" y="1862"/>
                    <a:pt x="1371" y="1785"/>
                    <a:pt x="1430" y="1731"/>
                  </a:cubicBezTo>
                  <a:cubicBezTo>
                    <a:pt x="1466" y="1673"/>
                    <a:pt x="1353" y="1429"/>
                    <a:pt x="1353" y="1353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9"/>
            <p:cNvSpPr/>
            <p:nvPr/>
          </p:nvSpPr>
          <p:spPr>
            <a:xfrm rot="-1142674">
              <a:off x="597651" y="1249723"/>
              <a:ext cx="380793" cy="206732"/>
            </a:xfrm>
            <a:custGeom>
              <a:avLst/>
              <a:gdLst/>
              <a:ahLst/>
              <a:cxnLst/>
              <a:rect l="l" t="t" r="r" b="b"/>
              <a:pathLst>
                <a:path w="4942" h="2683" extrusionOk="0">
                  <a:moveTo>
                    <a:pt x="4923" y="37"/>
                  </a:moveTo>
                  <a:cubicBezTo>
                    <a:pt x="4883" y="1"/>
                    <a:pt x="4829" y="37"/>
                    <a:pt x="4788" y="55"/>
                  </a:cubicBezTo>
                  <a:cubicBezTo>
                    <a:pt x="4225" y="244"/>
                    <a:pt x="3756" y="600"/>
                    <a:pt x="3364" y="1033"/>
                  </a:cubicBezTo>
                  <a:cubicBezTo>
                    <a:pt x="3210" y="1200"/>
                    <a:pt x="3080" y="1407"/>
                    <a:pt x="2985" y="1615"/>
                  </a:cubicBezTo>
                  <a:cubicBezTo>
                    <a:pt x="2913" y="1781"/>
                    <a:pt x="2872" y="2029"/>
                    <a:pt x="2629" y="1876"/>
                  </a:cubicBezTo>
                  <a:cubicBezTo>
                    <a:pt x="2444" y="1745"/>
                    <a:pt x="2273" y="1538"/>
                    <a:pt x="2083" y="1407"/>
                  </a:cubicBezTo>
                  <a:cubicBezTo>
                    <a:pt x="1881" y="1240"/>
                    <a:pt x="1673" y="1105"/>
                    <a:pt x="1466" y="992"/>
                  </a:cubicBezTo>
                  <a:cubicBezTo>
                    <a:pt x="1240" y="862"/>
                    <a:pt x="1015" y="749"/>
                    <a:pt x="790" y="654"/>
                  </a:cubicBezTo>
                  <a:cubicBezTo>
                    <a:pt x="618" y="600"/>
                    <a:pt x="1" y="298"/>
                    <a:pt x="95" y="695"/>
                  </a:cubicBezTo>
                  <a:cubicBezTo>
                    <a:pt x="168" y="974"/>
                    <a:pt x="470" y="1240"/>
                    <a:pt x="659" y="1443"/>
                  </a:cubicBezTo>
                  <a:cubicBezTo>
                    <a:pt x="979" y="1840"/>
                    <a:pt x="1353" y="2214"/>
                    <a:pt x="1840" y="2385"/>
                  </a:cubicBezTo>
                  <a:cubicBezTo>
                    <a:pt x="2742" y="2683"/>
                    <a:pt x="3963" y="2214"/>
                    <a:pt x="4432" y="1407"/>
                  </a:cubicBezTo>
                  <a:cubicBezTo>
                    <a:pt x="4657" y="1033"/>
                    <a:pt x="4770" y="582"/>
                    <a:pt x="4901" y="168"/>
                  </a:cubicBezTo>
                  <a:cubicBezTo>
                    <a:pt x="4923" y="131"/>
                    <a:pt x="4941" y="55"/>
                    <a:pt x="4923" y="37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9"/>
            <p:cNvSpPr/>
            <p:nvPr/>
          </p:nvSpPr>
          <p:spPr>
            <a:xfrm rot="-1142674">
              <a:off x="1003281" y="1311705"/>
              <a:ext cx="105639" cy="47695"/>
            </a:xfrm>
            <a:custGeom>
              <a:avLst/>
              <a:gdLst/>
              <a:ahLst/>
              <a:cxnLst/>
              <a:rect l="l" t="t" r="r" b="b"/>
              <a:pathLst>
                <a:path w="1371" h="619" extrusionOk="0">
                  <a:moveTo>
                    <a:pt x="244" y="1"/>
                  </a:moveTo>
                  <a:cubicBezTo>
                    <a:pt x="226" y="1"/>
                    <a:pt x="203" y="1"/>
                    <a:pt x="185" y="19"/>
                  </a:cubicBezTo>
                  <a:lnTo>
                    <a:pt x="131" y="19"/>
                  </a:lnTo>
                  <a:cubicBezTo>
                    <a:pt x="113" y="37"/>
                    <a:pt x="73" y="37"/>
                    <a:pt x="55" y="55"/>
                  </a:cubicBezTo>
                  <a:cubicBezTo>
                    <a:pt x="19" y="55"/>
                    <a:pt x="1" y="77"/>
                    <a:pt x="1" y="77"/>
                  </a:cubicBezTo>
                  <a:cubicBezTo>
                    <a:pt x="1" y="77"/>
                    <a:pt x="19" y="95"/>
                    <a:pt x="55" y="95"/>
                  </a:cubicBezTo>
                  <a:cubicBezTo>
                    <a:pt x="73" y="113"/>
                    <a:pt x="91" y="113"/>
                    <a:pt x="91" y="113"/>
                  </a:cubicBezTo>
                  <a:cubicBezTo>
                    <a:pt x="113" y="113"/>
                    <a:pt x="131" y="131"/>
                    <a:pt x="131" y="131"/>
                  </a:cubicBezTo>
                  <a:cubicBezTo>
                    <a:pt x="149" y="131"/>
                    <a:pt x="167" y="131"/>
                    <a:pt x="185" y="149"/>
                  </a:cubicBezTo>
                  <a:cubicBezTo>
                    <a:pt x="185" y="149"/>
                    <a:pt x="203" y="149"/>
                    <a:pt x="226" y="167"/>
                  </a:cubicBezTo>
                  <a:cubicBezTo>
                    <a:pt x="262" y="167"/>
                    <a:pt x="280" y="190"/>
                    <a:pt x="316" y="208"/>
                  </a:cubicBezTo>
                  <a:cubicBezTo>
                    <a:pt x="357" y="208"/>
                    <a:pt x="393" y="226"/>
                    <a:pt x="429" y="244"/>
                  </a:cubicBezTo>
                  <a:cubicBezTo>
                    <a:pt x="451" y="262"/>
                    <a:pt x="469" y="262"/>
                    <a:pt x="487" y="280"/>
                  </a:cubicBezTo>
                  <a:cubicBezTo>
                    <a:pt x="505" y="280"/>
                    <a:pt x="524" y="303"/>
                    <a:pt x="542" y="303"/>
                  </a:cubicBezTo>
                  <a:cubicBezTo>
                    <a:pt x="600" y="321"/>
                    <a:pt x="636" y="339"/>
                    <a:pt x="677" y="357"/>
                  </a:cubicBezTo>
                  <a:cubicBezTo>
                    <a:pt x="713" y="375"/>
                    <a:pt x="749" y="393"/>
                    <a:pt x="789" y="415"/>
                  </a:cubicBezTo>
                  <a:cubicBezTo>
                    <a:pt x="826" y="433"/>
                    <a:pt x="880" y="451"/>
                    <a:pt x="920" y="469"/>
                  </a:cubicBezTo>
                  <a:cubicBezTo>
                    <a:pt x="956" y="487"/>
                    <a:pt x="992" y="505"/>
                    <a:pt x="1033" y="528"/>
                  </a:cubicBezTo>
                  <a:cubicBezTo>
                    <a:pt x="1069" y="528"/>
                    <a:pt x="1105" y="546"/>
                    <a:pt x="1146" y="564"/>
                  </a:cubicBezTo>
                  <a:cubicBezTo>
                    <a:pt x="1200" y="582"/>
                    <a:pt x="1258" y="600"/>
                    <a:pt x="1312" y="600"/>
                  </a:cubicBezTo>
                  <a:cubicBezTo>
                    <a:pt x="1353" y="618"/>
                    <a:pt x="1371" y="618"/>
                    <a:pt x="1371" y="618"/>
                  </a:cubicBezTo>
                  <a:cubicBezTo>
                    <a:pt x="1371" y="618"/>
                    <a:pt x="1371" y="600"/>
                    <a:pt x="1330" y="564"/>
                  </a:cubicBezTo>
                  <a:cubicBezTo>
                    <a:pt x="1312" y="528"/>
                    <a:pt x="1276" y="469"/>
                    <a:pt x="1218" y="433"/>
                  </a:cubicBezTo>
                  <a:cubicBezTo>
                    <a:pt x="1182" y="375"/>
                    <a:pt x="1105" y="321"/>
                    <a:pt x="1033" y="262"/>
                  </a:cubicBezTo>
                  <a:cubicBezTo>
                    <a:pt x="992" y="226"/>
                    <a:pt x="956" y="208"/>
                    <a:pt x="920" y="167"/>
                  </a:cubicBezTo>
                  <a:cubicBezTo>
                    <a:pt x="880" y="149"/>
                    <a:pt x="826" y="131"/>
                    <a:pt x="789" y="113"/>
                  </a:cubicBezTo>
                  <a:cubicBezTo>
                    <a:pt x="749" y="95"/>
                    <a:pt x="695" y="77"/>
                    <a:pt x="654" y="55"/>
                  </a:cubicBezTo>
                  <a:cubicBezTo>
                    <a:pt x="600" y="37"/>
                    <a:pt x="542" y="19"/>
                    <a:pt x="505" y="19"/>
                  </a:cubicBezTo>
                  <a:cubicBezTo>
                    <a:pt x="451" y="1"/>
                    <a:pt x="41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9"/>
            <p:cNvSpPr/>
            <p:nvPr/>
          </p:nvSpPr>
          <p:spPr>
            <a:xfrm rot="-1142674">
              <a:off x="1165093" y="1353883"/>
              <a:ext cx="23347" cy="37602"/>
            </a:xfrm>
            <a:custGeom>
              <a:avLst/>
              <a:gdLst/>
              <a:ahLst/>
              <a:cxnLst/>
              <a:rect l="l" t="t" r="r" b="b"/>
              <a:pathLst>
                <a:path w="303" h="488" extrusionOk="0">
                  <a:moveTo>
                    <a:pt x="19" y="1"/>
                  </a:moveTo>
                  <a:cubicBezTo>
                    <a:pt x="1" y="19"/>
                    <a:pt x="1" y="19"/>
                    <a:pt x="1" y="37"/>
                  </a:cubicBezTo>
                  <a:lnTo>
                    <a:pt x="1" y="114"/>
                  </a:lnTo>
                  <a:lnTo>
                    <a:pt x="1" y="172"/>
                  </a:lnTo>
                  <a:lnTo>
                    <a:pt x="1" y="208"/>
                  </a:lnTo>
                  <a:cubicBezTo>
                    <a:pt x="1" y="244"/>
                    <a:pt x="19" y="262"/>
                    <a:pt x="37" y="303"/>
                  </a:cubicBezTo>
                  <a:cubicBezTo>
                    <a:pt x="37" y="321"/>
                    <a:pt x="59" y="357"/>
                    <a:pt x="77" y="375"/>
                  </a:cubicBezTo>
                  <a:cubicBezTo>
                    <a:pt x="95" y="398"/>
                    <a:pt x="114" y="398"/>
                    <a:pt x="114" y="416"/>
                  </a:cubicBezTo>
                  <a:cubicBezTo>
                    <a:pt x="132" y="416"/>
                    <a:pt x="132" y="434"/>
                    <a:pt x="150" y="434"/>
                  </a:cubicBezTo>
                  <a:cubicBezTo>
                    <a:pt x="172" y="452"/>
                    <a:pt x="172" y="452"/>
                    <a:pt x="190" y="452"/>
                  </a:cubicBezTo>
                  <a:cubicBezTo>
                    <a:pt x="208" y="470"/>
                    <a:pt x="208" y="470"/>
                    <a:pt x="226" y="470"/>
                  </a:cubicBezTo>
                  <a:cubicBezTo>
                    <a:pt x="226" y="488"/>
                    <a:pt x="244" y="488"/>
                    <a:pt x="244" y="488"/>
                  </a:cubicBezTo>
                  <a:lnTo>
                    <a:pt x="262" y="488"/>
                  </a:lnTo>
                  <a:cubicBezTo>
                    <a:pt x="262" y="470"/>
                    <a:pt x="262" y="470"/>
                    <a:pt x="285" y="452"/>
                  </a:cubicBezTo>
                  <a:lnTo>
                    <a:pt x="285" y="434"/>
                  </a:lnTo>
                  <a:cubicBezTo>
                    <a:pt x="303" y="416"/>
                    <a:pt x="303" y="398"/>
                    <a:pt x="303" y="375"/>
                  </a:cubicBezTo>
                  <a:lnTo>
                    <a:pt x="303" y="339"/>
                  </a:lnTo>
                  <a:lnTo>
                    <a:pt x="303" y="285"/>
                  </a:lnTo>
                  <a:cubicBezTo>
                    <a:pt x="303" y="244"/>
                    <a:pt x="303" y="208"/>
                    <a:pt x="285" y="172"/>
                  </a:cubicBezTo>
                  <a:cubicBezTo>
                    <a:pt x="262" y="150"/>
                    <a:pt x="244" y="114"/>
                    <a:pt x="208" y="78"/>
                  </a:cubicBezTo>
                  <a:cubicBezTo>
                    <a:pt x="190" y="78"/>
                    <a:pt x="190" y="59"/>
                    <a:pt x="172" y="59"/>
                  </a:cubicBezTo>
                  <a:cubicBezTo>
                    <a:pt x="150" y="37"/>
                    <a:pt x="150" y="37"/>
                    <a:pt x="132" y="37"/>
                  </a:cubicBezTo>
                  <a:cubicBezTo>
                    <a:pt x="95" y="19"/>
                    <a:pt x="77" y="1"/>
                    <a:pt x="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9"/>
            <p:cNvSpPr/>
            <p:nvPr/>
          </p:nvSpPr>
          <p:spPr>
            <a:xfrm rot="-1142674">
              <a:off x="857847" y="1747181"/>
              <a:ext cx="112959" cy="72352"/>
            </a:xfrm>
            <a:custGeom>
              <a:avLst/>
              <a:gdLst/>
              <a:ahLst/>
              <a:cxnLst/>
              <a:rect l="l" t="t" r="r" b="b"/>
              <a:pathLst>
                <a:path w="1466" h="939" extrusionOk="0">
                  <a:moveTo>
                    <a:pt x="1430" y="339"/>
                  </a:moveTo>
                  <a:cubicBezTo>
                    <a:pt x="1466" y="546"/>
                    <a:pt x="1182" y="790"/>
                    <a:pt x="808" y="866"/>
                  </a:cubicBezTo>
                  <a:cubicBezTo>
                    <a:pt x="434" y="938"/>
                    <a:pt x="95" y="808"/>
                    <a:pt x="55" y="600"/>
                  </a:cubicBezTo>
                  <a:cubicBezTo>
                    <a:pt x="1" y="375"/>
                    <a:pt x="280" y="149"/>
                    <a:pt x="659" y="77"/>
                  </a:cubicBezTo>
                  <a:cubicBezTo>
                    <a:pt x="1033" y="1"/>
                    <a:pt x="1389" y="113"/>
                    <a:pt x="1430" y="339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9"/>
            <p:cNvSpPr/>
            <p:nvPr/>
          </p:nvSpPr>
          <p:spPr>
            <a:xfrm rot="-1142674">
              <a:off x="1093580" y="1609231"/>
              <a:ext cx="112959" cy="72352"/>
            </a:xfrm>
            <a:custGeom>
              <a:avLst/>
              <a:gdLst/>
              <a:ahLst/>
              <a:cxnLst/>
              <a:rect l="l" t="t" r="r" b="b"/>
              <a:pathLst>
                <a:path w="1466" h="939" extrusionOk="0">
                  <a:moveTo>
                    <a:pt x="1407" y="339"/>
                  </a:moveTo>
                  <a:cubicBezTo>
                    <a:pt x="1465" y="564"/>
                    <a:pt x="1181" y="789"/>
                    <a:pt x="807" y="861"/>
                  </a:cubicBezTo>
                  <a:cubicBezTo>
                    <a:pt x="433" y="938"/>
                    <a:pt x="72" y="825"/>
                    <a:pt x="36" y="600"/>
                  </a:cubicBezTo>
                  <a:cubicBezTo>
                    <a:pt x="0" y="393"/>
                    <a:pt x="280" y="149"/>
                    <a:pt x="658" y="73"/>
                  </a:cubicBezTo>
                  <a:cubicBezTo>
                    <a:pt x="1033" y="1"/>
                    <a:pt x="1371" y="131"/>
                    <a:pt x="1407" y="339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9"/>
            <p:cNvSpPr/>
            <p:nvPr/>
          </p:nvSpPr>
          <p:spPr>
            <a:xfrm rot="-1142674">
              <a:off x="678561" y="1474695"/>
              <a:ext cx="223067" cy="500918"/>
            </a:xfrm>
            <a:custGeom>
              <a:avLst/>
              <a:gdLst/>
              <a:ahLst/>
              <a:cxnLst/>
              <a:rect l="l" t="t" r="r" b="b"/>
              <a:pathLst>
                <a:path w="2895" h="6501" extrusionOk="0">
                  <a:moveTo>
                    <a:pt x="2218" y="1"/>
                  </a:moveTo>
                  <a:cubicBezTo>
                    <a:pt x="2160" y="1"/>
                    <a:pt x="2087" y="1"/>
                    <a:pt x="1993" y="19"/>
                  </a:cubicBezTo>
                  <a:lnTo>
                    <a:pt x="1862" y="41"/>
                  </a:lnTo>
                  <a:cubicBezTo>
                    <a:pt x="1822" y="59"/>
                    <a:pt x="1804" y="59"/>
                    <a:pt x="1767" y="77"/>
                  </a:cubicBezTo>
                  <a:lnTo>
                    <a:pt x="1731" y="77"/>
                  </a:lnTo>
                  <a:cubicBezTo>
                    <a:pt x="1637" y="95"/>
                    <a:pt x="1560" y="132"/>
                    <a:pt x="1465" y="172"/>
                  </a:cubicBezTo>
                  <a:lnTo>
                    <a:pt x="1411" y="190"/>
                  </a:lnTo>
                  <a:cubicBezTo>
                    <a:pt x="1186" y="303"/>
                    <a:pt x="979" y="434"/>
                    <a:pt x="807" y="582"/>
                  </a:cubicBezTo>
                  <a:cubicBezTo>
                    <a:pt x="622" y="772"/>
                    <a:pt x="451" y="997"/>
                    <a:pt x="320" y="1240"/>
                  </a:cubicBezTo>
                  <a:lnTo>
                    <a:pt x="284" y="1299"/>
                  </a:lnTo>
                  <a:cubicBezTo>
                    <a:pt x="266" y="1335"/>
                    <a:pt x="244" y="1371"/>
                    <a:pt x="226" y="1430"/>
                  </a:cubicBezTo>
                  <a:lnTo>
                    <a:pt x="154" y="1637"/>
                  </a:lnTo>
                  <a:cubicBezTo>
                    <a:pt x="95" y="1768"/>
                    <a:pt x="59" y="1917"/>
                    <a:pt x="41" y="2070"/>
                  </a:cubicBezTo>
                  <a:lnTo>
                    <a:pt x="18" y="2160"/>
                  </a:lnTo>
                  <a:lnTo>
                    <a:pt x="18" y="2183"/>
                  </a:lnTo>
                  <a:lnTo>
                    <a:pt x="0" y="2480"/>
                  </a:lnTo>
                  <a:lnTo>
                    <a:pt x="0" y="2575"/>
                  </a:lnTo>
                  <a:lnTo>
                    <a:pt x="0" y="2723"/>
                  </a:lnTo>
                  <a:lnTo>
                    <a:pt x="0" y="2800"/>
                  </a:lnTo>
                  <a:cubicBezTo>
                    <a:pt x="18" y="2836"/>
                    <a:pt x="18" y="2895"/>
                    <a:pt x="18" y="2949"/>
                  </a:cubicBezTo>
                  <a:lnTo>
                    <a:pt x="41" y="3007"/>
                  </a:lnTo>
                  <a:cubicBezTo>
                    <a:pt x="59" y="3138"/>
                    <a:pt x="77" y="3269"/>
                    <a:pt x="113" y="3382"/>
                  </a:cubicBezTo>
                  <a:cubicBezTo>
                    <a:pt x="113" y="3422"/>
                    <a:pt x="113" y="3440"/>
                    <a:pt x="131" y="3458"/>
                  </a:cubicBezTo>
                  <a:cubicBezTo>
                    <a:pt x="131" y="3494"/>
                    <a:pt x="154" y="3553"/>
                    <a:pt x="172" y="3607"/>
                  </a:cubicBezTo>
                  <a:lnTo>
                    <a:pt x="244" y="3796"/>
                  </a:lnTo>
                  <a:cubicBezTo>
                    <a:pt x="284" y="3927"/>
                    <a:pt x="339" y="4040"/>
                    <a:pt x="397" y="4134"/>
                  </a:cubicBezTo>
                  <a:lnTo>
                    <a:pt x="433" y="4188"/>
                  </a:lnTo>
                  <a:lnTo>
                    <a:pt x="528" y="4360"/>
                  </a:lnTo>
                  <a:lnTo>
                    <a:pt x="582" y="4454"/>
                  </a:lnTo>
                  <a:lnTo>
                    <a:pt x="753" y="4698"/>
                  </a:lnTo>
                  <a:cubicBezTo>
                    <a:pt x="771" y="4734"/>
                    <a:pt x="807" y="4774"/>
                    <a:pt x="830" y="4829"/>
                  </a:cubicBezTo>
                  <a:lnTo>
                    <a:pt x="866" y="4865"/>
                  </a:lnTo>
                  <a:cubicBezTo>
                    <a:pt x="943" y="4941"/>
                    <a:pt x="1015" y="5036"/>
                    <a:pt x="1091" y="5149"/>
                  </a:cubicBezTo>
                  <a:cubicBezTo>
                    <a:pt x="1240" y="5297"/>
                    <a:pt x="1393" y="5469"/>
                    <a:pt x="1560" y="5617"/>
                  </a:cubicBezTo>
                  <a:cubicBezTo>
                    <a:pt x="1709" y="5766"/>
                    <a:pt x="1862" y="5879"/>
                    <a:pt x="1993" y="5992"/>
                  </a:cubicBezTo>
                  <a:cubicBezTo>
                    <a:pt x="2087" y="6086"/>
                    <a:pt x="2182" y="6163"/>
                    <a:pt x="2272" y="6217"/>
                  </a:cubicBezTo>
                  <a:lnTo>
                    <a:pt x="2331" y="6258"/>
                  </a:lnTo>
                  <a:cubicBezTo>
                    <a:pt x="2385" y="6312"/>
                    <a:pt x="2444" y="6352"/>
                    <a:pt x="2480" y="6388"/>
                  </a:cubicBezTo>
                  <a:cubicBezTo>
                    <a:pt x="2520" y="6406"/>
                    <a:pt x="2538" y="6406"/>
                    <a:pt x="2556" y="6424"/>
                  </a:cubicBezTo>
                  <a:lnTo>
                    <a:pt x="2633" y="6483"/>
                  </a:lnTo>
                  <a:cubicBezTo>
                    <a:pt x="2651" y="6501"/>
                    <a:pt x="2669" y="6501"/>
                    <a:pt x="2687" y="6501"/>
                  </a:cubicBezTo>
                  <a:cubicBezTo>
                    <a:pt x="2705" y="6501"/>
                    <a:pt x="2705" y="6483"/>
                    <a:pt x="2723" y="6483"/>
                  </a:cubicBezTo>
                  <a:cubicBezTo>
                    <a:pt x="2746" y="6442"/>
                    <a:pt x="2764" y="6406"/>
                    <a:pt x="2723" y="6370"/>
                  </a:cubicBezTo>
                  <a:cubicBezTo>
                    <a:pt x="2723" y="6370"/>
                    <a:pt x="2651" y="6258"/>
                    <a:pt x="2498" y="6068"/>
                  </a:cubicBezTo>
                  <a:lnTo>
                    <a:pt x="2254" y="5748"/>
                  </a:lnTo>
                  <a:lnTo>
                    <a:pt x="2200" y="5694"/>
                  </a:lnTo>
                  <a:cubicBezTo>
                    <a:pt x="2160" y="5635"/>
                    <a:pt x="2124" y="5599"/>
                    <a:pt x="2087" y="5541"/>
                  </a:cubicBezTo>
                  <a:cubicBezTo>
                    <a:pt x="2069" y="5505"/>
                    <a:pt x="2047" y="5487"/>
                    <a:pt x="2029" y="5469"/>
                  </a:cubicBezTo>
                  <a:cubicBezTo>
                    <a:pt x="1993" y="5410"/>
                    <a:pt x="1957" y="5356"/>
                    <a:pt x="1916" y="5315"/>
                  </a:cubicBezTo>
                  <a:cubicBezTo>
                    <a:pt x="1804" y="5167"/>
                    <a:pt x="1673" y="5000"/>
                    <a:pt x="1542" y="4793"/>
                  </a:cubicBezTo>
                  <a:lnTo>
                    <a:pt x="1447" y="4662"/>
                  </a:lnTo>
                  <a:cubicBezTo>
                    <a:pt x="1429" y="4621"/>
                    <a:pt x="1411" y="4603"/>
                    <a:pt x="1393" y="4567"/>
                  </a:cubicBezTo>
                  <a:cubicBezTo>
                    <a:pt x="1371" y="4549"/>
                    <a:pt x="1371" y="4527"/>
                    <a:pt x="1353" y="4509"/>
                  </a:cubicBezTo>
                  <a:cubicBezTo>
                    <a:pt x="1353" y="4491"/>
                    <a:pt x="1335" y="4472"/>
                    <a:pt x="1317" y="4454"/>
                  </a:cubicBezTo>
                  <a:cubicBezTo>
                    <a:pt x="1299" y="4414"/>
                    <a:pt x="1281" y="4396"/>
                    <a:pt x="1258" y="4360"/>
                  </a:cubicBezTo>
                  <a:lnTo>
                    <a:pt x="1127" y="4134"/>
                  </a:lnTo>
                  <a:lnTo>
                    <a:pt x="1015" y="3891"/>
                  </a:lnTo>
                  <a:cubicBezTo>
                    <a:pt x="997" y="3850"/>
                    <a:pt x="997" y="3832"/>
                    <a:pt x="979" y="3796"/>
                  </a:cubicBezTo>
                  <a:cubicBezTo>
                    <a:pt x="961" y="3778"/>
                    <a:pt x="961" y="3760"/>
                    <a:pt x="943" y="3720"/>
                  </a:cubicBezTo>
                  <a:cubicBezTo>
                    <a:pt x="943" y="3720"/>
                    <a:pt x="943" y="3702"/>
                    <a:pt x="920" y="3684"/>
                  </a:cubicBezTo>
                  <a:cubicBezTo>
                    <a:pt x="902" y="3648"/>
                    <a:pt x="902" y="3607"/>
                    <a:pt x="884" y="3571"/>
                  </a:cubicBezTo>
                  <a:lnTo>
                    <a:pt x="830" y="3382"/>
                  </a:lnTo>
                  <a:cubicBezTo>
                    <a:pt x="807" y="3364"/>
                    <a:pt x="807" y="3328"/>
                    <a:pt x="789" y="3287"/>
                  </a:cubicBezTo>
                  <a:cubicBezTo>
                    <a:pt x="789" y="3269"/>
                    <a:pt x="789" y="3233"/>
                    <a:pt x="771" y="3215"/>
                  </a:cubicBezTo>
                  <a:cubicBezTo>
                    <a:pt x="753" y="3120"/>
                    <a:pt x="735" y="3026"/>
                    <a:pt x="735" y="2931"/>
                  </a:cubicBezTo>
                  <a:lnTo>
                    <a:pt x="717" y="2859"/>
                  </a:lnTo>
                  <a:cubicBezTo>
                    <a:pt x="717" y="2818"/>
                    <a:pt x="695" y="2800"/>
                    <a:pt x="695" y="2764"/>
                  </a:cubicBezTo>
                  <a:lnTo>
                    <a:pt x="695" y="2687"/>
                  </a:lnTo>
                  <a:lnTo>
                    <a:pt x="695" y="2575"/>
                  </a:lnTo>
                  <a:lnTo>
                    <a:pt x="695" y="2521"/>
                  </a:lnTo>
                  <a:lnTo>
                    <a:pt x="695" y="2331"/>
                  </a:lnTo>
                  <a:lnTo>
                    <a:pt x="695" y="2255"/>
                  </a:lnTo>
                  <a:lnTo>
                    <a:pt x="717" y="2160"/>
                  </a:lnTo>
                  <a:cubicBezTo>
                    <a:pt x="735" y="1917"/>
                    <a:pt x="807" y="1691"/>
                    <a:pt x="884" y="1506"/>
                  </a:cubicBezTo>
                  <a:cubicBezTo>
                    <a:pt x="979" y="1317"/>
                    <a:pt x="1091" y="1128"/>
                    <a:pt x="1222" y="979"/>
                  </a:cubicBezTo>
                  <a:cubicBezTo>
                    <a:pt x="1353" y="808"/>
                    <a:pt x="1524" y="677"/>
                    <a:pt x="1637" y="605"/>
                  </a:cubicBezTo>
                  <a:lnTo>
                    <a:pt x="1673" y="582"/>
                  </a:lnTo>
                  <a:cubicBezTo>
                    <a:pt x="1749" y="528"/>
                    <a:pt x="1804" y="492"/>
                    <a:pt x="1862" y="470"/>
                  </a:cubicBezTo>
                  <a:cubicBezTo>
                    <a:pt x="1880" y="470"/>
                    <a:pt x="1898" y="452"/>
                    <a:pt x="1916" y="452"/>
                  </a:cubicBezTo>
                  <a:cubicBezTo>
                    <a:pt x="1934" y="434"/>
                    <a:pt x="1957" y="434"/>
                    <a:pt x="1975" y="416"/>
                  </a:cubicBezTo>
                  <a:lnTo>
                    <a:pt x="2087" y="379"/>
                  </a:lnTo>
                  <a:cubicBezTo>
                    <a:pt x="2142" y="357"/>
                    <a:pt x="2182" y="339"/>
                    <a:pt x="2236" y="321"/>
                  </a:cubicBezTo>
                  <a:cubicBezTo>
                    <a:pt x="2254" y="321"/>
                    <a:pt x="2272" y="321"/>
                    <a:pt x="2295" y="303"/>
                  </a:cubicBezTo>
                  <a:cubicBezTo>
                    <a:pt x="2331" y="303"/>
                    <a:pt x="2349" y="285"/>
                    <a:pt x="2385" y="285"/>
                  </a:cubicBezTo>
                  <a:cubicBezTo>
                    <a:pt x="2408" y="285"/>
                    <a:pt x="2444" y="285"/>
                    <a:pt x="2462" y="267"/>
                  </a:cubicBezTo>
                  <a:lnTo>
                    <a:pt x="2538" y="267"/>
                  </a:lnTo>
                  <a:cubicBezTo>
                    <a:pt x="2556" y="244"/>
                    <a:pt x="2592" y="244"/>
                    <a:pt x="2610" y="244"/>
                  </a:cubicBezTo>
                  <a:lnTo>
                    <a:pt x="2723" y="226"/>
                  </a:lnTo>
                  <a:lnTo>
                    <a:pt x="2836" y="226"/>
                  </a:lnTo>
                  <a:cubicBezTo>
                    <a:pt x="2876" y="208"/>
                    <a:pt x="2894" y="190"/>
                    <a:pt x="2894" y="154"/>
                  </a:cubicBezTo>
                  <a:cubicBezTo>
                    <a:pt x="2894" y="114"/>
                    <a:pt x="2876" y="77"/>
                    <a:pt x="2836" y="77"/>
                  </a:cubicBezTo>
                  <a:lnTo>
                    <a:pt x="2746" y="59"/>
                  </a:lnTo>
                  <a:cubicBezTo>
                    <a:pt x="2723" y="41"/>
                    <a:pt x="2705" y="41"/>
                    <a:pt x="2705" y="41"/>
                  </a:cubicBezTo>
                  <a:cubicBezTo>
                    <a:pt x="2651" y="19"/>
                    <a:pt x="2556" y="19"/>
                    <a:pt x="2444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9"/>
            <p:cNvSpPr/>
            <p:nvPr/>
          </p:nvSpPr>
          <p:spPr>
            <a:xfrm rot="-1142674">
              <a:off x="841791" y="1582095"/>
              <a:ext cx="137616" cy="137230"/>
            </a:xfrm>
            <a:custGeom>
              <a:avLst/>
              <a:gdLst/>
              <a:ahLst/>
              <a:cxnLst/>
              <a:rect l="l" t="t" r="r" b="b"/>
              <a:pathLst>
                <a:path w="1786" h="1781" extrusionOk="0">
                  <a:moveTo>
                    <a:pt x="939" y="1781"/>
                  </a:moveTo>
                  <a:cubicBezTo>
                    <a:pt x="470" y="1781"/>
                    <a:pt x="19" y="1371"/>
                    <a:pt x="19" y="902"/>
                  </a:cubicBezTo>
                  <a:cubicBezTo>
                    <a:pt x="1" y="410"/>
                    <a:pt x="375" y="18"/>
                    <a:pt x="866" y="18"/>
                  </a:cubicBezTo>
                  <a:cubicBezTo>
                    <a:pt x="1335" y="0"/>
                    <a:pt x="1786" y="469"/>
                    <a:pt x="1786" y="974"/>
                  </a:cubicBezTo>
                  <a:cubicBezTo>
                    <a:pt x="1786" y="1389"/>
                    <a:pt x="1389" y="1763"/>
                    <a:pt x="939" y="17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9"/>
            <p:cNvSpPr/>
            <p:nvPr/>
          </p:nvSpPr>
          <p:spPr>
            <a:xfrm rot="-1142674">
              <a:off x="808430" y="1545261"/>
              <a:ext cx="94158" cy="60794"/>
            </a:xfrm>
            <a:custGeom>
              <a:avLst/>
              <a:gdLst/>
              <a:ahLst/>
              <a:cxnLst/>
              <a:rect l="l" t="t" r="r" b="b"/>
              <a:pathLst>
                <a:path w="1222" h="789" extrusionOk="0">
                  <a:moveTo>
                    <a:pt x="1222" y="280"/>
                  </a:moveTo>
                  <a:cubicBezTo>
                    <a:pt x="1168" y="356"/>
                    <a:pt x="1073" y="298"/>
                    <a:pt x="1015" y="280"/>
                  </a:cubicBezTo>
                  <a:cubicBezTo>
                    <a:pt x="848" y="225"/>
                    <a:pt x="640" y="243"/>
                    <a:pt x="492" y="338"/>
                  </a:cubicBezTo>
                  <a:cubicBezTo>
                    <a:pt x="415" y="374"/>
                    <a:pt x="361" y="433"/>
                    <a:pt x="302" y="487"/>
                  </a:cubicBezTo>
                  <a:cubicBezTo>
                    <a:pt x="266" y="523"/>
                    <a:pt x="226" y="582"/>
                    <a:pt x="208" y="636"/>
                  </a:cubicBezTo>
                  <a:cubicBezTo>
                    <a:pt x="190" y="676"/>
                    <a:pt x="172" y="730"/>
                    <a:pt x="136" y="771"/>
                  </a:cubicBezTo>
                  <a:cubicBezTo>
                    <a:pt x="95" y="789"/>
                    <a:pt x="41" y="771"/>
                    <a:pt x="23" y="748"/>
                  </a:cubicBezTo>
                  <a:cubicBezTo>
                    <a:pt x="0" y="694"/>
                    <a:pt x="23" y="636"/>
                    <a:pt x="41" y="582"/>
                  </a:cubicBezTo>
                  <a:cubicBezTo>
                    <a:pt x="95" y="410"/>
                    <a:pt x="190" y="320"/>
                    <a:pt x="338" y="207"/>
                  </a:cubicBezTo>
                  <a:cubicBezTo>
                    <a:pt x="510" y="95"/>
                    <a:pt x="735" y="0"/>
                    <a:pt x="924" y="54"/>
                  </a:cubicBezTo>
                  <a:cubicBezTo>
                    <a:pt x="1037" y="95"/>
                    <a:pt x="1168" y="131"/>
                    <a:pt x="1222" y="22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9"/>
            <p:cNvSpPr/>
            <p:nvPr/>
          </p:nvSpPr>
          <p:spPr>
            <a:xfrm rot="-1142674">
              <a:off x="951440" y="1463631"/>
              <a:ext cx="98704" cy="40684"/>
            </a:xfrm>
            <a:custGeom>
              <a:avLst/>
              <a:gdLst/>
              <a:ahLst/>
              <a:cxnLst/>
              <a:rect l="l" t="t" r="r" b="b"/>
              <a:pathLst>
                <a:path w="1281" h="528" extrusionOk="0">
                  <a:moveTo>
                    <a:pt x="23" y="433"/>
                  </a:moveTo>
                  <a:cubicBezTo>
                    <a:pt x="95" y="492"/>
                    <a:pt x="172" y="415"/>
                    <a:pt x="226" y="379"/>
                  </a:cubicBezTo>
                  <a:cubicBezTo>
                    <a:pt x="361" y="266"/>
                    <a:pt x="546" y="208"/>
                    <a:pt x="735" y="226"/>
                  </a:cubicBezTo>
                  <a:cubicBezTo>
                    <a:pt x="812" y="248"/>
                    <a:pt x="884" y="284"/>
                    <a:pt x="943" y="320"/>
                  </a:cubicBezTo>
                  <a:cubicBezTo>
                    <a:pt x="979" y="338"/>
                    <a:pt x="1037" y="379"/>
                    <a:pt x="1073" y="415"/>
                  </a:cubicBezTo>
                  <a:cubicBezTo>
                    <a:pt x="1091" y="451"/>
                    <a:pt x="1127" y="510"/>
                    <a:pt x="1168" y="528"/>
                  </a:cubicBezTo>
                  <a:cubicBezTo>
                    <a:pt x="1204" y="528"/>
                    <a:pt x="1263" y="510"/>
                    <a:pt x="1263" y="474"/>
                  </a:cubicBezTo>
                  <a:cubicBezTo>
                    <a:pt x="1281" y="415"/>
                    <a:pt x="1222" y="361"/>
                    <a:pt x="1204" y="320"/>
                  </a:cubicBezTo>
                  <a:cubicBezTo>
                    <a:pt x="1109" y="172"/>
                    <a:pt x="979" y="113"/>
                    <a:pt x="830" y="59"/>
                  </a:cubicBezTo>
                  <a:cubicBezTo>
                    <a:pt x="641" y="23"/>
                    <a:pt x="415" y="0"/>
                    <a:pt x="248" y="136"/>
                  </a:cubicBezTo>
                  <a:cubicBezTo>
                    <a:pt x="154" y="190"/>
                    <a:pt x="41" y="266"/>
                    <a:pt x="0" y="379"/>
                  </a:cubicBezTo>
                  <a:cubicBezTo>
                    <a:pt x="0" y="415"/>
                    <a:pt x="0" y="433"/>
                    <a:pt x="23" y="433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9"/>
            <p:cNvSpPr/>
            <p:nvPr/>
          </p:nvSpPr>
          <p:spPr>
            <a:xfrm rot="-1142674">
              <a:off x="880500" y="1617961"/>
              <a:ext cx="71274" cy="70888"/>
            </a:xfrm>
            <a:custGeom>
              <a:avLst/>
              <a:gdLst/>
              <a:ahLst/>
              <a:cxnLst/>
              <a:rect l="l" t="t" r="r" b="b"/>
              <a:pathLst>
                <a:path w="925" h="920" extrusionOk="0">
                  <a:moveTo>
                    <a:pt x="452" y="0"/>
                  </a:moveTo>
                  <a:cubicBezTo>
                    <a:pt x="699" y="0"/>
                    <a:pt x="902" y="225"/>
                    <a:pt x="902" y="487"/>
                  </a:cubicBezTo>
                  <a:cubicBezTo>
                    <a:pt x="925" y="712"/>
                    <a:pt x="718" y="902"/>
                    <a:pt x="492" y="902"/>
                  </a:cubicBezTo>
                  <a:cubicBezTo>
                    <a:pt x="249" y="920"/>
                    <a:pt x="23" y="694"/>
                    <a:pt x="1" y="451"/>
                  </a:cubicBezTo>
                  <a:cubicBezTo>
                    <a:pt x="1" y="207"/>
                    <a:pt x="208" y="0"/>
                    <a:pt x="452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9"/>
            <p:cNvSpPr/>
            <p:nvPr/>
          </p:nvSpPr>
          <p:spPr>
            <a:xfrm rot="-1142674">
              <a:off x="967730" y="1506362"/>
              <a:ext cx="137307" cy="139003"/>
            </a:xfrm>
            <a:custGeom>
              <a:avLst/>
              <a:gdLst/>
              <a:ahLst/>
              <a:cxnLst/>
              <a:rect l="l" t="t" r="r" b="b"/>
              <a:pathLst>
                <a:path w="1782" h="1804" extrusionOk="0">
                  <a:moveTo>
                    <a:pt x="844" y="1786"/>
                  </a:moveTo>
                  <a:cubicBezTo>
                    <a:pt x="1330" y="1804"/>
                    <a:pt x="1763" y="1389"/>
                    <a:pt x="1781" y="920"/>
                  </a:cubicBezTo>
                  <a:cubicBezTo>
                    <a:pt x="1781" y="433"/>
                    <a:pt x="1407" y="37"/>
                    <a:pt x="938" y="19"/>
                  </a:cubicBezTo>
                  <a:cubicBezTo>
                    <a:pt x="469" y="0"/>
                    <a:pt x="19" y="469"/>
                    <a:pt x="1" y="979"/>
                  </a:cubicBezTo>
                  <a:cubicBezTo>
                    <a:pt x="1" y="1389"/>
                    <a:pt x="393" y="1768"/>
                    <a:pt x="844" y="17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9"/>
            <p:cNvSpPr/>
            <p:nvPr/>
          </p:nvSpPr>
          <p:spPr>
            <a:xfrm rot="-1142674">
              <a:off x="999331" y="1544881"/>
              <a:ext cx="69578" cy="71274"/>
            </a:xfrm>
            <a:custGeom>
              <a:avLst/>
              <a:gdLst/>
              <a:ahLst/>
              <a:cxnLst/>
              <a:rect l="l" t="t" r="r" b="b"/>
              <a:pathLst>
                <a:path w="903" h="925" extrusionOk="0">
                  <a:moveTo>
                    <a:pt x="470" y="0"/>
                  </a:moveTo>
                  <a:cubicBezTo>
                    <a:pt x="208" y="0"/>
                    <a:pt x="1" y="226"/>
                    <a:pt x="1" y="510"/>
                  </a:cubicBezTo>
                  <a:cubicBezTo>
                    <a:pt x="1" y="717"/>
                    <a:pt x="190" y="924"/>
                    <a:pt x="416" y="924"/>
                  </a:cubicBezTo>
                  <a:cubicBezTo>
                    <a:pt x="659" y="924"/>
                    <a:pt x="902" y="699"/>
                    <a:pt x="902" y="451"/>
                  </a:cubicBezTo>
                  <a:cubicBezTo>
                    <a:pt x="902" y="226"/>
                    <a:pt x="713" y="23"/>
                    <a:pt x="47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9"/>
            <p:cNvSpPr/>
            <p:nvPr/>
          </p:nvSpPr>
          <p:spPr>
            <a:xfrm rot="-1142674">
              <a:off x="989122" y="1681796"/>
              <a:ext cx="94312" cy="81753"/>
            </a:xfrm>
            <a:custGeom>
              <a:avLst/>
              <a:gdLst/>
              <a:ahLst/>
              <a:cxnLst/>
              <a:rect l="l" t="t" r="r" b="b"/>
              <a:pathLst>
                <a:path w="1224" h="1061" extrusionOk="0">
                  <a:moveTo>
                    <a:pt x="1049" y="1"/>
                  </a:moveTo>
                  <a:cubicBezTo>
                    <a:pt x="977" y="1"/>
                    <a:pt x="901" y="64"/>
                    <a:pt x="926" y="159"/>
                  </a:cubicBezTo>
                  <a:cubicBezTo>
                    <a:pt x="962" y="344"/>
                    <a:pt x="998" y="704"/>
                    <a:pt x="773" y="795"/>
                  </a:cubicBezTo>
                  <a:cubicBezTo>
                    <a:pt x="734" y="812"/>
                    <a:pt x="697" y="820"/>
                    <a:pt x="662" y="820"/>
                  </a:cubicBezTo>
                  <a:cubicBezTo>
                    <a:pt x="428" y="820"/>
                    <a:pt x="281" y="470"/>
                    <a:pt x="250" y="290"/>
                  </a:cubicBezTo>
                  <a:cubicBezTo>
                    <a:pt x="233" y="228"/>
                    <a:pt x="185" y="202"/>
                    <a:pt x="137" y="202"/>
                  </a:cubicBezTo>
                  <a:cubicBezTo>
                    <a:pt x="69" y="202"/>
                    <a:pt x="1" y="256"/>
                    <a:pt x="25" y="344"/>
                  </a:cubicBezTo>
                  <a:cubicBezTo>
                    <a:pt x="73" y="681"/>
                    <a:pt x="332" y="1061"/>
                    <a:pt x="693" y="1061"/>
                  </a:cubicBezTo>
                  <a:cubicBezTo>
                    <a:pt x="738" y="1061"/>
                    <a:pt x="784" y="1055"/>
                    <a:pt x="831" y="1042"/>
                  </a:cubicBezTo>
                  <a:cubicBezTo>
                    <a:pt x="1224" y="930"/>
                    <a:pt x="1206" y="402"/>
                    <a:pt x="1152" y="82"/>
                  </a:cubicBezTo>
                  <a:cubicBezTo>
                    <a:pt x="1136" y="25"/>
                    <a:pt x="1093" y="1"/>
                    <a:pt x="104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9"/>
            <p:cNvSpPr/>
            <p:nvPr/>
          </p:nvSpPr>
          <p:spPr>
            <a:xfrm rot="-1142674">
              <a:off x="662199" y="1354976"/>
              <a:ext cx="98704" cy="72275"/>
            </a:xfrm>
            <a:custGeom>
              <a:avLst/>
              <a:gdLst/>
              <a:ahLst/>
              <a:cxnLst/>
              <a:rect l="l" t="t" r="r" b="b"/>
              <a:pathLst>
                <a:path w="1281" h="938" extrusionOk="0">
                  <a:moveTo>
                    <a:pt x="0" y="0"/>
                  </a:moveTo>
                  <a:cubicBezTo>
                    <a:pt x="0" y="0"/>
                    <a:pt x="23" y="18"/>
                    <a:pt x="41" y="54"/>
                  </a:cubicBezTo>
                  <a:cubicBezTo>
                    <a:pt x="59" y="72"/>
                    <a:pt x="77" y="90"/>
                    <a:pt x="113" y="113"/>
                  </a:cubicBezTo>
                  <a:cubicBezTo>
                    <a:pt x="135" y="131"/>
                    <a:pt x="153" y="149"/>
                    <a:pt x="189" y="167"/>
                  </a:cubicBezTo>
                  <a:cubicBezTo>
                    <a:pt x="207" y="203"/>
                    <a:pt x="248" y="225"/>
                    <a:pt x="266" y="243"/>
                  </a:cubicBezTo>
                  <a:cubicBezTo>
                    <a:pt x="302" y="279"/>
                    <a:pt x="338" y="298"/>
                    <a:pt x="379" y="338"/>
                  </a:cubicBezTo>
                  <a:cubicBezTo>
                    <a:pt x="415" y="374"/>
                    <a:pt x="451" y="392"/>
                    <a:pt x="491" y="428"/>
                  </a:cubicBezTo>
                  <a:cubicBezTo>
                    <a:pt x="527" y="451"/>
                    <a:pt x="564" y="487"/>
                    <a:pt x="604" y="523"/>
                  </a:cubicBezTo>
                  <a:cubicBezTo>
                    <a:pt x="640" y="541"/>
                    <a:pt x="676" y="582"/>
                    <a:pt x="717" y="600"/>
                  </a:cubicBezTo>
                  <a:cubicBezTo>
                    <a:pt x="753" y="636"/>
                    <a:pt x="789" y="654"/>
                    <a:pt x="829" y="694"/>
                  </a:cubicBezTo>
                  <a:cubicBezTo>
                    <a:pt x="902" y="748"/>
                    <a:pt x="978" y="789"/>
                    <a:pt x="1055" y="825"/>
                  </a:cubicBezTo>
                  <a:cubicBezTo>
                    <a:pt x="1109" y="861"/>
                    <a:pt x="1186" y="902"/>
                    <a:pt x="1222" y="920"/>
                  </a:cubicBezTo>
                  <a:cubicBezTo>
                    <a:pt x="1262" y="920"/>
                    <a:pt x="1280" y="938"/>
                    <a:pt x="1280" y="938"/>
                  </a:cubicBezTo>
                  <a:cubicBezTo>
                    <a:pt x="1280" y="938"/>
                    <a:pt x="1262" y="920"/>
                    <a:pt x="1240" y="879"/>
                  </a:cubicBezTo>
                  <a:cubicBezTo>
                    <a:pt x="1222" y="843"/>
                    <a:pt x="1168" y="789"/>
                    <a:pt x="1127" y="730"/>
                  </a:cubicBezTo>
                  <a:cubicBezTo>
                    <a:pt x="1073" y="676"/>
                    <a:pt x="1014" y="618"/>
                    <a:pt x="942" y="563"/>
                  </a:cubicBezTo>
                  <a:cubicBezTo>
                    <a:pt x="902" y="523"/>
                    <a:pt x="866" y="487"/>
                    <a:pt x="829" y="451"/>
                  </a:cubicBezTo>
                  <a:cubicBezTo>
                    <a:pt x="789" y="428"/>
                    <a:pt x="753" y="392"/>
                    <a:pt x="717" y="356"/>
                  </a:cubicBezTo>
                  <a:cubicBezTo>
                    <a:pt x="676" y="338"/>
                    <a:pt x="640" y="298"/>
                    <a:pt x="604" y="279"/>
                  </a:cubicBezTo>
                  <a:cubicBezTo>
                    <a:pt x="564" y="243"/>
                    <a:pt x="509" y="225"/>
                    <a:pt x="473" y="185"/>
                  </a:cubicBezTo>
                  <a:cubicBezTo>
                    <a:pt x="433" y="167"/>
                    <a:pt x="397" y="149"/>
                    <a:pt x="361" y="131"/>
                  </a:cubicBezTo>
                  <a:cubicBezTo>
                    <a:pt x="320" y="113"/>
                    <a:pt x="284" y="90"/>
                    <a:pt x="248" y="72"/>
                  </a:cubicBezTo>
                  <a:cubicBezTo>
                    <a:pt x="207" y="54"/>
                    <a:pt x="171" y="36"/>
                    <a:pt x="153" y="36"/>
                  </a:cubicBezTo>
                  <a:cubicBezTo>
                    <a:pt x="113" y="36"/>
                    <a:pt x="95" y="18"/>
                    <a:pt x="59" y="18"/>
                  </a:cubicBezTo>
                  <a:cubicBezTo>
                    <a:pt x="23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9"/>
            <p:cNvSpPr/>
            <p:nvPr/>
          </p:nvSpPr>
          <p:spPr>
            <a:xfrm rot="-1142674">
              <a:off x="846895" y="1263975"/>
              <a:ext cx="80982" cy="92771"/>
            </a:xfrm>
            <a:custGeom>
              <a:avLst/>
              <a:gdLst/>
              <a:ahLst/>
              <a:cxnLst/>
              <a:rect l="l" t="t" r="r" b="b"/>
              <a:pathLst>
                <a:path w="1051" h="1204" extrusionOk="0">
                  <a:moveTo>
                    <a:pt x="1051" y="0"/>
                  </a:moveTo>
                  <a:lnTo>
                    <a:pt x="1051" y="0"/>
                  </a:lnTo>
                  <a:cubicBezTo>
                    <a:pt x="1051" y="0"/>
                    <a:pt x="1033" y="18"/>
                    <a:pt x="992" y="41"/>
                  </a:cubicBezTo>
                  <a:cubicBezTo>
                    <a:pt x="974" y="59"/>
                    <a:pt x="956" y="77"/>
                    <a:pt x="920" y="95"/>
                  </a:cubicBezTo>
                  <a:cubicBezTo>
                    <a:pt x="902" y="95"/>
                    <a:pt x="862" y="131"/>
                    <a:pt x="843" y="154"/>
                  </a:cubicBezTo>
                  <a:cubicBezTo>
                    <a:pt x="807" y="172"/>
                    <a:pt x="767" y="208"/>
                    <a:pt x="749" y="226"/>
                  </a:cubicBezTo>
                  <a:cubicBezTo>
                    <a:pt x="713" y="266"/>
                    <a:pt x="677" y="284"/>
                    <a:pt x="636" y="320"/>
                  </a:cubicBezTo>
                  <a:cubicBezTo>
                    <a:pt x="582" y="379"/>
                    <a:pt x="505" y="451"/>
                    <a:pt x="451" y="528"/>
                  </a:cubicBezTo>
                  <a:cubicBezTo>
                    <a:pt x="316" y="677"/>
                    <a:pt x="185" y="848"/>
                    <a:pt x="113" y="979"/>
                  </a:cubicBezTo>
                  <a:cubicBezTo>
                    <a:pt x="73" y="1055"/>
                    <a:pt x="55" y="1109"/>
                    <a:pt x="37" y="1145"/>
                  </a:cubicBezTo>
                  <a:cubicBezTo>
                    <a:pt x="19" y="1186"/>
                    <a:pt x="1" y="1204"/>
                    <a:pt x="1" y="1204"/>
                  </a:cubicBezTo>
                  <a:cubicBezTo>
                    <a:pt x="1" y="1204"/>
                    <a:pt x="37" y="1186"/>
                    <a:pt x="55" y="1168"/>
                  </a:cubicBezTo>
                  <a:cubicBezTo>
                    <a:pt x="91" y="1145"/>
                    <a:pt x="149" y="1109"/>
                    <a:pt x="203" y="1055"/>
                  </a:cubicBezTo>
                  <a:cubicBezTo>
                    <a:pt x="262" y="997"/>
                    <a:pt x="339" y="942"/>
                    <a:pt x="393" y="884"/>
                  </a:cubicBezTo>
                  <a:cubicBezTo>
                    <a:pt x="429" y="848"/>
                    <a:pt x="469" y="807"/>
                    <a:pt x="487" y="771"/>
                  </a:cubicBezTo>
                  <a:cubicBezTo>
                    <a:pt x="523" y="735"/>
                    <a:pt x="564" y="695"/>
                    <a:pt x="600" y="658"/>
                  </a:cubicBezTo>
                  <a:cubicBezTo>
                    <a:pt x="618" y="622"/>
                    <a:pt x="654" y="582"/>
                    <a:pt x="695" y="546"/>
                  </a:cubicBezTo>
                  <a:cubicBezTo>
                    <a:pt x="713" y="510"/>
                    <a:pt x="749" y="469"/>
                    <a:pt x="767" y="433"/>
                  </a:cubicBezTo>
                  <a:cubicBezTo>
                    <a:pt x="807" y="397"/>
                    <a:pt x="825" y="356"/>
                    <a:pt x="862" y="320"/>
                  </a:cubicBezTo>
                  <a:cubicBezTo>
                    <a:pt x="880" y="284"/>
                    <a:pt x="902" y="266"/>
                    <a:pt x="920" y="226"/>
                  </a:cubicBezTo>
                  <a:cubicBezTo>
                    <a:pt x="938" y="190"/>
                    <a:pt x="956" y="172"/>
                    <a:pt x="974" y="131"/>
                  </a:cubicBezTo>
                  <a:cubicBezTo>
                    <a:pt x="992" y="113"/>
                    <a:pt x="1015" y="95"/>
                    <a:pt x="1015" y="77"/>
                  </a:cubicBezTo>
                  <a:cubicBezTo>
                    <a:pt x="1051" y="41"/>
                    <a:pt x="1051" y="0"/>
                    <a:pt x="10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3" name="Google Shape;1013;p49"/>
          <p:cNvGrpSpPr/>
          <p:nvPr/>
        </p:nvGrpSpPr>
        <p:grpSpPr>
          <a:xfrm>
            <a:off x="741800" y="3134916"/>
            <a:ext cx="1461591" cy="1449077"/>
            <a:chOff x="741800" y="3134916"/>
            <a:chExt cx="1461591" cy="1449077"/>
          </a:xfrm>
        </p:grpSpPr>
        <p:sp>
          <p:nvSpPr>
            <p:cNvPr id="1014" name="Google Shape;1014;p49"/>
            <p:cNvSpPr/>
            <p:nvPr/>
          </p:nvSpPr>
          <p:spPr>
            <a:xfrm rot="-1070953">
              <a:off x="889499" y="3286041"/>
              <a:ext cx="1166194" cy="1146828"/>
            </a:xfrm>
            <a:custGeom>
              <a:avLst/>
              <a:gdLst/>
              <a:ahLst/>
              <a:cxnLst/>
              <a:rect l="l" t="t" r="r" b="b"/>
              <a:pathLst>
                <a:path w="16774" h="16496" extrusionOk="0">
                  <a:moveTo>
                    <a:pt x="9001" y="0"/>
                  </a:moveTo>
                  <a:cubicBezTo>
                    <a:pt x="8682" y="0"/>
                    <a:pt x="8366" y="147"/>
                    <a:pt x="8114" y="398"/>
                  </a:cubicBezTo>
                  <a:cubicBezTo>
                    <a:pt x="8042" y="398"/>
                    <a:pt x="7948" y="380"/>
                    <a:pt x="7853" y="380"/>
                  </a:cubicBezTo>
                  <a:cubicBezTo>
                    <a:pt x="7831" y="379"/>
                    <a:pt x="7808" y="378"/>
                    <a:pt x="7786" y="378"/>
                  </a:cubicBezTo>
                  <a:cubicBezTo>
                    <a:pt x="7194" y="378"/>
                    <a:pt x="6644" y="892"/>
                    <a:pt x="6501" y="1561"/>
                  </a:cubicBezTo>
                  <a:cubicBezTo>
                    <a:pt x="5166" y="1733"/>
                    <a:pt x="3832" y="1958"/>
                    <a:pt x="2538" y="2238"/>
                  </a:cubicBezTo>
                  <a:cubicBezTo>
                    <a:pt x="2142" y="2332"/>
                    <a:pt x="1804" y="2612"/>
                    <a:pt x="1601" y="2990"/>
                  </a:cubicBezTo>
                  <a:cubicBezTo>
                    <a:pt x="1466" y="3026"/>
                    <a:pt x="1335" y="3044"/>
                    <a:pt x="1222" y="3085"/>
                  </a:cubicBezTo>
                  <a:cubicBezTo>
                    <a:pt x="510" y="3234"/>
                    <a:pt x="1" y="4005"/>
                    <a:pt x="77" y="4848"/>
                  </a:cubicBezTo>
                  <a:cubicBezTo>
                    <a:pt x="154" y="5902"/>
                    <a:pt x="267" y="6989"/>
                    <a:pt x="379" y="8043"/>
                  </a:cubicBezTo>
                  <a:cubicBezTo>
                    <a:pt x="623" y="10410"/>
                    <a:pt x="979" y="12777"/>
                    <a:pt x="1412" y="15085"/>
                  </a:cubicBezTo>
                  <a:cubicBezTo>
                    <a:pt x="1560" y="15873"/>
                    <a:pt x="2218" y="16495"/>
                    <a:pt x="2913" y="16495"/>
                  </a:cubicBezTo>
                  <a:lnTo>
                    <a:pt x="2971" y="16495"/>
                  </a:lnTo>
                  <a:cubicBezTo>
                    <a:pt x="5225" y="16383"/>
                    <a:pt x="7479" y="16099"/>
                    <a:pt x="9692" y="15684"/>
                  </a:cubicBezTo>
                  <a:cubicBezTo>
                    <a:pt x="10481" y="15553"/>
                    <a:pt x="11270" y="15405"/>
                    <a:pt x="12059" y="15233"/>
                  </a:cubicBezTo>
                  <a:cubicBezTo>
                    <a:pt x="12775" y="15085"/>
                    <a:pt x="13280" y="14296"/>
                    <a:pt x="13208" y="13471"/>
                  </a:cubicBezTo>
                  <a:cubicBezTo>
                    <a:pt x="13186" y="13092"/>
                    <a:pt x="13150" y="12682"/>
                    <a:pt x="13114" y="12249"/>
                  </a:cubicBezTo>
                  <a:lnTo>
                    <a:pt x="13114" y="12249"/>
                  </a:lnTo>
                  <a:cubicBezTo>
                    <a:pt x="13298" y="12267"/>
                    <a:pt x="13488" y="12267"/>
                    <a:pt x="13677" y="12285"/>
                  </a:cubicBezTo>
                  <a:lnTo>
                    <a:pt x="13731" y="12285"/>
                  </a:lnTo>
                  <a:cubicBezTo>
                    <a:pt x="14353" y="12285"/>
                    <a:pt x="14917" y="11762"/>
                    <a:pt x="15047" y="11064"/>
                  </a:cubicBezTo>
                  <a:cubicBezTo>
                    <a:pt x="15237" y="10108"/>
                    <a:pt x="15403" y="9130"/>
                    <a:pt x="15534" y="8134"/>
                  </a:cubicBezTo>
                  <a:cubicBezTo>
                    <a:pt x="15593" y="7818"/>
                    <a:pt x="15647" y="7498"/>
                    <a:pt x="15687" y="7178"/>
                  </a:cubicBezTo>
                  <a:lnTo>
                    <a:pt x="16174" y="6353"/>
                  </a:lnTo>
                  <a:lnTo>
                    <a:pt x="16323" y="6425"/>
                  </a:lnTo>
                  <a:lnTo>
                    <a:pt x="16494" y="5808"/>
                  </a:lnTo>
                  <a:lnTo>
                    <a:pt x="16679" y="5411"/>
                  </a:lnTo>
                  <a:lnTo>
                    <a:pt x="16589" y="5357"/>
                  </a:lnTo>
                  <a:cubicBezTo>
                    <a:pt x="16625" y="5131"/>
                    <a:pt x="16661" y="4942"/>
                    <a:pt x="16661" y="4888"/>
                  </a:cubicBezTo>
                  <a:lnTo>
                    <a:pt x="16774" y="4379"/>
                  </a:lnTo>
                  <a:lnTo>
                    <a:pt x="16774" y="4302"/>
                  </a:lnTo>
                  <a:cubicBezTo>
                    <a:pt x="16756" y="4023"/>
                    <a:pt x="16512" y="3815"/>
                    <a:pt x="16228" y="3815"/>
                  </a:cubicBezTo>
                  <a:lnTo>
                    <a:pt x="16116" y="3815"/>
                  </a:lnTo>
                  <a:cubicBezTo>
                    <a:pt x="16174" y="3328"/>
                    <a:pt x="16210" y="2860"/>
                    <a:pt x="16251" y="2368"/>
                  </a:cubicBezTo>
                  <a:cubicBezTo>
                    <a:pt x="16305" y="1656"/>
                    <a:pt x="15872" y="998"/>
                    <a:pt x="15255" y="849"/>
                  </a:cubicBezTo>
                  <a:cubicBezTo>
                    <a:pt x="13226" y="398"/>
                    <a:pt x="11139" y="114"/>
                    <a:pt x="9057" y="2"/>
                  </a:cubicBezTo>
                  <a:cubicBezTo>
                    <a:pt x="9038" y="1"/>
                    <a:pt x="9020" y="0"/>
                    <a:pt x="90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9"/>
            <p:cNvSpPr/>
            <p:nvPr/>
          </p:nvSpPr>
          <p:spPr>
            <a:xfrm rot="-1070953">
              <a:off x="1247043" y="3305495"/>
              <a:ext cx="677928" cy="755074"/>
            </a:xfrm>
            <a:custGeom>
              <a:avLst/>
              <a:gdLst/>
              <a:ahLst/>
              <a:cxnLst/>
              <a:rect l="l" t="t" r="r" b="b"/>
              <a:pathLst>
                <a:path w="9751" h="10861" extrusionOk="0">
                  <a:moveTo>
                    <a:pt x="1967" y="1"/>
                  </a:moveTo>
                  <a:cubicBezTo>
                    <a:pt x="1619" y="1"/>
                    <a:pt x="1256" y="350"/>
                    <a:pt x="1168" y="772"/>
                  </a:cubicBezTo>
                  <a:cubicBezTo>
                    <a:pt x="1015" y="1620"/>
                    <a:pt x="866" y="2462"/>
                    <a:pt x="735" y="3310"/>
                  </a:cubicBezTo>
                  <a:cubicBezTo>
                    <a:pt x="433" y="5185"/>
                    <a:pt x="208" y="7065"/>
                    <a:pt x="41" y="8945"/>
                  </a:cubicBezTo>
                  <a:cubicBezTo>
                    <a:pt x="1" y="9395"/>
                    <a:pt x="267" y="9846"/>
                    <a:pt x="623" y="9918"/>
                  </a:cubicBezTo>
                  <a:cubicBezTo>
                    <a:pt x="2385" y="10297"/>
                    <a:pt x="4152" y="10558"/>
                    <a:pt x="5955" y="10689"/>
                  </a:cubicBezTo>
                  <a:cubicBezTo>
                    <a:pt x="6595" y="10766"/>
                    <a:pt x="7231" y="10820"/>
                    <a:pt x="7871" y="10860"/>
                  </a:cubicBezTo>
                  <a:cubicBezTo>
                    <a:pt x="7880" y="10861"/>
                    <a:pt x="7888" y="10861"/>
                    <a:pt x="7897" y="10861"/>
                  </a:cubicBezTo>
                  <a:cubicBezTo>
                    <a:pt x="8245" y="10861"/>
                    <a:pt x="8608" y="10511"/>
                    <a:pt x="8678" y="10071"/>
                  </a:cubicBezTo>
                  <a:cubicBezTo>
                    <a:pt x="9169" y="7570"/>
                    <a:pt x="9507" y="5054"/>
                    <a:pt x="9710" y="2521"/>
                  </a:cubicBezTo>
                  <a:cubicBezTo>
                    <a:pt x="9751" y="2070"/>
                    <a:pt x="9485" y="1638"/>
                    <a:pt x="9129" y="1543"/>
                  </a:cubicBezTo>
                  <a:cubicBezTo>
                    <a:pt x="8980" y="1507"/>
                    <a:pt x="8809" y="1484"/>
                    <a:pt x="8660" y="1448"/>
                  </a:cubicBezTo>
                  <a:cubicBezTo>
                    <a:pt x="8565" y="1146"/>
                    <a:pt x="8358" y="885"/>
                    <a:pt x="8096" y="831"/>
                  </a:cubicBezTo>
                  <a:cubicBezTo>
                    <a:pt x="6086" y="380"/>
                    <a:pt x="4058" y="114"/>
                    <a:pt x="1993" y="1"/>
                  </a:cubicBezTo>
                  <a:cubicBezTo>
                    <a:pt x="1984" y="1"/>
                    <a:pt x="1976" y="1"/>
                    <a:pt x="1967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9"/>
            <p:cNvSpPr/>
            <p:nvPr/>
          </p:nvSpPr>
          <p:spPr>
            <a:xfrm rot="-1070953">
              <a:off x="1275623" y="3327077"/>
              <a:ext cx="599574" cy="705296"/>
            </a:xfrm>
            <a:custGeom>
              <a:avLst/>
              <a:gdLst/>
              <a:ahLst/>
              <a:cxnLst/>
              <a:rect l="l" t="t" r="r" b="b"/>
              <a:pathLst>
                <a:path w="8624" h="10145" extrusionOk="0">
                  <a:moveTo>
                    <a:pt x="1865" y="0"/>
                  </a:moveTo>
                  <a:cubicBezTo>
                    <a:pt x="1503" y="0"/>
                    <a:pt x="1161" y="353"/>
                    <a:pt x="1073" y="790"/>
                  </a:cubicBezTo>
                  <a:cubicBezTo>
                    <a:pt x="600" y="3287"/>
                    <a:pt x="244" y="5803"/>
                    <a:pt x="36" y="8340"/>
                  </a:cubicBezTo>
                  <a:cubicBezTo>
                    <a:pt x="0" y="8791"/>
                    <a:pt x="262" y="9219"/>
                    <a:pt x="622" y="9296"/>
                  </a:cubicBezTo>
                  <a:cubicBezTo>
                    <a:pt x="2651" y="9747"/>
                    <a:pt x="4679" y="10031"/>
                    <a:pt x="6744" y="10144"/>
                  </a:cubicBezTo>
                  <a:cubicBezTo>
                    <a:pt x="6753" y="10144"/>
                    <a:pt x="6761" y="10144"/>
                    <a:pt x="6770" y="10144"/>
                  </a:cubicBezTo>
                  <a:cubicBezTo>
                    <a:pt x="7118" y="10144"/>
                    <a:pt x="7476" y="9795"/>
                    <a:pt x="7569" y="9355"/>
                  </a:cubicBezTo>
                  <a:cubicBezTo>
                    <a:pt x="8038" y="6853"/>
                    <a:pt x="8376" y="4338"/>
                    <a:pt x="8583" y="1804"/>
                  </a:cubicBezTo>
                  <a:cubicBezTo>
                    <a:pt x="8624" y="1354"/>
                    <a:pt x="8358" y="921"/>
                    <a:pt x="8002" y="844"/>
                  </a:cubicBezTo>
                  <a:cubicBezTo>
                    <a:pt x="5991" y="393"/>
                    <a:pt x="3945" y="114"/>
                    <a:pt x="1898" y="1"/>
                  </a:cubicBezTo>
                  <a:cubicBezTo>
                    <a:pt x="1887" y="1"/>
                    <a:pt x="1876" y="0"/>
                    <a:pt x="18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9"/>
            <p:cNvSpPr/>
            <p:nvPr/>
          </p:nvSpPr>
          <p:spPr>
            <a:xfrm rot="-1070953">
              <a:off x="1319043" y="3266364"/>
              <a:ext cx="599296" cy="704045"/>
            </a:xfrm>
            <a:custGeom>
              <a:avLst/>
              <a:gdLst/>
              <a:ahLst/>
              <a:cxnLst/>
              <a:rect l="l" t="t" r="r" b="b"/>
              <a:pathLst>
                <a:path w="8620" h="10127" extrusionOk="0">
                  <a:moveTo>
                    <a:pt x="1871" y="0"/>
                  </a:moveTo>
                  <a:cubicBezTo>
                    <a:pt x="1502" y="0"/>
                    <a:pt x="1144" y="350"/>
                    <a:pt x="1069" y="790"/>
                  </a:cubicBezTo>
                  <a:cubicBezTo>
                    <a:pt x="600" y="3287"/>
                    <a:pt x="244" y="5803"/>
                    <a:pt x="37" y="8322"/>
                  </a:cubicBezTo>
                  <a:cubicBezTo>
                    <a:pt x="1" y="8791"/>
                    <a:pt x="262" y="9224"/>
                    <a:pt x="618" y="9296"/>
                  </a:cubicBezTo>
                  <a:cubicBezTo>
                    <a:pt x="2647" y="9747"/>
                    <a:pt x="4675" y="10031"/>
                    <a:pt x="6744" y="10125"/>
                  </a:cubicBezTo>
                  <a:cubicBezTo>
                    <a:pt x="6753" y="10126"/>
                    <a:pt x="6763" y="10126"/>
                    <a:pt x="6772" y="10126"/>
                  </a:cubicBezTo>
                  <a:cubicBezTo>
                    <a:pt x="7119" y="10126"/>
                    <a:pt x="7477" y="9794"/>
                    <a:pt x="7551" y="9355"/>
                  </a:cubicBezTo>
                  <a:cubicBezTo>
                    <a:pt x="8038" y="6857"/>
                    <a:pt x="8376" y="4338"/>
                    <a:pt x="8584" y="1804"/>
                  </a:cubicBezTo>
                  <a:cubicBezTo>
                    <a:pt x="8620" y="1353"/>
                    <a:pt x="8358" y="903"/>
                    <a:pt x="8002" y="826"/>
                  </a:cubicBezTo>
                  <a:cubicBezTo>
                    <a:pt x="5992" y="393"/>
                    <a:pt x="3945" y="114"/>
                    <a:pt x="1899" y="1"/>
                  </a:cubicBezTo>
                  <a:cubicBezTo>
                    <a:pt x="1889" y="1"/>
                    <a:pt x="1880" y="0"/>
                    <a:pt x="1871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9"/>
            <p:cNvSpPr/>
            <p:nvPr/>
          </p:nvSpPr>
          <p:spPr>
            <a:xfrm rot="-1070953">
              <a:off x="1436301" y="3401434"/>
              <a:ext cx="318837" cy="175542"/>
            </a:xfrm>
            <a:custGeom>
              <a:avLst/>
              <a:gdLst/>
              <a:ahLst/>
              <a:cxnLst/>
              <a:rect l="l" t="t" r="r" b="b"/>
              <a:pathLst>
                <a:path w="4586" h="2525" extrusionOk="0">
                  <a:moveTo>
                    <a:pt x="580" y="0"/>
                  </a:moveTo>
                  <a:cubicBezTo>
                    <a:pt x="405" y="0"/>
                    <a:pt x="258" y="52"/>
                    <a:pt x="226" y="135"/>
                  </a:cubicBezTo>
                  <a:cubicBezTo>
                    <a:pt x="77" y="680"/>
                    <a:pt x="1" y="1226"/>
                    <a:pt x="1" y="1789"/>
                  </a:cubicBezTo>
                  <a:cubicBezTo>
                    <a:pt x="19" y="1884"/>
                    <a:pt x="190" y="1996"/>
                    <a:pt x="393" y="2032"/>
                  </a:cubicBezTo>
                  <a:cubicBezTo>
                    <a:pt x="1560" y="2240"/>
                    <a:pt x="2741" y="2389"/>
                    <a:pt x="3927" y="2519"/>
                  </a:cubicBezTo>
                  <a:cubicBezTo>
                    <a:pt x="3957" y="2522"/>
                    <a:pt x="3987" y="2524"/>
                    <a:pt x="4016" y="2524"/>
                  </a:cubicBezTo>
                  <a:cubicBezTo>
                    <a:pt x="4189" y="2524"/>
                    <a:pt x="4340" y="2469"/>
                    <a:pt x="4360" y="2389"/>
                  </a:cubicBezTo>
                  <a:cubicBezTo>
                    <a:pt x="4508" y="1843"/>
                    <a:pt x="4585" y="1302"/>
                    <a:pt x="4585" y="739"/>
                  </a:cubicBezTo>
                  <a:cubicBezTo>
                    <a:pt x="4585" y="626"/>
                    <a:pt x="4414" y="513"/>
                    <a:pt x="4206" y="491"/>
                  </a:cubicBezTo>
                  <a:cubicBezTo>
                    <a:pt x="3025" y="288"/>
                    <a:pt x="1840" y="135"/>
                    <a:pt x="659" y="4"/>
                  </a:cubicBezTo>
                  <a:cubicBezTo>
                    <a:pt x="632" y="2"/>
                    <a:pt x="606" y="0"/>
                    <a:pt x="580" y="0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9"/>
            <p:cNvSpPr/>
            <p:nvPr/>
          </p:nvSpPr>
          <p:spPr>
            <a:xfrm rot="-1070953">
              <a:off x="955115" y="3498784"/>
              <a:ext cx="847427" cy="931241"/>
            </a:xfrm>
            <a:custGeom>
              <a:avLst/>
              <a:gdLst/>
              <a:ahLst/>
              <a:cxnLst/>
              <a:rect l="l" t="t" r="r" b="b"/>
              <a:pathLst>
                <a:path w="12189" h="13395" extrusionOk="0">
                  <a:moveTo>
                    <a:pt x="8433" y="1"/>
                  </a:moveTo>
                  <a:cubicBezTo>
                    <a:pt x="8421" y="1"/>
                    <a:pt x="8410" y="1"/>
                    <a:pt x="8398" y="2"/>
                  </a:cubicBezTo>
                  <a:cubicBezTo>
                    <a:pt x="5842" y="132"/>
                    <a:pt x="3286" y="470"/>
                    <a:pt x="789" y="1016"/>
                  </a:cubicBezTo>
                  <a:cubicBezTo>
                    <a:pt x="338" y="1111"/>
                    <a:pt x="0" y="1656"/>
                    <a:pt x="59" y="2219"/>
                  </a:cubicBezTo>
                  <a:cubicBezTo>
                    <a:pt x="131" y="3288"/>
                    <a:pt x="225" y="4361"/>
                    <a:pt x="356" y="5411"/>
                  </a:cubicBezTo>
                  <a:cubicBezTo>
                    <a:pt x="604" y="7759"/>
                    <a:pt x="942" y="10090"/>
                    <a:pt x="1370" y="12416"/>
                  </a:cubicBezTo>
                  <a:cubicBezTo>
                    <a:pt x="1481" y="12968"/>
                    <a:pt x="1916" y="13395"/>
                    <a:pt x="2379" y="13395"/>
                  </a:cubicBezTo>
                  <a:cubicBezTo>
                    <a:pt x="2388" y="13395"/>
                    <a:pt x="2398" y="13394"/>
                    <a:pt x="2407" y="13394"/>
                  </a:cubicBezTo>
                  <a:cubicBezTo>
                    <a:pt x="4638" y="13281"/>
                    <a:pt x="6856" y="13020"/>
                    <a:pt x="9056" y="12587"/>
                  </a:cubicBezTo>
                  <a:cubicBezTo>
                    <a:pt x="9845" y="12456"/>
                    <a:pt x="10634" y="12303"/>
                    <a:pt x="11400" y="12136"/>
                  </a:cubicBezTo>
                  <a:cubicBezTo>
                    <a:pt x="11851" y="12042"/>
                    <a:pt x="12189" y="11496"/>
                    <a:pt x="12135" y="10933"/>
                  </a:cubicBezTo>
                  <a:cubicBezTo>
                    <a:pt x="11891" y="7777"/>
                    <a:pt x="11477" y="4622"/>
                    <a:pt x="10895" y="1503"/>
                  </a:cubicBezTo>
                  <a:cubicBezTo>
                    <a:pt x="10802" y="972"/>
                    <a:pt x="10350" y="528"/>
                    <a:pt x="9907" y="528"/>
                  </a:cubicBezTo>
                  <a:cubicBezTo>
                    <a:pt x="9898" y="528"/>
                    <a:pt x="9890" y="529"/>
                    <a:pt x="9881" y="529"/>
                  </a:cubicBezTo>
                  <a:cubicBezTo>
                    <a:pt x="9674" y="547"/>
                    <a:pt x="9466" y="565"/>
                    <a:pt x="9281" y="565"/>
                  </a:cubicBezTo>
                  <a:cubicBezTo>
                    <a:pt x="9081" y="239"/>
                    <a:pt x="8759" y="1"/>
                    <a:pt x="8433" y="1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9"/>
            <p:cNvSpPr/>
            <p:nvPr/>
          </p:nvSpPr>
          <p:spPr>
            <a:xfrm rot="-1070953">
              <a:off x="986498" y="3520387"/>
              <a:ext cx="744393" cy="876389"/>
            </a:xfrm>
            <a:custGeom>
              <a:avLst/>
              <a:gdLst/>
              <a:ahLst/>
              <a:cxnLst/>
              <a:rect l="l" t="t" r="r" b="b"/>
              <a:pathLst>
                <a:path w="10707" h="12606" extrusionOk="0">
                  <a:moveTo>
                    <a:pt x="8439" y="0"/>
                  </a:moveTo>
                  <a:cubicBezTo>
                    <a:pt x="8430" y="0"/>
                    <a:pt x="8421" y="1"/>
                    <a:pt x="8412" y="1"/>
                  </a:cubicBezTo>
                  <a:cubicBezTo>
                    <a:pt x="5838" y="132"/>
                    <a:pt x="3305" y="470"/>
                    <a:pt x="789" y="997"/>
                  </a:cubicBezTo>
                  <a:cubicBezTo>
                    <a:pt x="338" y="1110"/>
                    <a:pt x="0" y="1655"/>
                    <a:pt x="54" y="2219"/>
                  </a:cubicBezTo>
                  <a:cubicBezTo>
                    <a:pt x="298" y="5374"/>
                    <a:pt x="713" y="8512"/>
                    <a:pt x="1294" y="11626"/>
                  </a:cubicBezTo>
                  <a:cubicBezTo>
                    <a:pt x="1387" y="12179"/>
                    <a:pt x="1839" y="12605"/>
                    <a:pt x="2281" y="12605"/>
                  </a:cubicBezTo>
                  <a:cubicBezTo>
                    <a:pt x="2290" y="12605"/>
                    <a:pt x="2299" y="12605"/>
                    <a:pt x="2308" y="12605"/>
                  </a:cubicBezTo>
                  <a:cubicBezTo>
                    <a:pt x="4882" y="12474"/>
                    <a:pt x="7416" y="12136"/>
                    <a:pt x="9935" y="11608"/>
                  </a:cubicBezTo>
                  <a:cubicBezTo>
                    <a:pt x="10386" y="11496"/>
                    <a:pt x="10706" y="10950"/>
                    <a:pt x="10666" y="10387"/>
                  </a:cubicBezTo>
                  <a:cubicBezTo>
                    <a:pt x="10422" y="7231"/>
                    <a:pt x="10008" y="4094"/>
                    <a:pt x="9426" y="979"/>
                  </a:cubicBezTo>
                  <a:cubicBezTo>
                    <a:pt x="9316" y="427"/>
                    <a:pt x="8881" y="0"/>
                    <a:pt x="8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9"/>
            <p:cNvSpPr/>
            <p:nvPr/>
          </p:nvSpPr>
          <p:spPr>
            <a:xfrm rot="-1070953">
              <a:off x="1018708" y="3433323"/>
              <a:ext cx="744393" cy="876319"/>
            </a:xfrm>
            <a:custGeom>
              <a:avLst/>
              <a:gdLst/>
              <a:ahLst/>
              <a:cxnLst/>
              <a:rect l="l" t="t" r="r" b="b"/>
              <a:pathLst>
                <a:path w="10707" h="12605" extrusionOk="0">
                  <a:moveTo>
                    <a:pt x="8444" y="0"/>
                  </a:moveTo>
                  <a:cubicBezTo>
                    <a:pt x="8435" y="0"/>
                    <a:pt x="8425" y="0"/>
                    <a:pt x="8416" y="1"/>
                  </a:cubicBezTo>
                  <a:cubicBezTo>
                    <a:pt x="5842" y="113"/>
                    <a:pt x="3304" y="451"/>
                    <a:pt x="789" y="997"/>
                  </a:cubicBezTo>
                  <a:cubicBezTo>
                    <a:pt x="338" y="1087"/>
                    <a:pt x="0" y="1632"/>
                    <a:pt x="54" y="2196"/>
                  </a:cubicBezTo>
                  <a:cubicBezTo>
                    <a:pt x="302" y="5369"/>
                    <a:pt x="713" y="8507"/>
                    <a:pt x="1294" y="11626"/>
                  </a:cubicBezTo>
                  <a:cubicBezTo>
                    <a:pt x="1387" y="12161"/>
                    <a:pt x="1839" y="12605"/>
                    <a:pt x="2282" y="12605"/>
                  </a:cubicBezTo>
                  <a:cubicBezTo>
                    <a:pt x="2291" y="12605"/>
                    <a:pt x="2300" y="12605"/>
                    <a:pt x="2308" y="12604"/>
                  </a:cubicBezTo>
                  <a:cubicBezTo>
                    <a:pt x="4882" y="12469"/>
                    <a:pt x="7420" y="12131"/>
                    <a:pt x="9935" y="11590"/>
                  </a:cubicBezTo>
                  <a:cubicBezTo>
                    <a:pt x="10386" y="11495"/>
                    <a:pt x="10706" y="10950"/>
                    <a:pt x="10670" y="10386"/>
                  </a:cubicBezTo>
                  <a:cubicBezTo>
                    <a:pt x="10422" y="7231"/>
                    <a:pt x="10012" y="4094"/>
                    <a:pt x="9430" y="974"/>
                  </a:cubicBezTo>
                  <a:cubicBezTo>
                    <a:pt x="9320" y="422"/>
                    <a:pt x="8885" y="0"/>
                    <a:pt x="8444" y="0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9"/>
            <p:cNvSpPr/>
            <p:nvPr/>
          </p:nvSpPr>
          <p:spPr>
            <a:xfrm rot="-1070953">
              <a:off x="1084621" y="3550655"/>
              <a:ext cx="435985" cy="238459"/>
            </a:xfrm>
            <a:custGeom>
              <a:avLst/>
              <a:gdLst/>
              <a:ahLst/>
              <a:cxnLst/>
              <a:rect l="l" t="t" r="r" b="b"/>
              <a:pathLst>
                <a:path w="6271" h="3430" extrusionOk="0">
                  <a:moveTo>
                    <a:pt x="5509" y="0"/>
                  </a:moveTo>
                  <a:cubicBezTo>
                    <a:pt x="5464" y="0"/>
                    <a:pt x="5417" y="3"/>
                    <a:pt x="5369" y="10"/>
                  </a:cubicBezTo>
                  <a:cubicBezTo>
                    <a:pt x="3755" y="158"/>
                    <a:pt x="2141" y="384"/>
                    <a:pt x="523" y="645"/>
                  </a:cubicBezTo>
                  <a:cubicBezTo>
                    <a:pt x="243" y="686"/>
                    <a:pt x="18" y="835"/>
                    <a:pt x="18" y="965"/>
                  </a:cubicBezTo>
                  <a:cubicBezTo>
                    <a:pt x="0" y="1736"/>
                    <a:pt x="95" y="2507"/>
                    <a:pt x="298" y="3237"/>
                  </a:cubicBezTo>
                  <a:cubicBezTo>
                    <a:pt x="334" y="3355"/>
                    <a:pt x="565" y="3429"/>
                    <a:pt x="819" y="3429"/>
                  </a:cubicBezTo>
                  <a:cubicBezTo>
                    <a:pt x="846" y="3429"/>
                    <a:pt x="874" y="3428"/>
                    <a:pt x="902" y="3427"/>
                  </a:cubicBezTo>
                  <a:cubicBezTo>
                    <a:pt x="2515" y="3255"/>
                    <a:pt x="4129" y="3052"/>
                    <a:pt x="5747" y="2786"/>
                  </a:cubicBezTo>
                  <a:cubicBezTo>
                    <a:pt x="6027" y="2732"/>
                    <a:pt x="6270" y="2579"/>
                    <a:pt x="6270" y="2448"/>
                  </a:cubicBezTo>
                  <a:cubicBezTo>
                    <a:pt x="6270" y="1678"/>
                    <a:pt x="6180" y="929"/>
                    <a:pt x="5973" y="194"/>
                  </a:cubicBezTo>
                  <a:cubicBezTo>
                    <a:pt x="5939" y="85"/>
                    <a:pt x="5748" y="0"/>
                    <a:pt x="5509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9"/>
            <p:cNvSpPr/>
            <p:nvPr/>
          </p:nvSpPr>
          <p:spPr>
            <a:xfrm rot="-1070953">
              <a:off x="1118349" y="3624657"/>
              <a:ext cx="343518" cy="50890"/>
            </a:xfrm>
            <a:custGeom>
              <a:avLst/>
              <a:gdLst/>
              <a:ahLst/>
              <a:cxnLst/>
              <a:rect l="l" t="t" r="r" b="b"/>
              <a:pathLst>
                <a:path w="4941" h="732" extrusionOk="0">
                  <a:moveTo>
                    <a:pt x="4941" y="55"/>
                  </a:moveTo>
                  <a:cubicBezTo>
                    <a:pt x="4941" y="91"/>
                    <a:pt x="4828" y="132"/>
                    <a:pt x="4698" y="150"/>
                  </a:cubicBezTo>
                  <a:lnTo>
                    <a:pt x="262" y="713"/>
                  </a:lnTo>
                  <a:cubicBezTo>
                    <a:pt x="113" y="731"/>
                    <a:pt x="1" y="713"/>
                    <a:pt x="1" y="677"/>
                  </a:cubicBezTo>
                  <a:cubicBezTo>
                    <a:pt x="1" y="637"/>
                    <a:pt x="113" y="600"/>
                    <a:pt x="244" y="582"/>
                  </a:cubicBezTo>
                  <a:lnTo>
                    <a:pt x="4698" y="19"/>
                  </a:lnTo>
                  <a:cubicBezTo>
                    <a:pt x="4828" y="1"/>
                    <a:pt x="4941" y="19"/>
                    <a:pt x="4941" y="5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9"/>
            <p:cNvSpPr/>
            <p:nvPr/>
          </p:nvSpPr>
          <p:spPr>
            <a:xfrm rot="-1070953">
              <a:off x="1146217" y="3677261"/>
              <a:ext cx="343518" cy="51168"/>
            </a:xfrm>
            <a:custGeom>
              <a:avLst/>
              <a:gdLst/>
              <a:ahLst/>
              <a:cxnLst/>
              <a:rect l="l" t="t" r="r" b="b"/>
              <a:pathLst>
                <a:path w="4941" h="736" extrusionOk="0">
                  <a:moveTo>
                    <a:pt x="4923" y="59"/>
                  </a:moveTo>
                  <a:cubicBezTo>
                    <a:pt x="4941" y="96"/>
                    <a:pt x="4828" y="132"/>
                    <a:pt x="4679" y="150"/>
                  </a:cubicBezTo>
                  <a:lnTo>
                    <a:pt x="244" y="713"/>
                  </a:lnTo>
                  <a:cubicBezTo>
                    <a:pt x="113" y="736"/>
                    <a:pt x="0" y="713"/>
                    <a:pt x="0" y="677"/>
                  </a:cubicBezTo>
                  <a:cubicBezTo>
                    <a:pt x="0" y="641"/>
                    <a:pt x="95" y="600"/>
                    <a:pt x="244" y="582"/>
                  </a:cubicBezTo>
                  <a:lnTo>
                    <a:pt x="4679" y="19"/>
                  </a:lnTo>
                  <a:cubicBezTo>
                    <a:pt x="4810" y="1"/>
                    <a:pt x="4923" y="19"/>
                    <a:pt x="4923" y="5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9"/>
            <p:cNvSpPr/>
            <p:nvPr/>
          </p:nvSpPr>
          <p:spPr>
            <a:xfrm rot="-1070953">
              <a:off x="1492212" y="3840387"/>
              <a:ext cx="256126" cy="259872"/>
            </a:xfrm>
            <a:custGeom>
              <a:avLst/>
              <a:gdLst/>
              <a:ahLst/>
              <a:cxnLst/>
              <a:rect l="l" t="t" r="r" b="b"/>
              <a:pathLst>
                <a:path w="3684" h="3738" extrusionOk="0">
                  <a:moveTo>
                    <a:pt x="3512" y="2178"/>
                  </a:moveTo>
                  <a:cubicBezTo>
                    <a:pt x="3345" y="3120"/>
                    <a:pt x="2462" y="3737"/>
                    <a:pt x="1524" y="3570"/>
                  </a:cubicBezTo>
                  <a:cubicBezTo>
                    <a:pt x="600" y="3417"/>
                    <a:pt x="0" y="2516"/>
                    <a:pt x="172" y="1560"/>
                  </a:cubicBezTo>
                  <a:cubicBezTo>
                    <a:pt x="339" y="622"/>
                    <a:pt x="1222" y="0"/>
                    <a:pt x="2142" y="172"/>
                  </a:cubicBezTo>
                  <a:cubicBezTo>
                    <a:pt x="3079" y="338"/>
                    <a:pt x="3683" y="1240"/>
                    <a:pt x="3512" y="2178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9"/>
            <p:cNvSpPr/>
            <p:nvPr/>
          </p:nvSpPr>
          <p:spPr>
            <a:xfrm rot="-1070953">
              <a:off x="1540862" y="3943891"/>
              <a:ext cx="173740" cy="112555"/>
            </a:xfrm>
            <a:custGeom>
              <a:avLst/>
              <a:gdLst/>
              <a:ahLst/>
              <a:cxnLst/>
              <a:rect l="l" t="t" r="r" b="b"/>
              <a:pathLst>
                <a:path w="2499" h="1619" extrusionOk="0">
                  <a:moveTo>
                    <a:pt x="1335" y="1619"/>
                  </a:moveTo>
                  <a:cubicBezTo>
                    <a:pt x="1241" y="1619"/>
                    <a:pt x="1146" y="1619"/>
                    <a:pt x="1051" y="1601"/>
                  </a:cubicBezTo>
                  <a:cubicBezTo>
                    <a:pt x="772" y="1542"/>
                    <a:pt x="510" y="1393"/>
                    <a:pt x="357" y="1168"/>
                  </a:cubicBezTo>
                  <a:cubicBezTo>
                    <a:pt x="262" y="1037"/>
                    <a:pt x="190" y="902"/>
                    <a:pt x="150" y="771"/>
                  </a:cubicBezTo>
                  <a:cubicBezTo>
                    <a:pt x="132" y="717"/>
                    <a:pt x="1" y="154"/>
                    <a:pt x="114" y="41"/>
                  </a:cubicBezTo>
                  <a:lnTo>
                    <a:pt x="150" y="0"/>
                  </a:lnTo>
                  <a:lnTo>
                    <a:pt x="190" y="23"/>
                  </a:lnTo>
                  <a:lnTo>
                    <a:pt x="226" y="23"/>
                  </a:lnTo>
                  <a:lnTo>
                    <a:pt x="244" y="41"/>
                  </a:lnTo>
                  <a:lnTo>
                    <a:pt x="244" y="41"/>
                  </a:lnTo>
                  <a:cubicBezTo>
                    <a:pt x="262" y="77"/>
                    <a:pt x="285" y="113"/>
                    <a:pt x="285" y="136"/>
                  </a:cubicBezTo>
                  <a:lnTo>
                    <a:pt x="285" y="208"/>
                  </a:lnTo>
                  <a:cubicBezTo>
                    <a:pt x="285" y="284"/>
                    <a:pt x="285" y="379"/>
                    <a:pt x="303" y="451"/>
                  </a:cubicBezTo>
                  <a:cubicBezTo>
                    <a:pt x="357" y="924"/>
                    <a:pt x="641" y="1281"/>
                    <a:pt x="1033" y="1353"/>
                  </a:cubicBezTo>
                  <a:cubicBezTo>
                    <a:pt x="1128" y="1375"/>
                    <a:pt x="1222" y="1393"/>
                    <a:pt x="1317" y="1393"/>
                  </a:cubicBezTo>
                  <a:lnTo>
                    <a:pt x="1335" y="1393"/>
                  </a:lnTo>
                  <a:cubicBezTo>
                    <a:pt x="1673" y="1375"/>
                    <a:pt x="1975" y="1150"/>
                    <a:pt x="2160" y="789"/>
                  </a:cubicBezTo>
                  <a:cubicBezTo>
                    <a:pt x="2201" y="735"/>
                    <a:pt x="2219" y="677"/>
                    <a:pt x="2237" y="640"/>
                  </a:cubicBezTo>
                  <a:lnTo>
                    <a:pt x="2237" y="604"/>
                  </a:lnTo>
                  <a:cubicBezTo>
                    <a:pt x="2255" y="586"/>
                    <a:pt x="2255" y="564"/>
                    <a:pt x="2273" y="528"/>
                  </a:cubicBezTo>
                  <a:cubicBezTo>
                    <a:pt x="2273" y="510"/>
                    <a:pt x="2291" y="492"/>
                    <a:pt x="2291" y="474"/>
                  </a:cubicBezTo>
                  <a:lnTo>
                    <a:pt x="2291" y="474"/>
                  </a:lnTo>
                  <a:lnTo>
                    <a:pt x="2291" y="474"/>
                  </a:lnTo>
                  <a:cubicBezTo>
                    <a:pt x="2313" y="433"/>
                    <a:pt x="2349" y="415"/>
                    <a:pt x="2385" y="415"/>
                  </a:cubicBezTo>
                  <a:lnTo>
                    <a:pt x="2385" y="415"/>
                  </a:lnTo>
                  <a:lnTo>
                    <a:pt x="2404" y="415"/>
                  </a:lnTo>
                  <a:cubicBezTo>
                    <a:pt x="2462" y="433"/>
                    <a:pt x="2498" y="474"/>
                    <a:pt x="2480" y="510"/>
                  </a:cubicBezTo>
                  <a:cubicBezTo>
                    <a:pt x="2480" y="564"/>
                    <a:pt x="2462" y="622"/>
                    <a:pt x="2462" y="659"/>
                  </a:cubicBezTo>
                  <a:cubicBezTo>
                    <a:pt x="2291" y="1127"/>
                    <a:pt x="1917" y="1506"/>
                    <a:pt x="1502" y="1601"/>
                  </a:cubicBezTo>
                  <a:cubicBezTo>
                    <a:pt x="1448" y="1601"/>
                    <a:pt x="1389" y="1619"/>
                    <a:pt x="1335" y="161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9"/>
            <p:cNvSpPr/>
            <p:nvPr/>
          </p:nvSpPr>
          <p:spPr>
            <a:xfrm rot="-1070953">
              <a:off x="1568734" y="3908818"/>
              <a:ext cx="30104" cy="54922"/>
            </a:xfrm>
            <a:custGeom>
              <a:avLst/>
              <a:gdLst/>
              <a:ahLst/>
              <a:cxnLst/>
              <a:rect l="l" t="t" r="r" b="b"/>
              <a:pathLst>
                <a:path w="433" h="790" extrusionOk="0">
                  <a:moveTo>
                    <a:pt x="171" y="790"/>
                  </a:moveTo>
                  <a:cubicBezTo>
                    <a:pt x="113" y="790"/>
                    <a:pt x="77" y="749"/>
                    <a:pt x="59" y="713"/>
                  </a:cubicBezTo>
                  <a:cubicBezTo>
                    <a:pt x="0" y="600"/>
                    <a:pt x="0" y="488"/>
                    <a:pt x="23" y="393"/>
                  </a:cubicBezTo>
                  <a:cubicBezTo>
                    <a:pt x="23" y="298"/>
                    <a:pt x="59" y="226"/>
                    <a:pt x="95" y="150"/>
                  </a:cubicBezTo>
                  <a:cubicBezTo>
                    <a:pt x="113" y="91"/>
                    <a:pt x="153" y="55"/>
                    <a:pt x="207" y="19"/>
                  </a:cubicBezTo>
                  <a:cubicBezTo>
                    <a:pt x="226" y="1"/>
                    <a:pt x="248" y="1"/>
                    <a:pt x="266" y="1"/>
                  </a:cubicBezTo>
                  <a:cubicBezTo>
                    <a:pt x="320" y="1"/>
                    <a:pt x="361" y="37"/>
                    <a:pt x="379" y="73"/>
                  </a:cubicBezTo>
                  <a:cubicBezTo>
                    <a:pt x="415" y="204"/>
                    <a:pt x="433" y="280"/>
                    <a:pt x="397" y="452"/>
                  </a:cubicBezTo>
                  <a:cubicBezTo>
                    <a:pt x="397" y="524"/>
                    <a:pt x="361" y="600"/>
                    <a:pt x="302" y="677"/>
                  </a:cubicBezTo>
                  <a:cubicBezTo>
                    <a:pt x="284" y="695"/>
                    <a:pt x="266" y="731"/>
                    <a:pt x="226" y="767"/>
                  </a:cubicBezTo>
                  <a:cubicBezTo>
                    <a:pt x="207" y="767"/>
                    <a:pt x="189" y="790"/>
                    <a:pt x="171" y="79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9"/>
            <p:cNvSpPr/>
            <p:nvPr/>
          </p:nvSpPr>
          <p:spPr>
            <a:xfrm rot="-1070953">
              <a:off x="1631917" y="3900659"/>
              <a:ext cx="30173" cy="54922"/>
            </a:xfrm>
            <a:custGeom>
              <a:avLst/>
              <a:gdLst/>
              <a:ahLst/>
              <a:cxnLst/>
              <a:rect l="l" t="t" r="r" b="b"/>
              <a:pathLst>
                <a:path w="434" h="790" extrusionOk="0">
                  <a:moveTo>
                    <a:pt x="154" y="789"/>
                  </a:moveTo>
                  <a:cubicBezTo>
                    <a:pt x="113" y="789"/>
                    <a:pt x="77" y="753"/>
                    <a:pt x="59" y="695"/>
                  </a:cubicBezTo>
                  <a:cubicBezTo>
                    <a:pt x="41" y="659"/>
                    <a:pt x="23" y="582"/>
                    <a:pt x="23" y="510"/>
                  </a:cubicBezTo>
                  <a:cubicBezTo>
                    <a:pt x="1" y="469"/>
                    <a:pt x="23" y="433"/>
                    <a:pt x="23" y="397"/>
                  </a:cubicBezTo>
                  <a:lnTo>
                    <a:pt x="23" y="357"/>
                  </a:lnTo>
                  <a:lnTo>
                    <a:pt x="23" y="357"/>
                  </a:lnTo>
                  <a:cubicBezTo>
                    <a:pt x="59" y="244"/>
                    <a:pt x="77" y="131"/>
                    <a:pt x="172" y="37"/>
                  </a:cubicBezTo>
                  <a:cubicBezTo>
                    <a:pt x="190" y="19"/>
                    <a:pt x="226" y="1"/>
                    <a:pt x="267" y="1"/>
                  </a:cubicBezTo>
                  <a:lnTo>
                    <a:pt x="285" y="1"/>
                  </a:lnTo>
                  <a:cubicBezTo>
                    <a:pt x="321" y="1"/>
                    <a:pt x="361" y="37"/>
                    <a:pt x="379" y="77"/>
                  </a:cubicBezTo>
                  <a:cubicBezTo>
                    <a:pt x="433" y="190"/>
                    <a:pt x="415" y="303"/>
                    <a:pt x="415" y="415"/>
                  </a:cubicBezTo>
                  <a:cubicBezTo>
                    <a:pt x="397" y="487"/>
                    <a:pt x="379" y="564"/>
                    <a:pt x="321" y="641"/>
                  </a:cubicBezTo>
                  <a:cubicBezTo>
                    <a:pt x="303" y="677"/>
                    <a:pt x="267" y="735"/>
                    <a:pt x="226" y="753"/>
                  </a:cubicBezTo>
                  <a:cubicBezTo>
                    <a:pt x="208" y="771"/>
                    <a:pt x="190" y="789"/>
                    <a:pt x="154" y="78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9"/>
            <p:cNvSpPr/>
            <p:nvPr/>
          </p:nvSpPr>
          <p:spPr>
            <a:xfrm rot="-1070953">
              <a:off x="1501515" y="3897357"/>
              <a:ext cx="57705" cy="65211"/>
            </a:xfrm>
            <a:custGeom>
              <a:avLst/>
              <a:gdLst/>
              <a:ahLst/>
              <a:cxnLst/>
              <a:rect l="l" t="t" r="r" b="b"/>
              <a:pathLst>
                <a:path w="830" h="938" extrusionOk="0">
                  <a:moveTo>
                    <a:pt x="830" y="0"/>
                  </a:moveTo>
                  <a:cubicBezTo>
                    <a:pt x="812" y="0"/>
                    <a:pt x="789" y="18"/>
                    <a:pt x="789" y="18"/>
                  </a:cubicBezTo>
                  <a:cubicBezTo>
                    <a:pt x="771" y="18"/>
                    <a:pt x="753" y="36"/>
                    <a:pt x="717" y="59"/>
                  </a:cubicBezTo>
                  <a:lnTo>
                    <a:pt x="677" y="59"/>
                  </a:lnTo>
                  <a:cubicBezTo>
                    <a:pt x="677" y="77"/>
                    <a:pt x="659" y="77"/>
                    <a:pt x="641" y="95"/>
                  </a:cubicBezTo>
                  <a:cubicBezTo>
                    <a:pt x="641" y="95"/>
                    <a:pt x="623" y="95"/>
                    <a:pt x="605" y="113"/>
                  </a:cubicBezTo>
                  <a:cubicBezTo>
                    <a:pt x="587" y="113"/>
                    <a:pt x="587" y="131"/>
                    <a:pt x="564" y="131"/>
                  </a:cubicBezTo>
                  <a:cubicBezTo>
                    <a:pt x="546" y="149"/>
                    <a:pt x="528" y="149"/>
                    <a:pt x="510" y="171"/>
                  </a:cubicBezTo>
                  <a:cubicBezTo>
                    <a:pt x="510" y="171"/>
                    <a:pt x="492" y="189"/>
                    <a:pt x="474" y="207"/>
                  </a:cubicBezTo>
                  <a:cubicBezTo>
                    <a:pt x="433" y="225"/>
                    <a:pt x="415" y="244"/>
                    <a:pt x="379" y="284"/>
                  </a:cubicBezTo>
                  <a:cubicBezTo>
                    <a:pt x="379" y="284"/>
                    <a:pt x="361" y="284"/>
                    <a:pt x="361" y="302"/>
                  </a:cubicBezTo>
                  <a:cubicBezTo>
                    <a:pt x="339" y="302"/>
                    <a:pt x="339" y="320"/>
                    <a:pt x="339" y="320"/>
                  </a:cubicBezTo>
                  <a:cubicBezTo>
                    <a:pt x="321" y="338"/>
                    <a:pt x="303" y="338"/>
                    <a:pt x="285" y="356"/>
                  </a:cubicBezTo>
                  <a:cubicBezTo>
                    <a:pt x="267" y="374"/>
                    <a:pt x="267" y="397"/>
                    <a:pt x="248" y="415"/>
                  </a:cubicBezTo>
                  <a:lnTo>
                    <a:pt x="226" y="415"/>
                  </a:lnTo>
                  <a:lnTo>
                    <a:pt x="226" y="433"/>
                  </a:lnTo>
                  <a:lnTo>
                    <a:pt x="208" y="451"/>
                  </a:lnTo>
                  <a:cubicBezTo>
                    <a:pt x="208" y="469"/>
                    <a:pt x="190" y="469"/>
                    <a:pt x="190" y="487"/>
                  </a:cubicBezTo>
                  <a:lnTo>
                    <a:pt x="172" y="509"/>
                  </a:lnTo>
                  <a:cubicBezTo>
                    <a:pt x="154" y="528"/>
                    <a:pt x="154" y="546"/>
                    <a:pt x="136" y="564"/>
                  </a:cubicBezTo>
                  <a:cubicBezTo>
                    <a:pt x="136" y="564"/>
                    <a:pt x="113" y="582"/>
                    <a:pt x="113" y="600"/>
                  </a:cubicBezTo>
                  <a:cubicBezTo>
                    <a:pt x="95" y="622"/>
                    <a:pt x="95" y="622"/>
                    <a:pt x="95" y="640"/>
                  </a:cubicBezTo>
                  <a:lnTo>
                    <a:pt x="77" y="658"/>
                  </a:lnTo>
                  <a:cubicBezTo>
                    <a:pt x="77" y="676"/>
                    <a:pt x="77" y="694"/>
                    <a:pt x="59" y="694"/>
                  </a:cubicBezTo>
                  <a:cubicBezTo>
                    <a:pt x="59" y="712"/>
                    <a:pt x="41" y="735"/>
                    <a:pt x="41" y="753"/>
                  </a:cubicBezTo>
                  <a:lnTo>
                    <a:pt x="41" y="771"/>
                  </a:lnTo>
                  <a:lnTo>
                    <a:pt x="23" y="789"/>
                  </a:lnTo>
                  <a:lnTo>
                    <a:pt x="23" y="825"/>
                  </a:lnTo>
                  <a:cubicBezTo>
                    <a:pt x="23" y="848"/>
                    <a:pt x="1" y="848"/>
                    <a:pt x="1" y="866"/>
                  </a:cubicBezTo>
                  <a:lnTo>
                    <a:pt x="1" y="902"/>
                  </a:lnTo>
                  <a:lnTo>
                    <a:pt x="1" y="938"/>
                  </a:lnTo>
                  <a:cubicBezTo>
                    <a:pt x="1" y="920"/>
                    <a:pt x="23" y="920"/>
                    <a:pt x="23" y="902"/>
                  </a:cubicBezTo>
                  <a:cubicBezTo>
                    <a:pt x="23" y="884"/>
                    <a:pt x="23" y="884"/>
                    <a:pt x="41" y="866"/>
                  </a:cubicBezTo>
                  <a:cubicBezTo>
                    <a:pt x="41" y="866"/>
                    <a:pt x="41" y="848"/>
                    <a:pt x="59" y="848"/>
                  </a:cubicBezTo>
                  <a:cubicBezTo>
                    <a:pt x="59" y="825"/>
                    <a:pt x="59" y="825"/>
                    <a:pt x="77" y="807"/>
                  </a:cubicBezTo>
                  <a:cubicBezTo>
                    <a:pt x="77" y="789"/>
                    <a:pt x="77" y="789"/>
                    <a:pt x="95" y="771"/>
                  </a:cubicBezTo>
                  <a:cubicBezTo>
                    <a:pt x="95" y="753"/>
                    <a:pt x="113" y="753"/>
                    <a:pt x="113" y="735"/>
                  </a:cubicBezTo>
                  <a:cubicBezTo>
                    <a:pt x="113" y="712"/>
                    <a:pt x="136" y="694"/>
                    <a:pt x="136" y="694"/>
                  </a:cubicBezTo>
                  <a:cubicBezTo>
                    <a:pt x="154" y="676"/>
                    <a:pt x="154" y="676"/>
                    <a:pt x="154" y="658"/>
                  </a:cubicBezTo>
                  <a:cubicBezTo>
                    <a:pt x="154" y="658"/>
                    <a:pt x="172" y="658"/>
                    <a:pt x="172" y="640"/>
                  </a:cubicBezTo>
                  <a:cubicBezTo>
                    <a:pt x="190" y="640"/>
                    <a:pt x="190" y="622"/>
                    <a:pt x="208" y="600"/>
                  </a:cubicBezTo>
                  <a:cubicBezTo>
                    <a:pt x="226" y="564"/>
                    <a:pt x="248" y="546"/>
                    <a:pt x="285" y="509"/>
                  </a:cubicBezTo>
                  <a:cubicBezTo>
                    <a:pt x="285" y="509"/>
                    <a:pt x="285" y="487"/>
                    <a:pt x="303" y="487"/>
                  </a:cubicBezTo>
                  <a:lnTo>
                    <a:pt x="303" y="469"/>
                  </a:lnTo>
                  <a:lnTo>
                    <a:pt x="321" y="469"/>
                  </a:lnTo>
                  <a:cubicBezTo>
                    <a:pt x="321" y="451"/>
                    <a:pt x="339" y="433"/>
                    <a:pt x="361" y="433"/>
                  </a:cubicBezTo>
                  <a:cubicBezTo>
                    <a:pt x="361" y="415"/>
                    <a:pt x="379" y="397"/>
                    <a:pt x="397" y="374"/>
                  </a:cubicBezTo>
                  <a:cubicBezTo>
                    <a:pt x="397" y="374"/>
                    <a:pt x="415" y="374"/>
                    <a:pt x="415" y="356"/>
                  </a:cubicBezTo>
                  <a:lnTo>
                    <a:pt x="433" y="338"/>
                  </a:lnTo>
                  <a:lnTo>
                    <a:pt x="451" y="320"/>
                  </a:lnTo>
                  <a:cubicBezTo>
                    <a:pt x="474" y="320"/>
                    <a:pt x="474" y="302"/>
                    <a:pt x="474" y="302"/>
                  </a:cubicBezTo>
                  <a:cubicBezTo>
                    <a:pt x="492" y="284"/>
                    <a:pt x="510" y="284"/>
                    <a:pt x="528" y="262"/>
                  </a:cubicBezTo>
                  <a:cubicBezTo>
                    <a:pt x="528" y="244"/>
                    <a:pt x="546" y="244"/>
                    <a:pt x="564" y="225"/>
                  </a:cubicBezTo>
                  <a:cubicBezTo>
                    <a:pt x="587" y="207"/>
                    <a:pt x="587" y="207"/>
                    <a:pt x="605" y="189"/>
                  </a:cubicBezTo>
                  <a:cubicBezTo>
                    <a:pt x="623" y="171"/>
                    <a:pt x="659" y="149"/>
                    <a:pt x="677" y="131"/>
                  </a:cubicBezTo>
                  <a:lnTo>
                    <a:pt x="717" y="95"/>
                  </a:lnTo>
                  <a:cubicBezTo>
                    <a:pt x="717" y="95"/>
                    <a:pt x="735" y="95"/>
                    <a:pt x="735" y="77"/>
                  </a:cubicBezTo>
                  <a:cubicBezTo>
                    <a:pt x="753" y="59"/>
                    <a:pt x="771" y="59"/>
                    <a:pt x="789" y="36"/>
                  </a:cubicBezTo>
                  <a:cubicBezTo>
                    <a:pt x="812" y="18"/>
                    <a:pt x="812" y="18"/>
                    <a:pt x="830" y="18"/>
                  </a:cubicBezTo>
                  <a:lnTo>
                    <a:pt x="8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9"/>
            <p:cNvSpPr/>
            <p:nvPr/>
          </p:nvSpPr>
          <p:spPr>
            <a:xfrm rot="-1070953">
              <a:off x="1555159" y="3874873"/>
              <a:ext cx="13279" cy="6674"/>
            </a:xfrm>
            <a:custGeom>
              <a:avLst/>
              <a:gdLst/>
              <a:ahLst/>
              <a:cxnLst/>
              <a:rect l="l" t="t" r="r" b="b"/>
              <a:pathLst>
                <a:path w="191" h="96" extrusionOk="0">
                  <a:moveTo>
                    <a:pt x="113" y="0"/>
                  </a:moveTo>
                  <a:cubicBezTo>
                    <a:pt x="95" y="0"/>
                    <a:pt x="95" y="18"/>
                    <a:pt x="77" y="18"/>
                  </a:cubicBezTo>
                  <a:lnTo>
                    <a:pt x="59" y="18"/>
                  </a:lnTo>
                  <a:lnTo>
                    <a:pt x="37" y="36"/>
                  </a:lnTo>
                  <a:lnTo>
                    <a:pt x="19" y="54"/>
                  </a:lnTo>
                  <a:lnTo>
                    <a:pt x="19" y="72"/>
                  </a:lnTo>
                  <a:lnTo>
                    <a:pt x="1" y="72"/>
                  </a:lnTo>
                  <a:lnTo>
                    <a:pt x="1" y="95"/>
                  </a:lnTo>
                  <a:lnTo>
                    <a:pt x="77" y="95"/>
                  </a:lnTo>
                  <a:lnTo>
                    <a:pt x="77" y="72"/>
                  </a:lnTo>
                  <a:lnTo>
                    <a:pt x="113" y="72"/>
                  </a:lnTo>
                  <a:lnTo>
                    <a:pt x="131" y="54"/>
                  </a:lnTo>
                  <a:cubicBezTo>
                    <a:pt x="150" y="54"/>
                    <a:pt x="150" y="36"/>
                    <a:pt x="172" y="36"/>
                  </a:cubicBezTo>
                  <a:lnTo>
                    <a:pt x="172" y="18"/>
                  </a:lnTo>
                  <a:lnTo>
                    <a:pt x="190" y="18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9"/>
            <p:cNvSpPr/>
            <p:nvPr/>
          </p:nvSpPr>
          <p:spPr>
            <a:xfrm rot="-1070953">
              <a:off x="1601513" y="3853870"/>
              <a:ext cx="53672" cy="23568"/>
            </a:xfrm>
            <a:custGeom>
              <a:avLst/>
              <a:gdLst/>
              <a:ahLst/>
              <a:cxnLst/>
              <a:rect l="l" t="t" r="r" b="b"/>
              <a:pathLst>
                <a:path w="772" h="339" extrusionOk="0">
                  <a:moveTo>
                    <a:pt x="1" y="0"/>
                  </a:moveTo>
                  <a:cubicBezTo>
                    <a:pt x="19" y="0"/>
                    <a:pt x="19" y="18"/>
                    <a:pt x="37" y="18"/>
                  </a:cubicBezTo>
                  <a:lnTo>
                    <a:pt x="96" y="18"/>
                  </a:lnTo>
                  <a:cubicBezTo>
                    <a:pt x="114" y="36"/>
                    <a:pt x="114" y="36"/>
                    <a:pt x="132" y="36"/>
                  </a:cubicBezTo>
                  <a:cubicBezTo>
                    <a:pt x="150" y="36"/>
                    <a:pt x="172" y="54"/>
                    <a:pt x="190" y="54"/>
                  </a:cubicBezTo>
                  <a:lnTo>
                    <a:pt x="226" y="54"/>
                  </a:lnTo>
                  <a:cubicBezTo>
                    <a:pt x="226" y="72"/>
                    <a:pt x="244" y="72"/>
                    <a:pt x="262" y="72"/>
                  </a:cubicBezTo>
                  <a:cubicBezTo>
                    <a:pt x="262" y="72"/>
                    <a:pt x="285" y="95"/>
                    <a:pt x="303" y="95"/>
                  </a:cubicBezTo>
                  <a:lnTo>
                    <a:pt x="321" y="95"/>
                  </a:lnTo>
                  <a:lnTo>
                    <a:pt x="321" y="113"/>
                  </a:lnTo>
                  <a:cubicBezTo>
                    <a:pt x="357" y="113"/>
                    <a:pt x="375" y="131"/>
                    <a:pt x="398" y="131"/>
                  </a:cubicBezTo>
                  <a:cubicBezTo>
                    <a:pt x="416" y="149"/>
                    <a:pt x="434" y="149"/>
                    <a:pt x="434" y="149"/>
                  </a:cubicBezTo>
                  <a:lnTo>
                    <a:pt x="452" y="167"/>
                  </a:lnTo>
                  <a:lnTo>
                    <a:pt x="470" y="167"/>
                  </a:lnTo>
                  <a:cubicBezTo>
                    <a:pt x="488" y="167"/>
                    <a:pt x="488" y="185"/>
                    <a:pt x="510" y="185"/>
                  </a:cubicBezTo>
                  <a:cubicBezTo>
                    <a:pt x="528" y="185"/>
                    <a:pt x="528" y="208"/>
                    <a:pt x="546" y="208"/>
                  </a:cubicBezTo>
                  <a:lnTo>
                    <a:pt x="564" y="226"/>
                  </a:lnTo>
                  <a:cubicBezTo>
                    <a:pt x="582" y="226"/>
                    <a:pt x="600" y="244"/>
                    <a:pt x="600" y="244"/>
                  </a:cubicBezTo>
                  <a:cubicBezTo>
                    <a:pt x="623" y="244"/>
                    <a:pt x="623" y="262"/>
                    <a:pt x="641" y="262"/>
                  </a:cubicBezTo>
                  <a:lnTo>
                    <a:pt x="659" y="280"/>
                  </a:lnTo>
                  <a:cubicBezTo>
                    <a:pt x="677" y="280"/>
                    <a:pt x="695" y="298"/>
                    <a:pt x="695" y="298"/>
                  </a:cubicBezTo>
                  <a:cubicBezTo>
                    <a:pt x="713" y="320"/>
                    <a:pt x="736" y="320"/>
                    <a:pt x="736" y="338"/>
                  </a:cubicBezTo>
                  <a:lnTo>
                    <a:pt x="772" y="338"/>
                  </a:lnTo>
                  <a:cubicBezTo>
                    <a:pt x="754" y="338"/>
                    <a:pt x="754" y="338"/>
                    <a:pt x="754" y="320"/>
                  </a:cubicBezTo>
                  <a:cubicBezTo>
                    <a:pt x="736" y="320"/>
                    <a:pt x="736" y="298"/>
                    <a:pt x="713" y="280"/>
                  </a:cubicBezTo>
                  <a:cubicBezTo>
                    <a:pt x="713" y="280"/>
                    <a:pt x="695" y="262"/>
                    <a:pt x="677" y="244"/>
                  </a:cubicBezTo>
                  <a:cubicBezTo>
                    <a:pt x="659" y="226"/>
                    <a:pt x="641" y="226"/>
                    <a:pt x="641" y="208"/>
                  </a:cubicBezTo>
                  <a:cubicBezTo>
                    <a:pt x="623" y="185"/>
                    <a:pt x="623" y="185"/>
                    <a:pt x="600" y="185"/>
                  </a:cubicBezTo>
                  <a:cubicBezTo>
                    <a:pt x="582" y="167"/>
                    <a:pt x="582" y="167"/>
                    <a:pt x="564" y="149"/>
                  </a:cubicBezTo>
                  <a:cubicBezTo>
                    <a:pt x="564" y="149"/>
                    <a:pt x="546" y="149"/>
                    <a:pt x="546" y="131"/>
                  </a:cubicBezTo>
                  <a:cubicBezTo>
                    <a:pt x="528" y="131"/>
                    <a:pt x="510" y="131"/>
                    <a:pt x="510" y="113"/>
                  </a:cubicBezTo>
                  <a:lnTo>
                    <a:pt x="488" y="113"/>
                  </a:lnTo>
                  <a:lnTo>
                    <a:pt x="470" y="95"/>
                  </a:lnTo>
                  <a:cubicBezTo>
                    <a:pt x="452" y="95"/>
                    <a:pt x="434" y="95"/>
                    <a:pt x="434" y="72"/>
                  </a:cubicBezTo>
                  <a:cubicBezTo>
                    <a:pt x="398" y="72"/>
                    <a:pt x="375" y="54"/>
                    <a:pt x="357" y="54"/>
                  </a:cubicBezTo>
                  <a:cubicBezTo>
                    <a:pt x="321" y="36"/>
                    <a:pt x="303" y="36"/>
                    <a:pt x="285" y="18"/>
                  </a:cubicBezTo>
                  <a:lnTo>
                    <a:pt x="244" y="18"/>
                  </a:lnTo>
                  <a:cubicBezTo>
                    <a:pt x="226" y="1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9"/>
            <p:cNvSpPr/>
            <p:nvPr/>
          </p:nvSpPr>
          <p:spPr>
            <a:xfrm rot="-1070953">
              <a:off x="1588570" y="4067384"/>
              <a:ext cx="47068" cy="19814"/>
            </a:xfrm>
            <a:custGeom>
              <a:avLst/>
              <a:gdLst/>
              <a:ahLst/>
              <a:cxnLst/>
              <a:rect l="l" t="t" r="r" b="b"/>
              <a:pathLst>
                <a:path w="677" h="285" extrusionOk="0">
                  <a:moveTo>
                    <a:pt x="0" y="1"/>
                  </a:moveTo>
                  <a:lnTo>
                    <a:pt x="0" y="19"/>
                  </a:lnTo>
                  <a:lnTo>
                    <a:pt x="18" y="37"/>
                  </a:lnTo>
                  <a:cubicBezTo>
                    <a:pt x="18" y="37"/>
                    <a:pt x="18" y="59"/>
                    <a:pt x="41" y="59"/>
                  </a:cubicBezTo>
                  <a:lnTo>
                    <a:pt x="59" y="77"/>
                  </a:lnTo>
                  <a:cubicBezTo>
                    <a:pt x="59" y="95"/>
                    <a:pt x="77" y="95"/>
                    <a:pt x="77" y="95"/>
                  </a:cubicBezTo>
                  <a:lnTo>
                    <a:pt x="113" y="131"/>
                  </a:lnTo>
                  <a:cubicBezTo>
                    <a:pt x="131" y="131"/>
                    <a:pt x="131" y="149"/>
                    <a:pt x="153" y="149"/>
                  </a:cubicBezTo>
                  <a:lnTo>
                    <a:pt x="171" y="172"/>
                  </a:lnTo>
                  <a:cubicBezTo>
                    <a:pt x="189" y="190"/>
                    <a:pt x="225" y="190"/>
                    <a:pt x="243" y="208"/>
                  </a:cubicBezTo>
                  <a:cubicBezTo>
                    <a:pt x="266" y="208"/>
                    <a:pt x="284" y="226"/>
                    <a:pt x="302" y="226"/>
                  </a:cubicBezTo>
                  <a:cubicBezTo>
                    <a:pt x="320" y="244"/>
                    <a:pt x="356" y="244"/>
                    <a:pt x="379" y="244"/>
                  </a:cubicBezTo>
                  <a:cubicBezTo>
                    <a:pt x="397" y="262"/>
                    <a:pt x="415" y="262"/>
                    <a:pt x="433" y="262"/>
                  </a:cubicBezTo>
                  <a:cubicBezTo>
                    <a:pt x="469" y="262"/>
                    <a:pt x="491" y="285"/>
                    <a:pt x="509" y="285"/>
                  </a:cubicBezTo>
                  <a:lnTo>
                    <a:pt x="676" y="285"/>
                  </a:lnTo>
                  <a:lnTo>
                    <a:pt x="658" y="262"/>
                  </a:lnTo>
                  <a:cubicBezTo>
                    <a:pt x="640" y="262"/>
                    <a:pt x="640" y="262"/>
                    <a:pt x="622" y="244"/>
                  </a:cubicBezTo>
                  <a:cubicBezTo>
                    <a:pt x="604" y="244"/>
                    <a:pt x="582" y="244"/>
                    <a:pt x="582" y="226"/>
                  </a:cubicBezTo>
                  <a:cubicBezTo>
                    <a:pt x="563" y="226"/>
                    <a:pt x="545" y="226"/>
                    <a:pt x="527" y="208"/>
                  </a:cubicBezTo>
                  <a:cubicBezTo>
                    <a:pt x="509" y="208"/>
                    <a:pt x="491" y="208"/>
                    <a:pt x="469" y="190"/>
                  </a:cubicBezTo>
                  <a:lnTo>
                    <a:pt x="433" y="190"/>
                  </a:lnTo>
                  <a:cubicBezTo>
                    <a:pt x="415" y="172"/>
                    <a:pt x="415" y="172"/>
                    <a:pt x="397" y="172"/>
                  </a:cubicBezTo>
                  <a:cubicBezTo>
                    <a:pt x="379" y="149"/>
                    <a:pt x="356" y="149"/>
                    <a:pt x="338" y="149"/>
                  </a:cubicBezTo>
                  <a:cubicBezTo>
                    <a:pt x="320" y="131"/>
                    <a:pt x="320" y="131"/>
                    <a:pt x="302" y="131"/>
                  </a:cubicBezTo>
                  <a:cubicBezTo>
                    <a:pt x="302" y="131"/>
                    <a:pt x="284" y="131"/>
                    <a:pt x="266" y="113"/>
                  </a:cubicBezTo>
                  <a:lnTo>
                    <a:pt x="243" y="113"/>
                  </a:lnTo>
                  <a:cubicBezTo>
                    <a:pt x="225" y="113"/>
                    <a:pt x="225" y="95"/>
                    <a:pt x="207" y="95"/>
                  </a:cubicBezTo>
                  <a:cubicBezTo>
                    <a:pt x="189" y="95"/>
                    <a:pt x="171" y="77"/>
                    <a:pt x="153" y="77"/>
                  </a:cubicBezTo>
                  <a:cubicBezTo>
                    <a:pt x="131" y="77"/>
                    <a:pt x="113" y="59"/>
                    <a:pt x="95" y="59"/>
                  </a:cubicBezTo>
                  <a:cubicBezTo>
                    <a:pt x="95" y="59"/>
                    <a:pt x="95" y="37"/>
                    <a:pt x="77" y="37"/>
                  </a:cubicBezTo>
                  <a:lnTo>
                    <a:pt x="59" y="37"/>
                  </a:lnTo>
                  <a:cubicBezTo>
                    <a:pt x="41" y="37"/>
                    <a:pt x="41" y="19"/>
                    <a:pt x="18" y="19"/>
                  </a:cubicBezTo>
                  <a:cubicBezTo>
                    <a:pt x="18" y="19"/>
                    <a:pt x="0" y="1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9"/>
            <p:cNvSpPr/>
            <p:nvPr/>
          </p:nvSpPr>
          <p:spPr>
            <a:xfrm rot="-1070953">
              <a:off x="1654779" y="4068196"/>
              <a:ext cx="18215" cy="6605"/>
            </a:xfrm>
            <a:custGeom>
              <a:avLst/>
              <a:gdLst/>
              <a:ahLst/>
              <a:cxnLst/>
              <a:rect l="l" t="t" r="r" b="b"/>
              <a:pathLst>
                <a:path w="262" h="95" extrusionOk="0">
                  <a:moveTo>
                    <a:pt x="90" y="0"/>
                  </a:moveTo>
                  <a:cubicBezTo>
                    <a:pt x="90" y="0"/>
                    <a:pt x="72" y="0"/>
                    <a:pt x="72" y="18"/>
                  </a:cubicBezTo>
                  <a:lnTo>
                    <a:pt x="54" y="18"/>
                  </a:lnTo>
                  <a:cubicBezTo>
                    <a:pt x="36" y="18"/>
                    <a:pt x="36" y="18"/>
                    <a:pt x="36" y="41"/>
                  </a:cubicBezTo>
                  <a:cubicBezTo>
                    <a:pt x="18" y="41"/>
                    <a:pt x="0" y="41"/>
                    <a:pt x="0" y="59"/>
                  </a:cubicBezTo>
                  <a:lnTo>
                    <a:pt x="0" y="77"/>
                  </a:lnTo>
                  <a:lnTo>
                    <a:pt x="36" y="77"/>
                  </a:lnTo>
                  <a:lnTo>
                    <a:pt x="54" y="95"/>
                  </a:lnTo>
                  <a:lnTo>
                    <a:pt x="131" y="95"/>
                  </a:lnTo>
                  <a:cubicBezTo>
                    <a:pt x="149" y="95"/>
                    <a:pt x="149" y="95"/>
                    <a:pt x="167" y="77"/>
                  </a:cubicBezTo>
                  <a:lnTo>
                    <a:pt x="185" y="77"/>
                  </a:lnTo>
                  <a:cubicBezTo>
                    <a:pt x="185" y="77"/>
                    <a:pt x="203" y="77"/>
                    <a:pt x="203" y="59"/>
                  </a:cubicBezTo>
                  <a:lnTo>
                    <a:pt x="226" y="41"/>
                  </a:lnTo>
                  <a:lnTo>
                    <a:pt x="244" y="41"/>
                  </a:lnTo>
                  <a:lnTo>
                    <a:pt x="244" y="1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9"/>
            <p:cNvSpPr/>
            <p:nvPr/>
          </p:nvSpPr>
          <p:spPr>
            <a:xfrm rot="-1070953">
              <a:off x="1698051" y="3995280"/>
              <a:ext cx="31355" cy="36707"/>
            </a:xfrm>
            <a:custGeom>
              <a:avLst/>
              <a:gdLst/>
              <a:ahLst/>
              <a:cxnLst/>
              <a:rect l="l" t="t" r="r" b="b"/>
              <a:pathLst>
                <a:path w="451" h="528" extrusionOk="0">
                  <a:moveTo>
                    <a:pt x="451" y="0"/>
                  </a:moveTo>
                  <a:lnTo>
                    <a:pt x="433" y="18"/>
                  </a:lnTo>
                  <a:cubicBezTo>
                    <a:pt x="433" y="18"/>
                    <a:pt x="433" y="41"/>
                    <a:pt x="415" y="41"/>
                  </a:cubicBezTo>
                  <a:lnTo>
                    <a:pt x="415" y="59"/>
                  </a:lnTo>
                  <a:lnTo>
                    <a:pt x="397" y="77"/>
                  </a:lnTo>
                  <a:cubicBezTo>
                    <a:pt x="374" y="95"/>
                    <a:pt x="374" y="113"/>
                    <a:pt x="356" y="131"/>
                  </a:cubicBezTo>
                  <a:cubicBezTo>
                    <a:pt x="356" y="131"/>
                    <a:pt x="356" y="154"/>
                    <a:pt x="338" y="154"/>
                  </a:cubicBezTo>
                  <a:cubicBezTo>
                    <a:pt x="338" y="154"/>
                    <a:pt x="338" y="172"/>
                    <a:pt x="320" y="172"/>
                  </a:cubicBezTo>
                  <a:cubicBezTo>
                    <a:pt x="320" y="190"/>
                    <a:pt x="320" y="190"/>
                    <a:pt x="302" y="208"/>
                  </a:cubicBezTo>
                  <a:lnTo>
                    <a:pt x="284" y="226"/>
                  </a:lnTo>
                  <a:lnTo>
                    <a:pt x="284" y="244"/>
                  </a:lnTo>
                  <a:lnTo>
                    <a:pt x="262" y="244"/>
                  </a:lnTo>
                  <a:cubicBezTo>
                    <a:pt x="262" y="266"/>
                    <a:pt x="243" y="266"/>
                    <a:pt x="243" y="284"/>
                  </a:cubicBezTo>
                  <a:cubicBezTo>
                    <a:pt x="225" y="302"/>
                    <a:pt x="207" y="302"/>
                    <a:pt x="207" y="320"/>
                  </a:cubicBezTo>
                  <a:cubicBezTo>
                    <a:pt x="189" y="338"/>
                    <a:pt x="171" y="356"/>
                    <a:pt x="149" y="379"/>
                  </a:cubicBezTo>
                  <a:cubicBezTo>
                    <a:pt x="131" y="397"/>
                    <a:pt x="131" y="397"/>
                    <a:pt x="113" y="415"/>
                  </a:cubicBezTo>
                  <a:cubicBezTo>
                    <a:pt x="95" y="433"/>
                    <a:pt x="95" y="451"/>
                    <a:pt x="77" y="451"/>
                  </a:cubicBezTo>
                  <a:cubicBezTo>
                    <a:pt x="59" y="469"/>
                    <a:pt x="59" y="469"/>
                    <a:pt x="36" y="492"/>
                  </a:cubicBezTo>
                  <a:cubicBezTo>
                    <a:pt x="36" y="510"/>
                    <a:pt x="18" y="510"/>
                    <a:pt x="18" y="510"/>
                  </a:cubicBezTo>
                  <a:cubicBezTo>
                    <a:pt x="18" y="528"/>
                    <a:pt x="0" y="528"/>
                    <a:pt x="0" y="528"/>
                  </a:cubicBezTo>
                  <a:lnTo>
                    <a:pt x="18" y="528"/>
                  </a:lnTo>
                  <a:cubicBezTo>
                    <a:pt x="36" y="528"/>
                    <a:pt x="36" y="510"/>
                    <a:pt x="59" y="510"/>
                  </a:cubicBezTo>
                  <a:cubicBezTo>
                    <a:pt x="59" y="510"/>
                    <a:pt x="77" y="510"/>
                    <a:pt x="77" y="492"/>
                  </a:cubicBezTo>
                  <a:lnTo>
                    <a:pt x="95" y="492"/>
                  </a:lnTo>
                  <a:cubicBezTo>
                    <a:pt x="113" y="492"/>
                    <a:pt x="113" y="469"/>
                    <a:pt x="113" y="469"/>
                  </a:cubicBezTo>
                  <a:cubicBezTo>
                    <a:pt x="131" y="469"/>
                    <a:pt x="131" y="451"/>
                    <a:pt x="149" y="451"/>
                  </a:cubicBezTo>
                  <a:lnTo>
                    <a:pt x="189" y="415"/>
                  </a:lnTo>
                  <a:cubicBezTo>
                    <a:pt x="207" y="415"/>
                    <a:pt x="207" y="397"/>
                    <a:pt x="225" y="397"/>
                  </a:cubicBezTo>
                  <a:cubicBezTo>
                    <a:pt x="225" y="379"/>
                    <a:pt x="225" y="379"/>
                    <a:pt x="243" y="379"/>
                  </a:cubicBezTo>
                  <a:cubicBezTo>
                    <a:pt x="243" y="356"/>
                    <a:pt x="262" y="356"/>
                    <a:pt x="262" y="338"/>
                  </a:cubicBezTo>
                  <a:cubicBezTo>
                    <a:pt x="284" y="338"/>
                    <a:pt x="284" y="320"/>
                    <a:pt x="284" y="320"/>
                  </a:cubicBezTo>
                  <a:cubicBezTo>
                    <a:pt x="302" y="302"/>
                    <a:pt x="302" y="302"/>
                    <a:pt x="320" y="284"/>
                  </a:cubicBezTo>
                  <a:cubicBezTo>
                    <a:pt x="320" y="284"/>
                    <a:pt x="320" y="266"/>
                    <a:pt x="338" y="266"/>
                  </a:cubicBezTo>
                  <a:cubicBezTo>
                    <a:pt x="338" y="244"/>
                    <a:pt x="356" y="226"/>
                    <a:pt x="374" y="208"/>
                  </a:cubicBezTo>
                  <a:cubicBezTo>
                    <a:pt x="374" y="208"/>
                    <a:pt x="374" y="190"/>
                    <a:pt x="397" y="190"/>
                  </a:cubicBezTo>
                  <a:lnTo>
                    <a:pt x="397" y="154"/>
                  </a:lnTo>
                  <a:cubicBezTo>
                    <a:pt x="415" y="131"/>
                    <a:pt x="415" y="113"/>
                    <a:pt x="433" y="95"/>
                  </a:cubicBezTo>
                  <a:lnTo>
                    <a:pt x="433" y="77"/>
                  </a:lnTo>
                  <a:lnTo>
                    <a:pt x="433" y="59"/>
                  </a:lnTo>
                  <a:cubicBezTo>
                    <a:pt x="451" y="41"/>
                    <a:pt x="451" y="41"/>
                    <a:pt x="451" y="18"/>
                  </a:cubicBezTo>
                  <a:lnTo>
                    <a:pt x="451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9"/>
            <p:cNvSpPr/>
            <p:nvPr/>
          </p:nvSpPr>
          <p:spPr>
            <a:xfrm rot="-1070953">
              <a:off x="1667612" y="3870732"/>
              <a:ext cx="11680" cy="14113"/>
            </a:xfrm>
            <a:custGeom>
              <a:avLst/>
              <a:gdLst/>
              <a:ahLst/>
              <a:cxnLst/>
              <a:rect l="l" t="t" r="r" b="b"/>
              <a:pathLst>
                <a:path w="168" h="203" extrusionOk="0">
                  <a:moveTo>
                    <a:pt x="0" y="0"/>
                  </a:moveTo>
                  <a:cubicBezTo>
                    <a:pt x="0" y="18"/>
                    <a:pt x="18" y="18"/>
                    <a:pt x="18" y="36"/>
                  </a:cubicBezTo>
                  <a:lnTo>
                    <a:pt x="36" y="54"/>
                  </a:lnTo>
                  <a:lnTo>
                    <a:pt x="54" y="72"/>
                  </a:lnTo>
                  <a:lnTo>
                    <a:pt x="73" y="90"/>
                  </a:lnTo>
                  <a:lnTo>
                    <a:pt x="95" y="113"/>
                  </a:lnTo>
                  <a:lnTo>
                    <a:pt x="113" y="131"/>
                  </a:lnTo>
                  <a:lnTo>
                    <a:pt x="113" y="149"/>
                  </a:lnTo>
                  <a:lnTo>
                    <a:pt x="131" y="167"/>
                  </a:lnTo>
                  <a:lnTo>
                    <a:pt x="149" y="185"/>
                  </a:lnTo>
                  <a:lnTo>
                    <a:pt x="167" y="203"/>
                  </a:lnTo>
                  <a:lnTo>
                    <a:pt x="167" y="185"/>
                  </a:lnTo>
                  <a:lnTo>
                    <a:pt x="167" y="167"/>
                  </a:lnTo>
                  <a:lnTo>
                    <a:pt x="149" y="149"/>
                  </a:lnTo>
                  <a:lnTo>
                    <a:pt x="149" y="131"/>
                  </a:lnTo>
                  <a:cubicBezTo>
                    <a:pt x="149" y="131"/>
                    <a:pt x="149" y="113"/>
                    <a:pt x="131" y="113"/>
                  </a:cubicBezTo>
                  <a:lnTo>
                    <a:pt x="131" y="90"/>
                  </a:lnTo>
                  <a:lnTo>
                    <a:pt x="113" y="72"/>
                  </a:lnTo>
                  <a:cubicBezTo>
                    <a:pt x="113" y="54"/>
                    <a:pt x="95" y="54"/>
                    <a:pt x="95" y="54"/>
                  </a:cubicBezTo>
                  <a:lnTo>
                    <a:pt x="73" y="36"/>
                  </a:lnTo>
                  <a:cubicBezTo>
                    <a:pt x="54" y="18"/>
                    <a:pt x="36" y="18"/>
                    <a:pt x="36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9"/>
            <p:cNvSpPr/>
            <p:nvPr/>
          </p:nvSpPr>
          <p:spPr>
            <a:xfrm rot="-1070953">
              <a:off x="1541234" y="4137193"/>
              <a:ext cx="23569" cy="2356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20" y="132"/>
                  </a:moveTo>
                  <a:cubicBezTo>
                    <a:pt x="338" y="208"/>
                    <a:pt x="298" y="303"/>
                    <a:pt x="208" y="321"/>
                  </a:cubicBezTo>
                  <a:cubicBezTo>
                    <a:pt x="131" y="339"/>
                    <a:pt x="54" y="303"/>
                    <a:pt x="36" y="208"/>
                  </a:cubicBezTo>
                  <a:cubicBezTo>
                    <a:pt x="0" y="132"/>
                    <a:pt x="54" y="60"/>
                    <a:pt x="131" y="41"/>
                  </a:cubicBezTo>
                  <a:cubicBezTo>
                    <a:pt x="208" y="1"/>
                    <a:pt x="298" y="60"/>
                    <a:pt x="320" y="132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9"/>
            <p:cNvSpPr/>
            <p:nvPr/>
          </p:nvSpPr>
          <p:spPr>
            <a:xfrm rot="-1070953">
              <a:off x="1272922" y="3836785"/>
              <a:ext cx="23569" cy="2356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03" y="113"/>
                  </a:moveTo>
                  <a:cubicBezTo>
                    <a:pt x="339" y="208"/>
                    <a:pt x="280" y="284"/>
                    <a:pt x="208" y="302"/>
                  </a:cubicBezTo>
                  <a:cubicBezTo>
                    <a:pt x="132" y="338"/>
                    <a:pt x="37" y="284"/>
                    <a:pt x="19" y="208"/>
                  </a:cubicBezTo>
                  <a:cubicBezTo>
                    <a:pt x="1" y="131"/>
                    <a:pt x="37" y="41"/>
                    <a:pt x="132" y="18"/>
                  </a:cubicBezTo>
                  <a:cubicBezTo>
                    <a:pt x="208" y="0"/>
                    <a:pt x="280" y="41"/>
                    <a:pt x="303" y="113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9"/>
            <p:cNvSpPr/>
            <p:nvPr/>
          </p:nvSpPr>
          <p:spPr>
            <a:xfrm rot="-1070953">
              <a:off x="1267463" y="3521745"/>
              <a:ext cx="23569" cy="22316"/>
            </a:xfrm>
            <a:custGeom>
              <a:avLst/>
              <a:gdLst/>
              <a:ahLst/>
              <a:cxnLst/>
              <a:rect l="l" t="t" r="r" b="b"/>
              <a:pathLst>
                <a:path w="339" h="321" extrusionOk="0">
                  <a:moveTo>
                    <a:pt x="316" y="114"/>
                  </a:moveTo>
                  <a:cubicBezTo>
                    <a:pt x="338" y="208"/>
                    <a:pt x="298" y="280"/>
                    <a:pt x="203" y="298"/>
                  </a:cubicBezTo>
                  <a:cubicBezTo>
                    <a:pt x="131" y="321"/>
                    <a:pt x="54" y="280"/>
                    <a:pt x="18" y="208"/>
                  </a:cubicBezTo>
                  <a:cubicBezTo>
                    <a:pt x="0" y="132"/>
                    <a:pt x="54" y="37"/>
                    <a:pt x="131" y="19"/>
                  </a:cubicBezTo>
                  <a:cubicBezTo>
                    <a:pt x="203" y="1"/>
                    <a:pt x="298" y="37"/>
                    <a:pt x="316" y="114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9"/>
            <p:cNvSpPr/>
            <p:nvPr/>
          </p:nvSpPr>
          <p:spPr>
            <a:xfrm rot="-1070953">
              <a:off x="1576403" y="3621346"/>
              <a:ext cx="22317" cy="22316"/>
            </a:xfrm>
            <a:custGeom>
              <a:avLst/>
              <a:gdLst/>
              <a:ahLst/>
              <a:cxnLst/>
              <a:rect l="l" t="t" r="r" b="b"/>
              <a:pathLst>
                <a:path w="321" h="321" extrusionOk="0">
                  <a:moveTo>
                    <a:pt x="320" y="167"/>
                  </a:moveTo>
                  <a:cubicBezTo>
                    <a:pt x="320" y="244"/>
                    <a:pt x="244" y="321"/>
                    <a:pt x="153" y="321"/>
                  </a:cubicBezTo>
                  <a:cubicBezTo>
                    <a:pt x="77" y="321"/>
                    <a:pt x="0" y="244"/>
                    <a:pt x="0" y="167"/>
                  </a:cubicBezTo>
                  <a:cubicBezTo>
                    <a:pt x="0" y="77"/>
                    <a:pt x="77" y="1"/>
                    <a:pt x="153" y="1"/>
                  </a:cubicBezTo>
                  <a:cubicBezTo>
                    <a:pt x="244" y="1"/>
                    <a:pt x="320" y="77"/>
                    <a:pt x="320" y="16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9"/>
            <p:cNvSpPr/>
            <p:nvPr/>
          </p:nvSpPr>
          <p:spPr>
            <a:xfrm rot="-1070953">
              <a:off x="1020855" y="3650850"/>
              <a:ext cx="22039" cy="22316"/>
            </a:xfrm>
            <a:custGeom>
              <a:avLst/>
              <a:gdLst/>
              <a:ahLst/>
              <a:cxnLst/>
              <a:rect l="l" t="t" r="r" b="b"/>
              <a:pathLst>
                <a:path w="317" h="321" extrusionOk="0">
                  <a:moveTo>
                    <a:pt x="316" y="149"/>
                  </a:moveTo>
                  <a:cubicBezTo>
                    <a:pt x="316" y="244"/>
                    <a:pt x="244" y="320"/>
                    <a:pt x="168" y="320"/>
                  </a:cubicBezTo>
                  <a:cubicBezTo>
                    <a:pt x="73" y="320"/>
                    <a:pt x="1" y="244"/>
                    <a:pt x="1" y="149"/>
                  </a:cubicBezTo>
                  <a:cubicBezTo>
                    <a:pt x="1" y="54"/>
                    <a:pt x="73" y="0"/>
                    <a:pt x="168" y="0"/>
                  </a:cubicBezTo>
                  <a:cubicBezTo>
                    <a:pt x="244" y="0"/>
                    <a:pt x="316" y="54"/>
                    <a:pt x="316" y="14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9"/>
            <p:cNvSpPr/>
            <p:nvPr/>
          </p:nvSpPr>
          <p:spPr>
            <a:xfrm rot="-1070953">
              <a:off x="1373359" y="3463406"/>
              <a:ext cx="20788" cy="22316"/>
            </a:xfrm>
            <a:custGeom>
              <a:avLst/>
              <a:gdLst/>
              <a:ahLst/>
              <a:cxnLst/>
              <a:rect l="l" t="t" r="r" b="b"/>
              <a:pathLst>
                <a:path w="299" h="321" extrusionOk="0">
                  <a:moveTo>
                    <a:pt x="298" y="150"/>
                  </a:moveTo>
                  <a:cubicBezTo>
                    <a:pt x="298" y="244"/>
                    <a:pt x="244" y="321"/>
                    <a:pt x="149" y="321"/>
                  </a:cubicBezTo>
                  <a:cubicBezTo>
                    <a:pt x="55" y="321"/>
                    <a:pt x="1" y="244"/>
                    <a:pt x="1" y="150"/>
                  </a:cubicBezTo>
                  <a:cubicBezTo>
                    <a:pt x="1" y="73"/>
                    <a:pt x="55" y="1"/>
                    <a:pt x="149" y="1"/>
                  </a:cubicBezTo>
                  <a:cubicBezTo>
                    <a:pt x="244" y="1"/>
                    <a:pt x="298" y="73"/>
                    <a:pt x="298" y="15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9"/>
            <p:cNvSpPr/>
            <p:nvPr/>
          </p:nvSpPr>
          <p:spPr>
            <a:xfrm rot="-1070953">
              <a:off x="1055698" y="3813121"/>
              <a:ext cx="16964" cy="17033"/>
            </a:xfrm>
            <a:custGeom>
              <a:avLst/>
              <a:gdLst/>
              <a:ahLst/>
              <a:cxnLst/>
              <a:rect l="l" t="t" r="r" b="b"/>
              <a:pathLst>
                <a:path w="244" h="245" extrusionOk="0">
                  <a:moveTo>
                    <a:pt x="226" y="95"/>
                  </a:moveTo>
                  <a:cubicBezTo>
                    <a:pt x="244" y="149"/>
                    <a:pt x="203" y="208"/>
                    <a:pt x="149" y="226"/>
                  </a:cubicBezTo>
                  <a:cubicBezTo>
                    <a:pt x="91" y="244"/>
                    <a:pt x="37" y="208"/>
                    <a:pt x="19" y="149"/>
                  </a:cubicBezTo>
                  <a:cubicBezTo>
                    <a:pt x="0" y="95"/>
                    <a:pt x="37" y="19"/>
                    <a:pt x="91" y="19"/>
                  </a:cubicBezTo>
                  <a:cubicBezTo>
                    <a:pt x="149" y="1"/>
                    <a:pt x="203" y="19"/>
                    <a:pt x="226" y="9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9"/>
            <p:cNvSpPr/>
            <p:nvPr/>
          </p:nvSpPr>
          <p:spPr>
            <a:xfrm rot="-1070953">
              <a:off x="1756504" y="4026279"/>
              <a:ext cx="17311" cy="16963"/>
            </a:xfrm>
            <a:custGeom>
              <a:avLst/>
              <a:gdLst/>
              <a:ahLst/>
              <a:cxnLst/>
              <a:rect l="l" t="t" r="r" b="b"/>
              <a:pathLst>
                <a:path w="249" h="244" extrusionOk="0">
                  <a:moveTo>
                    <a:pt x="226" y="95"/>
                  </a:moveTo>
                  <a:cubicBezTo>
                    <a:pt x="248" y="149"/>
                    <a:pt x="208" y="208"/>
                    <a:pt x="154" y="226"/>
                  </a:cubicBezTo>
                  <a:cubicBezTo>
                    <a:pt x="95" y="244"/>
                    <a:pt x="41" y="208"/>
                    <a:pt x="23" y="149"/>
                  </a:cubicBezTo>
                  <a:cubicBezTo>
                    <a:pt x="0" y="95"/>
                    <a:pt x="41" y="36"/>
                    <a:pt x="95" y="18"/>
                  </a:cubicBezTo>
                  <a:cubicBezTo>
                    <a:pt x="154" y="0"/>
                    <a:pt x="208" y="36"/>
                    <a:pt x="226" y="9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9"/>
            <p:cNvSpPr/>
            <p:nvPr/>
          </p:nvSpPr>
          <p:spPr>
            <a:xfrm rot="-1070953">
              <a:off x="1088457" y="3885560"/>
              <a:ext cx="21970" cy="23568"/>
            </a:xfrm>
            <a:custGeom>
              <a:avLst/>
              <a:gdLst/>
              <a:ahLst/>
              <a:cxnLst/>
              <a:rect l="l" t="t" r="r" b="b"/>
              <a:pathLst>
                <a:path w="316" h="339" extrusionOk="0">
                  <a:moveTo>
                    <a:pt x="298" y="131"/>
                  </a:moveTo>
                  <a:cubicBezTo>
                    <a:pt x="316" y="208"/>
                    <a:pt x="280" y="280"/>
                    <a:pt x="203" y="303"/>
                  </a:cubicBezTo>
                  <a:cubicBezTo>
                    <a:pt x="131" y="339"/>
                    <a:pt x="36" y="280"/>
                    <a:pt x="18" y="208"/>
                  </a:cubicBezTo>
                  <a:cubicBezTo>
                    <a:pt x="0" y="131"/>
                    <a:pt x="36" y="37"/>
                    <a:pt x="113" y="19"/>
                  </a:cubicBezTo>
                  <a:cubicBezTo>
                    <a:pt x="203" y="1"/>
                    <a:pt x="280" y="37"/>
                    <a:pt x="298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9"/>
            <p:cNvSpPr/>
            <p:nvPr/>
          </p:nvSpPr>
          <p:spPr>
            <a:xfrm rot="-1070953">
              <a:off x="1183733" y="4067479"/>
              <a:ext cx="22317" cy="22316"/>
            </a:xfrm>
            <a:custGeom>
              <a:avLst/>
              <a:gdLst/>
              <a:ahLst/>
              <a:cxnLst/>
              <a:rect l="l" t="t" r="r" b="b"/>
              <a:pathLst>
                <a:path w="321" h="321" extrusionOk="0">
                  <a:moveTo>
                    <a:pt x="302" y="113"/>
                  </a:moveTo>
                  <a:cubicBezTo>
                    <a:pt x="320" y="185"/>
                    <a:pt x="284" y="280"/>
                    <a:pt x="207" y="298"/>
                  </a:cubicBezTo>
                  <a:cubicBezTo>
                    <a:pt x="113" y="321"/>
                    <a:pt x="36" y="280"/>
                    <a:pt x="18" y="208"/>
                  </a:cubicBezTo>
                  <a:cubicBezTo>
                    <a:pt x="0" y="113"/>
                    <a:pt x="36" y="37"/>
                    <a:pt x="113" y="19"/>
                  </a:cubicBezTo>
                  <a:cubicBezTo>
                    <a:pt x="189" y="1"/>
                    <a:pt x="284" y="37"/>
                    <a:pt x="302" y="113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9"/>
            <p:cNvSpPr/>
            <p:nvPr/>
          </p:nvSpPr>
          <p:spPr>
            <a:xfrm rot="-1070953">
              <a:off x="1484576" y="3770145"/>
              <a:ext cx="22317" cy="23568"/>
            </a:xfrm>
            <a:custGeom>
              <a:avLst/>
              <a:gdLst/>
              <a:ahLst/>
              <a:cxnLst/>
              <a:rect l="l" t="t" r="r" b="b"/>
              <a:pathLst>
                <a:path w="321" h="339" extrusionOk="0">
                  <a:moveTo>
                    <a:pt x="302" y="136"/>
                  </a:moveTo>
                  <a:cubicBezTo>
                    <a:pt x="320" y="208"/>
                    <a:pt x="284" y="284"/>
                    <a:pt x="208" y="302"/>
                  </a:cubicBezTo>
                  <a:cubicBezTo>
                    <a:pt x="113" y="338"/>
                    <a:pt x="41" y="284"/>
                    <a:pt x="18" y="208"/>
                  </a:cubicBezTo>
                  <a:cubicBezTo>
                    <a:pt x="0" y="136"/>
                    <a:pt x="41" y="41"/>
                    <a:pt x="113" y="23"/>
                  </a:cubicBezTo>
                  <a:cubicBezTo>
                    <a:pt x="190" y="0"/>
                    <a:pt x="284" y="41"/>
                    <a:pt x="302" y="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9"/>
            <p:cNvSpPr/>
            <p:nvPr/>
          </p:nvSpPr>
          <p:spPr>
            <a:xfrm rot="-1070953">
              <a:off x="1523898" y="3508551"/>
              <a:ext cx="17311" cy="16963"/>
            </a:xfrm>
            <a:custGeom>
              <a:avLst/>
              <a:gdLst/>
              <a:ahLst/>
              <a:cxnLst/>
              <a:rect l="l" t="t" r="r" b="b"/>
              <a:pathLst>
                <a:path w="249" h="244" extrusionOk="0">
                  <a:moveTo>
                    <a:pt x="249" y="131"/>
                  </a:moveTo>
                  <a:cubicBezTo>
                    <a:pt x="249" y="190"/>
                    <a:pt x="190" y="244"/>
                    <a:pt x="136" y="244"/>
                  </a:cubicBezTo>
                  <a:cubicBezTo>
                    <a:pt x="59" y="244"/>
                    <a:pt x="1" y="190"/>
                    <a:pt x="1" y="131"/>
                  </a:cubicBezTo>
                  <a:cubicBezTo>
                    <a:pt x="1" y="59"/>
                    <a:pt x="59" y="1"/>
                    <a:pt x="136" y="1"/>
                  </a:cubicBezTo>
                  <a:cubicBezTo>
                    <a:pt x="190" y="1"/>
                    <a:pt x="249" y="59"/>
                    <a:pt x="249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9"/>
            <p:cNvSpPr/>
            <p:nvPr/>
          </p:nvSpPr>
          <p:spPr>
            <a:xfrm rot="-1070953">
              <a:off x="1290038" y="4290427"/>
              <a:ext cx="17311" cy="16963"/>
            </a:xfrm>
            <a:custGeom>
              <a:avLst/>
              <a:gdLst/>
              <a:ahLst/>
              <a:cxnLst/>
              <a:rect l="l" t="t" r="r" b="b"/>
              <a:pathLst>
                <a:path w="249" h="244" extrusionOk="0">
                  <a:moveTo>
                    <a:pt x="226" y="95"/>
                  </a:moveTo>
                  <a:cubicBezTo>
                    <a:pt x="249" y="149"/>
                    <a:pt x="226" y="207"/>
                    <a:pt x="154" y="225"/>
                  </a:cubicBezTo>
                  <a:cubicBezTo>
                    <a:pt x="96" y="244"/>
                    <a:pt x="41" y="207"/>
                    <a:pt x="23" y="149"/>
                  </a:cubicBezTo>
                  <a:cubicBezTo>
                    <a:pt x="1" y="95"/>
                    <a:pt x="41" y="36"/>
                    <a:pt x="96" y="18"/>
                  </a:cubicBezTo>
                  <a:cubicBezTo>
                    <a:pt x="154" y="0"/>
                    <a:pt x="226" y="36"/>
                    <a:pt x="226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9"/>
            <p:cNvSpPr/>
            <p:nvPr/>
          </p:nvSpPr>
          <p:spPr>
            <a:xfrm rot="-1070953">
              <a:off x="1155710" y="3903399"/>
              <a:ext cx="69315" cy="101919"/>
            </a:xfrm>
            <a:custGeom>
              <a:avLst/>
              <a:gdLst/>
              <a:ahLst/>
              <a:cxnLst/>
              <a:rect l="l" t="t" r="r" b="b"/>
              <a:pathLst>
                <a:path w="997" h="1466" extrusionOk="0">
                  <a:moveTo>
                    <a:pt x="208" y="0"/>
                  </a:moveTo>
                  <a:cubicBezTo>
                    <a:pt x="415" y="473"/>
                    <a:pt x="677" y="604"/>
                    <a:pt x="997" y="510"/>
                  </a:cubicBezTo>
                  <a:cubicBezTo>
                    <a:pt x="699" y="676"/>
                    <a:pt x="623" y="978"/>
                    <a:pt x="812" y="1465"/>
                  </a:cubicBezTo>
                  <a:cubicBezTo>
                    <a:pt x="587" y="996"/>
                    <a:pt x="339" y="812"/>
                    <a:pt x="1" y="924"/>
                  </a:cubicBezTo>
                  <a:cubicBezTo>
                    <a:pt x="303" y="753"/>
                    <a:pt x="379" y="492"/>
                    <a:pt x="20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9"/>
            <p:cNvSpPr/>
            <p:nvPr/>
          </p:nvSpPr>
          <p:spPr>
            <a:xfrm rot="-1070953">
              <a:off x="1568095" y="3718289"/>
              <a:ext cx="69385" cy="92881"/>
            </a:xfrm>
            <a:custGeom>
              <a:avLst/>
              <a:gdLst/>
              <a:ahLst/>
              <a:cxnLst/>
              <a:rect l="l" t="t" r="r" b="b"/>
              <a:pathLst>
                <a:path w="998" h="1336" extrusionOk="0">
                  <a:moveTo>
                    <a:pt x="208" y="1"/>
                  </a:moveTo>
                  <a:cubicBezTo>
                    <a:pt x="416" y="434"/>
                    <a:pt x="677" y="546"/>
                    <a:pt x="997" y="434"/>
                  </a:cubicBezTo>
                  <a:cubicBezTo>
                    <a:pt x="695" y="600"/>
                    <a:pt x="618" y="884"/>
                    <a:pt x="790" y="1335"/>
                  </a:cubicBezTo>
                  <a:cubicBezTo>
                    <a:pt x="582" y="921"/>
                    <a:pt x="339" y="754"/>
                    <a:pt x="1" y="884"/>
                  </a:cubicBezTo>
                  <a:cubicBezTo>
                    <a:pt x="303" y="713"/>
                    <a:pt x="375" y="434"/>
                    <a:pt x="2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9"/>
            <p:cNvSpPr/>
            <p:nvPr/>
          </p:nvSpPr>
          <p:spPr>
            <a:xfrm rot="-1070953">
              <a:off x="1268335" y="3878787"/>
              <a:ext cx="210379" cy="317227"/>
            </a:xfrm>
            <a:custGeom>
              <a:avLst/>
              <a:gdLst/>
              <a:ahLst/>
              <a:cxnLst/>
              <a:rect l="l" t="t" r="r" b="b"/>
              <a:pathLst>
                <a:path w="3026" h="4563" extrusionOk="0">
                  <a:moveTo>
                    <a:pt x="1786" y="1"/>
                  </a:moveTo>
                  <a:cubicBezTo>
                    <a:pt x="1168" y="190"/>
                    <a:pt x="605" y="1092"/>
                    <a:pt x="379" y="1655"/>
                  </a:cubicBezTo>
                  <a:cubicBezTo>
                    <a:pt x="154" y="2160"/>
                    <a:pt x="1" y="2949"/>
                    <a:pt x="59" y="3530"/>
                  </a:cubicBezTo>
                  <a:cubicBezTo>
                    <a:pt x="113" y="4058"/>
                    <a:pt x="659" y="4563"/>
                    <a:pt x="1204" y="4319"/>
                  </a:cubicBezTo>
                  <a:cubicBezTo>
                    <a:pt x="1804" y="4076"/>
                    <a:pt x="2295" y="3400"/>
                    <a:pt x="2521" y="2818"/>
                  </a:cubicBezTo>
                  <a:cubicBezTo>
                    <a:pt x="2728" y="2237"/>
                    <a:pt x="2931" y="1691"/>
                    <a:pt x="2971" y="1069"/>
                  </a:cubicBezTo>
                  <a:cubicBezTo>
                    <a:pt x="3025" y="416"/>
                    <a:pt x="2444" y="96"/>
                    <a:pt x="1826" y="55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9"/>
            <p:cNvSpPr/>
            <p:nvPr/>
          </p:nvSpPr>
          <p:spPr>
            <a:xfrm rot="-1070953">
              <a:off x="1217286" y="4087035"/>
              <a:ext cx="100671" cy="144813"/>
            </a:xfrm>
            <a:custGeom>
              <a:avLst/>
              <a:gdLst/>
              <a:ahLst/>
              <a:cxnLst/>
              <a:rect l="l" t="t" r="r" b="b"/>
              <a:pathLst>
                <a:path w="1448" h="2083" extrusionOk="0">
                  <a:moveTo>
                    <a:pt x="1" y="2083"/>
                  </a:moveTo>
                  <a:cubicBezTo>
                    <a:pt x="149" y="1519"/>
                    <a:pt x="339" y="992"/>
                    <a:pt x="695" y="541"/>
                  </a:cubicBezTo>
                  <a:cubicBezTo>
                    <a:pt x="844" y="338"/>
                    <a:pt x="1051" y="167"/>
                    <a:pt x="1276" y="54"/>
                  </a:cubicBezTo>
                  <a:cubicBezTo>
                    <a:pt x="1335" y="18"/>
                    <a:pt x="1371" y="18"/>
                    <a:pt x="1448" y="0"/>
                  </a:cubicBezTo>
                  <a:cubicBezTo>
                    <a:pt x="1448" y="72"/>
                    <a:pt x="1425" y="149"/>
                    <a:pt x="1425" y="203"/>
                  </a:cubicBezTo>
                  <a:cubicBezTo>
                    <a:pt x="1389" y="582"/>
                    <a:pt x="1353" y="956"/>
                    <a:pt x="1294" y="1330"/>
                  </a:cubicBezTo>
                  <a:cubicBezTo>
                    <a:pt x="1276" y="1555"/>
                    <a:pt x="1276" y="1555"/>
                    <a:pt x="1051" y="1555"/>
                  </a:cubicBezTo>
                  <a:cubicBezTo>
                    <a:pt x="731" y="1578"/>
                    <a:pt x="451" y="1668"/>
                    <a:pt x="226" y="1893"/>
                  </a:cubicBezTo>
                  <a:cubicBezTo>
                    <a:pt x="167" y="1952"/>
                    <a:pt x="131" y="2006"/>
                    <a:pt x="73" y="2065"/>
                  </a:cubicBezTo>
                  <a:cubicBezTo>
                    <a:pt x="73" y="2065"/>
                    <a:pt x="37" y="2065"/>
                    <a:pt x="1" y="2083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9"/>
            <p:cNvSpPr/>
            <p:nvPr/>
          </p:nvSpPr>
          <p:spPr>
            <a:xfrm rot="-1070953">
              <a:off x="1398449" y="4107769"/>
              <a:ext cx="71818" cy="159274"/>
            </a:xfrm>
            <a:custGeom>
              <a:avLst/>
              <a:gdLst/>
              <a:ahLst/>
              <a:cxnLst/>
              <a:rect l="l" t="t" r="r" b="b"/>
              <a:pathLst>
                <a:path w="1033" h="2291" extrusionOk="0">
                  <a:moveTo>
                    <a:pt x="131" y="2290"/>
                  </a:moveTo>
                  <a:cubicBezTo>
                    <a:pt x="167" y="2101"/>
                    <a:pt x="185" y="1952"/>
                    <a:pt x="226" y="1803"/>
                  </a:cubicBezTo>
                  <a:cubicBezTo>
                    <a:pt x="262" y="1519"/>
                    <a:pt x="226" y="1258"/>
                    <a:pt x="54" y="1033"/>
                  </a:cubicBezTo>
                  <a:cubicBezTo>
                    <a:pt x="0" y="956"/>
                    <a:pt x="18" y="920"/>
                    <a:pt x="72" y="861"/>
                  </a:cubicBezTo>
                  <a:cubicBezTo>
                    <a:pt x="338" y="600"/>
                    <a:pt x="600" y="316"/>
                    <a:pt x="843" y="54"/>
                  </a:cubicBezTo>
                  <a:cubicBezTo>
                    <a:pt x="902" y="0"/>
                    <a:pt x="938" y="18"/>
                    <a:pt x="956" y="72"/>
                  </a:cubicBezTo>
                  <a:cubicBezTo>
                    <a:pt x="974" y="185"/>
                    <a:pt x="1014" y="298"/>
                    <a:pt x="1014" y="410"/>
                  </a:cubicBezTo>
                  <a:cubicBezTo>
                    <a:pt x="1032" y="749"/>
                    <a:pt x="1014" y="1069"/>
                    <a:pt x="861" y="1353"/>
                  </a:cubicBezTo>
                  <a:cubicBezTo>
                    <a:pt x="771" y="1555"/>
                    <a:pt x="658" y="1727"/>
                    <a:pt x="523" y="1893"/>
                  </a:cubicBezTo>
                  <a:cubicBezTo>
                    <a:pt x="451" y="2006"/>
                    <a:pt x="356" y="2101"/>
                    <a:pt x="262" y="2196"/>
                  </a:cubicBezTo>
                  <a:cubicBezTo>
                    <a:pt x="244" y="2232"/>
                    <a:pt x="185" y="2254"/>
                    <a:pt x="131" y="229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9"/>
            <p:cNvSpPr/>
            <p:nvPr/>
          </p:nvSpPr>
          <p:spPr>
            <a:xfrm rot="-1070953">
              <a:off x="1339723" y="3831724"/>
              <a:ext cx="83776" cy="81201"/>
            </a:xfrm>
            <a:custGeom>
              <a:avLst/>
              <a:gdLst/>
              <a:ahLst/>
              <a:cxnLst/>
              <a:rect l="l" t="t" r="r" b="b"/>
              <a:pathLst>
                <a:path w="1205" h="1168" extrusionOk="0">
                  <a:moveTo>
                    <a:pt x="1128" y="397"/>
                  </a:moveTo>
                  <a:cubicBezTo>
                    <a:pt x="1128" y="528"/>
                    <a:pt x="1164" y="789"/>
                    <a:pt x="1204" y="1033"/>
                  </a:cubicBezTo>
                  <a:cubicBezTo>
                    <a:pt x="1204" y="1109"/>
                    <a:pt x="1164" y="1145"/>
                    <a:pt x="1092" y="1145"/>
                  </a:cubicBezTo>
                  <a:cubicBezTo>
                    <a:pt x="753" y="1168"/>
                    <a:pt x="470" y="1055"/>
                    <a:pt x="226" y="830"/>
                  </a:cubicBezTo>
                  <a:cubicBezTo>
                    <a:pt x="149" y="771"/>
                    <a:pt x="95" y="695"/>
                    <a:pt x="55" y="641"/>
                  </a:cubicBezTo>
                  <a:cubicBezTo>
                    <a:pt x="19" y="582"/>
                    <a:pt x="1" y="546"/>
                    <a:pt x="77" y="510"/>
                  </a:cubicBezTo>
                  <a:cubicBezTo>
                    <a:pt x="321" y="357"/>
                    <a:pt x="564" y="208"/>
                    <a:pt x="808" y="77"/>
                  </a:cubicBezTo>
                  <a:cubicBezTo>
                    <a:pt x="938" y="0"/>
                    <a:pt x="1051" y="0"/>
                    <a:pt x="1128" y="39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9"/>
            <p:cNvSpPr/>
            <p:nvPr/>
          </p:nvSpPr>
          <p:spPr>
            <a:xfrm rot="-1070953">
              <a:off x="1319330" y="4127538"/>
              <a:ext cx="68064" cy="132021"/>
            </a:xfrm>
            <a:custGeom>
              <a:avLst/>
              <a:gdLst/>
              <a:ahLst/>
              <a:cxnLst/>
              <a:rect l="l" t="t" r="r" b="b"/>
              <a:pathLst>
                <a:path w="979" h="1899" extrusionOk="0">
                  <a:moveTo>
                    <a:pt x="0" y="1858"/>
                  </a:moveTo>
                  <a:cubicBezTo>
                    <a:pt x="18" y="1840"/>
                    <a:pt x="18" y="1804"/>
                    <a:pt x="18" y="1786"/>
                  </a:cubicBezTo>
                  <a:cubicBezTo>
                    <a:pt x="167" y="1448"/>
                    <a:pt x="302" y="1110"/>
                    <a:pt x="433" y="771"/>
                  </a:cubicBezTo>
                  <a:cubicBezTo>
                    <a:pt x="546" y="469"/>
                    <a:pt x="713" y="226"/>
                    <a:pt x="938" y="1"/>
                  </a:cubicBezTo>
                  <a:lnTo>
                    <a:pt x="978" y="1"/>
                  </a:lnTo>
                  <a:cubicBezTo>
                    <a:pt x="978" y="37"/>
                    <a:pt x="978" y="95"/>
                    <a:pt x="956" y="131"/>
                  </a:cubicBezTo>
                  <a:cubicBezTo>
                    <a:pt x="866" y="357"/>
                    <a:pt x="771" y="582"/>
                    <a:pt x="676" y="808"/>
                  </a:cubicBezTo>
                  <a:cubicBezTo>
                    <a:pt x="546" y="1128"/>
                    <a:pt x="392" y="1430"/>
                    <a:pt x="190" y="1691"/>
                  </a:cubicBezTo>
                  <a:cubicBezTo>
                    <a:pt x="149" y="1768"/>
                    <a:pt x="95" y="1822"/>
                    <a:pt x="36" y="1898"/>
                  </a:cubicBezTo>
                  <a:cubicBezTo>
                    <a:pt x="36" y="1880"/>
                    <a:pt x="18" y="1880"/>
                    <a:pt x="0" y="1858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9"/>
            <p:cNvSpPr/>
            <p:nvPr/>
          </p:nvSpPr>
          <p:spPr>
            <a:xfrm rot="-1070953">
              <a:off x="1305752" y="4035278"/>
              <a:ext cx="130775" cy="69035"/>
            </a:xfrm>
            <a:custGeom>
              <a:avLst/>
              <a:gdLst/>
              <a:ahLst/>
              <a:cxnLst/>
              <a:rect l="l" t="t" r="r" b="b"/>
              <a:pathLst>
                <a:path w="1881" h="993" extrusionOk="0">
                  <a:moveTo>
                    <a:pt x="1880" y="826"/>
                  </a:moveTo>
                  <a:cubicBezTo>
                    <a:pt x="1483" y="992"/>
                    <a:pt x="95" y="375"/>
                    <a:pt x="0" y="1"/>
                  </a:cubicBezTo>
                  <a:cubicBezTo>
                    <a:pt x="54" y="19"/>
                    <a:pt x="95" y="37"/>
                    <a:pt x="131" y="55"/>
                  </a:cubicBezTo>
                  <a:cubicBezTo>
                    <a:pt x="451" y="339"/>
                    <a:pt x="807" y="542"/>
                    <a:pt x="1222" y="677"/>
                  </a:cubicBezTo>
                  <a:cubicBezTo>
                    <a:pt x="1407" y="731"/>
                    <a:pt x="1578" y="749"/>
                    <a:pt x="1767" y="789"/>
                  </a:cubicBezTo>
                  <a:cubicBezTo>
                    <a:pt x="1803" y="789"/>
                    <a:pt x="1840" y="808"/>
                    <a:pt x="1880" y="826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9"/>
            <p:cNvSpPr/>
            <p:nvPr/>
          </p:nvSpPr>
          <p:spPr>
            <a:xfrm rot="-1070953">
              <a:off x="1327268" y="3946012"/>
              <a:ext cx="82177" cy="82174"/>
            </a:xfrm>
            <a:custGeom>
              <a:avLst/>
              <a:gdLst/>
              <a:ahLst/>
              <a:cxnLst/>
              <a:rect l="l" t="t" r="r" b="b"/>
              <a:pathLst>
                <a:path w="1182" h="1182" extrusionOk="0">
                  <a:moveTo>
                    <a:pt x="1127" y="469"/>
                  </a:moveTo>
                  <a:cubicBezTo>
                    <a:pt x="1182" y="766"/>
                    <a:pt x="997" y="1050"/>
                    <a:pt x="713" y="1127"/>
                  </a:cubicBezTo>
                  <a:cubicBezTo>
                    <a:pt x="415" y="1181"/>
                    <a:pt x="131" y="992"/>
                    <a:pt x="55" y="712"/>
                  </a:cubicBezTo>
                  <a:cubicBezTo>
                    <a:pt x="1" y="410"/>
                    <a:pt x="190" y="131"/>
                    <a:pt x="487" y="54"/>
                  </a:cubicBezTo>
                  <a:cubicBezTo>
                    <a:pt x="771" y="0"/>
                    <a:pt x="1051" y="185"/>
                    <a:pt x="1127" y="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9"/>
            <p:cNvSpPr/>
            <p:nvPr/>
          </p:nvSpPr>
          <p:spPr>
            <a:xfrm rot="-1070953">
              <a:off x="1287815" y="3914212"/>
              <a:ext cx="82177" cy="121663"/>
            </a:xfrm>
            <a:custGeom>
              <a:avLst/>
              <a:gdLst/>
              <a:ahLst/>
              <a:cxnLst/>
              <a:rect l="l" t="t" r="r" b="b"/>
              <a:pathLst>
                <a:path w="1182" h="1750" extrusionOk="0">
                  <a:moveTo>
                    <a:pt x="1087" y="1"/>
                  </a:moveTo>
                  <a:cubicBezTo>
                    <a:pt x="1051" y="1"/>
                    <a:pt x="1015" y="1"/>
                    <a:pt x="974" y="19"/>
                  </a:cubicBezTo>
                  <a:cubicBezTo>
                    <a:pt x="920" y="19"/>
                    <a:pt x="862" y="37"/>
                    <a:pt x="826" y="60"/>
                  </a:cubicBezTo>
                  <a:cubicBezTo>
                    <a:pt x="767" y="78"/>
                    <a:pt x="713" y="114"/>
                    <a:pt x="654" y="150"/>
                  </a:cubicBezTo>
                  <a:cubicBezTo>
                    <a:pt x="600" y="190"/>
                    <a:pt x="542" y="226"/>
                    <a:pt x="506" y="285"/>
                  </a:cubicBezTo>
                  <a:cubicBezTo>
                    <a:pt x="451" y="339"/>
                    <a:pt x="411" y="398"/>
                    <a:pt x="375" y="452"/>
                  </a:cubicBezTo>
                  <a:cubicBezTo>
                    <a:pt x="339" y="528"/>
                    <a:pt x="298" y="582"/>
                    <a:pt x="262" y="641"/>
                  </a:cubicBezTo>
                  <a:cubicBezTo>
                    <a:pt x="204" y="772"/>
                    <a:pt x="149" y="902"/>
                    <a:pt x="113" y="1033"/>
                  </a:cubicBezTo>
                  <a:cubicBezTo>
                    <a:pt x="73" y="1164"/>
                    <a:pt x="55" y="1299"/>
                    <a:pt x="37" y="1389"/>
                  </a:cubicBezTo>
                  <a:cubicBezTo>
                    <a:pt x="19" y="1502"/>
                    <a:pt x="19" y="1597"/>
                    <a:pt x="1" y="1655"/>
                  </a:cubicBezTo>
                  <a:lnTo>
                    <a:pt x="1" y="1750"/>
                  </a:lnTo>
                  <a:cubicBezTo>
                    <a:pt x="1" y="1750"/>
                    <a:pt x="19" y="1750"/>
                    <a:pt x="19" y="1727"/>
                  </a:cubicBezTo>
                  <a:cubicBezTo>
                    <a:pt x="37" y="1709"/>
                    <a:pt x="37" y="1691"/>
                    <a:pt x="55" y="1673"/>
                  </a:cubicBezTo>
                  <a:cubicBezTo>
                    <a:pt x="73" y="1615"/>
                    <a:pt x="131" y="1543"/>
                    <a:pt x="167" y="1430"/>
                  </a:cubicBezTo>
                  <a:cubicBezTo>
                    <a:pt x="204" y="1335"/>
                    <a:pt x="262" y="1241"/>
                    <a:pt x="316" y="1110"/>
                  </a:cubicBezTo>
                  <a:cubicBezTo>
                    <a:pt x="339" y="1051"/>
                    <a:pt x="375" y="997"/>
                    <a:pt x="393" y="939"/>
                  </a:cubicBezTo>
                  <a:cubicBezTo>
                    <a:pt x="429" y="884"/>
                    <a:pt x="451" y="808"/>
                    <a:pt x="488" y="754"/>
                  </a:cubicBezTo>
                  <a:cubicBezTo>
                    <a:pt x="506" y="695"/>
                    <a:pt x="542" y="641"/>
                    <a:pt x="582" y="582"/>
                  </a:cubicBezTo>
                  <a:cubicBezTo>
                    <a:pt x="600" y="546"/>
                    <a:pt x="600" y="528"/>
                    <a:pt x="618" y="510"/>
                  </a:cubicBezTo>
                  <a:cubicBezTo>
                    <a:pt x="636" y="470"/>
                    <a:pt x="654" y="452"/>
                    <a:pt x="677" y="416"/>
                  </a:cubicBezTo>
                  <a:cubicBezTo>
                    <a:pt x="713" y="375"/>
                    <a:pt x="749" y="321"/>
                    <a:pt x="790" y="285"/>
                  </a:cubicBezTo>
                  <a:cubicBezTo>
                    <a:pt x="826" y="244"/>
                    <a:pt x="844" y="208"/>
                    <a:pt x="880" y="172"/>
                  </a:cubicBezTo>
                  <a:cubicBezTo>
                    <a:pt x="920" y="150"/>
                    <a:pt x="956" y="114"/>
                    <a:pt x="992" y="96"/>
                  </a:cubicBezTo>
                  <a:cubicBezTo>
                    <a:pt x="1033" y="78"/>
                    <a:pt x="1069" y="60"/>
                    <a:pt x="1087" y="60"/>
                  </a:cubicBezTo>
                  <a:cubicBezTo>
                    <a:pt x="1128" y="37"/>
                    <a:pt x="1146" y="37"/>
                    <a:pt x="1164" y="37"/>
                  </a:cubicBezTo>
                  <a:lnTo>
                    <a:pt x="1182" y="19"/>
                  </a:lnTo>
                  <a:lnTo>
                    <a:pt x="1164" y="19"/>
                  </a:lnTo>
                  <a:cubicBezTo>
                    <a:pt x="1146" y="19"/>
                    <a:pt x="1128" y="1"/>
                    <a:pt x="1087" y="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9"/>
            <p:cNvSpPr/>
            <p:nvPr/>
          </p:nvSpPr>
          <p:spPr>
            <a:xfrm rot="-1070953">
              <a:off x="1881411" y="3463623"/>
              <a:ext cx="40532" cy="64029"/>
            </a:xfrm>
            <a:custGeom>
              <a:avLst/>
              <a:gdLst/>
              <a:ahLst/>
              <a:cxnLst/>
              <a:rect l="l" t="t" r="r" b="b"/>
              <a:pathLst>
                <a:path w="583" h="921" extrusionOk="0">
                  <a:moveTo>
                    <a:pt x="411" y="920"/>
                  </a:moveTo>
                  <a:cubicBezTo>
                    <a:pt x="339" y="884"/>
                    <a:pt x="280" y="844"/>
                    <a:pt x="204" y="808"/>
                  </a:cubicBezTo>
                  <a:cubicBezTo>
                    <a:pt x="186" y="790"/>
                    <a:pt x="168" y="772"/>
                    <a:pt x="150" y="772"/>
                  </a:cubicBezTo>
                  <a:cubicBezTo>
                    <a:pt x="113" y="731"/>
                    <a:pt x="55" y="713"/>
                    <a:pt x="19" y="677"/>
                  </a:cubicBezTo>
                  <a:lnTo>
                    <a:pt x="1" y="659"/>
                  </a:lnTo>
                  <a:cubicBezTo>
                    <a:pt x="113" y="470"/>
                    <a:pt x="226" y="280"/>
                    <a:pt x="357" y="95"/>
                  </a:cubicBezTo>
                  <a:cubicBezTo>
                    <a:pt x="375" y="55"/>
                    <a:pt x="393" y="37"/>
                    <a:pt x="429" y="1"/>
                  </a:cubicBezTo>
                  <a:cubicBezTo>
                    <a:pt x="470" y="37"/>
                    <a:pt x="524" y="55"/>
                    <a:pt x="582" y="95"/>
                  </a:cubicBezTo>
                  <a:cubicBezTo>
                    <a:pt x="524" y="357"/>
                    <a:pt x="470" y="641"/>
                    <a:pt x="411" y="920"/>
                  </a:cubicBezTo>
                  <a:close/>
                </a:path>
              </a:pathLst>
            </a:custGeom>
            <a:solidFill>
              <a:srgbClr val="E16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9"/>
            <p:cNvSpPr/>
            <p:nvPr/>
          </p:nvSpPr>
          <p:spPr>
            <a:xfrm rot="-1070953">
              <a:off x="1855134" y="3464148"/>
              <a:ext cx="53325" cy="51098"/>
            </a:xfrm>
            <a:custGeom>
              <a:avLst/>
              <a:gdLst/>
              <a:ahLst/>
              <a:cxnLst/>
              <a:rect l="l" t="t" r="r" b="b"/>
              <a:pathLst>
                <a:path w="767" h="735" extrusionOk="0">
                  <a:moveTo>
                    <a:pt x="767" y="77"/>
                  </a:moveTo>
                  <a:cubicBezTo>
                    <a:pt x="731" y="113"/>
                    <a:pt x="713" y="131"/>
                    <a:pt x="695" y="171"/>
                  </a:cubicBezTo>
                  <a:cubicBezTo>
                    <a:pt x="564" y="356"/>
                    <a:pt x="451" y="546"/>
                    <a:pt x="339" y="735"/>
                  </a:cubicBezTo>
                  <a:cubicBezTo>
                    <a:pt x="316" y="735"/>
                    <a:pt x="280" y="717"/>
                    <a:pt x="262" y="694"/>
                  </a:cubicBezTo>
                  <a:cubicBezTo>
                    <a:pt x="244" y="694"/>
                    <a:pt x="226" y="676"/>
                    <a:pt x="204" y="676"/>
                  </a:cubicBezTo>
                  <a:cubicBezTo>
                    <a:pt x="131" y="640"/>
                    <a:pt x="55" y="582"/>
                    <a:pt x="1" y="546"/>
                  </a:cubicBezTo>
                  <a:cubicBezTo>
                    <a:pt x="204" y="379"/>
                    <a:pt x="429" y="189"/>
                    <a:pt x="636" y="0"/>
                  </a:cubicBezTo>
                  <a:cubicBezTo>
                    <a:pt x="677" y="18"/>
                    <a:pt x="713" y="41"/>
                    <a:pt x="749" y="59"/>
                  </a:cubicBezTo>
                  <a:close/>
                </a:path>
              </a:pathLst>
            </a:custGeom>
            <a:solidFill>
              <a:srgbClr val="B25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9"/>
            <p:cNvSpPr/>
            <p:nvPr/>
          </p:nvSpPr>
          <p:spPr>
            <a:xfrm rot="-1070953">
              <a:off x="1800031" y="3534143"/>
              <a:ext cx="142315" cy="237625"/>
            </a:xfrm>
            <a:custGeom>
              <a:avLst/>
              <a:gdLst/>
              <a:ahLst/>
              <a:cxnLst/>
              <a:rect l="l" t="t" r="r" b="b"/>
              <a:pathLst>
                <a:path w="2047" h="3418" extrusionOk="0">
                  <a:moveTo>
                    <a:pt x="77" y="3417"/>
                  </a:moveTo>
                  <a:cubicBezTo>
                    <a:pt x="59" y="3399"/>
                    <a:pt x="18" y="3381"/>
                    <a:pt x="0" y="3363"/>
                  </a:cubicBezTo>
                  <a:cubicBezTo>
                    <a:pt x="622" y="2290"/>
                    <a:pt x="1258" y="1200"/>
                    <a:pt x="1898" y="131"/>
                  </a:cubicBezTo>
                  <a:cubicBezTo>
                    <a:pt x="1916" y="73"/>
                    <a:pt x="1974" y="37"/>
                    <a:pt x="1993" y="1"/>
                  </a:cubicBezTo>
                  <a:cubicBezTo>
                    <a:pt x="2011" y="1"/>
                    <a:pt x="2029" y="19"/>
                    <a:pt x="2047" y="37"/>
                  </a:cubicBezTo>
                  <a:cubicBezTo>
                    <a:pt x="2029" y="73"/>
                    <a:pt x="1993" y="131"/>
                    <a:pt x="1974" y="185"/>
                  </a:cubicBezTo>
                  <a:cubicBezTo>
                    <a:pt x="1352" y="1240"/>
                    <a:pt x="717" y="2309"/>
                    <a:pt x="95" y="3363"/>
                  </a:cubicBezTo>
                  <a:cubicBezTo>
                    <a:pt x="95" y="3381"/>
                    <a:pt x="77" y="3399"/>
                    <a:pt x="77" y="3417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9"/>
            <p:cNvSpPr/>
            <p:nvPr/>
          </p:nvSpPr>
          <p:spPr>
            <a:xfrm rot="-1070953">
              <a:off x="1776442" y="3529005"/>
              <a:ext cx="143636" cy="236373"/>
            </a:xfrm>
            <a:custGeom>
              <a:avLst/>
              <a:gdLst/>
              <a:ahLst/>
              <a:cxnLst/>
              <a:rect l="l" t="t" r="r" b="b"/>
              <a:pathLst>
                <a:path w="2066" h="3400" extrusionOk="0">
                  <a:moveTo>
                    <a:pt x="91" y="3399"/>
                  </a:moveTo>
                  <a:cubicBezTo>
                    <a:pt x="55" y="3399"/>
                    <a:pt x="37" y="3381"/>
                    <a:pt x="1" y="3363"/>
                  </a:cubicBezTo>
                  <a:cubicBezTo>
                    <a:pt x="357" y="2782"/>
                    <a:pt x="713" y="2182"/>
                    <a:pt x="1051" y="1578"/>
                  </a:cubicBezTo>
                  <a:cubicBezTo>
                    <a:pt x="1353" y="1091"/>
                    <a:pt x="1632" y="604"/>
                    <a:pt x="1934" y="113"/>
                  </a:cubicBezTo>
                  <a:cubicBezTo>
                    <a:pt x="1952" y="77"/>
                    <a:pt x="1970" y="41"/>
                    <a:pt x="2007" y="0"/>
                  </a:cubicBezTo>
                  <a:cubicBezTo>
                    <a:pt x="2029" y="0"/>
                    <a:pt x="2047" y="18"/>
                    <a:pt x="2065" y="18"/>
                  </a:cubicBezTo>
                  <a:cubicBezTo>
                    <a:pt x="2029" y="77"/>
                    <a:pt x="2007" y="131"/>
                    <a:pt x="1988" y="190"/>
                  </a:cubicBezTo>
                  <a:cubicBezTo>
                    <a:pt x="1353" y="1258"/>
                    <a:pt x="731" y="2331"/>
                    <a:pt x="91" y="3399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9"/>
            <p:cNvSpPr/>
            <p:nvPr/>
          </p:nvSpPr>
          <p:spPr>
            <a:xfrm rot="-1070953">
              <a:off x="1761938" y="3522819"/>
              <a:ext cx="152675" cy="242978"/>
            </a:xfrm>
            <a:custGeom>
              <a:avLst/>
              <a:gdLst/>
              <a:ahLst/>
              <a:cxnLst/>
              <a:rect l="l" t="t" r="r" b="b"/>
              <a:pathLst>
                <a:path w="2196" h="3495" extrusionOk="0">
                  <a:moveTo>
                    <a:pt x="2123" y="244"/>
                  </a:moveTo>
                  <a:cubicBezTo>
                    <a:pt x="2141" y="208"/>
                    <a:pt x="2159" y="172"/>
                    <a:pt x="2196" y="131"/>
                  </a:cubicBezTo>
                  <a:cubicBezTo>
                    <a:pt x="2123" y="95"/>
                    <a:pt x="2047" y="37"/>
                    <a:pt x="1993" y="1"/>
                  </a:cubicBezTo>
                  <a:lnTo>
                    <a:pt x="1970" y="19"/>
                  </a:lnTo>
                  <a:cubicBezTo>
                    <a:pt x="1317" y="1146"/>
                    <a:pt x="658" y="2254"/>
                    <a:pt x="0" y="3381"/>
                  </a:cubicBezTo>
                  <a:lnTo>
                    <a:pt x="0" y="3399"/>
                  </a:lnTo>
                  <a:cubicBezTo>
                    <a:pt x="54" y="3440"/>
                    <a:pt x="131" y="3458"/>
                    <a:pt x="190" y="3494"/>
                  </a:cubicBezTo>
                  <a:cubicBezTo>
                    <a:pt x="546" y="2913"/>
                    <a:pt x="902" y="2313"/>
                    <a:pt x="1240" y="1709"/>
                  </a:cubicBezTo>
                  <a:cubicBezTo>
                    <a:pt x="1542" y="1222"/>
                    <a:pt x="1821" y="735"/>
                    <a:pt x="2123" y="244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9"/>
            <p:cNvSpPr/>
            <p:nvPr/>
          </p:nvSpPr>
          <p:spPr>
            <a:xfrm rot="-1070953">
              <a:off x="1783803" y="3526644"/>
              <a:ext cx="153022" cy="244507"/>
            </a:xfrm>
            <a:custGeom>
              <a:avLst/>
              <a:gdLst/>
              <a:ahLst/>
              <a:cxnLst/>
              <a:rect l="l" t="t" r="r" b="b"/>
              <a:pathLst>
                <a:path w="2201" h="3517" extrusionOk="0">
                  <a:moveTo>
                    <a:pt x="2201" y="154"/>
                  </a:moveTo>
                  <a:cubicBezTo>
                    <a:pt x="2164" y="113"/>
                    <a:pt x="2106" y="95"/>
                    <a:pt x="2070" y="59"/>
                  </a:cubicBezTo>
                  <a:lnTo>
                    <a:pt x="2052" y="41"/>
                  </a:lnTo>
                  <a:cubicBezTo>
                    <a:pt x="2029" y="41"/>
                    <a:pt x="1993" y="23"/>
                    <a:pt x="1975" y="0"/>
                  </a:cubicBezTo>
                  <a:cubicBezTo>
                    <a:pt x="1939" y="59"/>
                    <a:pt x="1917" y="113"/>
                    <a:pt x="1898" y="172"/>
                  </a:cubicBezTo>
                  <a:cubicBezTo>
                    <a:pt x="1263" y="1240"/>
                    <a:pt x="641" y="2313"/>
                    <a:pt x="1" y="3381"/>
                  </a:cubicBezTo>
                  <a:cubicBezTo>
                    <a:pt x="23" y="3404"/>
                    <a:pt x="41" y="3422"/>
                    <a:pt x="59" y="3440"/>
                  </a:cubicBezTo>
                  <a:cubicBezTo>
                    <a:pt x="59" y="3440"/>
                    <a:pt x="77" y="3458"/>
                    <a:pt x="77" y="3476"/>
                  </a:cubicBezTo>
                  <a:cubicBezTo>
                    <a:pt x="113" y="3476"/>
                    <a:pt x="172" y="3494"/>
                    <a:pt x="208" y="3516"/>
                  </a:cubicBezTo>
                  <a:cubicBezTo>
                    <a:pt x="830" y="2443"/>
                    <a:pt x="1466" y="1353"/>
                    <a:pt x="2106" y="284"/>
                  </a:cubicBezTo>
                  <a:cubicBezTo>
                    <a:pt x="2124" y="226"/>
                    <a:pt x="2182" y="190"/>
                    <a:pt x="2201" y="154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9"/>
            <p:cNvSpPr/>
            <p:nvPr/>
          </p:nvSpPr>
          <p:spPr>
            <a:xfrm rot="-1070953">
              <a:off x="1806429" y="3533381"/>
              <a:ext cx="151423" cy="242978"/>
            </a:xfrm>
            <a:custGeom>
              <a:avLst/>
              <a:gdLst/>
              <a:ahLst/>
              <a:cxnLst/>
              <a:rect l="l" t="t" r="r" b="b"/>
              <a:pathLst>
                <a:path w="2178" h="3495" extrusionOk="0">
                  <a:moveTo>
                    <a:pt x="226" y="3458"/>
                  </a:moveTo>
                  <a:cubicBezTo>
                    <a:pt x="866" y="2367"/>
                    <a:pt x="1502" y="1258"/>
                    <a:pt x="2142" y="172"/>
                  </a:cubicBezTo>
                  <a:cubicBezTo>
                    <a:pt x="2160" y="149"/>
                    <a:pt x="2160" y="131"/>
                    <a:pt x="2178" y="113"/>
                  </a:cubicBezTo>
                  <a:cubicBezTo>
                    <a:pt x="2106" y="77"/>
                    <a:pt x="2047" y="37"/>
                    <a:pt x="1971" y="1"/>
                  </a:cubicBezTo>
                  <a:cubicBezTo>
                    <a:pt x="1953" y="37"/>
                    <a:pt x="1917" y="95"/>
                    <a:pt x="1898" y="149"/>
                  </a:cubicBezTo>
                  <a:cubicBezTo>
                    <a:pt x="1276" y="1204"/>
                    <a:pt x="641" y="2273"/>
                    <a:pt x="19" y="3327"/>
                  </a:cubicBezTo>
                  <a:cubicBezTo>
                    <a:pt x="19" y="3345"/>
                    <a:pt x="1" y="3363"/>
                    <a:pt x="1" y="3381"/>
                  </a:cubicBezTo>
                  <a:cubicBezTo>
                    <a:pt x="55" y="3417"/>
                    <a:pt x="131" y="3458"/>
                    <a:pt x="190" y="3494"/>
                  </a:cubicBezTo>
                  <a:cubicBezTo>
                    <a:pt x="208" y="3494"/>
                    <a:pt x="208" y="3476"/>
                    <a:pt x="226" y="3458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9"/>
            <p:cNvSpPr/>
            <p:nvPr/>
          </p:nvSpPr>
          <p:spPr>
            <a:xfrm rot="-1070953">
              <a:off x="1795687" y="3766870"/>
              <a:ext cx="65631" cy="56173"/>
            </a:xfrm>
            <a:custGeom>
              <a:avLst/>
              <a:gdLst/>
              <a:ahLst/>
              <a:cxnLst/>
              <a:rect l="l" t="t" r="r" b="b"/>
              <a:pathLst>
                <a:path w="944" h="808" extrusionOk="0">
                  <a:moveTo>
                    <a:pt x="790" y="713"/>
                  </a:moveTo>
                  <a:cubicBezTo>
                    <a:pt x="848" y="640"/>
                    <a:pt x="884" y="546"/>
                    <a:pt x="925" y="469"/>
                  </a:cubicBezTo>
                  <a:lnTo>
                    <a:pt x="943" y="451"/>
                  </a:lnTo>
                  <a:lnTo>
                    <a:pt x="172" y="0"/>
                  </a:lnTo>
                  <a:cubicBezTo>
                    <a:pt x="154" y="54"/>
                    <a:pt x="114" y="95"/>
                    <a:pt x="96" y="149"/>
                  </a:cubicBezTo>
                  <a:cubicBezTo>
                    <a:pt x="60" y="208"/>
                    <a:pt x="24" y="262"/>
                    <a:pt x="24" y="338"/>
                  </a:cubicBezTo>
                  <a:cubicBezTo>
                    <a:pt x="1" y="392"/>
                    <a:pt x="24" y="451"/>
                    <a:pt x="60" y="487"/>
                  </a:cubicBezTo>
                  <a:cubicBezTo>
                    <a:pt x="78" y="528"/>
                    <a:pt x="96" y="546"/>
                    <a:pt x="136" y="564"/>
                  </a:cubicBezTo>
                  <a:cubicBezTo>
                    <a:pt x="226" y="640"/>
                    <a:pt x="362" y="694"/>
                    <a:pt x="474" y="771"/>
                  </a:cubicBezTo>
                  <a:cubicBezTo>
                    <a:pt x="546" y="807"/>
                    <a:pt x="659" y="807"/>
                    <a:pt x="736" y="753"/>
                  </a:cubicBezTo>
                  <a:cubicBezTo>
                    <a:pt x="754" y="731"/>
                    <a:pt x="772" y="713"/>
                    <a:pt x="790" y="713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9"/>
            <p:cNvSpPr/>
            <p:nvPr/>
          </p:nvSpPr>
          <p:spPr>
            <a:xfrm rot="-1070953">
              <a:off x="1888698" y="3435451"/>
              <a:ext cx="26350" cy="32675"/>
            </a:xfrm>
            <a:custGeom>
              <a:avLst/>
              <a:gdLst/>
              <a:ahLst/>
              <a:cxnLst/>
              <a:rect l="l" t="t" r="r" b="b"/>
              <a:pathLst>
                <a:path w="379" h="470" extrusionOk="0">
                  <a:moveTo>
                    <a:pt x="131" y="375"/>
                  </a:moveTo>
                  <a:lnTo>
                    <a:pt x="284" y="469"/>
                  </a:lnTo>
                  <a:cubicBezTo>
                    <a:pt x="302" y="316"/>
                    <a:pt x="338" y="167"/>
                    <a:pt x="379" y="19"/>
                  </a:cubicBezTo>
                  <a:cubicBezTo>
                    <a:pt x="379" y="19"/>
                    <a:pt x="379" y="1"/>
                    <a:pt x="338" y="19"/>
                  </a:cubicBezTo>
                  <a:cubicBezTo>
                    <a:pt x="302" y="37"/>
                    <a:pt x="266" y="73"/>
                    <a:pt x="226" y="113"/>
                  </a:cubicBezTo>
                  <a:cubicBezTo>
                    <a:pt x="154" y="185"/>
                    <a:pt x="77" y="244"/>
                    <a:pt x="0" y="298"/>
                  </a:cubicBezTo>
                  <a:cubicBezTo>
                    <a:pt x="41" y="316"/>
                    <a:pt x="95" y="357"/>
                    <a:pt x="131" y="37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9"/>
            <p:cNvSpPr/>
            <p:nvPr/>
          </p:nvSpPr>
          <p:spPr>
            <a:xfrm rot="-1070953">
              <a:off x="1857667" y="3462068"/>
              <a:ext cx="64032" cy="69313"/>
            </a:xfrm>
            <a:custGeom>
              <a:avLst/>
              <a:gdLst/>
              <a:ahLst/>
              <a:cxnLst/>
              <a:rect l="l" t="t" r="r" b="b"/>
              <a:pathLst>
                <a:path w="921" h="997" extrusionOk="0">
                  <a:moveTo>
                    <a:pt x="636" y="0"/>
                  </a:moveTo>
                  <a:lnTo>
                    <a:pt x="920" y="171"/>
                  </a:lnTo>
                  <a:cubicBezTo>
                    <a:pt x="920" y="171"/>
                    <a:pt x="844" y="640"/>
                    <a:pt x="749" y="996"/>
                  </a:cubicBezTo>
                  <a:lnTo>
                    <a:pt x="1" y="546"/>
                  </a:lnTo>
                  <a:cubicBezTo>
                    <a:pt x="1" y="546"/>
                    <a:pt x="316" y="266"/>
                    <a:pt x="636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9"/>
            <p:cNvSpPr/>
            <p:nvPr/>
          </p:nvSpPr>
          <p:spPr>
            <a:xfrm rot="-1070953">
              <a:off x="1403445" y="3910196"/>
              <a:ext cx="40463" cy="138556"/>
            </a:xfrm>
            <a:custGeom>
              <a:avLst/>
              <a:gdLst/>
              <a:ahLst/>
              <a:cxnLst/>
              <a:rect l="l" t="t" r="r" b="b"/>
              <a:pathLst>
                <a:path w="582" h="1993" extrusionOk="0">
                  <a:moveTo>
                    <a:pt x="523" y="0"/>
                  </a:moveTo>
                  <a:cubicBezTo>
                    <a:pt x="523" y="0"/>
                    <a:pt x="523" y="18"/>
                    <a:pt x="505" y="18"/>
                  </a:cubicBezTo>
                  <a:lnTo>
                    <a:pt x="505" y="95"/>
                  </a:lnTo>
                  <a:cubicBezTo>
                    <a:pt x="487" y="113"/>
                    <a:pt x="487" y="153"/>
                    <a:pt x="469" y="189"/>
                  </a:cubicBezTo>
                  <a:cubicBezTo>
                    <a:pt x="469" y="225"/>
                    <a:pt x="469" y="284"/>
                    <a:pt x="451" y="320"/>
                  </a:cubicBezTo>
                  <a:cubicBezTo>
                    <a:pt x="429" y="415"/>
                    <a:pt x="411" y="527"/>
                    <a:pt x="375" y="658"/>
                  </a:cubicBezTo>
                  <a:cubicBezTo>
                    <a:pt x="375" y="717"/>
                    <a:pt x="357" y="771"/>
                    <a:pt x="338" y="829"/>
                  </a:cubicBezTo>
                  <a:cubicBezTo>
                    <a:pt x="338" y="884"/>
                    <a:pt x="316" y="960"/>
                    <a:pt x="298" y="1014"/>
                  </a:cubicBezTo>
                  <a:cubicBezTo>
                    <a:pt x="298" y="1055"/>
                    <a:pt x="280" y="1073"/>
                    <a:pt x="280" y="1109"/>
                  </a:cubicBezTo>
                  <a:cubicBezTo>
                    <a:pt x="262" y="1127"/>
                    <a:pt x="262" y="1168"/>
                    <a:pt x="262" y="1204"/>
                  </a:cubicBezTo>
                  <a:cubicBezTo>
                    <a:pt x="244" y="1222"/>
                    <a:pt x="244" y="1258"/>
                    <a:pt x="226" y="1280"/>
                  </a:cubicBezTo>
                  <a:cubicBezTo>
                    <a:pt x="226" y="1316"/>
                    <a:pt x="203" y="1352"/>
                    <a:pt x="203" y="1370"/>
                  </a:cubicBezTo>
                  <a:cubicBezTo>
                    <a:pt x="185" y="1429"/>
                    <a:pt x="167" y="1483"/>
                    <a:pt x="149" y="1542"/>
                  </a:cubicBezTo>
                  <a:cubicBezTo>
                    <a:pt x="131" y="1596"/>
                    <a:pt x="113" y="1636"/>
                    <a:pt x="113" y="1690"/>
                  </a:cubicBezTo>
                  <a:cubicBezTo>
                    <a:pt x="91" y="1708"/>
                    <a:pt x="91" y="1731"/>
                    <a:pt x="73" y="1749"/>
                  </a:cubicBezTo>
                  <a:cubicBezTo>
                    <a:pt x="73" y="1767"/>
                    <a:pt x="73" y="1785"/>
                    <a:pt x="55" y="1803"/>
                  </a:cubicBezTo>
                  <a:cubicBezTo>
                    <a:pt x="36" y="1844"/>
                    <a:pt x="36" y="1880"/>
                    <a:pt x="18" y="1898"/>
                  </a:cubicBezTo>
                  <a:cubicBezTo>
                    <a:pt x="18" y="1934"/>
                    <a:pt x="0" y="1956"/>
                    <a:pt x="0" y="1974"/>
                  </a:cubicBezTo>
                  <a:lnTo>
                    <a:pt x="0" y="1992"/>
                  </a:lnTo>
                  <a:lnTo>
                    <a:pt x="18" y="1974"/>
                  </a:lnTo>
                  <a:cubicBezTo>
                    <a:pt x="18" y="1974"/>
                    <a:pt x="36" y="1956"/>
                    <a:pt x="55" y="1934"/>
                  </a:cubicBezTo>
                  <a:cubicBezTo>
                    <a:pt x="73" y="1916"/>
                    <a:pt x="91" y="1880"/>
                    <a:pt x="131" y="1844"/>
                  </a:cubicBezTo>
                  <a:cubicBezTo>
                    <a:pt x="149" y="1844"/>
                    <a:pt x="149" y="1821"/>
                    <a:pt x="167" y="1803"/>
                  </a:cubicBezTo>
                  <a:cubicBezTo>
                    <a:pt x="185" y="1785"/>
                    <a:pt x="185" y="1767"/>
                    <a:pt x="203" y="1731"/>
                  </a:cubicBezTo>
                  <a:cubicBezTo>
                    <a:pt x="244" y="1690"/>
                    <a:pt x="262" y="1654"/>
                    <a:pt x="298" y="1596"/>
                  </a:cubicBezTo>
                  <a:cubicBezTo>
                    <a:pt x="316" y="1578"/>
                    <a:pt x="316" y="1542"/>
                    <a:pt x="338" y="1524"/>
                  </a:cubicBezTo>
                  <a:cubicBezTo>
                    <a:pt x="357" y="1483"/>
                    <a:pt x="357" y="1465"/>
                    <a:pt x="375" y="1429"/>
                  </a:cubicBezTo>
                  <a:cubicBezTo>
                    <a:pt x="393" y="1370"/>
                    <a:pt x="429" y="1316"/>
                    <a:pt x="451" y="1258"/>
                  </a:cubicBezTo>
                  <a:cubicBezTo>
                    <a:pt x="469" y="1186"/>
                    <a:pt x="487" y="1127"/>
                    <a:pt x="505" y="1073"/>
                  </a:cubicBezTo>
                  <a:cubicBezTo>
                    <a:pt x="523" y="996"/>
                    <a:pt x="523" y="942"/>
                    <a:pt x="541" y="866"/>
                  </a:cubicBezTo>
                  <a:cubicBezTo>
                    <a:pt x="541" y="829"/>
                    <a:pt x="541" y="807"/>
                    <a:pt x="564" y="771"/>
                  </a:cubicBezTo>
                  <a:lnTo>
                    <a:pt x="564" y="676"/>
                  </a:lnTo>
                  <a:cubicBezTo>
                    <a:pt x="564" y="622"/>
                    <a:pt x="582" y="545"/>
                    <a:pt x="582" y="491"/>
                  </a:cubicBezTo>
                  <a:lnTo>
                    <a:pt x="582" y="415"/>
                  </a:lnTo>
                  <a:cubicBezTo>
                    <a:pt x="564" y="379"/>
                    <a:pt x="564" y="356"/>
                    <a:pt x="564" y="338"/>
                  </a:cubicBezTo>
                  <a:lnTo>
                    <a:pt x="564" y="207"/>
                  </a:lnTo>
                  <a:cubicBezTo>
                    <a:pt x="541" y="153"/>
                    <a:pt x="541" y="131"/>
                    <a:pt x="541" y="95"/>
                  </a:cubicBezTo>
                  <a:cubicBezTo>
                    <a:pt x="541" y="59"/>
                    <a:pt x="523" y="41"/>
                    <a:pt x="523" y="18"/>
                  </a:cubicBezTo>
                  <a:lnTo>
                    <a:pt x="523" y="0"/>
                  </a:ln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9"/>
            <p:cNvSpPr/>
            <p:nvPr/>
          </p:nvSpPr>
          <p:spPr>
            <a:xfrm rot="-1070953">
              <a:off x="1640589" y="4110698"/>
              <a:ext cx="186880" cy="30172"/>
            </a:xfrm>
            <a:custGeom>
              <a:avLst/>
              <a:gdLst/>
              <a:ahLst/>
              <a:cxnLst/>
              <a:rect l="l" t="t" r="r" b="b"/>
              <a:pathLst>
                <a:path w="2688" h="434" extrusionOk="0">
                  <a:moveTo>
                    <a:pt x="2557" y="1"/>
                  </a:moveTo>
                  <a:cubicBezTo>
                    <a:pt x="2480" y="1"/>
                    <a:pt x="2385" y="19"/>
                    <a:pt x="2255" y="19"/>
                  </a:cubicBezTo>
                  <a:cubicBezTo>
                    <a:pt x="2183" y="37"/>
                    <a:pt x="2124" y="37"/>
                    <a:pt x="2047" y="59"/>
                  </a:cubicBezTo>
                  <a:cubicBezTo>
                    <a:pt x="1975" y="59"/>
                    <a:pt x="1899" y="77"/>
                    <a:pt x="1822" y="77"/>
                  </a:cubicBezTo>
                  <a:cubicBezTo>
                    <a:pt x="1750" y="95"/>
                    <a:pt x="1655" y="95"/>
                    <a:pt x="1578" y="113"/>
                  </a:cubicBezTo>
                  <a:cubicBezTo>
                    <a:pt x="1484" y="113"/>
                    <a:pt x="1412" y="131"/>
                    <a:pt x="1335" y="149"/>
                  </a:cubicBezTo>
                  <a:cubicBezTo>
                    <a:pt x="1240" y="149"/>
                    <a:pt x="1168" y="172"/>
                    <a:pt x="1074" y="190"/>
                  </a:cubicBezTo>
                  <a:cubicBezTo>
                    <a:pt x="997" y="208"/>
                    <a:pt x="920" y="208"/>
                    <a:pt x="830" y="226"/>
                  </a:cubicBezTo>
                  <a:cubicBezTo>
                    <a:pt x="754" y="244"/>
                    <a:pt x="677" y="262"/>
                    <a:pt x="605" y="262"/>
                  </a:cubicBezTo>
                  <a:cubicBezTo>
                    <a:pt x="546" y="285"/>
                    <a:pt x="470" y="303"/>
                    <a:pt x="415" y="321"/>
                  </a:cubicBezTo>
                  <a:cubicBezTo>
                    <a:pt x="285" y="339"/>
                    <a:pt x="172" y="375"/>
                    <a:pt x="113" y="397"/>
                  </a:cubicBezTo>
                  <a:cubicBezTo>
                    <a:pt x="41" y="415"/>
                    <a:pt x="1" y="433"/>
                    <a:pt x="1" y="433"/>
                  </a:cubicBezTo>
                  <a:lnTo>
                    <a:pt x="415" y="433"/>
                  </a:lnTo>
                  <a:cubicBezTo>
                    <a:pt x="492" y="415"/>
                    <a:pt x="546" y="415"/>
                    <a:pt x="623" y="415"/>
                  </a:cubicBezTo>
                  <a:cubicBezTo>
                    <a:pt x="695" y="415"/>
                    <a:pt x="772" y="397"/>
                    <a:pt x="866" y="397"/>
                  </a:cubicBezTo>
                  <a:cubicBezTo>
                    <a:pt x="943" y="397"/>
                    <a:pt x="1015" y="375"/>
                    <a:pt x="1110" y="375"/>
                  </a:cubicBezTo>
                  <a:cubicBezTo>
                    <a:pt x="1186" y="357"/>
                    <a:pt x="1281" y="357"/>
                    <a:pt x="1353" y="339"/>
                  </a:cubicBezTo>
                  <a:cubicBezTo>
                    <a:pt x="1448" y="321"/>
                    <a:pt x="1524" y="303"/>
                    <a:pt x="1597" y="303"/>
                  </a:cubicBezTo>
                  <a:cubicBezTo>
                    <a:pt x="1691" y="285"/>
                    <a:pt x="1768" y="262"/>
                    <a:pt x="1844" y="244"/>
                  </a:cubicBezTo>
                  <a:cubicBezTo>
                    <a:pt x="1935" y="226"/>
                    <a:pt x="2011" y="208"/>
                    <a:pt x="2070" y="190"/>
                  </a:cubicBezTo>
                  <a:cubicBezTo>
                    <a:pt x="2142" y="172"/>
                    <a:pt x="2219" y="149"/>
                    <a:pt x="2273" y="131"/>
                  </a:cubicBezTo>
                  <a:cubicBezTo>
                    <a:pt x="2408" y="95"/>
                    <a:pt x="2498" y="77"/>
                    <a:pt x="2575" y="37"/>
                  </a:cubicBezTo>
                  <a:cubicBezTo>
                    <a:pt x="2633" y="19"/>
                    <a:pt x="2687" y="1"/>
                    <a:pt x="2687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9"/>
            <p:cNvSpPr/>
            <p:nvPr/>
          </p:nvSpPr>
          <p:spPr>
            <a:xfrm rot="-1070953">
              <a:off x="1050806" y="3561191"/>
              <a:ext cx="186811" cy="30172"/>
            </a:xfrm>
            <a:custGeom>
              <a:avLst/>
              <a:gdLst/>
              <a:ahLst/>
              <a:cxnLst/>
              <a:rect l="l" t="t" r="r" b="b"/>
              <a:pathLst>
                <a:path w="2687" h="434" extrusionOk="0">
                  <a:moveTo>
                    <a:pt x="2254" y="0"/>
                  </a:moveTo>
                  <a:cubicBezTo>
                    <a:pt x="2177" y="0"/>
                    <a:pt x="2123" y="0"/>
                    <a:pt x="2047" y="18"/>
                  </a:cubicBezTo>
                  <a:cubicBezTo>
                    <a:pt x="1974" y="18"/>
                    <a:pt x="1898" y="18"/>
                    <a:pt x="1821" y="41"/>
                  </a:cubicBezTo>
                  <a:cubicBezTo>
                    <a:pt x="1727" y="41"/>
                    <a:pt x="1654" y="59"/>
                    <a:pt x="1578" y="59"/>
                  </a:cubicBezTo>
                  <a:cubicBezTo>
                    <a:pt x="1483" y="77"/>
                    <a:pt x="1411" y="77"/>
                    <a:pt x="1316" y="95"/>
                  </a:cubicBezTo>
                  <a:cubicBezTo>
                    <a:pt x="1240" y="113"/>
                    <a:pt x="1145" y="113"/>
                    <a:pt x="1073" y="131"/>
                  </a:cubicBezTo>
                  <a:cubicBezTo>
                    <a:pt x="978" y="154"/>
                    <a:pt x="902" y="172"/>
                    <a:pt x="825" y="190"/>
                  </a:cubicBezTo>
                  <a:cubicBezTo>
                    <a:pt x="753" y="208"/>
                    <a:pt x="676" y="226"/>
                    <a:pt x="600" y="244"/>
                  </a:cubicBezTo>
                  <a:cubicBezTo>
                    <a:pt x="528" y="266"/>
                    <a:pt x="469" y="284"/>
                    <a:pt x="397" y="302"/>
                  </a:cubicBezTo>
                  <a:cubicBezTo>
                    <a:pt x="284" y="338"/>
                    <a:pt x="171" y="379"/>
                    <a:pt x="113" y="397"/>
                  </a:cubicBezTo>
                  <a:cubicBezTo>
                    <a:pt x="36" y="415"/>
                    <a:pt x="0" y="433"/>
                    <a:pt x="0" y="433"/>
                  </a:cubicBezTo>
                  <a:lnTo>
                    <a:pt x="113" y="433"/>
                  </a:lnTo>
                  <a:cubicBezTo>
                    <a:pt x="189" y="433"/>
                    <a:pt x="302" y="415"/>
                    <a:pt x="433" y="415"/>
                  </a:cubicBezTo>
                  <a:cubicBezTo>
                    <a:pt x="487" y="397"/>
                    <a:pt x="564" y="397"/>
                    <a:pt x="622" y="379"/>
                  </a:cubicBezTo>
                  <a:cubicBezTo>
                    <a:pt x="694" y="379"/>
                    <a:pt x="771" y="356"/>
                    <a:pt x="866" y="356"/>
                  </a:cubicBezTo>
                  <a:cubicBezTo>
                    <a:pt x="938" y="338"/>
                    <a:pt x="1014" y="338"/>
                    <a:pt x="1091" y="320"/>
                  </a:cubicBezTo>
                  <a:cubicBezTo>
                    <a:pt x="1186" y="302"/>
                    <a:pt x="1258" y="302"/>
                    <a:pt x="1352" y="284"/>
                  </a:cubicBezTo>
                  <a:cubicBezTo>
                    <a:pt x="1429" y="266"/>
                    <a:pt x="1524" y="266"/>
                    <a:pt x="1596" y="244"/>
                  </a:cubicBezTo>
                  <a:cubicBezTo>
                    <a:pt x="1672" y="226"/>
                    <a:pt x="1767" y="208"/>
                    <a:pt x="1839" y="208"/>
                  </a:cubicBezTo>
                  <a:cubicBezTo>
                    <a:pt x="1916" y="190"/>
                    <a:pt x="1993" y="172"/>
                    <a:pt x="2065" y="154"/>
                  </a:cubicBezTo>
                  <a:cubicBezTo>
                    <a:pt x="2141" y="131"/>
                    <a:pt x="2200" y="131"/>
                    <a:pt x="2272" y="113"/>
                  </a:cubicBezTo>
                  <a:cubicBezTo>
                    <a:pt x="2385" y="77"/>
                    <a:pt x="2497" y="59"/>
                    <a:pt x="2574" y="41"/>
                  </a:cubicBezTo>
                  <a:cubicBezTo>
                    <a:pt x="2628" y="18"/>
                    <a:pt x="2687" y="0"/>
                    <a:pt x="2687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9"/>
            <p:cNvSpPr/>
            <p:nvPr/>
          </p:nvSpPr>
          <p:spPr>
            <a:xfrm rot="-1070953">
              <a:off x="1037155" y="3736106"/>
              <a:ext cx="95317" cy="656909"/>
            </a:xfrm>
            <a:custGeom>
              <a:avLst/>
              <a:gdLst/>
              <a:ahLst/>
              <a:cxnLst/>
              <a:rect l="l" t="t" r="r" b="b"/>
              <a:pathLst>
                <a:path w="1371" h="944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541" y="7591"/>
                    <a:pt x="1371" y="94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8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9"/>
            <p:cNvSpPr/>
            <p:nvPr/>
          </p:nvSpPr>
          <p:spPr>
            <a:xfrm rot="-1070953">
              <a:off x="1280278" y="4255301"/>
              <a:ext cx="535334" cy="71816"/>
            </a:xfrm>
            <a:custGeom>
              <a:avLst/>
              <a:gdLst/>
              <a:ahLst/>
              <a:cxnLst/>
              <a:rect l="l" t="t" r="r" b="b"/>
              <a:pathLst>
                <a:path w="7700" h="1033" extrusionOk="0">
                  <a:moveTo>
                    <a:pt x="0" y="961"/>
                  </a:moveTo>
                  <a:cubicBezTo>
                    <a:pt x="0" y="961"/>
                    <a:pt x="2498" y="1033"/>
                    <a:pt x="7700" y="1"/>
                  </a:cubicBezTo>
                  <a:close/>
                </a:path>
              </a:pathLst>
            </a:custGeom>
            <a:solidFill>
              <a:srgbClr val="F8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49"/>
          <p:cNvGrpSpPr/>
          <p:nvPr/>
        </p:nvGrpSpPr>
        <p:grpSpPr>
          <a:xfrm>
            <a:off x="7138058" y="3279032"/>
            <a:ext cx="1506198" cy="1427770"/>
            <a:chOff x="7138058" y="3279032"/>
            <a:chExt cx="1506198" cy="1427770"/>
          </a:xfrm>
        </p:grpSpPr>
        <p:sp>
          <p:nvSpPr>
            <p:cNvPr id="1075" name="Google Shape;1075;p49"/>
            <p:cNvSpPr/>
            <p:nvPr/>
          </p:nvSpPr>
          <p:spPr>
            <a:xfrm rot="448844">
              <a:off x="7214468" y="3361761"/>
              <a:ext cx="1353378" cy="1262314"/>
            </a:xfrm>
            <a:custGeom>
              <a:avLst/>
              <a:gdLst/>
              <a:ahLst/>
              <a:cxnLst/>
              <a:rect l="l" t="t" r="r" b="b"/>
              <a:pathLst>
                <a:path w="16757" h="15629" extrusionOk="0">
                  <a:moveTo>
                    <a:pt x="9787" y="1"/>
                  </a:moveTo>
                  <a:cubicBezTo>
                    <a:pt x="9675" y="1"/>
                    <a:pt x="9562" y="19"/>
                    <a:pt x="9449" y="77"/>
                  </a:cubicBezTo>
                  <a:cubicBezTo>
                    <a:pt x="8904" y="280"/>
                    <a:pt x="8471" y="938"/>
                    <a:pt x="8079" y="1578"/>
                  </a:cubicBezTo>
                  <a:lnTo>
                    <a:pt x="8038" y="1655"/>
                  </a:lnTo>
                  <a:cubicBezTo>
                    <a:pt x="7926" y="1822"/>
                    <a:pt x="7795" y="2029"/>
                    <a:pt x="7646" y="2272"/>
                  </a:cubicBezTo>
                  <a:lnTo>
                    <a:pt x="7515" y="2272"/>
                  </a:lnTo>
                  <a:cubicBezTo>
                    <a:pt x="7101" y="2272"/>
                    <a:pt x="6686" y="2498"/>
                    <a:pt x="6406" y="2895"/>
                  </a:cubicBezTo>
                  <a:cubicBezTo>
                    <a:pt x="6312" y="3043"/>
                    <a:pt x="6258" y="3192"/>
                    <a:pt x="6217" y="3345"/>
                  </a:cubicBezTo>
                  <a:cubicBezTo>
                    <a:pt x="6086" y="3399"/>
                    <a:pt x="5920" y="3458"/>
                    <a:pt x="5748" y="3548"/>
                  </a:cubicBezTo>
                  <a:cubicBezTo>
                    <a:pt x="5505" y="3458"/>
                    <a:pt x="5505" y="3399"/>
                    <a:pt x="5523" y="3305"/>
                  </a:cubicBezTo>
                  <a:lnTo>
                    <a:pt x="5523" y="3287"/>
                  </a:lnTo>
                  <a:cubicBezTo>
                    <a:pt x="5523" y="3192"/>
                    <a:pt x="5600" y="3043"/>
                    <a:pt x="5654" y="2913"/>
                  </a:cubicBezTo>
                  <a:cubicBezTo>
                    <a:pt x="5825" y="2480"/>
                    <a:pt x="6145" y="1691"/>
                    <a:pt x="5334" y="1128"/>
                  </a:cubicBezTo>
                  <a:cubicBezTo>
                    <a:pt x="5072" y="938"/>
                    <a:pt x="4770" y="844"/>
                    <a:pt x="4414" y="844"/>
                  </a:cubicBezTo>
                  <a:cubicBezTo>
                    <a:pt x="3909" y="844"/>
                    <a:pt x="3458" y="1033"/>
                    <a:pt x="3251" y="1146"/>
                  </a:cubicBezTo>
                  <a:cubicBezTo>
                    <a:pt x="2629" y="1466"/>
                    <a:pt x="2404" y="1970"/>
                    <a:pt x="2201" y="2421"/>
                  </a:cubicBezTo>
                  <a:lnTo>
                    <a:pt x="2029" y="2759"/>
                  </a:lnTo>
                  <a:cubicBezTo>
                    <a:pt x="1993" y="2836"/>
                    <a:pt x="1804" y="2872"/>
                    <a:pt x="1543" y="2931"/>
                  </a:cubicBezTo>
                  <a:cubicBezTo>
                    <a:pt x="1241" y="2967"/>
                    <a:pt x="848" y="3043"/>
                    <a:pt x="528" y="3323"/>
                  </a:cubicBezTo>
                  <a:cubicBezTo>
                    <a:pt x="172" y="3661"/>
                    <a:pt x="1" y="4076"/>
                    <a:pt x="19" y="4508"/>
                  </a:cubicBezTo>
                  <a:cubicBezTo>
                    <a:pt x="37" y="4941"/>
                    <a:pt x="262" y="5333"/>
                    <a:pt x="641" y="5617"/>
                  </a:cubicBezTo>
                  <a:cubicBezTo>
                    <a:pt x="826" y="5766"/>
                    <a:pt x="1015" y="5843"/>
                    <a:pt x="1164" y="5897"/>
                  </a:cubicBezTo>
                  <a:cubicBezTo>
                    <a:pt x="1371" y="6009"/>
                    <a:pt x="1412" y="6027"/>
                    <a:pt x="1466" y="6181"/>
                  </a:cubicBezTo>
                  <a:cubicBezTo>
                    <a:pt x="1561" y="6442"/>
                    <a:pt x="1502" y="6726"/>
                    <a:pt x="1448" y="7064"/>
                  </a:cubicBezTo>
                  <a:cubicBezTo>
                    <a:pt x="1371" y="7438"/>
                    <a:pt x="1299" y="7889"/>
                    <a:pt x="1448" y="8358"/>
                  </a:cubicBezTo>
                  <a:lnTo>
                    <a:pt x="1448" y="8376"/>
                  </a:lnTo>
                  <a:cubicBezTo>
                    <a:pt x="1655" y="8998"/>
                    <a:pt x="2124" y="9372"/>
                    <a:pt x="2764" y="9372"/>
                  </a:cubicBezTo>
                  <a:cubicBezTo>
                    <a:pt x="2949" y="9372"/>
                    <a:pt x="3156" y="9318"/>
                    <a:pt x="3364" y="9259"/>
                  </a:cubicBezTo>
                  <a:lnTo>
                    <a:pt x="3364" y="9259"/>
                  </a:lnTo>
                  <a:cubicBezTo>
                    <a:pt x="3102" y="10576"/>
                    <a:pt x="2854" y="11721"/>
                    <a:pt x="2836" y="11851"/>
                  </a:cubicBezTo>
                  <a:cubicBezTo>
                    <a:pt x="2670" y="12509"/>
                    <a:pt x="2818" y="13956"/>
                    <a:pt x="4603" y="14669"/>
                  </a:cubicBezTo>
                  <a:cubicBezTo>
                    <a:pt x="5298" y="14953"/>
                    <a:pt x="6276" y="15196"/>
                    <a:pt x="7515" y="15381"/>
                  </a:cubicBezTo>
                  <a:cubicBezTo>
                    <a:pt x="8489" y="15534"/>
                    <a:pt x="9354" y="15629"/>
                    <a:pt x="10031" y="15629"/>
                  </a:cubicBezTo>
                  <a:cubicBezTo>
                    <a:pt x="10179" y="15629"/>
                    <a:pt x="10351" y="15606"/>
                    <a:pt x="10481" y="15606"/>
                  </a:cubicBezTo>
                  <a:cubicBezTo>
                    <a:pt x="12059" y="15516"/>
                    <a:pt x="12812" y="14574"/>
                    <a:pt x="13019" y="13731"/>
                  </a:cubicBezTo>
                  <a:lnTo>
                    <a:pt x="13186" y="13560"/>
                  </a:lnTo>
                  <a:cubicBezTo>
                    <a:pt x="13335" y="13411"/>
                    <a:pt x="13583" y="13168"/>
                    <a:pt x="13673" y="13168"/>
                  </a:cubicBezTo>
                  <a:cubicBezTo>
                    <a:pt x="13673" y="13168"/>
                    <a:pt x="13713" y="13168"/>
                    <a:pt x="13768" y="13204"/>
                  </a:cubicBezTo>
                  <a:lnTo>
                    <a:pt x="13786" y="13222"/>
                  </a:lnTo>
                  <a:cubicBezTo>
                    <a:pt x="13862" y="13262"/>
                    <a:pt x="13957" y="13393"/>
                    <a:pt x="14070" y="13524"/>
                  </a:cubicBezTo>
                  <a:cubicBezTo>
                    <a:pt x="14313" y="13803"/>
                    <a:pt x="14651" y="14218"/>
                    <a:pt x="15214" y="14218"/>
                  </a:cubicBezTo>
                  <a:cubicBezTo>
                    <a:pt x="15404" y="14218"/>
                    <a:pt x="15589" y="14182"/>
                    <a:pt x="15796" y="14069"/>
                  </a:cubicBezTo>
                  <a:cubicBezTo>
                    <a:pt x="16472" y="13731"/>
                    <a:pt x="16738" y="12884"/>
                    <a:pt x="16738" y="12225"/>
                  </a:cubicBezTo>
                  <a:cubicBezTo>
                    <a:pt x="16756" y="11531"/>
                    <a:pt x="16418" y="11081"/>
                    <a:pt x="16116" y="10688"/>
                  </a:cubicBezTo>
                  <a:cubicBezTo>
                    <a:pt x="16039" y="10594"/>
                    <a:pt x="15967" y="10499"/>
                    <a:pt x="15891" y="10386"/>
                  </a:cubicBezTo>
                  <a:cubicBezTo>
                    <a:pt x="15837" y="10310"/>
                    <a:pt x="15891" y="10143"/>
                    <a:pt x="15985" y="9900"/>
                  </a:cubicBezTo>
                  <a:cubicBezTo>
                    <a:pt x="16080" y="9579"/>
                    <a:pt x="16211" y="9205"/>
                    <a:pt x="16098" y="8809"/>
                  </a:cubicBezTo>
                  <a:cubicBezTo>
                    <a:pt x="15927" y="8114"/>
                    <a:pt x="15386" y="7664"/>
                    <a:pt x="14728" y="7664"/>
                  </a:cubicBezTo>
                  <a:cubicBezTo>
                    <a:pt x="14502" y="7664"/>
                    <a:pt x="14259" y="7718"/>
                    <a:pt x="14033" y="7812"/>
                  </a:cubicBezTo>
                  <a:cubicBezTo>
                    <a:pt x="13898" y="7889"/>
                    <a:pt x="13786" y="7943"/>
                    <a:pt x="13695" y="8020"/>
                  </a:cubicBezTo>
                  <a:cubicBezTo>
                    <a:pt x="13749" y="7587"/>
                    <a:pt x="13786" y="7249"/>
                    <a:pt x="13826" y="7024"/>
                  </a:cubicBezTo>
                  <a:cubicBezTo>
                    <a:pt x="13993" y="5825"/>
                    <a:pt x="13168" y="4923"/>
                    <a:pt x="12623" y="4472"/>
                  </a:cubicBezTo>
                  <a:lnTo>
                    <a:pt x="12474" y="4360"/>
                  </a:lnTo>
                  <a:cubicBezTo>
                    <a:pt x="12492" y="4188"/>
                    <a:pt x="12474" y="4021"/>
                    <a:pt x="12433" y="3850"/>
                  </a:cubicBezTo>
                  <a:cubicBezTo>
                    <a:pt x="12284" y="3363"/>
                    <a:pt x="11910" y="2985"/>
                    <a:pt x="11478" y="2895"/>
                  </a:cubicBezTo>
                  <a:cubicBezTo>
                    <a:pt x="11140" y="1430"/>
                    <a:pt x="10743" y="1"/>
                    <a:pt x="9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9"/>
            <p:cNvSpPr/>
            <p:nvPr/>
          </p:nvSpPr>
          <p:spPr>
            <a:xfrm rot="448844">
              <a:off x="7279587" y="3427538"/>
              <a:ext cx="565839" cy="602363"/>
            </a:xfrm>
            <a:custGeom>
              <a:avLst/>
              <a:gdLst/>
              <a:ahLst/>
              <a:cxnLst/>
              <a:rect l="l" t="t" r="r" b="b"/>
              <a:pathLst>
                <a:path w="7006" h="7458" extrusionOk="0">
                  <a:moveTo>
                    <a:pt x="4004" y="0"/>
                  </a:moveTo>
                  <a:cubicBezTo>
                    <a:pt x="3675" y="0"/>
                    <a:pt x="3331" y="108"/>
                    <a:pt x="3061" y="242"/>
                  </a:cubicBezTo>
                  <a:cubicBezTo>
                    <a:pt x="2480" y="544"/>
                    <a:pt x="2367" y="1090"/>
                    <a:pt x="2083" y="1635"/>
                  </a:cubicBezTo>
                  <a:cubicBezTo>
                    <a:pt x="1786" y="2199"/>
                    <a:pt x="902" y="1933"/>
                    <a:pt x="488" y="2329"/>
                  </a:cubicBezTo>
                  <a:cubicBezTo>
                    <a:pt x="1" y="2780"/>
                    <a:pt x="1" y="3398"/>
                    <a:pt x="546" y="3812"/>
                  </a:cubicBezTo>
                  <a:cubicBezTo>
                    <a:pt x="974" y="4151"/>
                    <a:pt x="1335" y="4056"/>
                    <a:pt x="1538" y="4619"/>
                  </a:cubicBezTo>
                  <a:cubicBezTo>
                    <a:pt x="1822" y="5390"/>
                    <a:pt x="1294" y="6102"/>
                    <a:pt x="1520" y="6837"/>
                  </a:cubicBezTo>
                  <a:cubicBezTo>
                    <a:pt x="1671" y="7286"/>
                    <a:pt x="1987" y="7457"/>
                    <a:pt x="2340" y="7457"/>
                  </a:cubicBezTo>
                  <a:cubicBezTo>
                    <a:pt x="2873" y="7457"/>
                    <a:pt x="3488" y="7066"/>
                    <a:pt x="3738" y="6648"/>
                  </a:cubicBezTo>
                  <a:cubicBezTo>
                    <a:pt x="4130" y="5972"/>
                    <a:pt x="4378" y="5070"/>
                    <a:pt x="5279" y="4957"/>
                  </a:cubicBezTo>
                  <a:cubicBezTo>
                    <a:pt x="5302" y="4955"/>
                    <a:pt x="5326" y="4954"/>
                    <a:pt x="5349" y="4954"/>
                  </a:cubicBezTo>
                  <a:cubicBezTo>
                    <a:pt x="5605" y="4954"/>
                    <a:pt x="5901" y="5066"/>
                    <a:pt x="6174" y="5066"/>
                  </a:cubicBezTo>
                  <a:cubicBezTo>
                    <a:pt x="6309" y="5066"/>
                    <a:pt x="6438" y="5039"/>
                    <a:pt x="6555" y="4957"/>
                  </a:cubicBezTo>
                  <a:cubicBezTo>
                    <a:pt x="7006" y="4655"/>
                    <a:pt x="6875" y="3812"/>
                    <a:pt x="6573" y="3380"/>
                  </a:cubicBezTo>
                  <a:cubicBezTo>
                    <a:pt x="6068" y="2591"/>
                    <a:pt x="4450" y="2947"/>
                    <a:pt x="4581" y="1879"/>
                  </a:cubicBezTo>
                  <a:cubicBezTo>
                    <a:pt x="4639" y="1315"/>
                    <a:pt x="5297" y="657"/>
                    <a:pt x="4621" y="170"/>
                  </a:cubicBezTo>
                  <a:cubicBezTo>
                    <a:pt x="4440" y="49"/>
                    <a:pt x="4225" y="0"/>
                    <a:pt x="4004" y="0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9"/>
            <p:cNvSpPr/>
            <p:nvPr/>
          </p:nvSpPr>
          <p:spPr>
            <a:xfrm rot="448844">
              <a:off x="7975606" y="4032336"/>
              <a:ext cx="515280" cy="493650"/>
            </a:xfrm>
            <a:custGeom>
              <a:avLst/>
              <a:gdLst/>
              <a:ahLst/>
              <a:cxnLst/>
              <a:rect l="l" t="t" r="r" b="b"/>
              <a:pathLst>
                <a:path w="6380" h="6112" extrusionOk="0">
                  <a:moveTo>
                    <a:pt x="1069" y="1"/>
                  </a:moveTo>
                  <a:cubicBezTo>
                    <a:pt x="91" y="1"/>
                    <a:pt x="1" y="1414"/>
                    <a:pt x="407" y="2066"/>
                  </a:cubicBezTo>
                  <a:cubicBezTo>
                    <a:pt x="804" y="2724"/>
                    <a:pt x="1498" y="3360"/>
                    <a:pt x="1178" y="4207"/>
                  </a:cubicBezTo>
                  <a:cubicBezTo>
                    <a:pt x="1007" y="4581"/>
                    <a:pt x="502" y="4883"/>
                    <a:pt x="556" y="5334"/>
                  </a:cubicBezTo>
                  <a:cubicBezTo>
                    <a:pt x="610" y="5835"/>
                    <a:pt x="1310" y="6111"/>
                    <a:pt x="1818" y="6111"/>
                  </a:cubicBezTo>
                  <a:cubicBezTo>
                    <a:pt x="1863" y="6111"/>
                    <a:pt x="1907" y="6109"/>
                    <a:pt x="1949" y="6105"/>
                  </a:cubicBezTo>
                  <a:cubicBezTo>
                    <a:pt x="2735" y="6040"/>
                    <a:pt x="3179" y="4908"/>
                    <a:pt x="3822" y="4908"/>
                  </a:cubicBezTo>
                  <a:cubicBezTo>
                    <a:pt x="3946" y="4908"/>
                    <a:pt x="4078" y="4950"/>
                    <a:pt x="4221" y="5050"/>
                  </a:cubicBezTo>
                  <a:cubicBezTo>
                    <a:pt x="4610" y="5316"/>
                    <a:pt x="4856" y="5970"/>
                    <a:pt x="5360" y="5970"/>
                  </a:cubicBezTo>
                  <a:cubicBezTo>
                    <a:pt x="5462" y="5970"/>
                    <a:pt x="5576" y="5943"/>
                    <a:pt x="5704" y="5879"/>
                  </a:cubicBezTo>
                  <a:cubicBezTo>
                    <a:pt x="6190" y="5631"/>
                    <a:pt x="6362" y="4978"/>
                    <a:pt x="6362" y="4486"/>
                  </a:cubicBezTo>
                  <a:cubicBezTo>
                    <a:pt x="6380" y="3828"/>
                    <a:pt x="5947" y="3472"/>
                    <a:pt x="5609" y="2967"/>
                  </a:cubicBezTo>
                  <a:cubicBezTo>
                    <a:pt x="5253" y="2422"/>
                    <a:pt x="5893" y="1782"/>
                    <a:pt x="5740" y="1218"/>
                  </a:cubicBezTo>
                  <a:cubicBezTo>
                    <a:pt x="5615" y="744"/>
                    <a:pt x="5280" y="456"/>
                    <a:pt x="4862" y="456"/>
                  </a:cubicBezTo>
                  <a:cubicBezTo>
                    <a:pt x="4719" y="456"/>
                    <a:pt x="4567" y="489"/>
                    <a:pt x="4410" y="560"/>
                  </a:cubicBezTo>
                  <a:cubicBezTo>
                    <a:pt x="3974" y="780"/>
                    <a:pt x="3850" y="1085"/>
                    <a:pt x="3409" y="1085"/>
                  </a:cubicBezTo>
                  <a:cubicBezTo>
                    <a:pt x="3353" y="1085"/>
                    <a:pt x="3292" y="1080"/>
                    <a:pt x="3224" y="1070"/>
                  </a:cubicBezTo>
                  <a:cubicBezTo>
                    <a:pt x="2417" y="957"/>
                    <a:pt x="2043" y="168"/>
                    <a:pt x="1272" y="19"/>
                  </a:cubicBezTo>
                  <a:cubicBezTo>
                    <a:pt x="1201" y="7"/>
                    <a:pt x="1133" y="1"/>
                    <a:pt x="1069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9"/>
            <p:cNvSpPr/>
            <p:nvPr/>
          </p:nvSpPr>
          <p:spPr>
            <a:xfrm rot="448844">
              <a:off x="7435599" y="3662340"/>
              <a:ext cx="852716" cy="919375"/>
            </a:xfrm>
            <a:custGeom>
              <a:avLst/>
              <a:gdLst/>
              <a:ahLst/>
              <a:cxnLst/>
              <a:rect l="l" t="t" r="r" b="b"/>
              <a:pathLst>
                <a:path w="10558" h="11383" extrusionOk="0">
                  <a:moveTo>
                    <a:pt x="9579" y="9674"/>
                  </a:moveTo>
                  <a:cubicBezTo>
                    <a:pt x="9579" y="9674"/>
                    <a:pt x="10142" y="4621"/>
                    <a:pt x="10350" y="3196"/>
                  </a:cubicBezTo>
                  <a:cubicBezTo>
                    <a:pt x="10557" y="1749"/>
                    <a:pt x="8903" y="807"/>
                    <a:pt x="8903" y="807"/>
                  </a:cubicBezTo>
                  <a:lnTo>
                    <a:pt x="6351" y="397"/>
                  </a:lnTo>
                  <a:lnTo>
                    <a:pt x="3759" y="1"/>
                  </a:lnTo>
                  <a:cubicBezTo>
                    <a:pt x="3759" y="1"/>
                    <a:pt x="1934" y="379"/>
                    <a:pt x="1672" y="1804"/>
                  </a:cubicBezTo>
                  <a:cubicBezTo>
                    <a:pt x="1411" y="3233"/>
                    <a:pt x="397" y="8209"/>
                    <a:pt x="397" y="8209"/>
                  </a:cubicBezTo>
                  <a:cubicBezTo>
                    <a:pt x="397" y="8209"/>
                    <a:pt x="0" y="9674"/>
                    <a:pt x="1862" y="10427"/>
                  </a:cubicBezTo>
                  <a:cubicBezTo>
                    <a:pt x="2610" y="10724"/>
                    <a:pt x="3665" y="10950"/>
                    <a:pt x="4638" y="11103"/>
                  </a:cubicBezTo>
                  <a:cubicBezTo>
                    <a:pt x="5617" y="11252"/>
                    <a:pt x="6689" y="11382"/>
                    <a:pt x="7496" y="11328"/>
                  </a:cubicBezTo>
                  <a:cubicBezTo>
                    <a:pt x="9484" y="11198"/>
                    <a:pt x="9579" y="9674"/>
                    <a:pt x="9579" y="9674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9"/>
            <p:cNvSpPr/>
            <p:nvPr/>
          </p:nvSpPr>
          <p:spPr>
            <a:xfrm rot="448844">
              <a:off x="7585055" y="3881258"/>
              <a:ext cx="553886" cy="584029"/>
            </a:xfrm>
            <a:custGeom>
              <a:avLst/>
              <a:gdLst/>
              <a:ahLst/>
              <a:cxnLst/>
              <a:rect l="l" t="t" r="r" b="b"/>
              <a:pathLst>
                <a:path w="6858" h="7231" extrusionOk="0">
                  <a:moveTo>
                    <a:pt x="6294" y="6180"/>
                  </a:moveTo>
                  <a:cubicBezTo>
                    <a:pt x="6294" y="6180"/>
                    <a:pt x="6632" y="3043"/>
                    <a:pt x="6762" y="2141"/>
                  </a:cubicBezTo>
                  <a:cubicBezTo>
                    <a:pt x="6857" y="1429"/>
                    <a:pt x="6258" y="694"/>
                    <a:pt x="5563" y="604"/>
                  </a:cubicBezTo>
                  <a:cubicBezTo>
                    <a:pt x="5072" y="564"/>
                    <a:pt x="4603" y="451"/>
                    <a:pt x="4116" y="379"/>
                  </a:cubicBezTo>
                  <a:cubicBezTo>
                    <a:pt x="3648" y="302"/>
                    <a:pt x="3156" y="244"/>
                    <a:pt x="2669" y="153"/>
                  </a:cubicBezTo>
                  <a:cubicBezTo>
                    <a:pt x="1993" y="0"/>
                    <a:pt x="1186" y="528"/>
                    <a:pt x="1056" y="1240"/>
                  </a:cubicBezTo>
                  <a:cubicBezTo>
                    <a:pt x="902" y="2123"/>
                    <a:pt x="249" y="5225"/>
                    <a:pt x="249" y="5225"/>
                  </a:cubicBezTo>
                  <a:cubicBezTo>
                    <a:pt x="249" y="5225"/>
                    <a:pt x="1" y="6144"/>
                    <a:pt x="1222" y="6613"/>
                  </a:cubicBezTo>
                  <a:cubicBezTo>
                    <a:pt x="1732" y="6802"/>
                    <a:pt x="2408" y="6951"/>
                    <a:pt x="3066" y="7064"/>
                  </a:cubicBezTo>
                  <a:lnTo>
                    <a:pt x="3066" y="7064"/>
                  </a:lnTo>
                  <a:cubicBezTo>
                    <a:pt x="3702" y="7158"/>
                    <a:pt x="4396" y="7231"/>
                    <a:pt x="4941" y="7212"/>
                  </a:cubicBezTo>
                  <a:cubicBezTo>
                    <a:pt x="6239" y="7140"/>
                    <a:pt x="6294" y="6180"/>
                    <a:pt x="6294" y="618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9"/>
            <p:cNvSpPr/>
            <p:nvPr/>
          </p:nvSpPr>
          <p:spPr>
            <a:xfrm rot="448844">
              <a:off x="7862201" y="3389403"/>
              <a:ext cx="330571" cy="364180"/>
            </a:xfrm>
            <a:custGeom>
              <a:avLst/>
              <a:gdLst/>
              <a:ahLst/>
              <a:cxnLst/>
              <a:rect l="l" t="t" r="r" b="b"/>
              <a:pathLst>
                <a:path w="4093" h="4509" extrusionOk="0">
                  <a:moveTo>
                    <a:pt x="0" y="3570"/>
                  </a:moveTo>
                  <a:cubicBezTo>
                    <a:pt x="338" y="3043"/>
                    <a:pt x="865" y="2200"/>
                    <a:pt x="1145" y="1749"/>
                  </a:cubicBezTo>
                  <a:cubicBezTo>
                    <a:pt x="1388" y="1375"/>
                    <a:pt x="1862" y="564"/>
                    <a:pt x="2312" y="397"/>
                  </a:cubicBezTo>
                  <a:cubicBezTo>
                    <a:pt x="3345" y="0"/>
                    <a:pt x="3701" y="3742"/>
                    <a:pt x="4093" y="4508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9"/>
            <p:cNvSpPr/>
            <p:nvPr/>
          </p:nvSpPr>
          <p:spPr>
            <a:xfrm rot="448844">
              <a:off x="7756882" y="3675891"/>
              <a:ext cx="465771" cy="167189"/>
            </a:xfrm>
            <a:custGeom>
              <a:avLst/>
              <a:gdLst/>
              <a:ahLst/>
              <a:cxnLst/>
              <a:rect l="l" t="t" r="r" b="b"/>
              <a:pathLst>
                <a:path w="5767" h="2070" extrusionOk="0">
                  <a:moveTo>
                    <a:pt x="5766" y="979"/>
                  </a:moveTo>
                  <a:cubicBezTo>
                    <a:pt x="5617" y="866"/>
                    <a:pt x="5523" y="807"/>
                    <a:pt x="5523" y="807"/>
                  </a:cubicBezTo>
                  <a:lnTo>
                    <a:pt x="2971" y="415"/>
                  </a:lnTo>
                  <a:lnTo>
                    <a:pt x="379" y="1"/>
                  </a:lnTo>
                  <a:cubicBezTo>
                    <a:pt x="379" y="1"/>
                    <a:pt x="285" y="19"/>
                    <a:pt x="132" y="59"/>
                  </a:cubicBezTo>
                  <a:cubicBezTo>
                    <a:pt x="1" y="415"/>
                    <a:pt x="113" y="830"/>
                    <a:pt x="452" y="1015"/>
                  </a:cubicBezTo>
                  <a:cubicBezTo>
                    <a:pt x="1899" y="1804"/>
                    <a:pt x="3553" y="2070"/>
                    <a:pt x="5149" y="1768"/>
                  </a:cubicBezTo>
                  <a:cubicBezTo>
                    <a:pt x="5541" y="1691"/>
                    <a:pt x="5766" y="1353"/>
                    <a:pt x="5766" y="97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9"/>
            <p:cNvSpPr/>
            <p:nvPr/>
          </p:nvSpPr>
          <p:spPr>
            <a:xfrm rot="448844">
              <a:off x="7786989" y="3592766"/>
              <a:ext cx="439926" cy="203211"/>
            </a:xfrm>
            <a:custGeom>
              <a:avLst/>
              <a:gdLst/>
              <a:ahLst/>
              <a:cxnLst/>
              <a:rect l="l" t="t" r="r" b="b"/>
              <a:pathLst>
                <a:path w="5447" h="2516" extrusionOk="0">
                  <a:moveTo>
                    <a:pt x="5333" y="1294"/>
                  </a:moveTo>
                  <a:cubicBezTo>
                    <a:pt x="5446" y="1709"/>
                    <a:pt x="5221" y="2159"/>
                    <a:pt x="4806" y="2236"/>
                  </a:cubicBezTo>
                  <a:cubicBezTo>
                    <a:pt x="3323" y="2516"/>
                    <a:pt x="1781" y="2272"/>
                    <a:pt x="470" y="1542"/>
                  </a:cubicBezTo>
                  <a:cubicBezTo>
                    <a:pt x="91" y="1334"/>
                    <a:pt x="1" y="843"/>
                    <a:pt x="244" y="487"/>
                  </a:cubicBezTo>
                  <a:cubicBezTo>
                    <a:pt x="488" y="131"/>
                    <a:pt x="902" y="0"/>
                    <a:pt x="1182" y="149"/>
                  </a:cubicBezTo>
                  <a:cubicBezTo>
                    <a:pt x="2214" y="712"/>
                    <a:pt x="3400" y="902"/>
                    <a:pt x="4563" y="676"/>
                  </a:cubicBezTo>
                  <a:cubicBezTo>
                    <a:pt x="4865" y="618"/>
                    <a:pt x="5221" y="884"/>
                    <a:pt x="5333" y="1294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9"/>
            <p:cNvSpPr/>
            <p:nvPr/>
          </p:nvSpPr>
          <p:spPr>
            <a:xfrm rot="448844">
              <a:off x="7469042" y="4188460"/>
              <a:ext cx="217096" cy="271702"/>
            </a:xfrm>
            <a:custGeom>
              <a:avLst/>
              <a:gdLst/>
              <a:ahLst/>
              <a:cxnLst/>
              <a:rect l="l" t="t" r="r" b="b"/>
              <a:pathLst>
                <a:path w="2688" h="3364" extrusionOk="0">
                  <a:moveTo>
                    <a:pt x="339" y="0"/>
                  </a:moveTo>
                  <a:cubicBezTo>
                    <a:pt x="303" y="0"/>
                    <a:pt x="262" y="18"/>
                    <a:pt x="262" y="54"/>
                  </a:cubicBezTo>
                  <a:lnTo>
                    <a:pt x="244" y="113"/>
                  </a:lnTo>
                  <a:lnTo>
                    <a:pt x="226" y="149"/>
                  </a:lnTo>
                  <a:cubicBezTo>
                    <a:pt x="226" y="167"/>
                    <a:pt x="208" y="208"/>
                    <a:pt x="208" y="244"/>
                  </a:cubicBezTo>
                  <a:lnTo>
                    <a:pt x="190" y="262"/>
                  </a:lnTo>
                  <a:cubicBezTo>
                    <a:pt x="150" y="393"/>
                    <a:pt x="114" y="564"/>
                    <a:pt x="59" y="771"/>
                  </a:cubicBezTo>
                  <a:cubicBezTo>
                    <a:pt x="37" y="902"/>
                    <a:pt x="19" y="1015"/>
                    <a:pt x="19" y="1145"/>
                  </a:cubicBezTo>
                  <a:cubicBezTo>
                    <a:pt x="1" y="1276"/>
                    <a:pt x="19" y="1429"/>
                    <a:pt x="37" y="1560"/>
                  </a:cubicBezTo>
                  <a:cubicBezTo>
                    <a:pt x="59" y="1596"/>
                    <a:pt x="59" y="1632"/>
                    <a:pt x="77" y="1673"/>
                  </a:cubicBezTo>
                  <a:lnTo>
                    <a:pt x="77" y="1727"/>
                  </a:lnTo>
                  <a:cubicBezTo>
                    <a:pt x="77" y="1727"/>
                    <a:pt x="114" y="1803"/>
                    <a:pt x="114" y="1822"/>
                  </a:cubicBezTo>
                  <a:cubicBezTo>
                    <a:pt x="114" y="1840"/>
                    <a:pt x="132" y="1880"/>
                    <a:pt x="132" y="1898"/>
                  </a:cubicBezTo>
                  <a:lnTo>
                    <a:pt x="150" y="1952"/>
                  </a:lnTo>
                  <a:lnTo>
                    <a:pt x="172" y="2011"/>
                  </a:lnTo>
                  <a:lnTo>
                    <a:pt x="244" y="2160"/>
                  </a:lnTo>
                  <a:cubicBezTo>
                    <a:pt x="244" y="2178"/>
                    <a:pt x="262" y="2178"/>
                    <a:pt x="262" y="2196"/>
                  </a:cubicBezTo>
                  <a:lnTo>
                    <a:pt x="339" y="2331"/>
                  </a:lnTo>
                  <a:lnTo>
                    <a:pt x="398" y="2385"/>
                  </a:lnTo>
                  <a:cubicBezTo>
                    <a:pt x="398" y="2403"/>
                    <a:pt x="416" y="2403"/>
                    <a:pt x="416" y="2421"/>
                  </a:cubicBezTo>
                  <a:cubicBezTo>
                    <a:pt x="510" y="2534"/>
                    <a:pt x="600" y="2646"/>
                    <a:pt x="754" y="2759"/>
                  </a:cubicBezTo>
                  <a:cubicBezTo>
                    <a:pt x="772" y="2782"/>
                    <a:pt x="790" y="2800"/>
                    <a:pt x="808" y="2800"/>
                  </a:cubicBezTo>
                  <a:cubicBezTo>
                    <a:pt x="848" y="2836"/>
                    <a:pt x="884" y="2872"/>
                    <a:pt x="938" y="2894"/>
                  </a:cubicBezTo>
                  <a:lnTo>
                    <a:pt x="1033" y="2948"/>
                  </a:lnTo>
                  <a:cubicBezTo>
                    <a:pt x="1051" y="2966"/>
                    <a:pt x="1074" y="2985"/>
                    <a:pt x="1110" y="2985"/>
                  </a:cubicBezTo>
                  <a:cubicBezTo>
                    <a:pt x="1110" y="3007"/>
                    <a:pt x="1128" y="3007"/>
                    <a:pt x="1128" y="3007"/>
                  </a:cubicBezTo>
                  <a:cubicBezTo>
                    <a:pt x="1277" y="3079"/>
                    <a:pt x="1412" y="3138"/>
                    <a:pt x="1524" y="3174"/>
                  </a:cubicBezTo>
                  <a:cubicBezTo>
                    <a:pt x="1560" y="3192"/>
                    <a:pt x="1597" y="3192"/>
                    <a:pt x="1637" y="3210"/>
                  </a:cubicBezTo>
                  <a:cubicBezTo>
                    <a:pt x="1655" y="3210"/>
                    <a:pt x="1673" y="3232"/>
                    <a:pt x="1691" y="3232"/>
                  </a:cubicBezTo>
                  <a:cubicBezTo>
                    <a:pt x="1727" y="3250"/>
                    <a:pt x="1786" y="3250"/>
                    <a:pt x="1822" y="3268"/>
                  </a:cubicBezTo>
                  <a:lnTo>
                    <a:pt x="1863" y="3268"/>
                  </a:lnTo>
                  <a:cubicBezTo>
                    <a:pt x="1953" y="3287"/>
                    <a:pt x="2029" y="3305"/>
                    <a:pt x="2106" y="3323"/>
                  </a:cubicBezTo>
                  <a:lnTo>
                    <a:pt x="2160" y="3323"/>
                  </a:lnTo>
                  <a:cubicBezTo>
                    <a:pt x="2237" y="3345"/>
                    <a:pt x="2291" y="3345"/>
                    <a:pt x="2349" y="3345"/>
                  </a:cubicBezTo>
                  <a:lnTo>
                    <a:pt x="2403" y="3363"/>
                  </a:lnTo>
                  <a:lnTo>
                    <a:pt x="2611" y="3363"/>
                  </a:lnTo>
                  <a:cubicBezTo>
                    <a:pt x="2651" y="3363"/>
                    <a:pt x="2687" y="3345"/>
                    <a:pt x="2687" y="3305"/>
                  </a:cubicBezTo>
                  <a:cubicBezTo>
                    <a:pt x="2687" y="3268"/>
                    <a:pt x="2669" y="3232"/>
                    <a:pt x="2629" y="3210"/>
                  </a:cubicBezTo>
                  <a:lnTo>
                    <a:pt x="2575" y="3192"/>
                  </a:lnTo>
                  <a:lnTo>
                    <a:pt x="2444" y="3138"/>
                  </a:lnTo>
                  <a:lnTo>
                    <a:pt x="2385" y="3120"/>
                  </a:lnTo>
                  <a:cubicBezTo>
                    <a:pt x="2349" y="3097"/>
                    <a:pt x="2291" y="3079"/>
                    <a:pt x="2237" y="3061"/>
                  </a:cubicBezTo>
                  <a:cubicBezTo>
                    <a:pt x="2160" y="3043"/>
                    <a:pt x="2088" y="3007"/>
                    <a:pt x="1975" y="2966"/>
                  </a:cubicBezTo>
                  <a:cubicBezTo>
                    <a:pt x="1863" y="2912"/>
                    <a:pt x="1750" y="2872"/>
                    <a:pt x="1655" y="2818"/>
                  </a:cubicBezTo>
                  <a:cubicBezTo>
                    <a:pt x="1637" y="2818"/>
                    <a:pt x="1615" y="2800"/>
                    <a:pt x="1597" y="2800"/>
                  </a:cubicBezTo>
                  <a:cubicBezTo>
                    <a:pt x="1560" y="2782"/>
                    <a:pt x="1542" y="2759"/>
                    <a:pt x="1502" y="2741"/>
                  </a:cubicBezTo>
                  <a:lnTo>
                    <a:pt x="1412" y="2687"/>
                  </a:lnTo>
                  <a:cubicBezTo>
                    <a:pt x="1412" y="2687"/>
                    <a:pt x="1389" y="2669"/>
                    <a:pt x="1371" y="2669"/>
                  </a:cubicBezTo>
                  <a:cubicBezTo>
                    <a:pt x="1353" y="2669"/>
                    <a:pt x="1353" y="2646"/>
                    <a:pt x="1335" y="2646"/>
                  </a:cubicBezTo>
                  <a:cubicBezTo>
                    <a:pt x="1222" y="2574"/>
                    <a:pt x="1128" y="2498"/>
                    <a:pt x="1033" y="2421"/>
                  </a:cubicBezTo>
                  <a:cubicBezTo>
                    <a:pt x="938" y="2349"/>
                    <a:pt x="848" y="2254"/>
                    <a:pt x="772" y="2160"/>
                  </a:cubicBezTo>
                  <a:cubicBezTo>
                    <a:pt x="772" y="2142"/>
                    <a:pt x="754" y="2124"/>
                    <a:pt x="754" y="2124"/>
                  </a:cubicBezTo>
                  <a:cubicBezTo>
                    <a:pt x="736" y="2105"/>
                    <a:pt x="736" y="2083"/>
                    <a:pt x="713" y="2083"/>
                  </a:cubicBezTo>
                  <a:lnTo>
                    <a:pt x="677" y="1993"/>
                  </a:lnTo>
                  <a:cubicBezTo>
                    <a:pt x="659" y="1993"/>
                    <a:pt x="659" y="1993"/>
                    <a:pt x="659" y="1970"/>
                  </a:cubicBezTo>
                  <a:lnTo>
                    <a:pt x="641" y="1970"/>
                  </a:lnTo>
                  <a:lnTo>
                    <a:pt x="582" y="1822"/>
                  </a:lnTo>
                  <a:lnTo>
                    <a:pt x="546" y="1727"/>
                  </a:lnTo>
                  <a:cubicBezTo>
                    <a:pt x="528" y="1727"/>
                    <a:pt x="528" y="1709"/>
                    <a:pt x="528" y="1691"/>
                  </a:cubicBezTo>
                  <a:cubicBezTo>
                    <a:pt x="510" y="1673"/>
                    <a:pt x="510" y="1655"/>
                    <a:pt x="510" y="1655"/>
                  </a:cubicBezTo>
                  <a:lnTo>
                    <a:pt x="488" y="1614"/>
                  </a:lnTo>
                  <a:lnTo>
                    <a:pt x="470" y="1560"/>
                  </a:lnTo>
                  <a:lnTo>
                    <a:pt x="470" y="1542"/>
                  </a:lnTo>
                  <a:cubicBezTo>
                    <a:pt x="470" y="1519"/>
                    <a:pt x="452" y="1501"/>
                    <a:pt x="452" y="1483"/>
                  </a:cubicBezTo>
                  <a:cubicBezTo>
                    <a:pt x="416" y="1353"/>
                    <a:pt x="398" y="1240"/>
                    <a:pt x="398" y="1127"/>
                  </a:cubicBezTo>
                  <a:lnTo>
                    <a:pt x="398" y="807"/>
                  </a:lnTo>
                  <a:lnTo>
                    <a:pt x="398" y="505"/>
                  </a:lnTo>
                  <a:cubicBezTo>
                    <a:pt x="416" y="433"/>
                    <a:pt x="416" y="357"/>
                    <a:pt x="416" y="302"/>
                  </a:cubicBezTo>
                  <a:lnTo>
                    <a:pt x="416" y="280"/>
                  </a:lnTo>
                  <a:lnTo>
                    <a:pt x="416" y="167"/>
                  </a:lnTo>
                  <a:lnTo>
                    <a:pt x="416" y="131"/>
                  </a:lnTo>
                  <a:lnTo>
                    <a:pt x="416" y="77"/>
                  </a:lnTo>
                  <a:cubicBezTo>
                    <a:pt x="416" y="36"/>
                    <a:pt x="398" y="0"/>
                    <a:pt x="357" y="0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9"/>
            <p:cNvSpPr/>
            <p:nvPr/>
          </p:nvSpPr>
          <p:spPr>
            <a:xfrm rot="448844">
              <a:off x="8198972" y="3858481"/>
              <a:ext cx="72850" cy="196992"/>
            </a:xfrm>
            <a:custGeom>
              <a:avLst/>
              <a:gdLst/>
              <a:ahLst/>
              <a:cxnLst/>
              <a:rect l="l" t="t" r="r" b="b"/>
              <a:pathLst>
                <a:path w="902" h="2439" extrusionOk="0">
                  <a:moveTo>
                    <a:pt x="95" y="0"/>
                  </a:moveTo>
                  <a:cubicBezTo>
                    <a:pt x="77" y="0"/>
                    <a:pt x="41" y="18"/>
                    <a:pt x="41" y="36"/>
                  </a:cubicBezTo>
                  <a:cubicBezTo>
                    <a:pt x="0" y="72"/>
                    <a:pt x="0" y="113"/>
                    <a:pt x="41" y="131"/>
                  </a:cubicBezTo>
                  <a:cubicBezTo>
                    <a:pt x="41" y="131"/>
                    <a:pt x="59" y="167"/>
                    <a:pt x="95" y="226"/>
                  </a:cubicBezTo>
                  <a:lnTo>
                    <a:pt x="113" y="244"/>
                  </a:lnTo>
                  <a:cubicBezTo>
                    <a:pt x="135" y="262"/>
                    <a:pt x="153" y="298"/>
                    <a:pt x="171" y="316"/>
                  </a:cubicBezTo>
                  <a:lnTo>
                    <a:pt x="171" y="338"/>
                  </a:lnTo>
                  <a:cubicBezTo>
                    <a:pt x="189" y="356"/>
                    <a:pt x="189" y="356"/>
                    <a:pt x="208" y="374"/>
                  </a:cubicBezTo>
                  <a:lnTo>
                    <a:pt x="226" y="392"/>
                  </a:lnTo>
                  <a:cubicBezTo>
                    <a:pt x="226" y="410"/>
                    <a:pt x="226" y="428"/>
                    <a:pt x="248" y="451"/>
                  </a:cubicBezTo>
                  <a:lnTo>
                    <a:pt x="266" y="487"/>
                  </a:lnTo>
                  <a:lnTo>
                    <a:pt x="284" y="523"/>
                  </a:lnTo>
                  <a:cubicBezTo>
                    <a:pt x="302" y="541"/>
                    <a:pt x="302" y="564"/>
                    <a:pt x="320" y="582"/>
                  </a:cubicBezTo>
                  <a:cubicBezTo>
                    <a:pt x="338" y="654"/>
                    <a:pt x="361" y="712"/>
                    <a:pt x="379" y="748"/>
                  </a:cubicBezTo>
                  <a:cubicBezTo>
                    <a:pt x="397" y="825"/>
                    <a:pt x="415" y="879"/>
                    <a:pt x="433" y="938"/>
                  </a:cubicBezTo>
                  <a:cubicBezTo>
                    <a:pt x="433" y="1014"/>
                    <a:pt x="451" y="1068"/>
                    <a:pt x="451" y="1145"/>
                  </a:cubicBezTo>
                  <a:lnTo>
                    <a:pt x="451" y="1352"/>
                  </a:lnTo>
                  <a:lnTo>
                    <a:pt x="451" y="1578"/>
                  </a:lnTo>
                  <a:cubicBezTo>
                    <a:pt x="451" y="1727"/>
                    <a:pt x="451" y="1857"/>
                    <a:pt x="473" y="1970"/>
                  </a:cubicBezTo>
                  <a:lnTo>
                    <a:pt x="473" y="2141"/>
                  </a:lnTo>
                  <a:cubicBezTo>
                    <a:pt x="473" y="2195"/>
                    <a:pt x="491" y="2231"/>
                    <a:pt x="491" y="2272"/>
                  </a:cubicBezTo>
                  <a:cubicBezTo>
                    <a:pt x="491" y="2290"/>
                    <a:pt x="510" y="2308"/>
                    <a:pt x="510" y="2344"/>
                  </a:cubicBezTo>
                  <a:lnTo>
                    <a:pt x="510" y="2385"/>
                  </a:lnTo>
                  <a:cubicBezTo>
                    <a:pt x="528" y="2421"/>
                    <a:pt x="546" y="2439"/>
                    <a:pt x="586" y="2439"/>
                  </a:cubicBezTo>
                  <a:cubicBezTo>
                    <a:pt x="622" y="2439"/>
                    <a:pt x="658" y="2421"/>
                    <a:pt x="676" y="2403"/>
                  </a:cubicBezTo>
                  <a:cubicBezTo>
                    <a:pt x="676" y="2385"/>
                    <a:pt x="699" y="2344"/>
                    <a:pt x="717" y="2290"/>
                  </a:cubicBezTo>
                  <a:cubicBezTo>
                    <a:pt x="735" y="2195"/>
                    <a:pt x="771" y="2101"/>
                    <a:pt x="789" y="2006"/>
                  </a:cubicBezTo>
                  <a:cubicBezTo>
                    <a:pt x="830" y="1857"/>
                    <a:pt x="848" y="1727"/>
                    <a:pt x="866" y="1614"/>
                  </a:cubicBezTo>
                  <a:cubicBezTo>
                    <a:pt x="884" y="1519"/>
                    <a:pt x="902" y="1443"/>
                    <a:pt x="902" y="1371"/>
                  </a:cubicBezTo>
                  <a:lnTo>
                    <a:pt x="902" y="1105"/>
                  </a:lnTo>
                  <a:cubicBezTo>
                    <a:pt x="884" y="1032"/>
                    <a:pt x="884" y="938"/>
                    <a:pt x="866" y="861"/>
                  </a:cubicBezTo>
                  <a:cubicBezTo>
                    <a:pt x="848" y="766"/>
                    <a:pt x="812" y="694"/>
                    <a:pt x="771" y="618"/>
                  </a:cubicBezTo>
                  <a:cubicBezTo>
                    <a:pt x="735" y="541"/>
                    <a:pt x="699" y="469"/>
                    <a:pt x="640" y="392"/>
                  </a:cubicBezTo>
                  <a:cubicBezTo>
                    <a:pt x="604" y="338"/>
                    <a:pt x="546" y="280"/>
                    <a:pt x="491" y="244"/>
                  </a:cubicBezTo>
                  <a:cubicBezTo>
                    <a:pt x="473" y="226"/>
                    <a:pt x="451" y="203"/>
                    <a:pt x="433" y="167"/>
                  </a:cubicBezTo>
                  <a:cubicBezTo>
                    <a:pt x="397" y="149"/>
                    <a:pt x="379" y="149"/>
                    <a:pt x="361" y="131"/>
                  </a:cubicBezTo>
                  <a:cubicBezTo>
                    <a:pt x="320" y="90"/>
                    <a:pt x="284" y="90"/>
                    <a:pt x="266" y="72"/>
                  </a:cubicBezTo>
                  <a:lnTo>
                    <a:pt x="226" y="54"/>
                  </a:lnTo>
                  <a:cubicBezTo>
                    <a:pt x="208" y="36"/>
                    <a:pt x="189" y="36"/>
                    <a:pt x="171" y="36"/>
                  </a:cubicBezTo>
                  <a:lnTo>
                    <a:pt x="153" y="18"/>
                  </a:lnTo>
                  <a:lnTo>
                    <a:pt x="135" y="18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9"/>
            <p:cNvSpPr/>
            <p:nvPr/>
          </p:nvSpPr>
          <p:spPr>
            <a:xfrm rot="448844">
              <a:off x="7817052" y="3593559"/>
              <a:ext cx="53224" cy="88198"/>
            </a:xfrm>
            <a:custGeom>
              <a:avLst/>
              <a:gdLst/>
              <a:ahLst/>
              <a:cxnLst/>
              <a:rect l="l" t="t" r="r" b="b"/>
              <a:pathLst>
                <a:path w="659" h="1092" extrusionOk="0">
                  <a:moveTo>
                    <a:pt x="658" y="1"/>
                  </a:moveTo>
                  <a:lnTo>
                    <a:pt x="0" y="1092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9"/>
            <p:cNvSpPr/>
            <p:nvPr/>
          </p:nvSpPr>
          <p:spPr>
            <a:xfrm rot="448844">
              <a:off x="7817052" y="3593559"/>
              <a:ext cx="53224" cy="88198"/>
            </a:xfrm>
            <a:custGeom>
              <a:avLst/>
              <a:gdLst/>
              <a:ahLst/>
              <a:cxnLst/>
              <a:rect l="l" t="t" r="r" b="b"/>
              <a:pathLst>
                <a:path w="659" h="1092" extrusionOk="0">
                  <a:moveTo>
                    <a:pt x="658" y="1"/>
                  </a:moveTo>
                  <a:lnTo>
                    <a:pt x="658" y="1"/>
                  </a:lnTo>
                  <a:cubicBezTo>
                    <a:pt x="658" y="1"/>
                    <a:pt x="640" y="23"/>
                    <a:pt x="622" y="41"/>
                  </a:cubicBezTo>
                  <a:cubicBezTo>
                    <a:pt x="582" y="59"/>
                    <a:pt x="546" y="95"/>
                    <a:pt x="510" y="154"/>
                  </a:cubicBezTo>
                  <a:cubicBezTo>
                    <a:pt x="433" y="249"/>
                    <a:pt x="338" y="361"/>
                    <a:pt x="244" y="510"/>
                  </a:cubicBezTo>
                  <a:cubicBezTo>
                    <a:pt x="172" y="641"/>
                    <a:pt x="95" y="790"/>
                    <a:pt x="59" y="902"/>
                  </a:cubicBezTo>
                  <a:cubicBezTo>
                    <a:pt x="41" y="961"/>
                    <a:pt x="18" y="997"/>
                    <a:pt x="0" y="1037"/>
                  </a:cubicBezTo>
                  <a:lnTo>
                    <a:pt x="0" y="1092"/>
                  </a:lnTo>
                  <a:lnTo>
                    <a:pt x="41" y="1055"/>
                  </a:lnTo>
                  <a:cubicBezTo>
                    <a:pt x="59" y="1037"/>
                    <a:pt x="95" y="997"/>
                    <a:pt x="131" y="943"/>
                  </a:cubicBezTo>
                  <a:cubicBezTo>
                    <a:pt x="226" y="866"/>
                    <a:pt x="320" y="735"/>
                    <a:pt x="397" y="587"/>
                  </a:cubicBezTo>
                  <a:cubicBezTo>
                    <a:pt x="469" y="451"/>
                    <a:pt x="546" y="303"/>
                    <a:pt x="582" y="190"/>
                  </a:cubicBezTo>
                  <a:cubicBezTo>
                    <a:pt x="622" y="136"/>
                    <a:pt x="640" y="95"/>
                    <a:pt x="640" y="59"/>
                  </a:cubicBezTo>
                  <a:cubicBezTo>
                    <a:pt x="658" y="23"/>
                    <a:pt x="658" y="1"/>
                    <a:pt x="658" y="1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9"/>
            <p:cNvSpPr/>
            <p:nvPr/>
          </p:nvSpPr>
          <p:spPr>
            <a:xfrm rot="448844">
              <a:off x="7862976" y="3616238"/>
              <a:ext cx="48459" cy="92479"/>
            </a:xfrm>
            <a:custGeom>
              <a:avLst/>
              <a:gdLst/>
              <a:ahLst/>
              <a:cxnLst/>
              <a:rect l="l" t="t" r="r" b="b"/>
              <a:pathLst>
                <a:path w="600" h="1145" extrusionOk="0">
                  <a:moveTo>
                    <a:pt x="600" y="0"/>
                  </a:moveTo>
                  <a:lnTo>
                    <a:pt x="0" y="1145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9"/>
            <p:cNvSpPr/>
            <p:nvPr/>
          </p:nvSpPr>
          <p:spPr>
            <a:xfrm rot="448844">
              <a:off x="7862976" y="3616238"/>
              <a:ext cx="48459" cy="92479"/>
            </a:xfrm>
            <a:custGeom>
              <a:avLst/>
              <a:gdLst/>
              <a:ahLst/>
              <a:cxnLst/>
              <a:rect l="l" t="t" r="r" b="b"/>
              <a:pathLst>
                <a:path w="600" h="1145" extrusionOk="0">
                  <a:moveTo>
                    <a:pt x="600" y="0"/>
                  </a:moveTo>
                  <a:cubicBezTo>
                    <a:pt x="600" y="0"/>
                    <a:pt x="582" y="18"/>
                    <a:pt x="564" y="59"/>
                  </a:cubicBezTo>
                  <a:cubicBezTo>
                    <a:pt x="541" y="77"/>
                    <a:pt x="505" y="113"/>
                    <a:pt x="469" y="171"/>
                  </a:cubicBezTo>
                  <a:cubicBezTo>
                    <a:pt x="392" y="266"/>
                    <a:pt x="298" y="397"/>
                    <a:pt x="226" y="527"/>
                  </a:cubicBezTo>
                  <a:cubicBezTo>
                    <a:pt x="149" y="676"/>
                    <a:pt x="90" y="829"/>
                    <a:pt x="54" y="942"/>
                  </a:cubicBezTo>
                  <a:cubicBezTo>
                    <a:pt x="36" y="996"/>
                    <a:pt x="18" y="1055"/>
                    <a:pt x="18" y="1091"/>
                  </a:cubicBezTo>
                  <a:cubicBezTo>
                    <a:pt x="18" y="1127"/>
                    <a:pt x="0" y="1145"/>
                    <a:pt x="0" y="1145"/>
                  </a:cubicBezTo>
                  <a:cubicBezTo>
                    <a:pt x="0" y="1145"/>
                    <a:pt x="18" y="1127"/>
                    <a:pt x="54" y="1109"/>
                  </a:cubicBezTo>
                  <a:cubicBezTo>
                    <a:pt x="72" y="1073"/>
                    <a:pt x="113" y="1032"/>
                    <a:pt x="149" y="978"/>
                  </a:cubicBezTo>
                  <a:cubicBezTo>
                    <a:pt x="226" y="884"/>
                    <a:pt x="298" y="753"/>
                    <a:pt x="374" y="622"/>
                  </a:cubicBezTo>
                  <a:cubicBezTo>
                    <a:pt x="451" y="469"/>
                    <a:pt x="505" y="320"/>
                    <a:pt x="541" y="207"/>
                  </a:cubicBezTo>
                  <a:cubicBezTo>
                    <a:pt x="564" y="153"/>
                    <a:pt x="582" y="95"/>
                    <a:pt x="600" y="59"/>
                  </a:cubicBezTo>
                  <a:lnTo>
                    <a:pt x="600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9"/>
            <p:cNvSpPr/>
            <p:nvPr/>
          </p:nvSpPr>
          <p:spPr>
            <a:xfrm rot="448844">
              <a:off x="7912730" y="3640451"/>
              <a:ext cx="38363" cy="95790"/>
            </a:xfrm>
            <a:custGeom>
              <a:avLst/>
              <a:gdLst/>
              <a:ahLst/>
              <a:cxnLst/>
              <a:rect l="l" t="t" r="r" b="b"/>
              <a:pathLst>
                <a:path w="475" h="1186" extrusionOk="0">
                  <a:moveTo>
                    <a:pt x="474" y="0"/>
                  </a:moveTo>
                  <a:lnTo>
                    <a:pt x="1" y="1186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9"/>
            <p:cNvSpPr/>
            <p:nvPr/>
          </p:nvSpPr>
          <p:spPr>
            <a:xfrm rot="448844">
              <a:off x="7912730" y="3640451"/>
              <a:ext cx="38363" cy="95790"/>
            </a:xfrm>
            <a:custGeom>
              <a:avLst/>
              <a:gdLst/>
              <a:ahLst/>
              <a:cxnLst/>
              <a:rect l="l" t="t" r="r" b="b"/>
              <a:pathLst>
                <a:path w="475" h="1186" extrusionOk="0">
                  <a:moveTo>
                    <a:pt x="474" y="0"/>
                  </a:moveTo>
                  <a:cubicBezTo>
                    <a:pt x="474" y="0"/>
                    <a:pt x="452" y="0"/>
                    <a:pt x="434" y="41"/>
                  </a:cubicBezTo>
                  <a:cubicBezTo>
                    <a:pt x="416" y="59"/>
                    <a:pt x="380" y="113"/>
                    <a:pt x="362" y="154"/>
                  </a:cubicBezTo>
                  <a:cubicBezTo>
                    <a:pt x="285" y="266"/>
                    <a:pt x="226" y="415"/>
                    <a:pt x="154" y="564"/>
                  </a:cubicBezTo>
                  <a:cubicBezTo>
                    <a:pt x="96" y="717"/>
                    <a:pt x="60" y="866"/>
                    <a:pt x="23" y="979"/>
                  </a:cubicBezTo>
                  <a:cubicBezTo>
                    <a:pt x="23" y="1033"/>
                    <a:pt x="1" y="1091"/>
                    <a:pt x="1" y="1127"/>
                  </a:cubicBezTo>
                  <a:lnTo>
                    <a:pt x="1" y="1186"/>
                  </a:lnTo>
                  <a:cubicBezTo>
                    <a:pt x="1" y="1186"/>
                    <a:pt x="1" y="1168"/>
                    <a:pt x="41" y="1127"/>
                  </a:cubicBezTo>
                  <a:cubicBezTo>
                    <a:pt x="60" y="1109"/>
                    <a:pt x="78" y="1073"/>
                    <a:pt x="114" y="1015"/>
                  </a:cubicBezTo>
                  <a:cubicBezTo>
                    <a:pt x="172" y="902"/>
                    <a:pt x="249" y="771"/>
                    <a:pt x="303" y="622"/>
                  </a:cubicBezTo>
                  <a:cubicBezTo>
                    <a:pt x="380" y="469"/>
                    <a:pt x="416" y="320"/>
                    <a:pt x="434" y="190"/>
                  </a:cubicBezTo>
                  <a:cubicBezTo>
                    <a:pt x="452" y="131"/>
                    <a:pt x="474" y="77"/>
                    <a:pt x="474" y="59"/>
                  </a:cubicBezTo>
                  <a:lnTo>
                    <a:pt x="474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9"/>
            <p:cNvSpPr/>
            <p:nvPr/>
          </p:nvSpPr>
          <p:spPr>
            <a:xfrm rot="448844">
              <a:off x="7963895" y="3657042"/>
              <a:ext cx="25926" cy="100152"/>
            </a:xfrm>
            <a:custGeom>
              <a:avLst/>
              <a:gdLst/>
              <a:ahLst/>
              <a:cxnLst/>
              <a:rect l="l" t="t" r="r" b="b"/>
              <a:pathLst>
                <a:path w="321" h="1240" extrusionOk="0">
                  <a:moveTo>
                    <a:pt x="320" y="0"/>
                  </a:moveTo>
                  <a:lnTo>
                    <a:pt x="0" y="1240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9"/>
            <p:cNvSpPr/>
            <p:nvPr/>
          </p:nvSpPr>
          <p:spPr>
            <a:xfrm rot="448844">
              <a:off x="7963895" y="3657042"/>
              <a:ext cx="25926" cy="100152"/>
            </a:xfrm>
            <a:custGeom>
              <a:avLst/>
              <a:gdLst/>
              <a:ahLst/>
              <a:cxnLst/>
              <a:rect l="l" t="t" r="r" b="b"/>
              <a:pathLst>
                <a:path w="321" h="1240" extrusionOk="0">
                  <a:moveTo>
                    <a:pt x="320" y="0"/>
                  </a:moveTo>
                  <a:cubicBezTo>
                    <a:pt x="320" y="0"/>
                    <a:pt x="302" y="23"/>
                    <a:pt x="284" y="59"/>
                  </a:cubicBezTo>
                  <a:cubicBezTo>
                    <a:pt x="266" y="95"/>
                    <a:pt x="243" y="135"/>
                    <a:pt x="225" y="189"/>
                  </a:cubicBezTo>
                  <a:cubicBezTo>
                    <a:pt x="171" y="302"/>
                    <a:pt x="113" y="451"/>
                    <a:pt x="77" y="604"/>
                  </a:cubicBezTo>
                  <a:cubicBezTo>
                    <a:pt x="41" y="771"/>
                    <a:pt x="18" y="924"/>
                    <a:pt x="0" y="1037"/>
                  </a:cubicBezTo>
                  <a:lnTo>
                    <a:pt x="0" y="1186"/>
                  </a:lnTo>
                  <a:lnTo>
                    <a:pt x="0" y="1240"/>
                  </a:lnTo>
                  <a:cubicBezTo>
                    <a:pt x="0" y="1240"/>
                    <a:pt x="18" y="1240"/>
                    <a:pt x="41" y="1204"/>
                  </a:cubicBezTo>
                  <a:cubicBezTo>
                    <a:pt x="59" y="1168"/>
                    <a:pt x="77" y="1127"/>
                    <a:pt x="95" y="1073"/>
                  </a:cubicBezTo>
                  <a:cubicBezTo>
                    <a:pt x="153" y="960"/>
                    <a:pt x="207" y="812"/>
                    <a:pt x="243" y="640"/>
                  </a:cubicBezTo>
                  <a:cubicBezTo>
                    <a:pt x="284" y="491"/>
                    <a:pt x="302" y="338"/>
                    <a:pt x="320" y="208"/>
                  </a:cubicBezTo>
                  <a:lnTo>
                    <a:pt x="320" y="59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9"/>
            <p:cNvSpPr/>
            <p:nvPr/>
          </p:nvSpPr>
          <p:spPr>
            <a:xfrm rot="448844">
              <a:off x="8016696" y="3672105"/>
              <a:ext cx="10580" cy="103544"/>
            </a:xfrm>
            <a:custGeom>
              <a:avLst/>
              <a:gdLst/>
              <a:ahLst/>
              <a:cxnLst/>
              <a:rect l="l" t="t" r="r" b="b"/>
              <a:pathLst>
                <a:path w="131" h="1282" extrusionOk="0">
                  <a:moveTo>
                    <a:pt x="131" y="1"/>
                  </a:moveTo>
                  <a:lnTo>
                    <a:pt x="0" y="1281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9"/>
            <p:cNvSpPr/>
            <p:nvPr/>
          </p:nvSpPr>
          <p:spPr>
            <a:xfrm rot="448844">
              <a:off x="8013787" y="3672132"/>
              <a:ext cx="16799" cy="103544"/>
            </a:xfrm>
            <a:custGeom>
              <a:avLst/>
              <a:gdLst/>
              <a:ahLst/>
              <a:cxnLst/>
              <a:rect l="l" t="t" r="r" b="b"/>
              <a:pathLst>
                <a:path w="208" h="1282" extrusionOk="0">
                  <a:moveTo>
                    <a:pt x="167" y="1"/>
                  </a:moveTo>
                  <a:cubicBezTo>
                    <a:pt x="167" y="1"/>
                    <a:pt x="167" y="23"/>
                    <a:pt x="149" y="59"/>
                  </a:cubicBezTo>
                  <a:cubicBezTo>
                    <a:pt x="131" y="96"/>
                    <a:pt x="113" y="136"/>
                    <a:pt x="95" y="208"/>
                  </a:cubicBezTo>
                  <a:cubicBezTo>
                    <a:pt x="77" y="321"/>
                    <a:pt x="36" y="474"/>
                    <a:pt x="18" y="641"/>
                  </a:cubicBezTo>
                  <a:cubicBezTo>
                    <a:pt x="0" y="790"/>
                    <a:pt x="0" y="961"/>
                    <a:pt x="18" y="1074"/>
                  </a:cubicBezTo>
                  <a:cubicBezTo>
                    <a:pt x="18" y="1128"/>
                    <a:pt x="18" y="1186"/>
                    <a:pt x="36" y="1222"/>
                  </a:cubicBezTo>
                  <a:lnTo>
                    <a:pt x="36" y="1281"/>
                  </a:lnTo>
                  <a:cubicBezTo>
                    <a:pt x="36" y="1281"/>
                    <a:pt x="54" y="1263"/>
                    <a:pt x="54" y="1222"/>
                  </a:cubicBezTo>
                  <a:cubicBezTo>
                    <a:pt x="77" y="1186"/>
                    <a:pt x="95" y="1150"/>
                    <a:pt x="113" y="1092"/>
                  </a:cubicBezTo>
                  <a:cubicBezTo>
                    <a:pt x="131" y="979"/>
                    <a:pt x="167" y="812"/>
                    <a:pt x="189" y="659"/>
                  </a:cubicBezTo>
                  <a:cubicBezTo>
                    <a:pt x="207" y="492"/>
                    <a:pt x="207" y="339"/>
                    <a:pt x="189" y="208"/>
                  </a:cubicBezTo>
                  <a:lnTo>
                    <a:pt x="189" y="59"/>
                  </a:lnTo>
                  <a:cubicBezTo>
                    <a:pt x="167" y="23"/>
                    <a:pt x="167" y="1"/>
                    <a:pt x="167" y="1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9"/>
            <p:cNvSpPr/>
            <p:nvPr/>
          </p:nvSpPr>
          <p:spPr>
            <a:xfrm rot="448844">
              <a:off x="8066317" y="3680089"/>
              <a:ext cx="4442" cy="103140"/>
            </a:xfrm>
            <a:custGeom>
              <a:avLst/>
              <a:gdLst/>
              <a:ahLst/>
              <a:cxnLst/>
              <a:rect l="l" t="t" r="r" b="b"/>
              <a:pathLst>
                <a:path w="55" h="1277" extrusionOk="0">
                  <a:moveTo>
                    <a:pt x="54" y="0"/>
                  </a:moveTo>
                  <a:lnTo>
                    <a:pt x="0" y="1276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9"/>
            <p:cNvSpPr/>
            <p:nvPr/>
          </p:nvSpPr>
          <p:spPr>
            <a:xfrm rot="448844">
              <a:off x="8061552" y="3680084"/>
              <a:ext cx="13892" cy="103140"/>
            </a:xfrm>
            <a:custGeom>
              <a:avLst/>
              <a:gdLst/>
              <a:ahLst/>
              <a:cxnLst/>
              <a:rect l="l" t="t" r="r" b="b"/>
              <a:pathLst>
                <a:path w="172" h="1277" extrusionOk="0">
                  <a:moveTo>
                    <a:pt x="113" y="0"/>
                  </a:moveTo>
                  <a:cubicBezTo>
                    <a:pt x="113" y="0"/>
                    <a:pt x="113" y="18"/>
                    <a:pt x="95" y="54"/>
                  </a:cubicBezTo>
                  <a:cubicBezTo>
                    <a:pt x="95" y="73"/>
                    <a:pt x="77" y="131"/>
                    <a:pt x="59" y="185"/>
                  </a:cubicBezTo>
                  <a:cubicBezTo>
                    <a:pt x="41" y="298"/>
                    <a:pt x="19" y="469"/>
                    <a:pt x="1" y="636"/>
                  </a:cubicBezTo>
                  <a:cubicBezTo>
                    <a:pt x="1" y="789"/>
                    <a:pt x="1" y="956"/>
                    <a:pt x="19" y="1069"/>
                  </a:cubicBezTo>
                  <a:cubicBezTo>
                    <a:pt x="41" y="1127"/>
                    <a:pt x="41" y="1181"/>
                    <a:pt x="41" y="1217"/>
                  </a:cubicBezTo>
                  <a:cubicBezTo>
                    <a:pt x="59" y="1258"/>
                    <a:pt x="59" y="1276"/>
                    <a:pt x="59" y="1276"/>
                  </a:cubicBezTo>
                  <a:cubicBezTo>
                    <a:pt x="59" y="1276"/>
                    <a:pt x="77" y="1258"/>
                    <a:pt x="77" y="1217"/>
                  </a:cubicBezTo>
                  <a:cubicBezTo>
                    <a:pt x="95" y="1181"/>
                    <a:pt x="95" y="1127"/>
                    <a:pt x="113" y="1069"/>
                  </a:cubicBezTo>
                  <a:cubicBezTo>
                    <a:pt x="154" y="956"/>
                    <a:pt x="172" y="789"/>
                    <a:pt x="172" y="636"/>
                  </a:cubicBezTo>
                  <a:cubicBezTo>
                    <a:pt x="172" y="469"/>
                    <a:pt x="172" y="316"/>
                    <a:pt x="154" y="185"/>
                  </a:cubicBezTo>
                  <a:cubicBezTo>
                    <a:pt x="154" y="131"/>
                    <a:pt x="131" y="73"/>
                    <a:pt x="131" y="54"/>
                  </a:cubicBezTo>
                  <a:cubicBezTo>
                    <a:pt x="113" y="18"/>
                    <a:pt x="113" y="0"/>
                    <a:pt x="113" y="0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9"/>
            <p:cNvSpPr/>
            <p:nvPr/>
          </p:nvSpPr>
          <p:spPr>
            <a:xfrm rot="448844">
              <a:off x="8113052" y="3684475"/>
              <a:ext cx="6300" cy="103544"/>
            </a:xfrm>
            <a:custGeom>
              <a:avLst/>
              <a:gdLst/>
              <a:ahLst/>
              <a:cxnLst/>
              <a:rect l="l" t="t" r="r" b="b"/>
              <a:pathLst>
                <a:path w="78" h="1282" extrusionOk="0">
                  <a:moveTo>
                    <a:pt x="1" y="1"/>
                  </a:moveTo>
                  <a:lnTo>
                    <a:pt x="77" y="1281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9"/>
            <p:cNvSpPr/>
            <p:nvPr/>
          </p:nvSpPr>
          <p:spPr>
            <a:xfrm rot="448844">
              <a:off x="8108369" y="3684454"/>
              <a:ext cx="15345" cy="103544"/>
            </a:xfrm>
            <a:custGeom>
              <a:avLst/>
              <a:gdLst/>
              <a:ahLst/>
              <a:cxnLst/>
              <a:rect l="l" t="t" r="r" b="b"/>
              <a:pathLst>
                <a:path w="190" h="1282" extrusionOk="0">
                  <a:moveTo>
                    <a:pt x="59" y="1"/>
                  </a:moveTo>
                  <a:cubicBezTo>
                    <a:pt x="59" y="1"/>
                    <a:pt x="41" y="23"/>
                    <a:pt x="41" y="41"/>
                  </a:cubicBezTo>
                  <a:cubicBezTo>
                    <a:pt x="41" y="77"/>
                    <a:pt x="23" y="136"/>
                    <a:pt x="23" y="190"/>
                  </a:cubicBezTo>
                  <a:cubicBezTo>
                    <a:pt x="0" y="321"/>
                    <a:pt x="0" y="474"/>
                    <a:pt x="0" y="641"/>
                  </a:cubicBezTo>
                  <a:cubicBezTo>
                    <a:pt x="23" y="790"/>
                    <a:pt x="41" y="961"/>
                    <a:pt x="77" y="1074"/>
                  </a:cubicBezTo>
                  <a:cubicBezTo>
                    <a:pt x="77" y="1128"/>
                    <a:pt x="95" y="1186"/>
                    <a:pt x="113" y="1222"/>
                  </a:cubicBezTo>
                  <a:cubicBezTo>
                    <a:pt x="113" y="1263"/>
                    <a:pt x="135" y="1281"/>
                    <a:pt x="135" y="1281"/>
                  </a:cubicBezTo>
                  <a:cubicBezTo>
                    <a:pt x="135" y="1281"/>
                    <a:pt x="135" y="1263"/>
                    <a:pt x="153" y="1222"/>
                  </a:cubicBezTo>
                  <a:cubicBezTo>
                    <a:pt x="153" y="1186"/>
                    <a:pt x="153" y="1128"/>
                    <a:pt x="171" y="1074"/>
                  </a:cubicBezTo>
                  <a:cubicBezTo>
                    <a:pt x="171" y="943"/>
                    <a:pt x="189" y="790"/>
                    <a:pt x="171" y="623"/>
                  </a:cubicBezTo>
                  <a:cubicBezTo>
                    <a:pt x="171" y="474"/>
                    <a:pt x="135" y="303"/>
                    <a:pt x="113" y="190"/>
                  </a:cubicBezTo>
                  <a:cubicBezTo>
                    <a:pt x="95" y="136"/>
                    <a:pt x="77" y="77"/>
                    <a:pt x="77" y="41"/>
                  </a:cubicBezTo>
                  <a:cubicBezTo>
                    <a:pt x="59" y="23"/>
                    <a:pt x="59" y="1"/>
                    <a:pt x="59" y="1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9"/>
            <p:cNvSpPr/>
            <p:nvPr/>
          </p:nvSpPr>
          <p:spPr>
            <a:xfrm rot="448844">
              <a:off x="8153272" y="3681506"/>
              <a:ext cx="19707" cy="102009"/>
            </a:xfrm>
            <a:custGeom>
              <a:avLst/>
              <a:gdLst/>
              <a:ahLst/>
              <a:cxnLst/>
              <a:rect l="l" t="t" r="r" b="b"/>
              <a:pathLst>
                <a:path w="244" h="1263" extrusionOk="0">
                  <a:moveTo>
                    <a:pt x="1" y="0"/>
                  </a:moveTo>
                  <a:lnTo>
                    <a:pt x="244" y="1262"/>
                  </a:lnTo>
                  <a:close/>
                </a:path>
              </a:pathLst>
            </a:custGeom>
            <a:solidFill>
              <a:srgbClr val="C98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9"/>
            <p:cNvSpPr/>
            <p:nvPr/>
          </p:nvSpPr>
          <p:spPr>
            <a:xfrm rot="448844">
              <a:off x="8153264" y="3681627"/>
              <a:ext cx="21564" cy="102009"/>
            </a:xfrm>
            <a:custGeom>
              <a:avLst/>
              <a:gdLst/>
              <a:ahLst/>
              <a:cxnLst/>
              <a:rect l="l" t="t" r="r" b="b"/>
              <a:pathLst>
                <a:path w="267" h="1263" extrusionOk="0">
                  <a:moveTo>
                    <a:pt x="1" y="0"/>
                  </a:moveTo>
                  <a:lnTo>
                    <a:pt x="1" y="59"/>
                  </a:lnTo>
                  <a:lnTo>
                    <a:pt x="1" y="208"/>
                  </a:lnTo>
                  <a:cubicBezTo>
                    <a:pt x="1" y="320"/>
                    <a:pt x="19" y="491"/>
                    <a:pt x="59" y="640"/>
                  </a:cubicBezTo>
                  <a:cubicBezTo>
                    <a:pt x="77" y="812"/>
                    <a:pt x="131" y="960"/>
                    <a:pt x="172" y="1073"/>
                  </a:cubicBezTo>
                  <a:cubicBezTo>
                    <a:pt x="190" y="1127"/>
                    <a:pt x="208" y="1186"/>
                    <a:pt x="226" y="1204"/>
                  </a:cubicBezTo>
                  <a:cubicBezTo>
                    <a:pt x="244" y="1240"/>
                    <a:pt x="244" y="1262"/>
                    <a:pt x="244" y="1262"/>
                  </a:cubicBezTo>
                  <a:cubicBezTo>
                    <a:pt x="244" y="1262"/>
                    <a:pt x="267" y="1240"/>
                    <a:pt x="267" y="1204"/>
                  </a:cubicBezTo>
                  <a:lnTo>
                    <a:pt x="267" y="1055"/>
                  </a:lnTo>
                  <a:cubicBezTo>
                    <a:pt x="267" y="942"/>
                    <a:pt x="244" y="771"/>
                    <a:pt x="208" y="622"/>
                  </a:cubicBezTo>
                  <a:cubicBezTo>
                    <a:pt x="172" y="451"/>
                    <a:pt x="131" y="302"/>
                    <a:pt x="95" y="189"/>
                  </a:cubicBezTo>
                  <a:cubicBezTo>
                    <a:pt x="77" y="135"/>
                    <a:pt x="41" y="77"/>
                    <a:pt x="41" y="59"/>
                  </a:cubicBezTo>
                  <a:cubicBezTo>
                    <a:pt x="19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9"/>
            <p:cNvSpPr/>
            <p:nvPr/>
          </p:nvSpPr>
          <p:spPr>
            <a:xfrm rot="448844">
              <a:off x="7958769" y="3452010"/>
              <a:ext cx="98775" cy="150066"/>
            </a:xfrm>
            <a:custGeom>
              <a:avLst/>
              <a:gdLst/>
              <a:ahLst/>
              <a:cxnLst/>
              <a:rect l="l" t="t" r="r" b="b"/>
              <a:pathLst>
                <a:path w="1223" h="1858" extrusionOk="0">
                  <a:moveTo>
                    <a:pt x="1223" y="1"/>
                  </a:moveTo>
                  <a:cubicBezTo>
                    <a:pt x="1222" y="1"/>
                    <a:pt x="1186" y="19"/>
                    <a:pt x="1146" y="73"/>
                  </a:cubicBezTo>
                  <a:cubicBezTo>
                    <a:pt x="1092" y="113"/>
                    <a:pt x="1033" y="168"/>
                    <a:pt x="961" y="244"/>
                  </a:cubicBezTo>
                  <a:cubicBezTo>
                    <a:pt x="921" y="280"/>
                    <a:pt x="884" y="316"/>
                    <a:pt x="848" y="375"/>
                  </a:cubicBezTo>
                  <a:cubicBezTo>
                    <a:pt x="808" y="411"/>
                    <a:pt x="772" y="470"/>
                    <a:pt x="736" y="524"/>
                  </a:cubicBezTo>
                  <a:cubicBezTo>
                    <a:pt x="695" y="564"/>
                    <a:pt x="641" y="618"/>
                    <a:pt x="600" y="677"/>
                  </a:cubicBezTo>
                  <a:cubicBezTo>
                    <a:pt x="564" y="731"/>
                    <a:pt x="528" y="790"/>
                    <a:pt x="488" y="844"/>
                  </a:cubicBezTo>
                  <a:cubicBezTo>
                    <a:pt x="452" y="902"/>
                    <a:pt x="416" y="974"/>
                    <a:pt x="375" y="1033"/>
                  </a:cubicBezTo>
                  <a:cubicBezTo>
                    <a:pt x="339" y="1087"/>
                    <a:pt x="303" y="1146"/>
                    <a:pt x="285" y="1200"/>
                  </a:cubicBezTo>
                  <a:cubicBezTo>
                    <a:pt x="244" y="1258"/>
                    <a:pt x="208" y="1312"/>
                    <a:pt x="190" y="1371"/>
                  </a:cubicBezTo>
                  <a:cubicBezTo>
                    <a:pt x="172" y="1425"/>
                    <a:pt x="150" y="1484"/>
                    <a:pt x="132" y="1520"/>
                  </a:cubicBezTo>
                  <a:cubicBezTo>
                    <a:pt x="78" y="1615"/>
                    <a:pt x="60" y="1709"/>
                    <a:pt x="37" y="1763"/>
                  </a:cubicBezTo>
                  <a:cubicBezTo>
                    <a:pt x="19" y="1822"/>
                    <a:pt x="1" y="1858"/>
                    <a:pt x="1" y="1858"/>
                  </a:cubicBezTo>
                  <a:cubicBezTo>
                    <a:pt x="1" y="1858"/>
                    <a:pt x="19" y="1822"/>
                    <a:pt x="60" y="1781"/>
                  </a:cubicBezTo>
                  <a:cubicBezTo>
                    <a:pt x="114" y="1727"/>
                    <a:pt x="150" y="1669"/>
                    <a:pt x="226" y="1578"/>
                  </a:cubicBezTo>
                  <a:cubicBezTo>
                    <a:pt x="244" y="1538"/>
                    <a:pt x="285" y="1502"/>
                    <a:pt x="321" y="1443"/>
                  </a:cubicBezTo>
                  <a:cubicBezTo>
                    <a:pt x="357" y="1389"/>
                    <a:pt x="398" y="1353"/>
                    <a:pt x="434" y="1294"/>
                  </a:cubicBezTo>
                  <a:cubicBezTo>
                    <a:pt x="470" y="1240"/>
                    <a:pt x="510" y="1182"/>
                    <a:pt x="546" y="1128"/>
                  </a:cubicBezTo>
                  <a:cubicBezTo>
                    <a:pt x="582" y="1069"/>
                    <a:pt x="623" y="1015"/>
                    <a:pt x="659" y="956"/>
                  </a:cubicBezTo>
                  <a:cubicBezTo>
                    <a:pt x="695" y="902"/>
                    <a:pt x="736" y="844"/>
                    <a:pt x="772" y="790"/>
                  </a:cubicBezTo>
                  <a:cubicBezTo>
                    <a:pt x="808" y="731"/>
                    <a:pt x="826" y="677"/>
                    <a:pt x="866" y="618"/>
                  </a:cubicBezTo>
                  <a:cubicBezTo>
                    <a:pt x="902" y="564"/>
                    <a:pt x="939" y="506"/>
                    <a:pt x="961" y="452"/>
                  </a:cubicBezTo>
                  <a:cubicBezTo>
                    <a:pt x="997" y="411"/>
                    <a:pt x="1033" y="357"/>
                    <a:pt x="1051" y="316"/>
                  </a:cubicBezTo>
                  <a:cubicBezTo>
                    <a:pt x="1110" y="226"/>
                    <a:pt x="1146" y="150"/>
                    <a:pt x="1164" y="91"/>
                  </a:cubicBezTo>
                  <a:cubicBezTo>
                    <a:pt x="1204" y="37"/>
                    <a:pt x="1223" y="1"/>
                    <a:pt x="1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9"/>
            <p:cNvSpPr/>
            <p:nvPr/>
          </p:nvSpPr>
          <p:spPr>
            <a:xfrm rot="448844">
              <a:off x="7506030" y="3750409"/>
              <a:ext cx="36425" cy="36507"/>
            </a:xfrm>
            <a:custGeom>
              <a:avLst/>
              <a:gdLst/>
              <a:ahLst/>
              <a:cxnLst/>
              <a:rect l="l" t="t" r="r" b="b"/>
              <a:pathLst>
                <a:path w="451" h="452" extrusionOk="0">
                  <a:moveTo>
                    <a:pt x="433" y="244"/>
                  </a:moveTo>
                  <a:cubicBezTo>
                    <a:pt x="415" y="357"/>
                    <a:pt x="302" y="452"/>
                    <a:pt x="189" y="434"/>
                  </a:cubicBezTo>
                  <a:cubicBezTo>
                    <a:pt x="77" y="416"/>
                    <a:pt x="0" y="303"/>
                    <a:pt x="18" y="190"/>
                  </a:cubicBezTo>
                  <a:cubicBezTo>
                    <a:pt x="41" y="77"/>
                    <a:pt x="153" y="1"/>
                    <a:pt x="266" y="19"/>
                  </a:cubicBezTo>
                  <a:cubicBezTo>
                    <a:pt x="379" y="37"/>
                    <a:pt x="451" y="132"/>
                    <a:pt x="433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9"/>
            <p:cNvSpPr/>
            <p:nvPr/>
          </p:nvSpPr>
          <p:spPr>
            <a:xfrm rot="448844">
              <a:off x="7463577" y="3671865"/>
              <a:ext cx="21564" cy="21565"/>
            </a:xfrm>
            <a:custGeom>
              <a:avLst/>
              <a:gdLst/>
              <a:ahLst/>
              <a:cxnLst/>
              <a:rect l="l" t="t" r="r" b="b"/>
              <a:pathLst>
                <a:path w="267" h="267" extrusionOk="0">
                  <a:moveTo>
                    <a:pt x="267" y="154"/>
                  </a:moveTo>
                  <a:cubicBezTo>
                    <a:pt x="249" y="226"/>
                    <a:pt x="190" y="266"/>
                    <a:pt x="114" y="244"/>
                  </a:cubicBezTo>
                  <a:cubicBezTo>
                    <a:pt x="60" y="244"/>
                    <a:pt x="1" y="172"/>
                    <a:pt x="24" y="113"/>
                  </a:cubicBezTo>
                  <a:cubicBezTo>
                    <a:pt x="24" y="41"/>
                    <a:pt x="96" y="0"/>
                    <a:pt x="154" y="0"/>
                  </a:cubicBezTo>
                  <a:cubicBezTo>
                    <a:pt x="226" y="18"/>
                    <a:pt x="267" y="77"/>
                    <a:pt x="267" y="1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9"/>
            <p:cNvSpPr/>
            <p:nvPr/>
          </p:nvSpPr>
          <p:spPr>
            <a:xfrm rot="448844">
              <a:off x="8256440" y="4219907"/>
              <a:ext cx="21241" cy="21161"/>
            </a:xfrm>
            <a:custGeom>
              <a:avLst/>
              <a:gdLst/>
              <a:ahLst/>
              <a:cxnLst/>
              <a:rect l="l" t="t" r="r" b="b"/>
              <a:pathLst>
                <a:path w="263" h="262" extrusionOk="0">
                  <a:moveTo>
                    <a:pt x="244" y="149"/>
                  </a:moveTo>
                  <a:cubicBezTo>
                    <a:pt x="244" y="226"/>
                    <a:pt x="185" y="262"/>
                    <a:pt x="113" y="262"/>
                  </a:cubicBezTo>
                  <a:cubicBezTo>
                    <a:pt x="37" y="244"/>
                    <a:pt x="1" y="185"/>
                    <a:pt x="19" y="113"/>
                  </a:cubicBezTo>
                  <a:cubicBezTo>
                    <a:pt x="19" y="54"/>
                    <a:pt x="73" y="0"/>
                    <a:pt x="149" y="18"/>
                  </a:cubicBezTo>
                  <a:cubicBezTo>
                    <a:pt x="226" y="18"/>
                    <a:pt x="262" y="90"/>
                    <a:pt x="244" y="1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9"/>
            <p:cNvSpPr/>
            <p:nvPr/>
          </p:nvSpPr>
          <p:spPr>
            <a:xfrm rot="448844">
              <a:off x="8311935" y="4350407"/>
              <a:ext cx="34648" cy="34972"/>
            </a:xfrm>
            <a:custGeom>
              <a:avLst/>
              <a:gdLst/>
              <a:ahLst/>
              <a:cxnLst/>
              <a:rect l="l" t="t" r="r" b="b"/>
              <a:pathLst>
                <a:path w="429" h="433" extrusionOk="0">
                  <a:moveTo>
                    <a:pt x="410" y="244"/>
                  </a:moveTo>
                  <a:cubicBezTo>
                    <a:pt x="410" y="356"/>
                    <a:pt x="298" y="433"/>
                    <a:pt x="185" y="433"/>
                  </a:cubicBezTo>
                  <a:cubicBezTo>
                    <a:pt x="72" y="415"/>
                    <a:pt x="0" y="320"/>
                    <a:pt x="0" y="208"/>
                  </a:cubicBezTo>
                  <a:cubicBezTo>
                    <a:pt x="18" y="95"/>
                    <a:pt x="113" y="0"/>
                    <a:pt x="226" y="18"/>
                  </a:cubicBezTo>
                  <a:cubicBezTo>
                    <a:pt x="338" y="18"/>
                    <a:pt x="428" y="131"/>
                    <a:pt x="410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9"/>
            <p:cNvSpPr/>
            <p:nvPr/>
          </p:nvSpPr>
          <p:spPr>
            <a:xfrm rot="448844">
              <a:off x="7597631" y="3663804"/>
              <a:ext cx="27379" cy="27380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20" y="172"/>
                  </a:moveTo>
                  <a:cubicBezTo>
                    <a:pt x="320" y="266"/>
                    <a:pt x="244" y="338"/>
                    <a:pt x="149" y="320"/>
                  </a:cubicBezTo>
                  <a:cubicBezTo>
                    <a:pt x="77" y="320"/>
                    <a:pt x="0" y="248"/>
                    <a:pt x="18" y="154"/>
                  </a:cubicBezTo>
                  <a:cubicBezTo>
                    <a:pt x="18" y="59"/>
                    <a:pt x="95" y="0"/>
                    <a:pt x="190" y="0"/>
                  </a:cubicBezTo>
                  <a:cubicBezTo>
                    <a:pt x="262" y="23"/>
                    <a:pt x="338" y="95"/>
                    <a:pt x="320" y="172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9"/>
            <p:cNvSpPr/>
            <p:nvPr/>
          </p:nvSpPr>
          <p:spPr>
            <a:xfrm rot="448844">
              <a:off x="8373486" y="4444856"/>
              <a:ext cx="25602" cy="25926"/>
            </a:xfrm>
            <a:custGeom>
              <a:avLst/>
              <a:gdLst/>
              <a:ahLst/>
              <a:cxnLst/>
              <a:rect l="l" t="t" r="r" b="b"/>
              <a:pathLst>
                <a:path w="317" h="321" extrusionOk="0">
                  <a:moveTo>
                    <a:pt x="316" y="154"/>
                  </a:moveTo>
                  <a:cubicBezTo>
                    <a:pt x="316" y="248"/>
                    <a:pt x="244" y="321"/>
                    <a:pt x="167" y="321"/>
                  </a:cubicBezTo>
                  <a:cubicBezTo>
                    <a:pt x="73" y="321"/>
                    <a:pt x="1" y="248"/>
                    <a:pt x="1" y="154"/>
                  </a:cubicBezTo>
                  <a:cubicBezTo>
                    <a:pt x="1" y="77"/>
                    <a:pt x="73" y="1"/>
                    <a:pt x="167" y="1"/>
                  </a:cubicBezTo>
                  <a:cubicBezTo>
                    <a:pt x="244" y="1"/>
                    <a:pt x="316" y="77"/>
                    <a:pt x="316" y="15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9"/>
            <p:cNvSpPr/>
            <p:nvPr/>
          </p:nvSpPr>
          <p:spPr>
            <a:xfrm rot="448844">
              <a:off x="8397904" y="4362454"/>
              <a:ext cx="24472" cy="25926"/>
            </a:xfrm>
            <a:custGeom>
              <a:avLst/>
              <a:gdLst/>
              <a:ahLst/>
              <a:cxnLst/>
              <a:rect l="l" t="t" r="r" b="b"/>
              <a:pathLst>
                <a:path w="303" h="321" extrusionOk="0">
                  <a:moveTo>
                    <a:pt x="303" y="149"/>
                  </a:moveTo>
                  <a:cubicBezTo>
                    <a:pt x="303" y="244"/>
                    <a:pt x="244" y="320"/>
                    <a:pt x="149" y="320"/>
                  </a:cubicBezTo>
                  <a:cubicBezTo>
                    <a:pt x="59" y="320"/>
                    <a:pt x="0" y="244"/>
                    <a:pt x="0" y="149"/>
                  </a:cubicBezTo>
                  <a:cubicBezTo>
                    <a:pt x="0" y="77"/>
                    <a:pt x="59" y="0"/>
                    <a:pt x="149" y="0"/>
                  </a:cubicBezTo>
                  <a:cubicBezTo>
                    <a:pt x="244" y="0"/>
                    <a:pt x="303" y="77"/>
                    <a:pt x="303" y="149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9"/>
            <p:cNvSpPr/>
            <p:nvPr/>
          </p:nvSpPr>
          <p:spPr>
            <a:xfrm rot="448844">
              <a:off x="7342870" y="3627009"/>
              <a:ext cx="42321" cy="44099"/>
            </a:xfrm>
            <a:custGeom>
              <a:avLst/>
              <a:gdLst/>
              <a:ahLst/>
              <a:cxnLst/>
              <a:rect l="l" t="t" r="r" b="b"/>
              <a:pathLst>
                <a:path w="524" h="546" extrusionOk="0">
                  <a:moveTo>
                    <a:pt x="524" y="280"/>
                  </a:moveTo>
                  <a:cubicBezTo>
                    <a:pt x="506" y="433"/>
                    <a:pt x="375" y="546"/>
                    <a:pt x="244" y="528"/>
                  </a:cubicBezTo>
                  <a:cubicBezTo>
                    <a:pt x="95" y="528"/>
                    <a:pt x="1" y="392"/>
                    <a:pt x="1" y="244"/>
                  </a:cubicBezTo>
                  <a:cubicBezTo>
                    <a:pt x="19" y="113"/>
                    <a:pt x="132" y="0"/>
                    <a:pt x="280" y="18"/>
                  </a:cubicBezTo>
                  <a:cubicBezTo>
                    <a:pt x="434" y="18"/>
                    <a:pt x="524" y="149"/>
                    <a:pt x="524" y="28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9"/>
            <p:cNvSpPr/>
            <p:nvPr/>
          </p:nvSpPr>
          <p:spPr>
            <a:xfrm rot="448844">
              <a:off x="7437061" y="3829931"/>
              <a:ext cx="96918" cy="142797"/>
            </a:xfrm>
            <a:custGeom>
              <a:avLst/>
              <a:gdLst/>
              <a:ahLst/>
              <a:cxnLst/>
              <a:rect l="l" t="t" r="r" b="b"/>
              <a:pathLst>
                <a:path w="1200" h="1768" extrusionOk="0">
                  <a:moveTo>
                    <a:pt x="880" y="0"/>
                  </a:moveTo>
                  <a:cubicBezTo>
                    <a:pt x="713" y="582"/>
                    <a:pt x="843" y="902"/>
                    <a:pt x="1200" y="1073"/>
                  </a:cubicBezTo>
                  <a:cubicBezTo>
                    <a:pt x="807" y="978"/>
                    <a:pt x="505" y="1186"/>
                    <a:pt x="298" y="1767"/>
                  </a:cubicBezTo>
                  <a:cubicBezTo>
                    <a:pt x="451" y="1186"/>
                    <a:pt x="375" y="830"/>
                    <a:pt x="1" y="676"/>
                  </a:cubicBezTo>
                  <a:cubicBezTo>
                    <a:pt x="375" y="753"/>
                    <a:pt x="677" y="564"/>
                    <a:pt x="88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9"/>
            <p:cNvSpPr/>
            <p:nvPr/>
          </p:nvSpPr>
          <p:spPr>
            <a:xfrm rot="448844">
              <a:off x="8213858" y="4312055"/>
              <a:ext cx="62351" cy="91106"/>
            </a:xfrm>
            <a:custGeom>
              <a:avLst/>
              <a:gdLst/>
              <a:ahLst/>
              <a:cxnLst/>
              <a:rect l="l" t="t" r="r" b="b"/>
              <a:pathLst>
                <a:path w="772" h="1128" extrusionOk="0">
                  <a:moveTo>
                    <a:pt x="523" y="0"/>
                  </a:moveTo>
                  <a:cubicBezTo>
                    <a:pt x="451" y="374"/>
                    <a:pt x="546" y="564"/>
                    <a:pt x="771" y="658"/>
                  </a:cubicBezTo>
                  <a:cubicBezTo>
                    <a:pt x="523" y="618"/>
                    <a:pt x="357" y="753"/>
                    <a:pt x="244" y="1127"/>
                  </a:cubicBezTo>
                  <a:cubicBezTo>
                    <a:pt x="321" y="753"/>
                    <a:pt x="262" y="546"/>
                    <a:pt x="1" y="469"/>
                  </a:cubicBezTo>
                  <a:cubicBezTo>
                    <a:pt x="244" y="487"/>
                    <a:pt x="433" y="356"/>
                    <a:pt x="523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9"/>
            <p:cNvSpPr/>
            <p:nvPr/>
          </p:nvSpPr>
          <p:spPr>
            <a:xfrm rot="448844">
              <a:off x="7504507" y="3502612"/>
              <a:ext cx="79150" cy="115094"/>
            </a:xfrm>
            <a:custGeom>
              <a:avLst/>
              <a:gdLst/>
              <a:ahLst/>
              <a:cxnLst/>
              <a:rect l="l" t="t" r="r" b="b"/>
              <a:pathLst>
                <a:path w="980" h="1425" extrusionOk="0">
                  <a:moveTo>
                    <a:pt x="470" y="0"/>
                  </a:moveTo>
                  <a:cubicBezTo>
                    <a:pt x="510" y="469"/>
                    <a:pt x="677" y="658"/>
                    <a:pt x="979" y="694"/>
                  </a:cubicBezTo>
                  <a:cubicBezTo>
                    <a:pt x="659" y="730"/>
                    <a:pt x="510" y="956"/>
                    <a:pt x="488" y="1425"/>
                  </a:cubicBezTo>
                  <a:cubicBezTo>
                    <a:pt x="470" y="956"/>
                    <a:pt x="321" y="730"/>
                    <a:pt x="1" y="712"/>
                  </a:cubicBezTo>
                  <a:cubicBezTo>
                    <a:pt x="303" y="658"/>
                    <a:pt x="470" y="469"/>
                    <a:pt x="4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9"/>
            <p:cNvSpPr/>
            <p:nvPr/>
          </p:nvSpPr>
          <p:spPr>
            <a:xfrm rot="448844">
              <a:off x="8320891" y="4191710"/>
              <a:ext cx="68166" cy="100232"/>
            </a:xfrm>
            <a:custGeom>
              <a:avLst/>
              <a:gdLst/>
              <a:ahLst/>
              <a:cxnLst/>
              <a:rect l="l" t="t" r="r" b="b"/>
              <a:pathLst>
                <a:path w="844" h="1241" extrusionOk="0">
                  <a:moveTo>
                    <a:pt x="771" y="1"/>
                  </a:moveTo>
                  <a:cubicBezTo>
                    <a:pt x="564" y="434"/>
                    <a:pt x="600" y="677"/>
                    <a:pt x="843" y="866"/>
                  </a:cubicBezTo>
                  <a:cubicBezTo>
                    <a:pt x="564" y="736"/>
                    <a:pt x="321" y="848"/>
                    <a:pt x="73" y="1240"/>
                  </a:cubicBezTo>
                  <a:cubicBezTo>
                    <a:pt x="280" y="830"/>
                    <a:pt x="262" y="564"/>
                    <a:pt x="1" y="398"/>
                  </a:cubicBezTo>
                  <a:cubicBezTo>
                    <a:pt x="280" y="510"/>
                    <a:pt x="523" y="416"/>
                    <a:pt x="7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9"/>
            <p:cNvSpPr/>
            <p:nvPr/>
          </p:nvSpPr>
          <p:spPr>
            <a:xfrm rot="448844">
              <a:off x="7599974" y="3471852"/>
              <a:ext cx="59443" cy="141908"/>
            </a:xfrm>
            <a:custGeom>
              <a:avLst/>
              <a:gdLst/>
              <a:ahLst/>
              <a:cxnLst/>
              <a:rect l="l" t="t" r="r" b="b"/>
              <a:pathLst>
                <a:path w="736" h="1757" extrusionOk="0">
                  <a:moveTo>
                    <a:pt x="394" y="0"/>
                  </a:moveTo>
                  <a:cubicBezTo>
                    <a:pt x="375" y="0"/>
                    <a:pt x="356" y="2"/>
                    <a:pt x="339" y="8"/>
                  </a:cubicBezTo>
                  <a:cubicBezTo>
                    <a:pt x="285" y="8"/>
                    <a:pt x="226" y="26"/>
                    <a:pt x="190" y="26"/>
                  </a:cubicBezTo>
                  <a:cubicBezTo>
                    <a:pt x="154" y="48"/>
                    <a:pt x="114" y="66"/>
                    <a:pt x="78" y="66"/>
                  </a:cubicBezTo>
                  <a:cubicBezTo>
                    <a:pt x="60" y="84"/>
                    <a:pt x="42" y="102"/>
                    <a:pt x="19" y="102"/>
                  </a:cubicBezTo>
                  <a:lnTo>
                    <a:pt x="1" y="120"/>
                  </a:lnTo>
                  <a:cubicBezTo>
                    <a:pt x="1" y="120"/>
                    <a:pt x="19" y="120"/>
                    <a:pt x="96" y="102"/>
                  </a:cubicBezTo>
                  <a:lnTo>
                    <a:pt x="208" y="102"/>
                  </a:lnTo>
                  <a:cubicBezTo>
                    <a:pt x="244" y="102"/>
                    <a:pt x="285" y="102"/>
                    <a:pt x="339" y="120"/>
                  </a:cubicBezTo>
                  <a:cubicBezTo>
                    <a:pt x="380" y="120"/>
                    <a:pt x="434" y="138"/>
                    <a:pt x="470" y="161"/>
                  </a:cubicBezTo>
                  <a:cubicBezTo>
                    <a:pt x="510" y="179"/>
                    <a:pt x="528" y="215"/>
                    <a:pt x="528" y="274"/>
                  </a:cubicBezTo>
                  <a:cubicBezTo>
                    <a:pt x="546" y="328"/>
                    <a:pt x="546" y="386"/>
                    <a:pt x="546" y="440"/>
                  </a:cubicBezTo>
                  <a:cubicBezTo>
                    <a:pt x="528" y="517"/>
                    <a:pt x="528" y="571"/>
                    <a:pt x="510" y="648"/>
                  </a:cubicBezTo>
                  <a:cubicBezTo>
                    <a:pt x="510" y="702"/>
                    <a:pt x="492" y="779"/>
                    <a:pt x="470" y="837"/>
                  </a:cubicBezTo>
                  <a:cubicBezTo>
                    <a:pt x="470" y="909"/>
                    <a:pt x="452" y="986"/>
                    <a:pt x="452" y="1040"/>
                  </a:cubicBezTo>
                  <a:cubicBezTo>
                    <a:pt x="434" y="1175"/>
                    <a:pt x="416" y="1306"/>
                    <a:pt x="416" y="1419"/>
                  </a:cubicBezTo>
                  <a:cubicBezTo>
                    <a:pt x="416" y="1473"/>
                    <a:pt x="434" y="1531"/>
                    <a:pt x="434" y="1567"/>
                  </a:cubicBezTo>
                  <a:cubicBezTo>
                    <a:pt x="452" y="1603"/>
                    <a:pt x="470" y="1644"/>
                    <a:pt x="470" y="1680"/>
                  </a:cubicBezTo>
                  <a:cubicBezTo>
                    <a:pt x="492" y="1698"/>
                    <a:pt x="510" y="1716"/>
                    <a:pt x="510" y="1739"/>
                  </a:cubicBezTo>
                  <a:lnTo>
                    <a:pt x="528" y="1757"/>
                  </a:lnTo>
                  <a:lnTo>
                    <a:pt x="528" y="1739"/>
                  </a:lnTo>
                  <a:cubicBezTo>
                    <a:pt x="528" y="1716"/>
                    <a:pt x="510" y="1698"/>
                    <a:pt x="510" y="1662"/>
                  </a:cubicBezTo>
                  <a:cubicBezTo>
                    <a:pt x="510" y="1603"/>
                    <a:pt x="510" y="1531"/>
                    <a:pt x="528" y="1419"/>
                  </a:cubicBezTo>
                  <a:cubicBezTo>
                    <a:pt x="546" y="1324"/>
                    <a:pt x="582" y="1211"/>
                    <a:pt x="605" y="1081"/>
                  </a:cubicBezTo>
                  <a:cubicBezTo>
                    <a:pt x="623" y="1022"/>
                    <a:pt x="641" y="950"/>
                    <a:pt x="659" y="873"/>
                  </a:cubicBezTo>
                  <a:cubicBezTo>
                    <a:pt x="677" y="815"/>
                    <a:pt x="695" y="742"/>
                    <a:pt x="695" y="666"/>
                  </a:cubicBezTo>
                  <a:cubicBezTo>
                    <a:pt x="718" y="612"/>
                    <a:pt x="718" y="535"/>
                    <a:pt x="718" y="458"/>
                  </a:cubicBezTo>
                  <a:cubicBezTo>
                    <a:pt x="736" y="386"/>
                    <a:pt x="718" y="292"/>
                    <a:pt x="695" y="215"/>
                  </a:cubicBezTo>
                  <a:cubicBezTo>
                    <a:pt x="677" y="179"/>
                    <a:pt x="659" y="138"/>
                    <a:pt x="641" y="120"/>
                  </a:cubicBezTo>
                  <a:cubicBezTo>
                    <a:pt x="605" y="84"/>
                    <a:pt x="564" y="48"/>
                    <a:pt x="546" y="26"/>
                  </a:cubicBezTo>
                  <a:cubicBezTo>
                    <a:pt x="492" y="13"/>
                    <a:pt x="440" y="0"/>
                    <a:pt x="394" y="0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9"/>
            <p:cNvSpPr/>
            <p:nvPr/>
          </p:nvSpPr>
          <p:spPr>
            <a:xfrm rot="448844">
              <a:off x="8264615" y="4119643"/>
              <a:ext cx="165326" cy="56941"/>
            </a:xfrm>
            <a:custGeom>
              <a:avLst/>
              <a:gdLst/>
              <a:ahLst/>
              <a:cxnLst/>
              <a:rect l="l" t="t" r="r" b="b"/>
              <a:pathLst>
                <a:path w="2047" h="705" extrusionOk="0">
                  <a:moveTo>
                    <a:pt x="1564" y="0"/>
                  </a:moveTo>
                  <a:cubicBezTo>
                    <a:pt x="1505" y="0"/>
                    <a:pt x="1443" y="15"/>
                    <a:pt x="1393" y="28"/>
                  </a:cubicBezTo>
                  <a:lnTo>
                    <a:pt x="1316" y="28"/>
                  </a:lnTo>
                  <a:cubicBezTo>
                    <a:pt x="1298" y="46"/>
                    <a:pt x="1280" y="46"/>
                    <a:pt x="1258" y="46"/>
                  </a:cubicBezTo>
                  <a:cubicBezTo>
                    <a:pt x="1222" y="64"/>
                    <a:pt x="1204" y="64"/>
                    <a:pt x="1186" y="82"/>
                  </a:cubicBezTo>
                  <a:lnTo>
                    <a:pt x="1168" y="82"/>
                  </a:lnTo>
                  <a:lnTo>
                    <a:pt x="1145" y="100"/>
                  </a:lnTo>
                  <a:lnTo>
                    <a:pt x="1127" y="100"/>
                  </a:lnTo>
                  <a:cubicBezTo>
                    <a:pt x="1055" y="141"/>
                    <a:pt x="996" y="177"/>
                    <a:pt x="920" y="213"/>
                  </a:cubicBezTo>
                  <a:cubicBezTo>
                    <a:pt x="848" y="253"/>
                    <a:pt x="789" y="289"/>
                    <a:pt x="717" y="325"/>
                  </a:cubicBezTo>
                  <a:cubicBezTo>
                    <a:pt x="658" y="366"/>
                    <a:pt x="582" y="402"/>
                    <a:pt x="527" y="438"/>
                  </a:cubicBezTo>
                  <a:cubicBezTo>
                    <a:pt x="509" y="461"/>
                    <a:pt x="469" y="479"/>
                    <a:pt x="451" y="479"/>
                  </a:cubicBezTo>
                  <a:cubicBezTo>
                    <a:pt x="415" y="497"/>
                    <a:pt x="397" y="515"/>
                    <a:pt x="356" y="533"/>
                  </a:cubicBezTo>
                  <a:cubicBezTo>
                    <a:pt x="302" y="551"/>
                    <a:pt x="266" y="573"/>
                    <a:pt x="207" y="591"/>
                  </a:cubicBezTo>
                  <a:cubicBezTo>
                    <a:pt x="189" y="609"/>
                    <a:pt x="171" y="609"/>
                    <a:pt x="153" y="627"/>
                  </a:cubicBezTo>
                  <a:cubicBezTo>
                    <a:pt x="131" y="627"/>
                    <a:pt x="113" y="627"/>
                    <a:pt x="95" y="645"/>
                  </a:cubicBezTo>
                  <a:cubicBezTo>
                    <a:pt x="41" y="663"/>
                    <a:pt x="0" y="686"/>
                    <a:pt x="0" y="686"/>
                  </a:cubicBezTo>
                  <a:lnTo>
                    <a:pt x="171" y="686"/>
                  </a:lnTo>
                  <a:cubicBezTo>
                    <a:pt x="189" y="663"/>
                    <a:pt x="207" y="663"/>
                    <a:pt x="225" y="663"/>
                  </a:cubicBezTo>
                  <a:cubicBezTo>
                    <a:pt x="266" y="663"/>
                    <a:pt x="284" y="663"/>
                    <a:pt x="320" y="645"/>
                  </a:cubicBezTo>
                  <a:cubicBezTo>
                    <a:pt x="338" y="645"/>
                    <a:pt x="379" y="645"/>
                    <a:pt x="397" y="627"/>
                  </a:cubicBezTo>
                  <a:cubicBezTo>
                    <a:pt x="433" y="627"/>
                    <a:pt x="469" y="609"/>
                    <a:pt x="491" y="609"/>
                  </a:cubicBezTo>
                  <a:cubicBezTo>
                    <a:pt x="527" y="591"/>
                    <a:pt x="564" y="591"/>
                    <a:pt x="582" y="573"/>
                  </a:cubicBezTo>
                  <a:cubicBezTo>
                    <a:pt x="622" y="551"/>
                    <a:pt x="658" y="533"/>
                    <a:pt x="694" y="533"/>
                  </a:cubicBezTo>
                  <a:cubicBezTo>
                    <a:pt x="735" y="515"/>
                    <a:pt x="753" y="497"/>
                    <a:pt x="789" y="479"/>
                  </a:cubicBezTo>
                  <a:cubicBezTo>
                    <a:pt x="866" y="461"/>
                    <a:pt x="942" y="420"/>
                    <a:pt x="996" y="384"/>
                  </a:cubicBezTo>
                  <a:cubicBezTo>
                    <a:pt x="1073" y="348"/>
                    <a:pt x="1145" y="307"/>
                    <a:pt x="1222" y="271"/>
                  </a:cubicBezTo>
                  <a:lnTo>
                    <a:pt x="1240" y="271"/>
                  </a:lnTo>
                  <a:lnTo>
                    <a:pt x="1258" y="253"/>
                  </a:lnTo>
                  <a:cubicBezTo>
                    <a:pt x="1280" y="253"/>
                    <a:pt x="1298" y="235"/>
                    <a:pt x="1316" y="235"/>
                  </a:cubicBezTo>
                  <a:cubicBezTo>
                    <a:pt x="1334" y="235"/>
                    <a:pt x="1352" y="213"/>
                    <a:pt x="1370" y="213"/>
                  </a:cubicBezTo>
                  <a:cubicBezTo>
                    <a:pt x="1393" y="213"/>
                    <a:pt x="1411" y="213"/>
                    <a:pt x="1429" y="195"/>
                  </a:cubicBezTo>
                  <a:lnTo>
                    <a:pt x="1465" y="195"/>
                  </a:lnTo>
                  <a:cubicBezTo>
                    <a:pt x="1483" y="195"/>
                    <a:pt x="1506" y="177"/>
                    <a:pt x="1524" y="177"/>
                  </a:cubicBezTo>
                  <a:lnTo>
                    <a:pt x="1618" y="177"/>
                  </a:lnTo>
                  <a:cubicBezTo>
                    <a:pt x="1690" y="195"/>
                    <a:pt x="1749" y="195"/>
                    <a:pt x="1803" y="235"/>
                  </a:cubicBezTo>
                  <a:cubicBezTo>
                    <a:pt x="1844" y="253"/>
                    <a:pt x="1880" y="289"/>
                    <a:pt x="1916" y="348"/>
                  </a:cubicBezTo>
                  <a:lnTo>
                    <a:pt x="1934" y="366"/>
                  </a:lnTo>
                  <a:cubicBezTo>
                    <a:pt x="1934" y="384"/>
                    <a:pt x="1956" y="402"/>
                    <a:pt x="1956" y="402"/>
                  </a:cubicBezTo>
                  <a:cubicBezTo>
                    <a:pt x="1974" y="420"/>
                    <a:pt x="1974" y="461"/>
                    <a:pt x="1974" y="479"/>
                  </a:cubicBezTo>
                  <a:cubicBezTo>
                    <a:pt x="1992" y="479"/>
                    <a:pt x="1992" y="497"/>
                    <a:pt x="1992" y="515"/>
                  </a:cubicBezTo>
                  <a:lnTo>
                    <a:pt x="1992" y="533"/>
                  </a:lnTo>
                  <a:cubicBezTo>
                    <a:pt x="2010" y="551"/>
                    <a:pt x="2010" y="573"/>
                    <a:pt x="2010" y="591"/>
                  </a:cubicBezTo>
                  <a:cubicBezTo>
                    <a:pt x="2029" y="663"/>
                    <a:pt x="2029" y="704"/>
                    <a:pt x="2029" y="704"/>
                  </a:cubicBezTo>
                  <a:lnTo>
                    <a:pt x="2029" y="663"/>
                  </a:lnTo>
                  <a:cubicBezTo>
                    <a:pt x="2029" y="663"/>
                    <a:pt x="2047" y="627"/>
                    <a:pt x="2047" y="591"/>
                  </a:cubicBezTo>
                  <a:lnTo>
                    <a:pt x="2047" y="533"/>
                  </a:lnTo>
                  <a:lnTo>
                    <a:pt x="2047" y="497"/>
                  </a:lnTo>
                  <a:lnTo>
                    <a:pt x="2047" y="461"/>
                  </a:lnTo>
                  <a:lnTo>
                    <a:pt x="2047" y="384"/>
                  </a:lnTo>
                  <a:cubicBezTo>
                    <a:pt x="2029" y="348"/>
                    <a:pt x="2029" y="307"/>
                    <a:pt x="2010" y="289"/>
                  </a:cubicBezTo>
                  <a:cubicBezTo>
                    <a:pt x="1992" y="213"/>
                    <a:pt x="1934" y="159"/>
                    <a:pt x="1880" y="100"/>
                  </a:cubicBezTo>
                  <a:cubicBezTo>
                    <a:pt x="1803" y="64"/>
                    <a:pt x="1731" y="28"/>
                    <a:pt x="1636" y="10"/>
                  </a:cubicBezTo>
                  <a:cubicBezTo>
                    <a:pt x="1613" y="3"/>
                    <a:pt x="1589" y="0"/>
                    <a:pt x="1564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9"/>
            <p:cNvSpPr/>
            <p:nvPr/>
          </p:nvSpPr>
          <p:spPr>
            <a:xfrm rot="448844">
              <a:off x="8026536" y="4437200"/>
              <a:ext cx="103460" cy="129551"/>
            </a:xfrm>
            <a:custGeom>
              <a:avLst/>
              <a:gdLst/>
              <a:ahLst/>
              <a:cxnLst/>
              <a:rect l="l" t="t" r="r" b="b"/>
              <a:pathLst>
                <a:path w="1281" h="1604" extrusionOk="0">
                  <a:moveTo>
                    <a:pt x="1281" y="0"/>
                  </a:moveTo>
                  <a:cubicBezTo>
                    <a:pt x="1281" y="0"/>
                    <a:pt x="1263" y="18"/>
                    <a:pt x="1222" y="77"/>
                  </a:cubicBezTo>
                  <a:cubicBezTo>
                    <a:pt x="1204" y="131"/>
                    <a:pt x="1168" y="226"/>
                    <a:pt x="1127" y="320"/>
                  </a:cubicBezTo>
                  <a:cubicBezTo>
                    <a:pt x="1073" y="415"/>
                    <a:pt x="1037" y="528"/>
                    <a:pt x="979" y="640"/>
                  </a:cubicBezTo>
                  <a:cubicBezTo>
                    <a:pt x="961" y="694"/>
                    <a:pt x="925" y="753"/>
                    <a:pt x="902" y="807"/>
                  </a:cubicBezTo>
                  <a:cubicBezTo>
                    <a:pt x="866" y="866"/>
                    <a:pt x="848" y="938"/>
                    <a:pt x="812" y="996"/>
                  </a:cubicBezTo>
                  <a:cubicBezTo>
                    <a:pt x="771" y="1051"/>
                    <a:pt x="735" y="1109"/>
                    <a:pt x="699" y="1145"/>
                  </a:cubicBezTo>
                  <a:cubicBezTo>
                    <a:pt x="659" y="1204"/>
                    <a:pt x="623" y="1258"/>
                    <a:pt x="587" y="1294"/>
                  </a:cubicBezTo>
                  <a:cubicBezTo>
                    <a:pt x="546" y="1335"/>
                    <a:pt x="492" y="1371"/>
                    <a:pt x="451" y="1407"/>
                  </a:cubicBezTo>
                  <a:cubicBezTo>
                    <a:pt x="415" y="1429"/>
                    <a:pt x="361" y="1465"/>
                    <a:pt x="321" y="1483"/>
                  </a:cubicBezTo>
                  <a:cubicBezTo>
                    <a:pt x="303" y="1483"/>
                    <a:pt x="285" y="1501"/>
                    <a:pt x="248" y="1501"/>
                  </a:cubicBezTo>
                  <a:cubicBezTo>
                    <a:pt x="226" y="1519"/>
                    <a:pt x="208" y="1519"/>
                    <a:pt x="190" y="1542"/>
                  </a:cubicBezTo>
                  <a:cubicBezTo>
                    <a:pt x="154" y="1542"/>
                    <a:pt x="113" y="1560"/>
                    <a:pt x="95" y="1560"/>
                  </a:cubicBezTo>
                  <a:cubicBezTo>
                    <a:pt x="59" y="1578"/>
                    <a:pt x="41" y="1578"/>
                    <a:pt x="23" y="1578"/>
                  </a:cubicBezTo>
                  <a:lnTo>
                    <a:pt x="1" y="1578"/>
                  </a:lnTo>
                  <a:lnTo>
                    <a:pt x="23" y="1596"/>
                  </a:lnTo>
                  <a:lnTo>
                    <a:pt x="95" y="1596"/>
                  </a:lnTo>
                  <a:cubicBezTo>
                    <a:pt x="107" y="1596"/>
                    <a:pt x="129" y="1604"/>
                    <a:pt x="159" y="1604"/>
                  </a:cubicBezTo>
                  <a:cubicBezTo>
                    <a:pt x="173" y="1604"/>
                    <a:pt x="190" y="1602"/>
                    <a:pt x="208" y="1596"/>
                  </a:cubicBezTo>
                  <a:cubicBezTo>
                    <a:pt x="248" y="1596"/>
                    <a:pt x="303" y="1596"/>
                    <a:pt x="361" y="1578"/>
                  </a:cubicBezTo>
                  <a:cubicBezTo>
                    <a:pt x="379" y="1578"/>
                    <a:pt x="415" y="1578"/>
                    <a:pt x="433" y="1560"/>
                  </a:cubicBezTo>
                  <a:cubicBezTo>
                    <a:pt x="474" y="1560"/>
                    <a:pt x="492" y="1542"/>
                    <a:pt x="528" y="1519"/>
                  </a:cubicBezTo>
                  <a:cubicBezTo>
                    <a:pt x="587" y="1501"/>
                    <a:pt x="641" y="1465"/>
                    <a:pt x="699" y="1407"/>
                  </a:cubicBezTo>
                  <a:cubicBezTo>
                    <a:pt x="753" y="1371"/>
                    <a:pt x="812" y="1317"/>
                    <a:pt x="848" y="1258"/>
                  </a:cubicBezTo>
                  <a:cubicBezTo>
                    <a:pt x="902" y="1204"/>
                    <a:pt x="943" y="1145"/>
                    <a:pt x="979" y="1091"/>
                  </a:cubicBezTo>
                  <a:cubicBezTo>
                    <a:pt x="1015" y="1014"/>
                    <a:pt x="1037" y="956"/>
                    <a:pt x="1073" y="884"/>
                  </a:cubicBezTo>
                  <a:cubicBezTo>
                    <a:pt x="1091" y="825"/>
                    <a:pt x="1127" y="753"/>
                    <a:pt x="1150" y="694"/>
                  </a:cubicBezTo>
                  <a:cubicBezTo>
                    <a:pt x="1186" y="564"/>
                    <a:pt x="1204" y="451"/>
                    <a:pt x="1222" y="338"/>
                  </a:cubicBezTo>
                  <a:cubicBezTo>
                    <a:pt x="1240" y="244"/>
                    <a:pt x="1263" y="149"/>
                    <a:pt x="1263" y="95"/>
                  </a:cubicBezTo>
                  <a:cubicBezTo>
                    <a:pt x="1281" y="36"/>
                    <a:pt x="1281" y="0"/>
                    <a:pt x="1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9"/>
            <p:cNvSpPr/>
            <p:nvPr/>
          </p:nvSpPr>
          <p:spPr>
            <a:xfrm rot="448844">
              <a:off x="7628850" y="3719793"/>
              <a:ext cx="62351" cy="118405"/>
            </a:xfrm>
            <a:custGeom>
              <a:avLst/>
              <a:gdLst/>
              <a:ahLst/>
              <a:cxnLst/>
              <a:rect l="l" t="t" r="r" b="b"/>
              <a:pathLst>
                <a:path w="772" h="1466" extrusionOk="0">
                  <a:moveTo>
                    <a:pt x="695" y="0"/>
                  </a:moveTo>
                  <a:cubicBezTo>
                    <a:pt x="677" y="18"/>
                    <a:pt x="677" y="18"/>
                    <a:pt x="659" y="18"/>
                  </a:cubicBezTo>
                  <a:cubicBezTo>
                    <a:pt x="636" y="18"/>
                    <a:pt x="618" y="36"/>
                    <a:pt x="600" y="36"/>
                  </a:cubicBezTo>
                  <a:cubicBezTo>
                    <a:pt x="600" y="36"/>
                    <a:pt x="582" y="54"/>
                    <a:pt x="564" y="54"/>
                  </a:cubicBezTo>
                  <a:cubicBezTo>
                    <a:pt x="546" y="72"/>
                    <a:pt x="524" y="72"/>
                    <a:pt x="506" y="95"/>
                  </a:cubicBezTo>
                  <a:cubicBezTo>
                    <a:pt x="488" y="95"/>
                    <a:pt x="469" y="113"/>
                    <a:pt x="451" y="131"/>
                  </a:cubicBezTo>
                  <a:cubicBezTo>
                    <a:pt x="433" y="149"/>
                    <a:pt x="411" y="149"/>
                    <a:pt x="393" y="167"/>
                  </a:cubicBezTo>
                  <a:cubicBezTo>
                    <a:pt x="375" y="185"/>
                    <a:pt x="357" y="208"/>
                    <a:pt x="339" y="226"/>
                  </a:cubicBezTo>
                  <a:cubicBezTo>
                    <a:pt x="321" y="244"/>
                    <a:pt x="298" y="262"/>
                    <a:pt x="280" y="280"/>
                  </a:cubicBezTo>
                  <a:cubicBezTo>
                    <a:pt x="244" y="338"/>
                    <a:pt x="208" y="374"/>
                    <a:pt x="186" y="433"/>
                  </a:cubicBezTo>
                  <a:cubicBezTo>
                    <a:pt x="149" y="469"/>
                    <a:pt x="131" y="523"/>
                    <a:pt x="113" y="582"/>
                  </a:cubicBezTo>
                  <a:cubicBezTo>
                    <a:pt x="95" y="636"/>
                    <a:pt x="73" y="695"/>
                    <a:pt x="55" y="749"/>
                  </a:cubicBezTo>
                  <a:cubicBezTo>
                    <a:pt x="37" y="789"/>
                    <a:pt x="37" y="843"/>
                    <a:pt x="19" y="902"/>
                  </a:cubicBezTo>
                  <a:cubicBezTo>
                    <a:pt x="19" y="956"/>
                    <a:pt x="1" y="997"/>
                    <a:pt x="1" y="1051"/>
                  </a:cubicBezTo>
                  <a:lnTo>
                    <a:pt x="1" y="1181"/>
                  </a:lnTo>
                  <a:lnTo>
                    <a:pt x="1" y="1294"/>
                  </a:lnTo>
                  <a:lnTo>
                    <a:pt x="1" y="1389"/>
                  </a:lnTo>
                  <a:cubicBezTo>
                    <a:pt x="19" y="1425"/>
                    <a:pt x="19" y="1465"/>
                    <a:pt x="19" y="1465"/>
                  </a:cubicBezTo>
                  <a:cubicBezTo>
                    <a:pt x="19" y="1465"/>
                    <a:pt x="19" y="1447"/>
                    <a:pt x="37" y="1389"/>
                  </a:cubicBezTo>
                  <a:cubicBezTo>
                    <a:pt x="55" y="1353"/>
                    <a:pt x="73" y="1276"/>
                    <a:pt x="113" y="1199"/>
                  </a:cubicBezTo>
                  <a:cubicBezTo>
                    <a:pt x="131" y="1127"/>
                    <a:pt x="149" y="1033"/>
                    <a:pt x="186" y="938"/>
                  </a:cubicBezTo>
                  <a:cubicBezTo>
                    <a:pt x="208" y="902"/>
                    <a:pt x="226" y="843"/>
                    <a:pt x="244" y="807"/>
                  </a:cubicBezTo>
                  <a:cubicBezTo>
                    <a:pt x="262" y="749"/>
                    <a:pt x="280" y="695"/>
                    <a:pt x="298" y="658"/>
                  </a:cubicBezTo>
                  <a:cubicBezTo>
                    <a:pt x="321" y="600"/>
                    <a:pt x="339" y="564"/>
                    <a:pt x="357" y="505"/>
                  </a:cubicBezTo>
                  <a:cubicBezTo>
                    <a:pt x="357" y="487"/>
                    <a:pt x="375" y="469"/>
                    <a:pt x="393" y="451"/>
                  </a:cubicBezTo>
                  <a:cubicBezTo>
                    <a:pt x="393" y="433"/>
                    <a:pt x="411" y="411"/>
                    <a:pt x="411" y="393"/>
                  </a:cubicBezTo>
                  <a:cubicBezTo>
                    <a:pt x="433" y="356"/>
                    <a:pt x="451" y="338"/>
                    <a:pt x="451" y="320"/>
                  </a:cubicBezTo>
                  <a:cubicBezTo>
                    <a:pt x="469" y="298"/>
                    <a:pt x="488" y="280"/>
                    <a:pt x="488" y="262"/>
                  </a:cubicBezTo>
                  <a:cubicBezTo>
                    <a:pt x="506" y="262"/>
                    <a:pt x="524" y="244"/>
                    <a:pt x="524" y="226"/>
                  </a:cubicBezTo>
                  <a:lnTo>
                    <a:pt x="582" y="167"/>
                  </a:lnTo>
                  <a:lnTo>
                    <a:pt x="618" y="131"/>
                  </a:lnTo>
                  <a:cubicBezTo>
                    <a:pt x="618" y="113"/>
                    <a:pt x="636" y="113"/>
                    <a:pt x="659" y="95"/>
                  </a:cubicBezTo>
                  <a:lnTo>
                    <a:pt x="677" y="72"/>
                  </a:lnTo>
                  <a:lnTo>
                    <a:pt x="713" y="36"/>
                  </a:lnTo>
                  <a:cubicBezTo>
                    <a:pt x="749" y="18"/>
                    <a:pt x="772" y="0"/>
                    <a:pt x="7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9"/>
            <p:cNvSpPr/>
            <p:nvPr/>
          </p:nvSpPr>
          <p:spPr>
            <a:xfrm rot="448844">
              <a:off x="7579220" y="3856211"/>
              <a:ext cx="553805" cy="584029"/>
            </a:xfrm>
            <a:custGeom>
              <a:avLst/>
              <a:gdLst/>
              <a:ahLst/>
              <a:cxnLst/>
              <a:rect l="l" t="t" r="r" b="b"/>
              <a:pathLst>
                <a:path w="6857" h="7231" extrusionOk="0">
                  <a:moveTo>
                    <a:pt x="6293" y="6176"/>
                  </a:moveTo>
                  <a:cubicBezTo>
                    <a:pt x="6293" y="6176"/>
                    <a:pt x="6649" y="3021"/>
                    <a:pt x="6762" y="2142"/>
                  </a:cubicBezTo>
                  <a:cubicBezTo>
                    <a:pt x="6856" y="1425"/>
                    <a:pt x="6257" y="677"/>
                    <a:pt x="5563" y="600"/>
                  </a:cubicBezTo>
                  <a:cubicBezTo>
                    <a:pt x="5094" y="542"/>
                    <a:pt x="4603" y="451"/>
                    <a:pt x="4116" y="375"/>
                  </a:cubicBezTo>
                  <a:lnTo>
                    <a:pt x="4116" y="375"/>
                  </a:lnTo>
                  <a:cubicBezTo>
                    <a:pt x="3647" y="298"/>
                    <a:pt x="3156" y="244"/>
                    <a:pt x="2687" y="149"/>
                  </a:cubicBezTo>
                  <a:cubicBezTo>
                    <a:pt x="1993" y="1"/>
                    <a:pt x="1186" y="524"/>
                    <a:pt x="1073" y="1218"/>
                  </a:cubicBezTo>
                  <a:cubicBezTo>
                    <a:pt x="902" y="2119"/>
                    <a:pt x="266" y="5221"/>
                    <a:pt x="266" y="5221"/>
                  </a:cubicBezTo>
                  <a:cubicBezTo>
                    <a:pt x="266" y="5221"/>
                    <a:pt x="0" y="6140"/>
                    <a:pt x="1222" y="6609"/>
                  </a:cubicBezTo>
                  <a:cubicBezTo>
                    <a:pt x="1731" y="6798"/>
                    <a:pt x="2425" y="6947"/>
                    <a:pt x="3065" y="7042"/>
                  </a:cubicBezTo>
                  <a:lnTo>
                    <a:pt x="3065" y="7042"/>
                  </a:lnTo>
                  <a:lnTo>
                    <a:pt x="3065" y="7042"/>
                  </a:lnTo>
                  <a:cubicBezTo>
                    <a:pt x="3701" y="7154"/>
                    <a:pt x="4395" y="7231"/>
                    <a:pt x="4941" y="7190"/>
                  </a:cubicBezTo>
                  <a:cubicBezTo>
                    <a:pt x="6239" y="7136"/>
                    <a:pt x="6293" y="6176"/>
                    <a:pt x="6293" y="6176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9"/>
            <p:cNvSpPr/>
            <p:nvPr/>
          </p:nvSpPr>
          <p:spPr>
            <a:xfrm rot="448844">
              <a:off x="7678308" y="3953368"/>
              <a:ext cx="385168" cy="391883"/>
            </a:xfrm>
            <a:custGeom>
              <a:avLst/>
              <a:gdLst/>
              <a:ahLst/>
              <a:cxnLst/>
              <a:rect l="l" t="t" r="r" b="b"/>
              <a:pathLst>
                <a:path w="4769" h="4852" extrusionOk="0">
                  <a:moveTo>
                    <a:pt x="3359" y="1"/>
                  </a:moveTo>
                  <a:cubicBezTo>
                    <a:pt x="3332" y="1"/>
                    <a:pt x="3306" y="1"/>
                    <a:pt x="3281" y="3"/>
                  </a:cubicBezTo>
                  <a:cubicBezTo>
                    <a:pt x="2794" y="21"/>
                    <a:pt x="2533" y="359"/>
                    <a:pt x="2154" y="643"/>
                  </a:cubicBezTo>
                  <a:cubicBezTo>
                    <a:pt x="2059" y="715"/>
                    <a:pt x="1955" y="741"/>
                    <a:pt x="1847" y="741"/>
                  </a:cubicBezTo>
                  <a:cubicBezTo>
                    <a:pt x="1573" y="741"/>
                    <a:pt x="1271" y="573"/>
                    <a:pt x="1001" y="573"/>
                  </a:cubicBezTo>
                  <a:cubicBezTo>
                    <a:pt x="940" y="573"/>
                    <a:pt x="881" y="582"/>
                    <a:pt x="824" y="602"/>
                  </a:cubicBezTo>
                  <a:cubicBezTo>
                    <a:pt x="333" y="755"/>
                    <a:pt x="125" y="1188"/>
                    <a:pt x="373" y="1639"/>
                  </a:cubicBezTo>
                  <a:cubicBezTo>
                    <a:pt x="558" y="2013"/>
                    <a:pt x="842" y="2067"/>
                    <a:pt x="802" y="2540"/>
                  </a:cubicBezTo>
                  <a:cubicBezTo>
                    <a:pt x="748" y="3158"/>
                    <a:pt x="166" y="3478"/>
                    <a:pt x="71" y="4060"/>
                  </a:cubicBezTo>
                  <a:cubicBezTo>
                    <a:pt x="0" y="4627"/>
                    <a:pt x="441" y="4851"/>
                    <a:pt x="910" y="4851"/>
                  </a:cubicBezTo>
                  <a:cubicBezTo>
                    <a:pt x="1186" y="4851"/>
                    <a:pt x="1471" y="4773"/>
                    <a:pt x="1667" y="4641"/>
                  </a:cubicBezTo>
                  <a:cubicBezTo>
                    <a:pt x="2080" y="4369"/>
                    <a:pt x="2468" y="3939"/>
                    <a:pt x="2989" y="3939"/>
                  </a:cubicBezTo>
                  <a:cubicBezTo>
                    <a:pt x="3082" y="3939"/>
                    <a:pt x="3179" y="3952"/>
                    <a:pt x="3281" y="3983"/>
                  </a:cubicBezTo>
                  <a:cubicBezTo>
                    <a:pt x="3539" y="4085"/>
                    <a:pt x="3764" y="4408"/>
                    <a:pt x="4070" y="4408"/>
                  </a:cubicBezTo>
                  <a:cubicBezTo>
                    <a:pt x="4101" y="4408"/>
                    <a:pt x="4132" y="4405"/>
                    <a:pt x="4164" y="4398"/>
                  </a:cubicBezTo>
                  <a:cubicBezTo>
                    <a:pt x="4579" y="4344"/>
                    <a:pt x="4768" y="3703"/>
                    <a:pt x="4710" y="3307"/>
                  </a:cubicBezTo>
                  <a:cubicBezTo>
                    <a:pt x="4615" y="2595"/>
                    <a:pt x="3376" y="2315"/>
                    <a:pt x="3808" y="1616"/>
                  </a:cubicBezTo>
                  <a:cubicBezTo>
                    <a:pt x="4034" y="1242"/>
                    <a:pt x="4710" y="1017"/>
                    <a:pt x="4390" y="453"/>
                  </a:cubicBezTo>
                  <a:cubicBezTo>
                    <a:pt x="4196" y="121"/>
                    <a:pt x="3728" y="1"/>
                    <a:pt x="3359" y="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9"/>
            <p:cNvSpPr/>
            <p:nvPr/>
          </p:nvSpPr>
          <p:spPr>
            <a:xfrm rot="448844">
              <a:off x="7682371" y="4232362"/>
              <a:ext cx="125670" cy="77698"/>
            </a:xfrm>
            <a:custGeom>
              <a:avLst/>
              <a:gdLst/>
              <a:ahLst/>
              <a:cxnLst/>
              <a:rect l="l" t="t" r="r" b="b"/>
              <a:pathLst>
                <a:path w="1556" h="962" extrusionOk="0">
                  <a:moveTo>
                    <a:pt x="339" y="1"/>
                  </a:moveTo>
                  <a:cubicBezTo>
                    <a:pt x="316" y="1"/>
                    <a:pt x="298" y="23"/>
                    <a:pt x="280" y="41"/>
                  </a:cubicBezTo>
                  <a:cubicBezTo>
                    <a:pt x="244" y="59"/>
                    <a:pt x="226" y="96"/>
                    <a:pt x="185" y="136"/>
                  </a:cubicBezTo>
                  <a:cubicBezTo>
                    <a:pt x="167" y="172"/>
                    <a:pt x="131" y="208"/>
                    <a:pt x="91" y="267"/>
                  </a:cubicBezTo>
                  <a:cubicBezTo>
                    <a:pt x="73" y="303"/>
                    <a:pt x="37" y="361"/>
                    <a:pt x="19" y="434"/>
                  </a:cubicBezTo>
                  <a:cubicBezTo>
                    <a:pt x="1" y="510"/>
                    <a:pt x="1" y="605"/>
                    <a:pt x="37" y="677"/>
                  </a:cubicBezTo>
                  <a:cubicBezTo>
                    <a:pt x="73" y="772"/>
                    <a:pt x="149" y="830"/>
                    <a:pt x="226" y="866"/>
                  </a:cubicBezTo>
                  <a:lnTo>
                    <a:pt x="244" y="884"/>
                  </a:lnTo>
                  <a:lnTo>
                    <a:pt x="262" y="884"/>
                  </a:lnTo>
                  <a:lnTo>
                    <a:pt x="280" y="902"/>
                  </a:lnTo>
                  <a:lnTo>
                    <a:pt x="339" y="925"/>
                  </a:lnTo>
                  <a:cubicBezTo>
                    <a:pt x="357" y="943"/>
                    <a:pt x="375" y="943"/>
                    <a:pt x="393" y="943"/>
                  </a:cubicBezTo>
                  <a:cubicBezTo>
                    <a:pt x="411" y="943"/>
                    <a:pt x="451" y="961"/>
                    <a:pt x="469" y="961"/>
                  </a:cubicBezTo>
                  <a:lnTo>
                    <a:pt x="600" y="961"/>
                  </a:lnTo>
                  <a:cubicBezTo>
                    <a:pt x="636" y="961"/>
                    <a:pt x="677" y="943"/>
                    <a:pt x="713" y="943"/>
                  </a:cubicBezTo>
                  <a:cubicBezTo>
                    <a:pt x="790" y="925"/>
                    <a:pt x="862" y="902"/>
                    <a:pt x="938" y="866"/>
                  </a:cubicBezTo>
                  <a:cubicBezTo>
                    <a:pt x="956" y="848"/>
                    <a:pt x="992" y="830"/>
                    <a:pt x="1033" y="812"/>
                  </a:cubicBezTo>
                  <a:cubicBezTo>
                    <a:pt x="1051" y="790"/>
                    <a:pt x="1087" y="772"/>
                    <a:pt x="1105" y="754"/>
                  </a:cubicBezTo>
                  <a:cubicBezTo>
                    <a:pt x="1164" y="736"/>
                    <a:pt x="1218" y="700"/>
                    <a:pt x="1258" y="659"/>
                  </a:cubicBezTo>
                  <a:cubicBezTo>
                    <a:pt x="1353" y="587"/>
                    <a:pt x="1425" y="528"/>
                    <a:pt x="1466" y="492"/>
                  </a:cubicBezTo>
                  <a:cubicBezTo>
                    <a:pt x="1502" y="474"/>
                    <a:pt x="1520" y="474"/>
                    <a:pt x="1538" y="452"/>
                  </a:cubicBezTo>
                  <a:cubicBezTo>
                    <a:pt x="1538" y="434"/>
                    <a:pt x="1556" y="434"/>
                    <a:pt x="1556" y="434"/>
                  </a:cubicBezTo>
                  <a:lnTo>
                    <a:pt x="1520" y="434"/>
                  </a:lnTo>
                  <a:cubicBezTo>
                    <a:pt x="1502" y="452"/>
                    <a:pt x="1484" y="452"/>
                    <a:pt x="1443" y="452"/>
                  </a:cubicBezTo>
                  <a:cubicBezTo>
                    <a:pt x="1425" y="474"/>
                    <a:pt x="1389" y="492"/>
                    <a:pt x="1330" y="510"/>
                  </a:cubicBezTo>
                  <a:cubicBezTo>
                    <a:pt x="1294" y="510"/>
                    <a:pt x="1258" y="546"/>
                    <a:pt x="1200" y="564"/>
                  </a:cubicBezTo>
                  <a:cubicBezTo>
                    <a:pt x="1146" y="587"/>
                    <a:pt x="1087" y="605"/>
                    <a:pt x="1033" y="641"/>
                  </a:cubicBezTo>
                  <a:cubicBezTo>
                    <a:pt x="1015" y="641"/>
                    <a:pt x="974" y="659"/>
                    <a:pt x="956" y="677"/>
                  </a:cubicBezTo>
                  <a:cubicBezTo>
                    <a:pt x="920" y="677"/>
                    <a:pt x="902" y="700"/>
                    <a:pt x="862" y="700"/>
                  </a:cubicBezTo>
                  <a:cubicBezTo>
                    <a:pt x="826" y="718"/>
                    <a:pt x="808" y="718"/>
                    <a:pt x="767" y="736"/>
                  </a:cubicBezTo>
                  <a:cubicBezTo>
                    <a:pt x="749" y="736"/>
                    <a:pt x="731" y="736"/>
                    <a:pt x="731" y="754"/>
                  </a:cubicBezTo>
                  <a:lnTo>
                    <a:pt x="677" y="754"/>
                  </a:lnTo>
                  <a:cubicBezTo>
                    <a:pt x="636" y="754"/>
                    <a:pt x="618" y="772"/>
                    <a:pt x="582" y="772"/>
                  </a:cubicBezTo>
                  <a:lnTo>
                    <a:pt x="542" y="772"/>
                  </a:lnTo>
                  <a:lnTo>
                    <a:pt x="488" y="754"/>
                  </a:lnTo>
                  <a:lnTo>
                    <a:pt x="411" y="754"/>
                  </a:lnTo>
                  <a:lnTo>
                    <a:pt x="357" y="736"/>
                  </a:lnTo>
                  <a:lnTo>
                    <a:pt x="339" y="718"/>
                  </a:lnTo>
                  <a:lnTo>
                    <a:pt x="316" y="718"/>
                  </a:lnTo>
                  <a:cubicBezTo>
                    <a:pt x="262" y="677"/>
                    <a:pt x="226" y="641"/>
                    <a:pt x="204" y="605"/>
                  </a:cubicBezTo>
                  <a:cubicBezTo>
                    <a:pt x="167" y="564"/>
                    <a:pt x="167" y="510"/>
                    <a:pt x="167" y="452"/>
                  </a:cubicBezTo>
                  <a:cubicBezTo>
                    <a:pt x="167" y="416"/>
                    <a:pt x="185" y="361"/>
                    <a:pt x="204" y="303"/>
                  </a:cubicBezTo>
                  <a:cubicBezTo>
                    <a:pt x="204" y="285"/>
                    <a:pt x="226" y="249"/>
                    <a:pt x="226" y="226"/>
                  </a:cubicBezTo>
                  <a:cubicBezTo>
                    <a:pt x="244" y="208"/>
                    <a:pt x="244" y="190"/>
                    <a:pt x="262" y="172"/>
                  </a:cubicBezTo>
                  <a:cubicBezTo>
                    <a:pt x="262" y="154"/>
                    <a:pt x="280" y="136"/>
                    <a:pt x="280" y="114"/>
                  </a:cubicBezTo>
                  <a:cubicBezTo>
                    <a:pt x="280" y="96"/>
                    <a:pt x="298" y="78"/>
                    <a:pt x="298" y="59"/>
                  </a:cubicBezTo>
                  <a:cubicBezTo>
                    <a:pt x="316" y="41"/>
                    <a:pt x="339" y="23"/>
                    <a:pt x="339" y="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9"/>
            <p:cNvSpPr/>
            <p:nvPr/>
          </p:nvSpPr>
          <p:spPr>
            <a:xfrm rot="448844">
              <a:off x="7961976" y="3989853"/>
              <a:ext cx="63804" cy="120182"/>
            </a:xfrm>
            <a:custGeom>
              <a:avLst/>
              <a:gdLst/>
              <a:ahLst/>
              <a:cxnLst/>
              <a:rect l="l" t="t" r="r" b="b"/>
              <a:pathLst>
                <a:path w="790" h="1488" extrusionOk="0">
                  <a:moveTo>
                    <a:pt x="131" y="0"/>
                  </a:moveTo>
                  <a:lnTo>
                    <a:pt x="149" y="23"/>
                  </a:lnTo>
                  <a:cubicBezTo>
                    <a:pt x="167" y="23"/>
                    <a:pt x="190" y="23"/>
                    <a:pt x="208" y="41"/>
                  </a:cubicBezTo>
                  <a:cubicBezTo>
                    <a:pt x="226" y="41"/>
                    <a:pt x="262" y="59"/>
                    <a:pt x="302" y="77"/>
                  </a:cubicBezTo>
                  <a:cubicBezTo>
                    <a:pt x="339" y="95"/>
                    <a:pt x="357" y="135"/>
                    <a:pt x="393" y="153"/>
                  </a:cubicBezTo>
                  <a:cubicBezTo>
                    <a:pt x="433" y="189"/>
                    <a:pt x="469" y="207"/>
                    <a:pt x="505" y="248"/>
                  </a:cubicBezTo>
                  <a:cubicBezTo>
                    <a:pt x="546" y="284"/>
                    <a:pt x="564" y="320"/>
                    <a:pt x="582" y="379"/>
                  </a:cubicBezTo>
                  <a:lnTo>
                    <a:pt x="582" y="397"/>
                  </a:lnTo>
                  <a:cubicBezTo>
                    <a:pt x="600" y="415"/>
                    <a:pt x="600" y="433"/>
                    <a:pt x="600" y="433"/>
                  </a:cubicBezTo>
                  <a:lnTo>
                    <a:pt x="600" y="451"/>
                  </a:lnTo>
                  <a:lnTo>
                    <a:pt x="600" y="473"/>
                  </a:lnTo>
                  <a:lnTo>
                    <a:pt x="600" y="491"/>
                  </a:lnTo>
                  <a:lnTo>
                    <a:pt x="600" y="509"/>
                  </a:lnTo>
                  <a:lnTo>
                    <a:pt x="582" y="546"/>
                  </a:lnTo>
                  <a:lnTo>
                    <a:pt x="582" y="586"/>
                  </a:lnTo>
                  <a:cubicBezTo>
                    <a:pt x="582" y="604"/>
                    <a:pt x="564" y="622"/>
                    <a:pt x="546" y="640"/>
                  </a:cubicBezTo>
                  <a:cubicBezTo>
                    <a:pt x="528" y="699"/>
                    <a:pt x="487" y="735"/>
                    <a:pt x="451" y="789"/>
                  </a:cubicBezTo>
                  <a:cubicBezTo>
                    <a:pt x="415" y="830"/>
                    <a:pt x="375" y="866"/>
                    <a:pt x="339" y="924"/>
                  </a:cubicBezTo>
                  <a:cubicBezTo>
                    <a:pt x="302" y="960"/>
                    <a:pt x="244" y="996"/>
                    <a:pt x="208" y="1055"/>
                  </a:cubicBezTo>
                  <a:cubicBezTo>
                    <a:pt x="190" y="1073"/>
                    <a:pt x="190" y="1091"/>
                    <a:pt x="167" y="1109"/>
                  </a:cubicBezTo>
                  <a:lnTo>
                    <a:pt x="113" y="1168"/>
                  </a:lnTo>
                  <a:cubicBezTo>
                    <a:pt x="95" y="1222"/>
                    <a:pt x="55" y="1262"/>
                    <a:pt x="37" y="1298"/>
                  </a:cubicBezTo>
                  <a:cubicBezTo>
                    <a:pt x="18" y="1334"/>
                    <a:pt x="18" y="1375"/>
                    <a:pt x="18" y="1393"/>
                  </a:cubicBezTo>
                  <a:cubicBezTo>
                    <a:pt x="0" y="1429"/>
                    <a:pt x="0" y="1447"/>
                    <a:pt x="0" y="1465"/>
                  </a:cubicBezTo>
                  <a:lnTo>
                    <a:pt x="0" y="1488"/>
                  </a:lnTo>
                  <a:lnTo>
                    <a:pt x="18" y="1465"/>
                  </a:lnTo>
                  <a:cubicBezTo>
                    <a:pt x="18" y="1447"/>
                    <a:pt x="37" y="1429"/>
                    <a:pt x="37" y="1411"/>
                  </a:cubicBezTo>
                  <a:cubicBezTo>
                    <a:pt x="55" y="1393"/>
                    <a:pt x="77" y="1352"/>
                    <a:pt x="113" y="1334"/>
                  </a:cubicBezTo>
                  <a:cubicBezTo>
                    <a:pt x="131" y="1298"/>
                    <a:pt x="167" y="1280"/>
                    <a:pt x="208" y="1240"/>
                  </a:cubicBezTo>
                  <a:cubicBezTo>
                    <a:pt x="244" y="1222"/>
                    <a:pt x="280" y="1186"/>
                    <a:pt x="320" y="1150"/>
                  </a:cubicBezTo>
                  <a:cubicBezTo>
                    <a:pt x="357" y="1109"/>
                    <a:pt x="415" y="1091"/>
                    <a:pt x="451" y="1055"/>
                  </a:cubicBezTo>
                  <a:cubicBezTo>
                    <a:pt x="469" y="1014"/>
                    <a:pt x="505" y="996"/>
                    <a:pt x="528" y="978"/>
                  </a:cubicBezTo>
                  <a:cubicBezTo>
                    <a:pt x="546" y="978"/>
                    <a:pt x="546" y="960"/>
                    <a:pt x="564" y="942"/>
                  </a:cubicBezTo>
                  <a:lnTo>
                    <a:pt x="600" y="924"/>
                  </a:lnTo>
                  <a:cubicBezTo>
                    <a:pt x="641" y="866"/>
                    <a:pt x="677" y="811"/>
                    <a:pt x="713" y="735"/>
                  </a:cubicBezTo>
                  <a:cubicBezTo>
                    <a:pt x="731" y="699"/>
                    <a:pt x="753" y="676"/>
                    <a:pt x="771" y="640"/>
                  </a:cubicBezTo>
                  <a:cubicBezTo>
                    <a:pt x="771" y="622"/>
                    <a:pt x="771" y="586"/>
                    <a:pt x="789" y="564"/>
                  </a:cubicBezTo>
                  <a:lnTo>
                    <a:pt x="789" y="527"/>
                  </a:lnTo>
                  <a:lnTo>
                    <a:pt x="789" y="509"/>
                  </a:lnTo>
                  <a:lnTo>
                    <a:pt x="789" y="491"/>
                  </a:lnTo>
                  <a:lnTo>
                    <a:pt x="789" y="451"/>
                  </a:lnTo>
                  <a:lnTo>
                    <a:pt x="789" y="433"/>
                  </a:lnTo>
                  <a:cubicBezTo>
                    <a:pt x="789" y="415"/>
                    <a:pt x="771" y="415"/>
                    <a:pt x="771" y="397"/>
                  </a:cubicBezTo>
                  <a:cubicBezTo>
                    <a:pt x="771" y="379"/>
                    <a:pt x="771" y="361"/>
                    <a:pt x="753" y="338"/>
                  </a:cubicBezTo>
                  <a:cubicBezTo>
                    <a:pt x="753" y="320"/>
                    <a:pt x="753" y="302"/>
                    <a:pt x="731" y="302"/>
                  </a:cubicBezTo>
                  <a:cubicBezTo>
                    <a:pt x="695" y="225"/>
                    <a:pt x="659" y="189"/>
                    <a:pt x="600" y="153"/>
                  </a:cubicBezTo>
                  <a:cubicBezTo>
                    <a:pt x="564" y="95"/>
                    <a:pt x="505" y="77"/>
                    <a:pt x="451" y="59"/>
                  </a:cubicBezTo>
                  <a:cubicBezTo>
                    <a:pt x="433" y="41"/>
                    <a:pt x="415" y="41"/>
                    <a:pt x="393" y="23"/>
                  </a:cubicBezTo>
                  <a:lnTo>
                    <a:pt x="320" y="23"/>
                  </a:lnTo>
                  <a:cubicBezTo>
                    <a:pt x="280" y="0"/>
                    <a:pt x="244" y="0"/>
                    <a:pt x="226" y="0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9"/>
            <p:cNvSpPr/>
            <p:nvPr/>
          </p:nvSpPr>
          <p:spPr>
            <a:xfrm rot="448844">
              <a:off x="7976613" y="4244606"/>
              <a:ext cx="48540" cy="62999"/>
            </a:xfrm>
            <a:custGeom>
              <a:avLst/>
              <a:gdLst/>
              <a:ahLst/>
              <a:cxnLst/>
              <a:rect l="l" t="t" r="r" b="b"/>
              <a:pathLst>
                <a:path w="601" h="780" extrusionOk="0">
                  <a:moveTo>
                    <a:pt x="434" y="0"/>
                  </a:moveTo>
                  <a:lnTo>
                    <a:pt x="434" y="36"/>
                  </a:lnTo>
                  <a:lnTo>
                    <a:pt x="434" y="95"/>
                  </a:lnTo>
                  <a:lnTo>
                    <a:pt x="434" y="172"/>
                  </a:lnTo>
                  <a:lnTo>
                    <a:pt x="434" y="244"/>
                  </a:lnTo>
                  <a:cubicBezTo>
                    <a:pt x="411" y="262"/>
                    <a:pt x="411" y="302"/>
                    <a:pt x="411" y="320"/>
                  </a:cubicBezTo>
                  <a:lnTo>
                    <a:pt x="411" y="415"/>
                  </a:lnTo>
                  <a:cubicBezTo>
                    <a:pt x="393" y="433"/>
                    <a:pt x="393" y="469"/>
                    <a:pt x="375" y="487"/>
                  </a:cubicBezTo>
                  <a:cubicBezTo>
                    <a:pt x="375" y="510"/>
                    <a:pt x="357" y="528"/>
                    <a:pt x="357" y="546"/>
                  </a:cubicBezTo>
                  <a:cubicBezTo>
                    <a:pt x="339" y="564"/>
                    <a:pt x="321" y="582"/>
                    <a:pt x="298" y="600"/>
                  </a:cubicBezTo>
                  <a:cubicBezTo>
                    <a:pt x="280" y="622"/>
                    <a:pt x="262" y="622"/>
                    <a:pt x="244" y="641"/>
                  </a:cubicBezTo>
                  <a:cubicBezTo>
                    <a:pt x="226" y="641"/>
                    <a:pt x="208" y="659"/>
                    <a:pt x="168" y="659"/>
                  </a:cubicBezTo>
                  <a:cubicBezTo>
                    <a:pt x="150" y="659"/>
                    <a:pt x="132" y="659"/>
                    <a:pt x="114" y="677"/>
                  </a:cubicBezTo>
                  <a:lnTo>
                    <a:pt x="1" y="677"/>
                  </a:lnTo>
                  <a:cubicBezTo>
                    <a:pt x="1" y="677"/>
                    <a:pt x="19" y="695"/>
                    <a:pt x="55" y="713"/>
                  </a:cubicBezTo>
                  <a:cubicBezTo>
                    <a:pt x="55" y="713"/>
                    <a:pt x="73" y="735"/>
                    <a:pt x="96" y="753"/>
                  </a:cubicBezTo>
                  <a:lnTo>
                    <a:pt x="132" y="753"/>
                  </a:lnTo>
                  <a:cubicBezTo>
                    <a:pt x="150" y="771"/>
                    <a:pt x="168" y="771"/>
                    <a:pt x="168" y="771"/>
                  </a:cubicBezTo>
                  <a:cubicBezTo>
                    <a:pt x="195" y="771"/>
                    <a:pt x="220" y="779"/>
                    <a:pt x="244" y="779"/>
                  </a:cubicBezTo>
                  <a:cubicBezTo>
                    <a:pt x="256" y="779"/>
                    <a:pt x="268" y="777"/>
                    <a:pt x="280" y="771"/>
                  </a:cubicBezTo>
                  <a:cubicBezTo>
                    <a:pt x="298" y="771"/>
                    <a:pt x="357" y="771"/>
                    <a:pt x="393" y="753"/>
                  </a:cubicBezTo>
                  <a:cubicBezTo>
                    <a:pt x="434" y="735"/>
                    <a:pt x="470" y="713"/>
                    <a:pt x="488" y="677"/>
                  </a:cubicBezTo>
                  <a:cubicBezTo>
                    <a:pt x="524" y="641"/>
                    <a:pt x="546" y="600"/>
                    <a:pt x="564" y="564"/>
                  </a:cubicBezTo>
                  <a:cubicBezTo>
                    <a:pt x="582" y="528"/>
                    <a:pt x="600" y="469"/>
                    <a:pt x="600" y="433"/>
                  </a:cubicBezTo>
                  <a:lnTo>
                    <a:pt x="600" y="320"/>
                  </a:lnTo>
                  <a:cubicBezTo>
                    <a:pt x="582" y="244"/>
                    <a:pt x="564" y="190"/>
                    <a:pt x="524" y="131"/>
                  </a:cubicBezTo>
                  <a:cubicBezTo>
                    <a:pt x="506" y="95"/>
                    <a:pt x="488" y="59"/>
                    <a:pt x="452" y="18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9"/>
            <p:cNvSpPr/>
            <p:nvPr/>
          </p:nvSpPr>
          <p:spPr>
            <a:xfrm rot="448844">
              <a:off x="7727467" y="4022366"/>
              <a:ext cx="25926" cy="56133"/>
            </a:xfrm>
            <a:custGeom>
              <a:avLst/>
              <a:gdLst/>
              <a:ahLst/>
              <a:cxnLst/>
              <a:rect l="l" t="t" r="r" b="b"/>
              <a:pathLst>
                <a:path w="321" h="695" extrusionOk="0">
                  <a:moveTo>
                    <a:pt x="113" y="0"/>
                  </a:moveTo>
                  <a:cubicBezTo>
                    <a:pt x="113" y="0"/>
                    <a:pt x="95" y="0"/>
                    <a:pt x="77" y="19"/>
                  </a:cubicBezTo>
                  <a:cubicBezTo>
                    <a:pt x="77" y="37"/>
                    <a:pt x="59" y="37"/>
                    <a:pt x="59" y="55"/>
                  </a:cubicBezTo>
                  <a:cubicBezTo>
                    <a:pt x="41" y="73"/>
                    <a:pt x="41" y="91"/>
                    <a:pt x="41" y="113"/>
                  </a:cubicBezTo>
                  <a:cubicBezTo>
                    <a:pt x="23" y="113"/>
                    <a:pt x="23" y="131"/>
                    <a:pt x="23" y="131"/>
                  </a:cubicBezTo>
                  <a:lnTo>
                    <a:pt x="23" y="167"/>
                  </a:lnTo>
                  <a:cubicBezTo>
                    <a:pt x="1" y="185"/>
                    <a:pt x="1" y="226"/>
                    <a:pt x="1" y="244"/>
                  </a:cubicBezTo>
                  <a:cubicBezTo>
                    <a:pt x="1" y="262"/>
                    <a:pt x="1" y="298"/>
                    <a:pt x="23" y="316"/>
                  </a:cubicBezTo>
                  <a:cubicBezTo>
                    <a:pt x="23" y="357"/>
                    <a:pt x="41" y="375"/>
                    <a:pt x="41" y="393"/>
                  </a:cubicBezTo>
                  <a:cubicBezTo>
                    <a:pt x="59" y="429"/>
                    <a:pt x="59" y="451"/>
                    <a:pt x="77" y="469"/>
                  </a:cubicBezTo>
                  <a:cubicBezTo>
                    <a:pt x="95" y="487"/>
                    <a:pt x="95" y="505"/>
                    <a:pt x="113" y="523"/>
                  </a:cubicBezTo>
                  <a:cubicBezTo>
                    <a:pt x="154" y="564"/>
                    <a:pt x="190" y="600"/>
                    <a:pt x="208" y="618"/>
                  </a:cubicBezTo>
                  <a:cubicBezTo>
                    <a:pt x="285" y="677"/>
                    <a:pt x="321" y="695"/>
                    <a:pt x="321" y="695"/>
                  </a:cubicBezTo>
                  <a:lnTo>
                    <a:pt x="321" y="654"/>
                  </a:lnTo>
                  <a:cubicBezTo>
                    <a:pt x="321" y="618"/>
                    <a:pt x="321" y="600"/>
                    <a:pt x="303" y="564"/>
                  </a:cubicBezTo>
                  <a:cubicBezTo>
                    <a:pt x="303" y="541"/>
                    <a:pt x="303" y="523"/>
                    <a:pt x="285" y="505"/>
                  </a:cubicBezTo>
                  <a:cubicBezTo>
                    <a:pt x="285" y="487"/>
                    <a:pt x="285" y="469"/>
                    <a:pt x="266" y="451"/>
                  </a:cubicBezTo>
                  <a:cubicBezTo>
                    <a:pt x="266" y="429"/>
                    <a:pt x="248" y="411"/>
                    <a:pt x="248" y="393"/>
                  </a:cubicBezTo>
                  <a:cubicBezTo>
                    <a:pt x="248" y="375"/>
                    <a:pt x="226" y="357"/>
                    <a:pt x="226" y="316"/>
                  </a:cubicBezTo>
                  <a:cubicBezTo>
                    <a:pt x="208" y="298"/>
                    <a:pt x="208" y="280"/>
                    <a:pt x="208" y="262"/>
                  </a:cubicBezTo>
                  <a:cubicBezTo>
                    <a:pt x="190" y="244"/>
                    <a:pt x="190" y="226"/>
                    <a:pt x="172" y="226"/>
                  </a:cubicBezTo>
                  <a:cubicBezTo>
                    <a:pt x="172" y="203"/>
                    <a:pt x="172" y="185"/>
                    <a:pt x="154" y="167"/>
                  </a:cubicBezTo>
                  <a:lnTo>
                    <a:pt x="154" y="113"/>
                  </a:lnTo>
                  <a:cubicBezTo>
                    <a:pt x="136" y="91"/>
                    <a:pt x="136" y="73"/>
                    <a:pt x="136" y="73"/>
                  </a:cubicBezTo>
                  <a:cubicBezTo>
                    <a:pt x="136" y="55"/>
                    <a:pt x="113" y="37"/>
                    <a:pt x="113" y="37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9"/>
            <p:cNvSpPr/>
            <p:nvPr/>
          </p:nvSpPr>
          <p:spPr>
            <a:xfrm rot="448844">
              <a:off x="7619984" y="3962562"/>
              <a:ext cx="45632" cy="230914"/>
            </a:xfrm>
            <a:custGeom>
              <a:avLst/>
              <a:gdLst/>
              <a:ahLst/>
              <a:cxnLst/>
              <a:rect l="l" t="t" r="r" b="b"/>
              <a:pathLst>
                <a:path w="565" h="2859" extrusionOk="0">
                  <a:moveTo>
                    <a:pt x="564" y="0"/>
                  </a:moveTo>
                  <a:cubicBezTo>
                    <a:pt x="564" y="0"/>
                    <a:pt x="546" y="59"/>
                    <a:pt x="528" y="136"/>
                  </a:cubicBezTo>
                  <a:cubicBezTo>
                    <a:pt x="488" y="208"/>
                    <a:pt x="452" y="302"/>
                    <a:pt x="416" y="433"/>
                  </a:cubicBezTo>
                  <a:cubicBezTo>
                    <a:pt x="375" y="564"/>
                    <a:pt x="339" y="717"/>
                    <a:pt x="303" y="884"/>
                  </a:cubicBezTo>
                  <a:cubicBezTo>
                    <a:pt x="285" y="979"/>
                    <a:pt x="244" y="1055"/>
                    <a:pt x="226" y="1150"/>
                  </a:cubicBezTo>
                  <a:cubicBezTo>
                    <a:pt x="208" y="1222"/>
                    <a:pt x="190" y="1317"/>
                    <a:pt x="172" y="1411"/>
                  </a:cubicBezTo>
                  <a:cubicBezTo>
                    <a:pt x="150" y="1506"/>
                    <a:pt x="150" y="1578"/>
                    <a:pt x="132" y="1673"/>
                  </a:cubicBezTo>
                  <a:cubicBezTo>
                    <a:pt x="114" y="1767"/>
                    <a:pt x="95" y="1844"/>
                    <a:pt x="77" y="1939"/>
                  </a:cubicBezTo>
                  <a:cubicBezTo>
                    <a:pt x="59" y="2106"/>
                    <a:pt x="37" y="2254"/>
                    <a:pt x="19" y="2390"/>
                  </a:cubicBezTo>
                  <a:cubicBezTo>
                    <a:pt x="1" y="2538"/>
                    <a:pt x="1" y="2651"/>
                    <a:pt x="1" y="2728"/>
                  </a:cubicBezTo>
                  <a:lnTo>
                    <a:pt x="1" y="2858"/>
                  </a:lnTo>
                  <a:cubicBezTo>
                    <a:pt x="1" y="2858"/>
                    <a:pt x="1" y="2800"/>
                    <a:pt x="37" y="2728"/>
                  </a:cubicBezTo>
                  <a:cubicBezTo>
                    <a:pt x="59" y="2651"/>
                    <a:pt x="95" y="2556"/>
                    <a:pt x="132" y="2426"/>
                  </a:cubicBezTo>
                  <a:cubicBezTo>
                    <a:pt x="172" y="2295"/>
                    <a:pt x="226" y="2142"/>
                    <a:pt x="262" y="1975"/>
                  </a:cubicBezTo>
                  <a:cubicBezTo>
                    <a:pt x="285" y="1880"/>
                    <a:pt x="303" y="1804"/>
                    <a:pt x="321" y="1713"/>
                  </a:cubicBezTo>
                  <a:cubicBezTo>
                    <a:pt x="339" y="1637"/>
                    <a:pt x="357" y="1542"/>
                    <a:pt x="375" y="1447"/>
                  </a:cubicBezTo>
                  <a:cubicBezTo>
                    <a:pt x="398" y="1353"/>
                    <a:pt x="416" y="1281"/>
                    <a:pt x="434" y="1186"/>
                  </a:cubicBezTo>
                  <a:cubicBezTo>
                    <a:pt x="452" y="1091"/>
                    <a:pt x="452" y="1015"/>
                    <a:pt x="470" y="925"/>
                  </a:cubicBezTo>
                  <a:cubicBezTo>
                    <a:pt x="488" y="753"/>
                    <a:pt x="528" y="605"/>
                    <a:pt x="528" y="474"/>
                  </a:cubicBezTo>
                  <a:cubicBezTo>
                    <a:pt x="546" y="321"/>
                    <a:pt x="546" y="208"/>
                    <a:pt x="564" y="136"/>
                  </a:cubicBezTo>
                  <a:lnTo>
                    <a:pt x="564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5" name="Google Shape;1125;p49"/>
          <p:cNvGrpSpPr/>
          <p:nvPr/>
        </p:nvGrpSpPr>
        <p:grpSpPr>
          <a:xfrm>
            <a:off x="6901960" y="607225"/>
            <a:ext cx="1369076" cy="1389011"/>
            <a:chOff x="6901960" y="607225"/>
            <a:chExt cx="1369076" cy="1389011"/>
          </a:xfrm>
        </p:grpSpPr>
        <p:sp>
          <p:nvSpPr>
            <p:cNvPr id="1126" name="Google Shape;1126;p49"/>
            <p:cNvSpPr/>
            <p:nvPr/>
          </p:nvSpPr>
          <p:spPr>
            <a:xfrm rot="1014327">
              <a:off x="7041294" y="741559"/>
              <a:ext cx="1090409" cy="1120342"/>
            </a:xfrm>
            <a:custGeom>
              <a:avLst/>
              <a:gdLst/>
              <a:ahLst/>
              <a:cxnLst/>
              <a:rect l="l" t="t" r="r" b="b"/>
              <a:pathLst>
                <a:path w="14426" h="14822" extrusionOk="0">
                  <a:moveTo>
                    <a:pt x="7551" y="0"/>
                  </a:moveTo>
                  <a:lnTo>
                    <a:pt x="753" y="1127"/>
                  </a:lnTo>
                  <a:cubicBezTo>
                    <a:pt x="303" y="1204"/>
                    <a:pt x="1" y="1637"/>
                    <a:pt x="59" y="2123"/>
                  </a:cubicBezTo>
                  <a:lnTo>
                    <a:pt x="1204" y="10990"/>
                  </a:lnTo>
                  <a:cubicBezTo>
                    <a:pt x="1263" y="11418"/>
                    <a:pt x="1619" y="11738"/>
                    <a:pt x="2029" y="11738"/>
                  </a:cubicBezTo>
                  <a:cubicBezTo>
                    <a:pt x="2088" y="11738"/>
                    <a:pt x="2124" y="11738"/>
                    <a:pt x="2164" y="11720"/>
                  </a:cubicBezTo>
                  <a:lnTo>
                    <a:pt x="2462" y="11684"/>
                  </a:lnTo>
                  <a:lnTo>
                    <a:pt x="2462" y="11833"/>
                  </a:lnTo>
                  <a:lnTo>
                    <a:pt x="2480" y="12004"/>
                  </a:lnTo>
                  <a:cubicBezTo>
                    <a:pt x="2480" y="12171"/>
                    <a:pt x="2520" y="12342"/>
                    <a:pt x="2592" y="12527"/>
                  </a:cubicBezTo>
                  <a:cubicBezTo>
                    <a:pt x="2615" y="12604"/>
                    <a:pt x="2651" y="12680"/>
                    <a:pt x="2687" y="12753"/>
                  </a:cubicBezTo>
                  <a:cubicBezTo>
                    <a:pt x="2913" y="13185"/>
                    <a:pt x="3251" y="13505"/>
                    <a:pt x="3629" y="13636"/>
                  </a:cubicBezTo>
                  <a:cubicBezTo>
                    <a:pt x="3778" y="13695"/>
                    <a:pt x="3909" y="13749"/>
                    <a:pt x="4057" y="13785"/>
                  </a:cubicBezTo>
                  <a:lnTo>
                    <a:pt x="4170" y="13825"/>
                  </a:lnTo>
                  <a:cubicBezTo>
                    <a:pt x="4283" y="13862"/>
                    <a:pt x="4378" y="13898"/>
                    <a:pt x="4490" y="13938"/>
                  </a:cubicBezTo>
                  <a:lnTo>
                    <a:pt x="4531" y="13938"/>
                  </a:lnTo>
                  <a:cubicBezTo>
                    <a:pt x="4549" y="13956"/>
                    <a:pt x="4585" y="13956"/>
                    <a:pt x="4621" y="13974"/>
                  </a:cubicBezTo>
                  <a:cubicBezTo>
                    <a:pt x="4756" y="14010"/>
                    <a:pt x="4887" y="14051"/>
                    <a:pt x="5036" y="14087"/>
                  </a:cubicBezTo>
                  <a:lnTo>
                    <a:pt x="5112" y="14123"/>
                  </a:lnTo>
                  <a:cubicBezTo>
                    <a:pt x="5225" y="14145"/>
                    <a:pt x="5338" y="14182"/>
                    <a:pt x="5450" y="14200"/>
                  </a:cubicBezTo>
                  <a:cubicBezTo>
                    <a:pt x="5504" y="14218"/>
                    <a:pt x="5563" y="14236"/>
                    <a:pt x="5599" y="14236"/>
                  </a:cubicBezTo>
                  <a:cubicBezTo>
                    <a:pt x="5712" y="14276"/>
                    <a:pt x="5806" y="14294"/>
                    <a:pt x="5901" y="14312"/>
                  </a:cubicBezTo>
                  <a:lnTo>
                    <a:pt x="5937" y="14330"/>
                  </a:lnTo>
                  <a:cubicBezTo>
                    <a:pt x="5973" y="14330"/>
                    <a:pt x="6014" y="14348"/>
                    <a:pt x="6050" y="14348"/>
                  </a:cubicBezTo>
                  <a:cubicBezTo>
                    <a:pt x="6163" y="14371"/>
                    <a:pt x="6293" y="14407"/>
                    <a:pt x="6424" y="14425"/>
                  </a:cubicBezTo>
                  <a:lnTo>
                    <a:pt x="8137" y="14781"/>
                  </a:lnTo>
                  <a:lnTo>
                    <a:pt x="8060" y="14709"/>
                  </a:lnTo>
                  <a:lnTo>
                    <a:pt x="8755" y="14763"/>
                  </a:lnTo>
                  <a:lnTo>
                    <a:pt x="8831" y="14763"/>
                  </a:lnTo>
                  <a:cubicBezTo>
                    <a:pt x="8885" y="14763"/>
                    <a:pt x="8944" y="14763"/>
                    <a:pt x="8998" y="14781"/>
                  </a:cubicBezTo>
                  <a:cubicBezTo>
                    <a:pt x="9093" y="14781"/>
                    <a:pt x="9205" y="14781"/>
                    <a:pt x="9318" y="14799"/>
                  </a:cubicBezTo>
                  <a:lnTo>
                    <a:pt x="9449" y="14799"/>
                  </a:lnTo>
                  <a:cubicBezTo>
                    <a:pt x="9579" y="14799"/>
                    <a:pt x="9692" y="14799"/>
                    <a:pt x="9827" y="14822"/>
                  </a:cubicBezTo>
                  <a:lnTo>
                    <a:pt x="10819" y="14822"/>
                  </a:lnTo>
                  <a:cubicBezTo>
                    <a:pt x="10860" y="14822"/>
                    <a:pt x="10896" y="14799"/>
                    <a:pt x="10932" y="14799"/>
                  </a:cubicBezTo>
                  <a:cubicBezTo>
                    <a:pt x="11085" y="14799"/>
                    <a:pt x="11234" y="14799"/>
                    <a:pt x="11383" y="14781"/>
                  </a:cubicBezTo>
                  <a:cubicBezTo>
                    <a:pt x="11590" y="14781"/>
                    <a:pt x="11797" y="14709"/>
                    <a:pt x="12023" y="14596"/>
                  </a:cubicBezTo>
                  <a:cubicBezTo>
                    <a:pt x="12455" y="14371"/>
                    <a:pt x="12811" y="13974"/>
                    <a:pt x="12960" y="13541"/>
                  </a:cubicBezTo>
                  <a:cubicBezTo>
                    <a:pt x="12960" y="13541"/>
                    <a:pt x="12983" y="13505"/>
                    <a:pt x="12983" y="13487"/>
                  </a:cubicBezTo>
                  <a:lnTo>
                    <a:pt x="13073" y="13203"/>
                  </a:lnTo>
                  <a:cubicBezTo>
                    <a:pt x="13073" y="13167"/>
                    <a:pt x="13095" y="13149"/>
                    <a:pt x="13095" y="13109"/>
                  </a:cubicBezTo>
                  <a:lnTo>
                    <a:pt x="13393" y="12022"/>
                  </a:lnTo>
                  <a:cubicBezTo>
                    <a:pt x="13411" y="11964"/>
                    <a:pt x="13411" y="11910"/>
                    <a:pt x="13434" y="11851"/>
                  </a:cubicBezTo>
                  <a:lnTo>
                    <a:pt x="13564" y="11270"/>
                  </a:lnTo>
                  <a:cubicBezTo>
                    <a:pt x="13808" y="10179"/>
                    <a:pt x="14051" y="8696"/>
                    <a:pt x="13956" y="7627"/>
                  </a:cubicBezTo>
                  <a:cubicBezTo>
                    <a:pt x="14051" y="6911"/>
                    <a:pt x="14425" y="3927"/>
                    <a:pt x="13506" y="2741"/>
                  </a:cubicBezTo>
                  <a:cubicBezTo>
                    <a:pt x="12942" y="2029"/>
                    <a:pt x="11667" y="1542"/>
                    <a:pt x="9449" y="1186"/>
                  </a:cubicBezTo>
                  <a:lnTo>
                    <a:pt x="9431" y="1163"/>
                  </a:lnTo>
                  <a:cubicBezTo>
                    <a:pt x="9111" y="1127"/>
                    <a:pt x="8831" y="1091"/>
                    <a:pt x="8547" y="1073"/>
                  </a:cubicBezTo>
                  <a:lnTo>
                    <a:pt x="8511" y="753"/>
                  </a:lnTo>
                  <a:cubicBezTo>
                    <a:pt x="8453" y="320"/>
                    <a:pt x="8096" y="0"/>
                    <a:pt x="7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9"/>
            <p:cNvSpPr/>
            <p:nvPr/>
          </p:nvSpPr>
          <p:spPr>
            <a:xfrm rot="1014327">
              <a:off x="7125482" y="734337"/>
              <a:ext cx="650496" cy="808623"/>
            </a:xfrm>
            <a:custGeom>
              <a:avLst/>
              <a:gdLst/>
              <a:ahLst/>
              <a:cxnLst/>
              <a:rect l="l" t="t" r="r" b="b"/>
              <a:pathLst>
                <a:path w="8606" h="10698" extrusionOk="0">
                  <a:moveTo>
                    <a:pt x="7142" y="0"/>
                  </a:moveTo>
                  <a:cubicBezTo>
                    <a:pt x="7123" y="0"/>
                    <a:pt x="7102" y="3"/>
                    <a:pt x="7082" y="8"/>
                  </a:cubicBezTo>
                  <a:lnTo>
                    <a:pt x="284" y="1135"/>
                  </a:lnTo>
                  <a:cubicBezTo>
                    <a:pt x="113" y="1153"/>
                    <a:pt x="0" y="1342"/>
                    <a:pt x="23" y="1527"/>
                  </a:cubicBezTo>
                  <a:lnTo>
                    <a:pt x="1168" y="10393"/>
                  </a:lnTo>
                  <a:cubicBezTo>
                    <a:pt x="1201" y="10571"/>
                    <a:pt x="1334" y="10697"/>
                    <a:pt x="1492" y="10697"/>
                  </a:cubicBezTo>
                  <a:cubicBezTo>
                    <a:pt x="1503" y="10697"/>
                    <a:pt x="1513" y="10697"/>
                    <a:pt x="1524" y="10695"/>
                  </a:cubicBezTo>
                  <a:lnTo>
                    <a:pt x="8321" y="9546"/>
                  </a:lnTo>
                  <a:cubicBezTo>
                    <a:pt x="8493" y="9528"/>
                    <a:pt x="8605" y="9343"/>
                    <a:pt x="8565" y="9154"/>
                  </a:cubicBezTo>
                  <a:lnTo>
                    <a:pt x="7420" y="287"/>
                  </a:lnTo>
                  <a:cubicBezTo>
                    <a:pt x="7404" y="125"/>
                    <a:pt x="7287" y="0"/>
                    <a:pt x="7142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9"/>
            <p:cNvSpPr/>
            <p:nvPr/>
          </p:nvSpPr>
          <p:spPr>
            <a:xfrm rot="1014327">
              <a:off x="7179378" y="1379961"/>
              <a:ext cx="444675" cy="69539"/>
            </a:xfrm>
            <a:custGeom>
              <a:avLst/>
              <a:gdLst/>
              <a:ahLst/>
              <a:cxnLst/>
              <a:rect l="l" t="t" r="r" b="b"/>
              <a:pathLst>
                <a:path w="5883" h="920" extrusionOk="0">
                  <a:moveTo>
                    <a:pt x="5883" y="0"/>
                  </a:moveTo>
                  <a:cubicBezTo>
                    <a:pt x="5486" y="36"/>
                    <a:pt x="5071" y="72"/>
                    <a:pt x="4679" y="113"/>
                  </a:cubicBezTo>
                  <a:cubicBezTo>
                    <a:pt x="4359" y="149"/>
                    <a:pt x="4098" y="167"/>
                    <a:pt x="3832" y="208"/>
                  </a:cubicBezTo>
                  <a:lnTo>
                    <a:pt x="3741" y="226"/>
                  </a:lnTo>
                  <a:cubicBezTo>
                    <a:pt x="3494" y="244"/>
                    <a:pt x="3214" y="280"/>
                    <a:pt x="2912" y="338"/>
                  </a:cubicBezTo>
                  <a:cubicBezTo>
                    <a:pt x="2556" y="393"/>
                    <a:pt x="2276" y="433"/>
                    <a:pt x="2011" y="487"/>
                  </a:cubicBezTo>
                  <a:cubicBezTo>
                    <a:pt x="1749" y="523"/>
                    <a:pt x="1465" y="582"/>
                    <a:pt x="1168" y="636"/>
                  </a:cubicBezTo>
                  <a:cubicBezTo>
                    <a:pt x="1014" y="677"/>
                    <a:pt x="884" y="695"/>
                    <a:pt x="753" y="731"/>
                  </a:cubicBezTo>
                  <a:cubicBezTo>
                    <a:pt x="622" y="749"/>
                    <a:pt x="491" y="789"/>
                    <a:pt x="361" y="825"/>
                  </a:cubicBezTo>
                  <a:lnTo>
                    <a:pt x="0" y="920"/>
                  </a:lnTo>
                  <a:lnTo>
                    <a:pt x="379" y="843"/>
                  </a:lnTo>
                  <a:lnTo>
                    <a:pt x="771" y="789"/>
                  </a:lnTo>
                  <a:lnTo>
                    <a:pt x="1186" y="713"/>
                  </a:lnTo>
                  <a:lnTo>
                    <a:pt x="2029" y="582"/>
                  </a:lnTo>
                  <a:lnTo>
                    <a:pt x="2479" y="505"/>
                  </a:lnTo>
                  <a:cubicBezTo>
                    <a:pt x="2633" y="487"/>
                    <a:pt x="2781" y="469"/>
                    <a:pt x="2930" y="451"/>
                  </a:cubicBezTo>
                  <a:lnTo>
                    <a:pt x="4679" y="185"/>
                  </a:lnTo>
                  <a:lnTo>
                    <a:pt x="5486" y="54"/>
                  </a:lnTo>
                  <a:lnTo>
                    <a:pt x="5883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9"/>
            <p:cNvSpPr/>
            <p:nvPr/>
          </p:nvSpPr>
          <p:spPr>
            <a:xfrm rot="1014327">
              <a:off x="7178202" y="1315531"/>
              <a:ext cx="454274" cy="71354"/>
            </a:xfrm>
            <a:custGeom>
              <a:avLst/>
              <a:gdLst/>
              <a:ahLst/>
              <a:cxnLst/>
              <a:rect l="l" t="t" r="r" b="b"/>
              <a:pathLst>
                <a:path w="6010" h="944" extrusionOk="0">
                  <a:moveTo>
                    <a:pt x="6009" y="1"/>
                  </a:moveTo>
                  <a:lnTo>
                    <a:pt x="6009" y="1"/>
                  </a:lnTo>
                  <a:cubicBezTo>
                    <a:pt x="5617" y="23"/>
                    <a:pt x="5203" y="60"/>
                    <a:pt x="4792" y="114"/>
                  </a:cubicBezTo>
                  <a:cubicBezTo>
                    <a:pt x="4490" y="154"/>
                    <a:pt x="4247" y="172"/>
                    <a:pt x="4022" y="208"/>
                  </a:cubicBezTo>
                  <a:lnTo>
                    <a:pt x="3909" y="208"/>
                  </a:lnTo>
                  <a:cubicBezTo>
                    <a:pt x="3625" y="249"/>
                    <a:pt x="3345" y="303"/>
                    <a:pt x="2989" y="339"/>
                  </a:cubicBezTo>
                  <a:cubicBezTo>
                    <a:pt x="2629" y="398"/>
                    <a:pt x="2331" y="452"/>
                    <a:pt x="2065" y="492"/>
                  </a:cubicBezTo>
                  <a:cubicBezTo>
                    <a:pt x="1804" y="546"/>
                    <a:pt x="1502" y="605"/>
                    <a:pt x="1204" y="659"/>
                  </a:cubicBezTo>
                  <a:cubicBezTo>
                    <a:pt x="1051" y="700"/>
                    <a:pt x="920" y="718"/>
                    <a:pt x="771" y="754"/>
                  </a:cubicBezTo>
                  <a:cubicBezTo>
                    <a:pt x="641" y="790"/>
                    <a:pt x="510" y="812"/>
                    <a:pt x="397" y="848"/>
                  </a:cubicBezTo>
                  <a:lnTo>
                    <a:pt x="80" y="928"/>
                  </a:lnTo>
                  <a:lnTo>
                    <a:pt x="80" y="928"/>
                  </a:lnTo>
                  <a:lnTo>
                    <a:pt x="397" y="866"/>
                  </a:lnTo>
                  <a:lnTo>
                    <a:pt x="789" y="812"/>
                  </a:lnTo>
                  <a:lnTo>
                    <a:pt x="1222" y="736"/>
                  </a:lnTo>
                  <a:lnTo>
                    <a:pt x="2106" y="605"/>
                  </a:lnTo>
                  <a:lnTo>
                    <a:pt x="2557" y="528"/>
                  </a:lnTo>
                  <a:cubicBezTo>
                    <a:pt x="2705" y="510"/>
                    <a:pt x="2854" y="492"/>
                    <a:pt x="3007" y="452"/>
                  </a:cubicBezTo>
                  <a:lnTo>
                    <a:pt x="4792" y="190"/>
                  </a:lnTo>
                  <a:lnTo>
                    <a:pt x="5617" y="60"/>
                  </a:lnTo>
                  <a:lnTo>
                    <a:pt x="6009" y="1"/>
                  </a:lnTo>
                  <a:close/>
                  <a:moveTo>
                    <a:pt x="80" y="928"/>
                  </a:moveTo>
                  <a:lnTo>
                    <a:pt x="1" y="943"/>
                  </a:lnTo>
                  <a:lnTo>
                    <a:pt x="19" y="943"/>
                  </a:lnTo>
                  <a:lnTo>
                    <a:pt x="80" y="928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9"/>
            <p:cNvSpPr/>
            <p:nvPr/>
          </p:nvSpPr>
          <p:spPr>
            <a:xfrm rot="1014327">
              <a:off x="7190959" y="1253761"/>
              <a:ext cx="441576" cy="69539"/>
            </a:xfrm>
            <a:custGeom>
              <a:avLst/>
              <a:gdLst/>
              <a:ahLst/>
              <a:cxnLst/>
              <a:rect l="l" t="t" r="r" b="b"/>
              <a:pathLst>
                <a:path w="5842" h="920" extrusionOk="0">
                  <a:moveTo>
                    <a:pt x="5842" y="0"/>
                  </a:moveTo>
                  <a:cubicBezTo>
                    <a:pt x="5468" y="41"/>
                    <a:pt x="5053" y="77"/>
                    <a:pt x="4661" y="113"/>
                  </a:cubicBezTo>
                  <a:cubicBezTo>
                    <a:pt x="4323" y="153"/>
                    <a:pt x="4057" y="189"/>
                    <a:pt x="3814" y="207"/>
                  </a:cubicBezTo>
                  <a:lnTo>
                    <a:pt x="3701" y="225"/>
                  </a:lnTo>
                  <a:cubicBezTo>
                    <a:pt x="3457" y="266"/>
                    <a:pt x="3214" y="302"/>
                    <a:pt x="2912" y="338"/>
                  </a:cubicBezTo>
                  <a:cubicBezTo>
                    <a:pt x="2556" y="397"/>
                    <a:pt x="2276" y="433"/>
                    <a:pt x="2010" y="491"/>
                  </a:cubicBezTo>
                  <a:cubicBezTo>
                    <a:pt x="1749" y="527"/>
                    <a:pt x="1465" y="582"/>
                    <a:pt x="1168" y="640"/>
                  </a:cubicBezTo>
                  <a:cubicBezTo>
                    <a:pt x="1037" y="676"/>
                    <a:pt x="884" y="694"/>
                    <a:pt x="753" y="735"/>
                  </a:cubicBezTo>
                  <a:cubicBezTo>
                    <a:pt x="622" y="771"/>
                    <a:pt x="509" y="789"/>
                    <a:pt x="379" y="829"/>
                  </a:cubicBezTo>
                  <a:lnTo>
                    <a:pt x="23" y="902"/>
                  </a:lnTo>
                  <a:lnTo>
                    <a:pt x="0" y="920"/>
                  </a:lnTo>
                  <a:lnTo>
                    <a:pt x="379" y="848"/>
                  </a:lnTo>
                  <a:lnTo>
                    <a:pt x="771" y="789"/>
                  </a:lnTo>
                  <a:lnTo>
                    <a:pt x="1186" y="717"/>
                  </a:lnTo>
                  <a:lnTo>
                    <a:pt x="2028" y="582"/>
                  </a:lnTo>
                  <a:lnTo>
                    <a:pt x="2479" y="527"/>
                  </a:lnTo>
                  <a:cubicBezTo>
                    <a:pt x="2633" y="491"/>
                    <a:pt x="2781" y="469"/>
                    <a:pt x="2912" y="451"/>
                  </a:cubicBezTo>
                  <a:lnTo>
                    <a:pt x="4661" y="189"/>
                  </a:lnTo>
                  <a:lnTo>
                    <a:pt x="5468" y="77"/>
                  </a:lnTo>
                  <a:lnTo>
                    <a:pt x="5842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9"/>
            <p:cNvSpPr/>
            <p:nvPr/>
          </p:nvSpPr>
          <p:spPr>
            <a:xfrm rot="1014327">
              <a:off x="7218383" y="1184517"/>
              <a:ext cx="428726" cy="65155"/>
            </a:xfrm>
            <a:custGeom>
              <a:avLst/>
              <a:gdLst/>
              <a:ahLst/>
              <a:cxnLst/>
              <a:rect l="l" t="t" r="r" b="b"/>
              <a:pathLst>
                <a:path w="5672" h="862" extrusionOk="0">
                  <a:moveTo>
                    <a:pt x="5671" y="0"/>
                  </a:moveTo>
                  <a:cubicBezTo>
                    <a:pt x="5297" y="36"/>
                    <a:pt x="4905" y="73"/>
                    <a:pt x="4508" y="113"/>
                  </a:cubicBezTo>
                  <a:cubicBezTo>
                    <a:pt x="4188" y="131"/>
                    <a:pt x="3927" y="167"/>
                    <a:pt x="3683" y="208"/>
                  </a:cubicBezTo>
                  <a:cubicBezTo>
                    <a:pt x="3607" y="208"/>
                    <a:pt x="3553" y="226"/>
                    <a:pt x="3476" y="226"/>
                  </a:cubicBezTo>
                  <a:cubicBezTo>
                    <a:pt x="3287" y="244"/>
                    <a:pt x="3061" y="280"/>
                    <a:pt x="2818" y="320"/>
                  </a:cubicBezTo>
                  <a:cubicBezTo>
                    <a:pt x="2462" y="375"/>
                    <a:pt x="2200" y="411"/>
                    <a:pt x="1952" y="451"/>
                  </a:cubicBezTo>
                  <a:cubicBezTo>
                    <a:pt x="1822" y="469"/>
                    <a:pt x="1709" y="505"/>
                    <a:pt x="1596" y="523"/>
                  </a:cubicBezTo>
                  <a:lnTo>
                    <a:pt x="1524" y="523"/>
                  </a:lnTo>
                  <a:cubicBezTo>
                    <a:pt x="1389" y="564"/>
                    <a:pt x="1258" y="582"/>
                    <a:pt x="1128" y="600"/>
                  </a:cubicBezTo>
                  <a:lnTo>
                    <a:pt x="1128" y="618"/>
                  </a:lnTo>
                  <a:cubicBezTo>
                    <a:pt x="997" y="636"/>
                    <a:pt x="866" y="659"/>
                    <a:pt x="735" y="695"/>
                  </a:cubicBezTo>
                  <a:cubicBezTo>
                    <a:pt x="600" y="713"/>
                    <a:pt x="469" y="749"/>
                    <a:pt x="357" y="789"/>
                  </a:cubicBezTo>
                  <a:lnTo>
                    <a:pt x="1" y="861"/>
                  </a:lnTo>
                  <a:lnTo>
                    <a:pt x="1" y="861"/>
                  </a:lnTo>
                  <a:lnTo>
                    <a:pt x="375" y="807"/>
                  </a:lnTo>
                  <a:lnTo>
                    <a:pt x="753" y="749"/>
                  </a:lnTo>
                  <a:lnTo>
                    <a:pt x="1146" y="677"/>
                  </a:lnTo>
                  <a:lnTo>
                    <a:pt x="1975" y="564"/>
                  </a:lnTo>
                  <a:lnTo>
                    <a:pt x="2403" y="487"/>
                  </a:lnTo>
                  <a:cubicBezTo>
                    <a:pt x="2538" y="469"/>
                    <a:pt x="2687" y="451"/>
                    <a:pt x="2836" y="433"/>
                  </a:cubicBezTo>
                  <a:lnTo>
                    <a:pt x="4508" y="185"/>
                  </a:lnTo>
                  <a:lnTo>
                    <a:pt x="5297" y="55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9"/>
            <p:cNvSpPr/>
            <p:nvPr/>
          </p:nvSpPr>
          <p:spPr>
            <a:xfrm rot="1014327">
              <a:off x="7239530" y="1115837"/>
              <a:ext cx="413382" cy="61074"/>
            </a:xfrm>
            <a:custGeom>
              <a:avLst/>
              <a:gdLst/>
              <a:ahLst/>
              <a:cxnLst/>
              <a:rect l="l" t="t" r="r" b="b"/>
              <a:pathLst>
                <a:path w="5469" h="808" extrusionOk="0">
                  <a:moveTo>
                    <a:pt x="5468" y="1"/>
                  </a:moveTo>
                  <a:cubicBezTo>
                    <a:pt x="5090" y="19"/>
                    <a:pt x="4716" y="55"/>
                    <a:pt x="4342" y="73"/>
                  </a:cubicBezTo>
                  <a:cubicBezTo>
                    <a:pt x="4040" y="114"/>
                    <a:pt x="3778" y="150"/>
                    <a:pt x="3530" y="168"/>
                  </a:cubicBezTo>
                  <a:cubicBezTo>
                    <a:pt x="3440" y="186"/>
                    <a:pt x="3327" y="186"/>
                    <a:pt x="3233" y="204"/>
                  </a:cubicBezTo>
                  <a:cubicBezTo>
                    <a:pt x="3061" y="226"/>
                    <a:pt x="2895" y="244"/>
                    <a:pt x="2705" y="280"/>
                  </a:cubicBezTo>
                  <a:cubicBezTo>
                    <a:pt x="2367" y="316"/>
                    <a:pt x="2124" y="375"/>
                    <a:pt x="1880" y="411"/>
                  </a:cubicBezTo>
                  <a:cubicBezTo>
                    <a:pt x="1750" y="429"/>
                    <a:pt x="1637" y="452"/>
                    <a:pt x="1524" y="470"/>
                  </a:cubicBezTo>
                  <a:lnTo>
                    <a:pt x="1466" y="488"/>
                  </a:lnTo>
                  <a:cubicBezTo>
                    <a:pt x="1335" y="506"/>
                    <a:pt x="1222" y="524"/>
                    <a:pt x="1092" y="564"/>
                  </a:cubicBezTo>
                  <a:lnTo>
                    <a:pt x="1073" y="564"/>
                  </a:lnTo>
                  <a:cubicBezTo>
                    <a:pt x="961" y="582"/>
                    <a:pt x="826" y="600"/>
                    <a:pt x="695" y="636"/>
                  </a:cubicBezTo>
                  <a:cubicBezTo>
                    <a:pt x="582" y="654"/>
                    <a:pt x="451" y="695"/>
                    <a:pt x="339" y="713"/>
                  </a:cubicBezTo>
                  <a:lnTo>
                    <a:pt x="1" y="808"/>
                  </a:lnTo>
                  <a:lnTo>
                    <a:pt x="357" y="749"/>
                  </a:lnTo>
                  <a:lnTo>
                    <a:pt x="713" y="695"/>
                  </a:lnTo>
                  <a:lnTo>
                    <a:pt x="1092" y="636"/>
                  </a:lnTo>
                  <a:lnTo>
                    <a:pt x="1898" y="506"/>
                  </a:lnTo>
                  <a:lnTo>
                    <a:pt x="2313" y="452"/>
                  </a:lnTo>
                  <a:cubicBezTo>
                    <a:pt x="2444" y="429"/>
                    <a:pt x="2575" y="411"/>
                    <a:pt x="2723" y="393"/>
                  </a:cubicBezTo>
                  <a:lnTo>
                    <a:pt x="4342" y="150"/>
                  </a:lnTo>
                  <a:lnTo>
                    <a:pt x="5090" y="55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9"/>
            <p:cNvSpPr/>
            <p:nvPr/>
          </p:nvSpPr>
          <p:spPr>
            <a:xfrm rot="1014327">
              <a:off x="7237942" y="1042365"/>
              <a:ext cx="413382" cy="61452"/>
            </a:xfrm>
            <a:custGeom>
              <a:avLst/>
              <a:gdLst/>
              <a:ahLst/>
              <a:cxnLst/>
              <a:rect l="l" t="t" r="r" b="b"/>
              <a:pathLst>
                <a:path w="5469" h="813" extrusionOk="0">
                  <a:moveTo>
                    <a:pt x="5468" y="1"/>
                  </a:moveTo>
                  <a:lnTo>
                    <a:pt x="5468" y="1"/>
                  </a:lnTo>
                  <a:cubicBezTo>
                    <a:pt x="5112" y="23"/>
                    <a:pt x="4734" y="59"/>
                    <a:pt x="4360" y="95"/>
                  </a:cubicBezTo>
                  <a:cubicBezTo>
                    <a:pt x="4040" y="113"/>
                    <a:pt x="3796" y="154"/>
                    <a:pt x="3553" y="172"/>
                  </a:cubicBezTo>
                  <a:cubicBezTo>
                    <a:pt x="3440" y="190"/>
                    <a:pt x="3345" y="208"/>
                    <a:pt x="3251" y="208"/>
                  </a:cubicBezTo>
                  <a:cubicBezTo>
                    <a:pt x="3084" y="249"/>
                    <a:pt x="2913" y="267"/>
                    <a:pt x="2705" y="285"/>
                  </a:cubicBezTo>
                  <a:cubicBezTo>
                    <a:pt x="2367" y="339"/>
                    <a:pt x="2124" y="379"/>
                    <a:pt x="1880" y="415"/>
                  </a:cubicBezTo>
                  <a:cubicBezTo>
                    <a:pt x="1768" y="434"/>
                    <a:pt x="1637" y="452"/>
                    <a:pt x="1524" y="492"/>
                  </a:cubicBezTo>
                  <a:lnTo>
                    <a:pt x="1466" y="492"/>
                  </a:lnTo>
                  <a:cubicBezTo>
                    <a:pt x="1353" y="510"/>
                    <a:pt x="1222" y="546"/>
                    <a:pt x="1091" y="564"/>
                  </a:cubicBezTo>
                  <a:cubicBezTo>
                    <a:pt x="961" y="587"/>
                    <a:pt x="830" y="623"/>
                    <a:pt x="699" y="641"/>
                  </a:cubicBezTo>
                  <a:cubicBezTo>
                    <a:pt x="587" y="677"/>
                    <a:pt x="451" y="699"/>
                    <a:pt x="339" y="736"/>
                  </a:cubicBezTo>
                  <a:lnTo>
                    <a:pt x="1" y="812"/>
                  </a:lnTo>
                  <a:lnTo>
                    <a:pt x="361" y="754"/>
                  </a:lnTo>
                  <a:lnTo>
                    <a:pt x="717" y="699"/>
                  </a:lnTo>
                  <a:lnTo>
                    <a:pt x="1110" y="641"/>
                  </a:lnTo>
                  <a:lnTo>
                    <a:pt x="1898" y="528"/>
                  </a:lnTo>
                  <a:lnTo>
                    <a:pt x="2313" y="452"/>
                  </a:lnTo>
                  <a:cubicBezTo>
                    <a:pt x="2444" y="434"/>
                    <a:pt x="2593" y="415"/>
                    <a:pt x="2728" y="397"/>
                  </a:cubicBezTo>
                  <a:lnTo>
                    <a:pt x="4360" y="172"/>
                  </a:lnTo>
                  <a:lnTo>
                    <a:pt x="5112" y="59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9"/>
            <p:cNvSpPr/>
            <p:nvPr/>
          </p:nvSpPr>
          <p:spPr>
            <a:xfrm rot="1014327">
              <a:off x="7249387" y="976052"/>
              <a:ext cx="402195" cy="58353"/>
            </a:xfrm>
            <a:custGeom>
              <a:avLst/>
              <a:gdLst/>
              <a:ahLst/>
              <a:cxnLst/>
              <a:rect l="l" t="t" r="r" b="b"/>
              <a:pathLst>
                <a:path w="5321" h="772" extrusionOk="0">
                  <a:moveTo>
                    <a:pt x="5320" y="1"/>
                  </a:moveTo>
                  <a:lnTo>
                    <a:pt x="5320" y="1"/>
                  </a:lnTo>
                  <a:cubicBezTo>
                    <a:pt x="4959" y="19"/>
                    <a:pt x="4603" y="37"/>
                    <a:pt x="4229" y="73"/>
                  </a:cubicBezTo>
                  <a:cubicBezTo>
                    <a:pt x="3945" y="113"/>
                    <a:pt x="3684" y="132"/>
                    <a:pt x="3458" y="150"/>
                  </a:cubicBezTo>
                  <a:cubicBezTo>
                    <a:pt x="3328" y="168"/>
                    <a:pt x="3197" y="186"/>
                    <a:pt x="3044" y="208"/>
                  </a:cubicBezTo>
                  <a:cubicBezTo>
                    <a:pt x="2913" y="226"/>
                    <a:pt x="2782" y="244"/>
                    <a:pt x="2651" y="262"/>
                  </a:cubicBezTo>
                  <a:cubicBezTo>
                    <a:pt x="2313" y="298"/>
                    <a:pt x="2070" y="339"/>
                    <a:pt x="1845" y="393"/>
                  </a:cubicBezTo>
                  <a:cubicBezTo>
                    <a:pt x="1732" y="411"/>
                    <a:pt x="1601" y="434"/>
                    <a:pt x="1488" y="452"/>
                  </a:cubicBezTo>
                  <a:lnTo>
                    <a:pt x="1448" y="452"/>
                  </a:lnTo>
                  <a:cubicBezTo>
                    <a:pt x="1317" y="470"/>
                    <a:pt x="1204" y="506"/>
                    <a:pt x="1074" y="524"/>
                  </a:cubicBezTo>
                  <a:cubicBezTo>
                    <a:pt x="943" y="564"/>
                    <a:pt x="812" y="582"/>
                    <a:pt x="700" y="600"/>
                  </a:cubicBezTo>
                  <a:cubicBezTo>
                    <a:pt x="587" y="636"/>
                    <a:pt x="452" y="659"/>
                    <a:pt x="339" y="695"/>
                  </a:cubicBezTo>
                  <a:lnTo>
                    <a:pt x="69" y="761"/>
                  </a:lnTo>
                  <a:lnTo>
                    <a:pt x="69" y="761"/>
                  </a:lnTo>
                  <a:lnTo>
                    <a:pt x="362" y="713"/>
                  </a:lnTo>
                  <a:lnTo>
                    <a:pt x="718" y="659"/>
                  </a:lnTo>
                  <a:lnTo>
                    <a:pt x="1092" y="600"/>
                  </a:lnTo>
                  <a:lnTo>
                    <a:pt x="1863" y="488"/>
                  </a:lnTo>
                  <a:lnTo>
                    <a:pt x="2255" y="434"/>
                  </a:lnTo>
                  <a:cubicBezTo>
                    <a:pt x="2390" y="411"/>
                    <a:pt x="2521" y="393"/>
                    <a:pt x="2651" y="375"/>
                  </a:cubicBezTo>
                  <a:lnTo>
                    <a:pt x="4247" y="150"/>
                  </a:lnTo>
                  <a:lnTo>
                    <a:pt x="4959" y="37"/>
                  </a:lnTo>
                  <a:lnTo>
                    <a:pt x="5320" y="1"/>
                  </a:lnTo>
                  <a:close/>
                  <a:moveTo>
                    <a:pt x="69" y="761"/>
                  </a:moveTo>
                  <a:lnTo>
                    <a:pt x="1" y="772"/>
                  </a:lnTo>
                  <a:lnTo>
                    <a:pt x="23" y="772"/>
                  </a:lnTo>
                  <a:lnTo>
                    <a:pt x="69" y="76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9"/>
            <p:cNvSpPr/>
            <p:nvPr/>
          </p:nvSpPr>
          <p:spPr>
            <a:xfrm rot="1014327">
              <a:off x="7264415" y="912836"/>
              <a:ext cx="387531" cy="55632"/>
            </a:xfrm>
            <a:custGeom>
              <a:avLst/>
              <a:gdLst/>
              <a:ahLst/>
              <a:cxnLst/>
              <a:rect l="l" t="t" r="r" b="b"/>
              <a:pathLst>
                <a:path w="5127" h="736" extrusionOk="0">
                  <a:moveTo>
                    <a:pt x="5126" y="0"/>
                  </a:moveTo>
                  <a:lnTo>
                    <a:pt x="5126" y="0"/>
                  </a:lnTo>
                  <a:cubicBezTo>
                    <a:pt x="4788" y="23"/>
                    <a:pt x="4432" y="41"/>
                    <a:pt x="4076" y="77"/>
                  </a:cubicBezTo>
                  <a:cubicBezTo>
                    <a:pt x="3796" y="95"/>
                    <a:pt x="3548" y="136"/>
                    <a:pt x="3323" y="154"/>
                  </a:cubicBezTo>
                  <a:cubicBezTo>
                    <a:pt x="3174" y="172"/>
                    <a:pt x="3007" y="190"/>
                    <a:pt x="2818" y="208"/>
                  </a:cubicBezTo>
                  <a:cubicBezTo>
                    <a:pt x="2724" y="226"/>
                    <a:pt x="2629" y="226"/>
                    <a:pt x="2557" y="248"/>
                  </a:cubicBezTo>
                  <a:cubicBezTo>
                    <a:pt x="2237" y="302"/>
                    <a:pt x="1993" y="320"/>
                    <a:pt x="1768" y="361"/>
                  </a:cubicBezTo>
                  <a:cubicBezTo>
                    <a:pt x="1655" y="379"/>
                    <a:pt x="1542" y="397"/>
                    <a:pt x="1430" y="433"/>
                  </a:cubicBezTo>
                  <a:lnTo>
                    <a:pt x="1389" y="433"/>
                  </a:lnTo>
                  <a:cubicBezTo>
                    <a:pt x="1258" y="451"/>
                    <a:pt x="1146" y="474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46"/>
                    <a:pt x="659" y="586"/>
                  </a:cubicBezTo>
                  <a:cubicBezTo>
                    <a:pt x="546" y="604"/>
                    <a:pt x="434" y="622"/>
                    <a:pt x="321" y="658"/>
                  </a:cubicBezTo>
                  <a:lnTo>
                    <a:pt x="1" y="735"/>
                  </a:lnTo>
                  <a:lnTo>
                    <a:pt x="1" y="735"/>
                  </a:lnTo>
                  <a:lnTo>
                    <a:pt x="339" y="677"/>
                  </a:lnTo>
                  <a:lnTo>
                    <a:pt x="677" y="622"/>
                  </a:lnTo>
                  <a:lnTo>
                    <a:pt x="1033" y="586"/>
                  </a:lnTo>
                  <a:lnTo>
                    <a:pt x="1786" y="474"/>
                  </a:lnTo>
                  <a:lnTo>
                    <a:pt x="2160" y="415"/>
                  </a:lnTo>
                  <a:cubicBezTo>
                    <a:pt x="2291" y="397"/>
                    <a:pt x="2421" y="379"/>
                    <a:pt x="2557" y="361"/>
                  </a:cubicBezTo>
                  <a:lnTo>
                    <a:pt x="4094" y="154"/>
                  </a:lnTo>
                  <a:lnTo>
                    <a:pt x="4788" y="59"/>
                  </a:lnTo>
                  <a:lnTo>
                    <a:pt x="5126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9"/>
            <p:cNvSpPr/>
            <p:nvPr/>
          </p:nvSpPr>
          <p:spPr>
            <a:xfrm rot="1014327">
              <a:off x="7283817" y="839319"/>
              <a:ext cx="391915" cy="56917"/>
            </a:xfrm>
            <a:custGeom>
              <a:avLst/>
              <a:gdLst/>
              <a:ahLst/>
              <a:cxnLst/>
              <a:rect l="l" t="t" r="r" b="b"/>
              <a:pathLst>
                <a:path w="5185" h="753" extrusionOk="0">
                  <a:moveTo>
                    <a:pt x="5185" y="0"/>
                  </a:moveTo>
                  <a:cubicBezTo>
                    <a:pt x="4847" y="23"/>
                    <a:pt x="4486" y="41"/>
                    <a:pt x="4130" y="77"/>
                  </a:cubicBezTo>
                  <a:cubicBezTo>
                    <a:pt x="3832" y="95"/>
                    <a:pt x="3584" y="113"/>
                    <a:pt x="3359" y="153"/>
                  </a:cubicBezTo>
                  <a:cubicBezTo>
                    <a:pt x="3210" y="171"/>
                    <a:pt x="3062" y="189"/>
                    <a:pt x="2890" y="207"/>
                  </a:cubicBezTo>
                  <a:cubicBezTo>
                    <a:pt x="2778" y="226"/>
                    <a:pt x="2683" y="226"/>
                    <a:pt x="2570" y="248"/>
                  </a:cubicBezTo>
                  <a:cubicBezTo>
                    <a:pt x="2255" y="302"/>
                    <a:pt x="2007" y="338"/>
                    <a:pt x="1781" y="379"/>
                  </a:cubicBezTo>
                  <a:cubicBezTo>
                    <a:pt x="1669" y="397"/>
                    <a:pt x="1556" y="415"/>
                    <a:pt x="1443" y="433"/>
                  </a:cubicBezTo>
                  <a:lnTo>
                    <a:pt x="1389" y="433"/>
                  </a:lnTo>
                  <a:cubicBezTo>
                    <a:pt x="1276" y="451"/>
                    <a:pt x="1146" y="491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64"/>
                    <a:pt x="654" y="586"/>
                  </a:cubicBezTo>
                  <a:cubicBezTo>
                    <a:pt x="542" y="604"/>
                    <a:pt x="429" y="640"/>
                    <a:pt x="316" y="658"/>
                  </a:cubicBezTo>
                  <a:lnTo>
                    <a:pt x="1" y="753"/>
                  </a:lnTo>
                  <a:lnTo>
                    <a:pt x="339" y="699"/>
                  </a:lnTo>
                  <a:lnTo>
                    <a:pt x="677" y="640"/>
                  </a:lnTo>
                  <a:lnTo>
                    <a:pt x="1033" y="586"/>
                  </a:lnTo>
                  <a:lnTo>
                    <a:pt x="1804" y="473"/>
                  </a:lnTo>
                  <a:lnTo>
                    <a:pt x="2196" y="415"/>
                  </a:lnTo>
                  <a:cubicBezTo>
                    <a:pt x="2327" y="397"/>
                    <a:pt x="2457" y="379"/>
                    <a:pt x="2593" y="361"/>
                  </a:cubicBezTo>
                  <a:lnTo>
                    <a:pt x="4130" y="153"/>
                  </a:lnTo>
                  <a:lnTo>
                    <a:pt x="4847" y="41"/>
                  </a:lnTo>
                  <a:lnTo>
                    <a:pt x="5185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9"/>
            <p:cNvSpPr/>
            <p:nvPr/>
          </p:nvSpPr>
          <p:spPr>
            <a:xfrm rot="1014327">
              <a:off x="7380854" y="886867"/>
              <a:ext cx="756847" cy="499928"/>
            </a:xfrm>
            <a:custGeom>
              <a:avLst/>
              <a:gdLst/>
              <a:ahLst/>
              <a:cxnLst/>
              <a:rect l="l" t="t" r="r" b="b"/>
              <a:pathLst>
                <a:path w="10013" h="6614" extrusionOk="0">
                  <a:moveTo>
                    <a:pt x="9675" y="6235"/>
                  </a:moveTo>
                  <a:cubicBezTo>
                    <a:pt x="9859" y="4977"/>
                    <a:pt x="10013" y="2575"/>
                    <a:pt x="9336" y="1709"/>
                  </a:cubicBezTo>
                  <a:cubicBezTo>
                    <a:pt x="8732" y="938"/>
                    <a:pt x="6911" y="546"/>
                    <a:pt x="5595" y="339"/>
                  </a:cubicBezTo>
                  <a:cubicBezTo>
                    <a:pt x="4283" y="149"/>
                    <a:pt x="2422" y="1"/>
                    <a:pt x="1633" y="564"/>
                  </a:cubicBezTo>
                  <a:cubicBezTo>
                    <a:pt x="731" y="1204"/>
                    <a:pt x="186" y="3530"/>
                    <a:pt x="1" y="4810"/>
                  </a:cubicBezTo>
                  <a:lnTo>
                    <a:pt x="2047" y="5617"/>
                  </a:lnTo>
                  <a:lnTo>
                    <a:pt x="4675" y="6613"/>
                  </a:lnTo>
                  <a:lnTo>
                    <a:pt x="4675" y="6613"/>
                  </a:lnTo>
                  <a:lnTo>
                    <a:pt x="7457" y="6406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9"/>
            <p:cNvSpPr/>
            <p:nvPr/>
          </p:nvSpPr>
          <p:spPr>
            <a:xfrm rot="1014327">
              <a:off x="7501580" y="964585"/>
              <a:ext cx="308090" cy="732659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62"/>
                    <a:pt x="3476" y="226"/>
                    <a:pt x="3120" y="132"/>
                  </a:cubicBezTo>
                  <a:cubicBezTo>
                    <a:pt x="2629" y="1"/>
                    <a:pt x="2236" y="618"/>
                    <a:pt x="1934" y="884"/>
                  </a:cubicBezTo>
                  <a:cubicBezTo>
                    <a:pt x="1655" y="1128"/>
                    <a:pt x="1502" y="1277"/>
                    <a:pt x="1430" y="1763"/>
                  </a:cubicBezTo>
                  <a:lnTo>
                    <a:pt x="19" y="9070"/>
                  </a:lnTo>
                  <a:cubicBezTo>
                    <a:pt x="1" y="9201"/>
                    <a:pt x="357" y="9296"/>
                    <a:pt x="600" y="9390"/>
                  </a:cubicBezTo>
                  <a:cubicBezTo>
                    <a:pt x="641" y="9390"/>
                    <a:pt x="659" y="9408"/>
                    <a:pt x="695" y="9408"/>
                  </a:cubicBezTo>
                  <a:cubicBezTo>
                    <a:pt x="1015" y="9503"/>
                    <a:pt x="1353" y="9580"/>
                    <a:pt x="1691" y="9616"/>
                  </a:cubicBezTo>
                  <a:cubicBezTo>
                    <a:pt x="2029" y="9674"/>
                    <a:pt x="2367" y="9692"/>
                    <a:pt x="2705" y="9692"/>
                  </a:cubicBezTo>
                  <a:lnTo>
                    <a:pt x="2800" y="9692"/>
                  </a:lnTo>
                  <a:cubicBezTo>
                    <a:pt x="3061" y="9692"/>
                    <a:pt x="3345" y="9674"/>
                    <a:pt x="3363" y="9539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9"/>
            <p:cNvSpPr/>
            <p:nvPr/>
          </p:nvSpPr>
          <p:spPr>
            <a:xfrm rot="1014327">
              <a:off x="7656070" y="1145288"/>
              <a:ext cx="198717" cy="41270"/>
            </a:xfrm>
            <a:custGeom>
              <a:avLst/>
              <a:gdLst/>
              <a:ahLst/>
              <a:cxnLst/>
              <a:rect l="l" t="t" r="r" b="b"/>
              <a:pathLst>
                <a:path w="2629" h="546" extrusionOk="0">
                  <a:moveTo>
                    <a:pt x="19" y="0"/>
                  </a:moveTo>
                  <a:lnTo>
                    <a:pt x="1" y="113"/>
                  </a:lnTo>
                  <a:cubicBezTo>
                    <a:pt x="19" y="113"/>
                    <a:pt x="59" y="136"/>
                    <a:pt x="78" y="154"/>
                  </a:cubicBezTo>
                  <a:cubicBezTo>
                    <a:pt x="150" y="190"/>
                    <a:pt x="226" y="226"/>
                    <a:pt x="321" y="266"/>
                  </a:cubicBezTo>
                  <a:cubicBezTo>
                    <a:pt x="357" y="284"/>
                    <a:pt x="416" y="284"/>
                    <a:pt x="452" y="302"/>
                  </a:cubicBezTo>
                  <a:cubicBezTo>
                    <a:pt x="488" y="321"/>
                    <a:pt x="546" y="339"/>
                    <a:pt x="582" y="361"/>
                  </a:cubicBezTo>
                  <a:cubicBezTo>
                    <a:pt x="695" y="379"/>
                    <a:pt x="790" y="415"/>
                    <a:pt x="884" y="433"/>
                  </a:cubicBezTo>
                  <a:cubicBezTo>
                    <a:pt x="997" y="474"/>
                    <a:pt x="1092" y="492"/>
                    <a:pt x="1204" y="510"/>
                  </a:cubicBezTo>
                  <a:cubicBezTo>
                    <a:pt x="1317" y="510"/>
                    <a:pt x="1430" y="528"/>
                    <a:pt x="1525" y="546"/>
                  </a:cubicBezTo>
                  <a:lnTo>
                    <a:pt x="1917" y="546"/>
                  </a:lnTo>
                  <a:cubicBezTo>
                    <a:pt x="1935" y="528"/>
                    <a:pt x="1975" y="528"/>
                    <a:pt x="1993" y="528"/>
                  </a:cubicBezTo>
                  <a:cubicBezTo>
                    <a:pt x="2029" y="528"/>
                    <a:pt x="2088" y="528"/>
                    <a:pt x="2124" y="510"/>
                  </a:cubicBezTo>
                  <a:cubicBezTo>
                    <a:pt x="2219" y="492"/>
                    <a:pt x="2313" y="492"/>
                    <a:pt x="2385" y="451"/>
                  </a:cubicBezTo>
                  <a:cubicBezTo>
                    <a:pt x="2426" y="451"/>
                    <a:pt x="2462" y="433"/>
                    <a:pt x="2498" y="433"/>
                  </a:cubicBezTo>
                  <a:cubicBezTo>
                    <a:pt x="2539" y="415"/>
                    <a:pt x="2575" y="397"/>
                    <a:pt x="2593" y="397"/>
                  </a:cubicBezTo>
                  <a:cubicBezTo>
                    <a:pt x="2611" y="397"/>
                    <a:pt x="2611" y="379"/>
                    <a:pt x="2629" y="379"/>
                  </a:cubicBezTo>
                  <a:lnTo>
                    <a:pt x="2629" y="302"/>
                  </a:lnTo>
                  <a:lnTo>
                    <a:pt x="2575" y="302"/>
                  </a:lnTo>
                  <a:cubicBezTo>
                    <a:pt x="2539" y="302"/>
                    <a:pt x="2516" y="321"/>
                    <a:pt x="2480" y="321"/>
                  </a:cubicBezTo>
                  <a:lnTo>
                    <a:pt x="2367" y="321"/>
                  </a:lnTo>
                  <a:cubicBezTo>
                    <a:pt x="2291" y="339"/>
                    <a:pt x="2201" y="339"/>
                    <a:pt x="2124" y="339"/>
                  </a:cubicBezTo>
                  <a:lnTo>
                    <a:pt x="1840" y="339"/>
                  </a:lnTo>
                  <a:cubicBezTo>
                    <a:pt x="1786" y="339"/>
                    <a:pt x="1750" y="339"/>
                    <a:pt x="1691" y="321"/>
                  </a:cubicBezTo>
                  <a:lnTo>
                    <a:pt x="1543" y="321"/>
                  </a:lnTo>
                  <a:cubicBezTo>
                    <a:pt x="1448" y="302"/>
                    <a:pt x="1335" y="284"/>
                    <a:pt x="1241" y="284"/>
                  </a:cubicBezTo>
                  <a:cubicBezTo>
                    <a:pt x="1146" y="266"/>
                    <a:pt x="1033" y="248"/>
                    <a:pt x="939" y="226"/>
                  </a:cubicBezTo>
                  <a:cubicBezTo>
                    <a:pt x="884" y="208"/>
                    <a:pt x="848" y="208"/>
                    <a:pt x="790" y="190"/>
                  </a:cubicBezTo>
                  <a:cubicBezTo>
                    <a:pt x="736" y="172"/>
                    <a:pt x="695" y="172"/>
                    <a:pt x="641" y="154"/>
                  </a:cubicBezTo>
                  <a:cubicBezTo>
                    <a:pt x="546" y="136"/>
                    <a:pt x="470" y="113"/>
                    <a:pt x="375" y="95"/>
                  </a:cubicBezTo>
                  <a:cubicBezTo>
                    <a:pt x="285" y="77"/>
                    <a:pt x="208" y="41"/>
                    <a:pt x="132" y="23"/>
                  </a:cubicBezTo>
                  <a:cubicBezTo>
                    <a:pt x="96" y="23"/>
                    <a:pt x="59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9"/>
            <p:cNvSpPr/>
            <p:nvPr/>
          </p:nvSpPr>
          <p:spPr>
            <a:xfrm rot="1014327">
              <a:off x="7671175" y="1115843"/>
              <a:ext cx="197356" cy="40590"/>
            </a:xfrm>
            <a:custGeom>
              <a:avLst/>
              <a:gdLst/>
              <a:ahLst/>
              <a:cxnLst/>
              <a:rect l="l" t="t" r="r" b="b"/>
              <a:pathLst>
                <a:path w="2611" h="537" extrusionOk="0">
                  <a:moveTo>
                    <a:pt x="19" y="0"/>
                  </a:moveTo>
                  <a:cubicBezTo>
                    <a:pt x="19" y="18"/>
                    <a:pt x="1" y="54"/>
                    <a:pt x="1" y="72"/>
                  </a:cubicBezTo>
                  <a:cubicBezTo>
                    <a:pt x="19" y="90"/>
                    <a:pt x="37" y="90"/>
                    <a:pt x="55" y="113"/>
                  </a:cubicBezTo>
                  <a:cubicBezTo>
                    <a:pt x="95" y="131"/>
                    <a:pt x="131" y="149"/>
                    <a:pt x="167" y="167"/>
                  </a:cubicBezTo>
                  <a:cubicBezTo>
                    <a:pt x="226" y="203"/>
                    <a:pt x="298" y="226"/>
                    <a:pt x="393" y="262"/>
                  </a:cubicBezTo>
                  <a:cubicBezTo>
                    <a:pt x="433" y="280"/>
                    <a:pt x="469" y="298"/>
                    <a:pt x="505" y="316"/>
                  </a:cubicBezTo>
                  <a:cubicBezTo>
                    <a:pt x="564" y="316"/>
                    <a:pt x="600" y="338"/>
                    <a:pt x="636" y="356"/>
                  </a:cubicBezTo>
                  <a:cubicBezTo>
                    <a:pt x="731" y="392"/>
                    <a:pt x="825" y="410"/>
                    <a:pt x="920" y="428"/>
                  </a:cubicBezTo>
                  <a:cubicBezTo>
                    <a:pt x="1033" y="469"/>
                    <a:pt x="1127" y="469"/>
                    <a:pt x="1222" y="505"/>
                  </a:cubicBezTo>
                  <a:cubicBezTo>
                    <a:pt x="1335" y="505"/>
                    <a:pt x="1425" y="523"/>
                    <a:pt x="1538" y="523"/>
                  </a:cubicBezTo>
                  <a:cubicBezTo>
                    <a:pt x="1585" y="532"/>
                    <a:pt x="1632" y="537"/>
                    <a:pt x="1680" y="537"/>
                  </a:cubicBezTo>
                  <a:cubicBezTo>
                    <a:pt x="1727" y="537"/>
                    <a:pt x="1774" y="532"/>
                    <a:pt x="1822" y="523"/>
                  </a:cubicBezTo>
                  <a:lnTo>
                    <a:pt x="1970" y="523"/>
                  </a:lnTo>
                  <a:cubicBezTo>
                    <a:pt x="2011" y="523"/>
                    <a:pt x="2065" y="523"/>
                    <a:pt x="2101" y="505"/>
                  </a:cubicBezTo>
                  <a:cubicBezTo>
                    <a:pt x="2196" y="487"/>
                    <a:pt x="2272" y="487"/>
                    <a:pt x="2349" y="451"/>
                  </a:cubicBezTo>
                  <a:cubicBezTo>
                    <a:pt x="2385" y="451"/>
                    <a:pt x="2421" y="428"/>
                    <a:pt x="2462" y="428"/>
                  </a:cubicBezTo>
                  <a:cubicBezTo>
                    <a:pt x="2498" y="410"/>
                    <a:pt x="2516" y="392"/>
                    <a:pt x="2552" y="392"/>
                  </a:cubicBezTo>
                  <a:cubicBezTo>
                    <a:pt x="2574" y="374"/>
                    <a:pt x="2592" y="374"/>
                    <a:pt x="2610" y="374"/>
                  </a:cubicBezTo>
                  <a:lnTo>
                    <a:pt x="2610" y="298"/>
                  </a:lnTo>
                  <a:cubicBezTo>
                    <a:pt x="2592" y="298"/>
                    <a:pt x="2552" y="298"/>
                    <a:pt x="2534" y="316"/>
                  </a:cubicBezTo>
                  <a:lnTo>
                    <a:pt x="2439" y="316"/>
                  </a:lnTo>
                  <a:cubicBezTo>
                    <a:pt x="2403" y="316"/>
                    <a:pt x="2367" y="338"/>
                    <a:pt x="2327" y="338"/>
                  </a:cubicBezTo>
                  <a:lnTo>
                    <a:pt x="1691" y="338"/>
                  </a:lnTo>
                  <a:cubicBezTo>
                    <a:pt x="1673" y="338"/>
                    <a:pt x="1650" y="316"/>
                    <a:pt x="1614" y="316"/>
                  </a:cubicBezTo>
                  <a:lnTo>
                    <a:pt x="1560" y="316"/>
                  </a:lnTo>
                  <a:cubicBezTo>
                    <a:pt x="1448" y="298"/>
                    <a:pt x="1353" y="298"/>
                    <a:pt x="1258" y="280"/>
                  </a:cubicBezTo>
                  <a:cubicBezTo>
                    <a:pt x="1164" y="262"/>
                    <a:pt x="1069" y="244"/>
                    <a:pt x="974" y="226"/>
                  </a:cubicBezTo>
                  <a:cubicBezTo>
                    <a:pt x="920" y="226"/>
                    <a:pt x="884" y="203"/>
                    <a:pt x="825" y="203"/>
                  </a:cubicBezTo>
                  <a:cubicBezTo>
                    <a:pt x="789" y="185"/>
                    <a:pt x="749" y="185"/>
                    <a:pt x="695" y="167"/>
                  </a:cubicBezTo>
                  <a:cubicBezTo>
                    <a:pt x="600" y="149"/>
                    <a:pt x="523" y="131"/>
                    <a:pt x="433" y="113"/>
                  </a:cubicBezTo>
                  <a:cubicBezTo>
                    <a:pt x="357" y="72"/>
                    <a:pt x="280" y="54"/>
                    <a:pt x="208" y="36"/>
                  </a:cubicBezTo>
                  <a:cubicBezTo>
                    <a:pt x="131" y="18"/>
                    <a:pt x="73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9"/>
            <p:cNvSpPr/>
            <p:nvPr/>
          </p:nvSpPr>
          <p:spPr>
            <a:xfrm rot="1014327">
              <a:off x="7812835" y="1042381"/>
              <a:ext cx="39910" cy="89721"/>
            </a:xfrm>
            <a:custGeom>
              <a:avLst/>
              <a:gdLst/>
              <a:ahLst/>
              <a:cxnLst/>
              <a:rect l="l" t="t" r="r" b="b"/>
              <a:pathLst>
                <a:path w="528" h="1187" extrusionOk="0">
                  <a:moveTo>
                    <a:pt x="0" y="1"/>
                  </a:moveTo>
                  <a:cubicBezTo>
                    <a:pt x="0" y="1"/>
                    <a:pt x="0" y="19"/>
                    <a:pt x="23" y="59"/>
                  </a:cubicBezTo>
                  <a:cubicBezTo>
                    <a:pt x="23" y="77"/>
                    <a:pt x="41" y="95"/>
                    <a:pt x="41" y="113"/>
                  </a:cubicBezTo>
                  <a:cubicBezTo>
                    <a:pt x="59" y="131"/>
                    <a:pt x="59" y="172"/>
                    <a:pt x="77" y="190"/>
                  </a:cubicBezTo>
                  <a:cubicBezTo>
                    <a:pt x="77" y="226"/>
                    <a:pt x="95" y="244"/>
                    <a:pt x="113" y="285"/>
                  </a:cubicBezTo>
                  <a:cubicBezTo>
                    <a:pt x="136" y="321"/>
                    <a:pt x="136" y="357"/>
                    <a:pt x="154" y="375"/>
                  </a:cubicBezTo>
                  <a:cubicBezTo>
                    <a:pt x="172" y="415"/>
                    <a:pt x="190" y="451"/>
                    <a:pt x="208" y="488"/>
                  </a:cubicBezTo>
                  <a:cubicBezTo>
                    <a:pt x="226" y="528"/>
                    <a:pt x="248" y="564"/>
                    <a:pt x="266" y="600"/>
                  </a:cubicBezTo>
                  <a:cubicBezTo>
                    <a:pt x="284" y="641"/>
                    <a:pt x="284" y="677"/>
                    <a:pt x="302" y="713"/>
                  </a:cubicBezTo>
                  <a:cubicBezTo>
                    <a:pt x="320" y="735"/>
                    <a:pt x="320" y="735"/>
                    <a:pt x="338" y="753"/>
                  </a:cubicBezTo>
                  <a:cubicBezTo>
                    <a:pt x="338" y="772"/>
                    <a:pt x="338" y="790"/>
                    <a:pt x="361" y="808"/>
                  </a:cubicBezTo>
                  <a:cubicBezTo>
                    <a:pt x="379" y="848"/>
                    <a:pt x="397" y="884"/>
                    <a:pt x="397" y="902"/>
                  </a:cubicBezTo>
                  <a:cubicBezTo>
                    <a:pt x="415" y="938"/>
                    <a:pt x="433" y="979"/>
                    <a:pt x="433" y="997"/>
                  </a:cubicBezTo>
                  <a:cubicBezTo>
                    <a:pt x="451" y="1033"/>
                    <a:pt x="474" y="1051"/>
                    <a:pt x="474" y="1074"/>
                  </a:cubicBezTo>
                  <a:cubicBezTo>
                    <a:pt x="492" y="1092"/>
                    <a:pt x="492" y="1128"/>
                    <a:pt x="510" y="1128"/>
                  </a:cubicBezTo>
                  <a:cubicBezTo>
                    <a:pt x="510" y="1164"/>
                    <a:pt x="528" y="1186"/>
                    <a:pt x="528" y="1186"/>
                  </a:cubicBezTo>
                  <a:lnTo>
                    <a:pt x="528" y="1128"/>
                  </a:lnTo>
                  <a:lnTo>
                    <a:pt x="528" y="1074"/>
                  </a:lnTo>
                  <a:lnTo>
                    <a:pt x="528" y="979"/>
                  </a:lnTo>
                  <a:cubicBezTo>
                    <a:pt x="528" y="938"/>
                    <a:pt x="528" y="902"/>
                    <a:pt x="510" y="866"/>
                  </a:cubicBezTo>
                  <a:cubicBezTo>
                    <a:pt x="510" y="848"/>
                    <a:pt x="492" y="808"/>
                    <a:pt x="492" y="772"/>
                  </a:cubicBezTo>
                  <a:cubicBezTo>
                    <a:pt x="474" y="735"/>
                    <a:pt x="474" y="677"/>
                    <a:pt x="451" y="641"/>
                  </a:cubicBezTo>
                  <a:cubicBezTo>
                    <a:pt x="433" y="600"/>
                    <a:pt x="415" y="564"/>
                    <a:pt x="397" y="528"/>
                  </a:cubicBezTo>
                  <a:cubicBezTo>
                    <a:pt x="379" y="488"/>
                    <a:pt x="361" y="451"/>
                    <a:pt x="338" y="415"/>
                  </a:cubicBezTo>
                  <a:cubicBezTo>
                    <a:pt x="320" y="375"/>
                    <a:pt x="302" y="357"/>
                    <a:pt x="284" y="321"/>
                  </a:cubicBezTo>
                  <a:cubicBezTo>
                    <a:pt x="248" y="285"/>
                    <a:pt x="226" y="244"/>
                    <a:pt x="208" y="226"/>
                  </a:cubicBezTo>
                  <a:cubicBezTo>
                    <a:pt x="190" y="190"/>
                    <a:pt x="172" y="172"/>
                    <a:pt x="154" y="149"/>
                  </a:cubicBezTo>
                  <a:cubicBezTo>
                    <a:pt x="113" y="95"/>
                    <a:pt x="77" y="59"/>
                    <a:pt x="41" y="37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9"/>
            <p:cNvSpPr/>
            <p:nvPr/>
          </p:nvSpPr>
          <p:spPr>
            <a:xfrm rot="1014327">
              <a:off x="7701048" y="1056954"/>
              <a:ext cx="322074" cy="732583"/>
            </a:xfrm>
            <a:custGeom>
              <a:avLst/>
              <a:gdLst/>
              <a:ahLst/>
              <a:cxnLst/>
              <a:rect l="l" t="t" r="r" b="b"/>
              <a:pathLst>
                <a:path w="4261" h="9692" extrusionOk="0">
                  <a:moveTo>
                    <a:pt x="4188" y="2177"/>
                  </a:moveTo>
                  <a:cubicBezTo>
                    <a:pt x="4260" y="1767"/>
                    <a:pt x="4224" y="1501"/>
                    <a:pt x="4017" y="1186"/>
                  </a:cubicBezTo>
                  <a:cubicBezTo>
                    <a:pt x="3850" y="902"/>
                    <a:pt x="3697" y="261"/>
                    <a:pt x="3341" y="149"/>
                  </a:cubicBezTo>
                  <a:cubicBezTo>
                    <a:pt x="2854" y="0"/>
                    <a:pt x="2457" y="600"/>
                    <a:pt x="2160" y="865"/>
                  </a:cubicBezTo>
                  <a:cubicBezTo>
                    <a:pt x="1858" y="1109"/>
                    <a:pt x="1691" y="1258"/>
                    <a:pt x="1614" y="1726"/>
                  </a:cubicBezTo>
                  <a:lnTo>
                    <a:pt x="19" y="9015"/>
                  </a:lnTo>
                  <a:cubicBezTo>
                    <a:pt x="1" y="9146"/>
                    <a:pt x="339" y="9241"/>
                    <a:pt x="582" y="9335"/>
                  </a:cubicBezTo>
                  <a:cubicBezTo>
                    <a:pt x="618" y="9335"/>
                    <a:pt x="636" y="9354"/>
                    <a:pt x="677" y="9372"/>
                  </a:cubicBezTo>
                  <a:cubicBezTo>
                    <a:pt x="992" y="9466"/>
                    <a:pt x="1330" y="9543"/>
                    <a:pt x="1668" y="9597"/>
                  </a:cubicBezTo>
                  <a:cubicBezTo>
                    <a:pt x="1988" y="9656"/>
                    <a:pt x="2326" y="9692"/>
                    <a:pt x="2665" y="9692"/>
                  </a:cubicBezTo>
                  <a:lnTo>
                    <a:pt x="2777" y="9692"/>
                  </a:lnTo>
                  <a:cubicBezTo>
                    <a:pt x="3021" y="9692"/>
                    <a:pt x="3323" y="9692"/>
                    <a:pt x="3341" y="956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9"/>
            <p:cNvSpPr/>
            <p:nvPr/>
          </p:nvSpPr>
          <p:spPr>
            <a:xfrm rot="1014327">
              <a:off x="7868073" y="1236521"/>
              <a:ext cx="198717" cy="45730"/>
            </a:xfrm>
            <a:custGeom>
              <a:avLst/>
              <a:gdLst/>
              <a:ahLst/>
              <a:cxnLst/>
              <a:rect l="l" t="t" r="r" b="b"/>
              <a:pathLst>
                <a:path w="2629" h="605" extrusionOk="0">
                  <a:moveTo>
                    <a:pt x="19" y="1"/>
                  </a:moveTo>
                  <a:lnTo>
                    <a:pt x="1" y="113"/>
                  </a:lnTo>
                  <a:cubicBezTo>
                    <a:pt x="19" y="136"/>
                    <a:pt x="59" y="154"/>
                    <a:pt x="95" y="154"/>
                  </a:cubicBezTo>
                  <a:cubicBezTo>
                    <a:pt x="149" y="190"/>
                    <a:pt x="244" y="226"/>
                    <a:pt x="321" y="266"/>
                  </a:cubicBezTo>
                  <a:cubicBezTo>
                    <a:pt x="357" y="285"/>
                    <a:pt x="415" y="303"/>
                    <a:pt x="451" y="321"/>
                  </a:cubicBezTo>
                  <a:cubicBezTo>
                    <a:pt x="510" y="339"/>
                    <a:pt x="546" y="361"/>
                    <a:pt x="600" y="379"/>
                  </a:cubicBezTo>
                  <a:cubicBezTo>
                    <a:pt x="695" y="415"/>
                    <a:pt x="789" y="451"/>
                    <a:pt x="884" y="474"/>
                  </a:cubicBezTo>
                  <a:cubicBezTo>
                    <a:pt x="997" y="510"/>
                    <a:pt x="1091" y="528"/>
                    <a:pt x="1204" y="546"/>
                  </a:cubicBezTo>
                  <a:cubicBezTo>
                    <a:pt x="1317" y="564"/>
                    <a:pt x="1412" y="587"/>
                    <a:pt x="1524" y="587"/>
                  </a:cubicBezTo>
                  <a:cubicBezTo>
                    <a:pt x="1637" y="605"/>
                    <a:pt x="1727" y="605"/>
                    <a:pt x="1840" y="605"/>
                  </a:cubicBezTo>
                  <a:lnTo>
                    <a:pt x="1993" y="605"/>
                  </a:lnTo>
                  <a:cubicBezTo>
                    <a:pt x="2029" y="587"/>
                    <a:pt x="2088" y="587"/>
                    <a:pt x="2124" y="587"/>
                  </a:cubicBezTo>
                  <a:cubicBezTo>
                    <a:pt x="2218" y="564"/>
                    <a:pt x="2313" y="564"/>
                    <a:pt x="2385" y="528"/>
                  </a:cubicBezTo>
                  <a:cubicBezTo>
                    <a:pt x="2426" y="528"/>
                    <a:pt x="2462" y="510"/>
                    <a:pt x="2498" y="510"/>
                  </a:cubicBezTo>
                  <a:cubicBezTo>
                    <a:pt x="2538" y="492"/>
                    <a:pt x="2575" y="474"/>
                    <a:pt x="2593" y="474"/>
                  </a:cubicBezTo>
                  <a:cubicBezTo>
                    <a:pt x="2611" y="474"/>
                    <a:pt x="2611" y="451"/>
                    <a:pt x="2629" y="451"/>
                  </a:cubicBezTo>
                  <a:lnTo>
                    <a:pt x="2629" y="379"/>
                  </a:lnTo>
                  <a:lnTo>
                    <a:pt x="2575" y="379"/>
                  </a:lnTo>
                  <a:cubicBezTo>
                    <a:pt x="2538" y="397"/>
                    <a:pt x="2516" y="397"/>
                    <a:pt x="2480" y="397"/>
                  </a:cubicBezTo>
                  <a:lnTo>
                    <a:pt x="2367" y="397"/>
                  </a:lnTo>
                  <a:cubicBezTo>
                    <a:pt x="2329" y="406"/>
                    <a:pt x="2287" y="406"/>
                    <a:pt x="2245" y="406"/>
                  </a:cubicBezTo>
                  <a:cubicBezTo>
                    <a:pt x="2204" y="406"/>
                    <a:pt x="2162" y="406"/>
                    <a:pt x="2124" y="415"/>
                  </a:cubicBezTo>
                  <a:cubicBezTo>
                    <a:pt x="2065" y="415"/>
                    <a:pt x="2029" y="397"/>
                    <a:pt x="1975" y="397"/>
                  </a:cubicBezTo>
                  <a:lnTo>
                    <a:pt x="1840" y="397"/>
                  </a:lnTo>
                  <a:cubicBezTo>
                    <a:pt x="1786" y="397"/>
                    <a:pt x="1750" y="379"/>
                    <a:pt x="1691" y="379"/>
                  </a:cubicBezTo>
                  <a:lnTo>
                    <a:pt x="1614" y="379"/>
                  </a:lnTo>
                  <a:cubicBezTo>
                    <a:pt x="1596" y="379"/>
                    <a:pt x="1578" y="361"/>
                    <a:pt x="1542" y="361"/>
                  </a:cubicBezTo>
                  <a:cubicBezTo>
                    <a:pt x="1448" y="361"/>
                    <a:pt x="1353" y="339"/>
                    <a:pt x="1240" y="321"/>
                  </a:cubicBezTo>
                  <a:cubicBezTo>
                    <a:pt x="1146" y="303"/>
                    <a:pt x="1033" y="285"/>
                    <a:pt x="938" y="248"/>
                  </a:cubicBezTo>
                  <a:cubicBezTo>
                    <a:pt x="902" y="248"/>
                    <a:pt x="848" y="226"/>
                    <a:pt x="789" y="226"/>
                  </a:cubicBezTo>
                  <a:cubicBezTo>
                    <a:pt x="753" y="208"/>
                    <a:pt x="695" y="190"/>
                    <a:pt x="659" y="190"/>
                  </a:cubicBezTo>
                  <a:cubicBezTo>
                    <a:pt x="564" y="154"/>
                    <a:pt x="469" y="136"/>
                    <a:pt x="375" y="113"/>
                  </a:cubicBezTo>
                  <a:cubicBezTo>
                    <a:pt x="303" y="77"/>
                    <a:pt x="208" y="59"/>
                    <a:pt x="131" y="41"/>
                  </a:cubicBezTo>
                  <a:cubicBezTo>
                    <a:pt x="95" y="23"/>
                    <a:pt x="59" y="23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9"/>
            <p:cNvSpPr/>
            <p:nvPr/>
          </p:nvSpPr>
          <p:spPr>
            <a:xfrm rot="1014327">
              <a:off x="7884435" y="1207465"/>
              <a:ext cx="197356" cy="45352"/>
            </a:xfrm>
            <a:custGeom>
              <a:avLst/>
              <a:gdLst/>
              <a:ahLst/>
              <a:cxnLst/>
              <a:rect l="l" t="t" r="r" b="b"/>
              <a:pathLst>
                <a:path w="2611" h="600" extrusionOk="0">
                  <a:moveTo>
                    <a:pt x="18" y="0"/>
                  </a:moveTo>
                  <a:cubicBezTo>
                    <a:pt x="18" y="36"/>
                    <a:pt x="18" y="54"/>
                    <a:pt x="0" y="90"/>
                  </a:cubicBezTo>
                  <a:cubicBezTo>
                    <a:pt x="18" y="90"/>
                    <a:pt x="36" y="113"/>
                    <a:pt x="54" y="131"/>
                  </a:cubicBezTo>
                  <a:cubicBezTo>
                    <a:pt x="95" y="149"/>
                    <a:pt x="131" y="149"/>
                    <a:pt x="167" y="167"/>
                  </a:cubicBezTo>
                  <a:cubicBezTo>
                    <a:pt x="226" y="203"/>
                    <a:pt x="302" y="244"/>
                    <a:pt x="374" y="280"/>
                  </a:cubicBezTo>
                  <a:cubicBezTo>
                    <a:pt x="433" y="298"/>
                    <a:pt x="469" y="316"/>
                    <a:pt x="505" y="338"/>
                  </a:cubicBezTo>
                  <a:cubicBezTo>
                    <a:pt x="546" y="356"/>
                    <a:pt x="600" y="374"/>
                    <a:pt x="640" y="374"/>
                  </a:cubicBezTo>
                  <a:cubicBezTo>
                    <a:pt x="731" y="411"/>
                    <a:pt x="825" y="451"/>
                    <a:pt x="920" y="469"/>
                  </a:cubicBezTo>
                  <a:cubicBezTo>
                    <a:pt x="1015" y="505"/>
                    <a:pt x="1127" y="523"/>
                    <a:pt x="1222" y="541"/>
                  </a:cubicBezTo>
                  <a:cubicBezTo>
                    <a:pt x="1317" y="564"/>
                    <a:pt x="1429" y="582"/>
                    <a:pt x="1519" y="582"/>
                  </a:cubicBezTo>
                  <a:cubicBezTo>
                    <a:pt x="1614" y="600"/>
                    <a:pt x="1727" y="600"/>
                    <a:pt x="1821" y="600"/>
                  </a:cubicBezTo>
                  <a:lnTo>
                    <a:pt x="1898" y="600"/>
                  </a:lnTo>
                  <a:cubicBezTo>
                    <a:pt x="1916" y="582"/>
                    <a:pt x="1934" y="582"/>
                    <a:pt x="1952" y="582"/>
                  </a:cubicBezTo>
                  <a:lnTo>
                    <a:pt x="2105" y="582"/>
                  </a:lnTo>
                  <a:cubicBezTo>
                    <a:pt x="2177" y="564"/>
                    <a:pt x="2272" y="541"/>
                    <a:pt x="2349" y="523"/>
                  </a:cubicBezTo>
                  <a:cubicBezTo>
                    <a:pt x="2385" y="523"/>
                    <a:pt x="2421" y="505"/>
                    <a:pt x="2443" y="505"/>
                  </a:cubicBezTo>
                  <a:cubicBezTo>
                    <a:pt x="2480" y="487"/>
                    <a:pt x="2516" y="487"/>
                    <a:pt x="2534" y="469"/>
                  </a:cubicBezTo>
                  <a:cubicBezTo>
                    <a:pt x="2556" y="469"/>
                    <a:pt x="2574" y="451"/>
                    <a:pt x="2592" y="451"/>
                  </a:cubicBezTo>
                  <a:cubicBezTo>
                    <a:pt x="2592" y="429"/>
                    <a:pt x="2592" y="392"/>
                    <a:pt x="2610" y="374"/>
                  </a:cubicBezTo>
                  <a:cubicBezTo>
                    <a:pt x="2574" y="374"/>
                    <a:pt x="2556" y="374"/>
                    <a:pt x="2516" y="392"/>
                  </a:cubicBezTo>
                  <a:lnTo>
                    <a:pt x="2421" y="392"/>
                  </a:lnTo>
                  <a:cubicBezTo>
                    <a:pt x="2385" y="392"/>
                    <a:pt x="2367" y="392"/>
                    <a:pt x="2331" y="411"/>
                  </a:cubicBezTo>
                  <a:lnTo>
                    <a:pt x="1952" y="411"/>
                  </a:lnTo>
                  <a:cubicBezTo>
                    <a:pt x="1934" y="401"/>
                    <a:pt x="1916" y="401"/>
                    <a:pt x="1895" y="401"/>
                  </a:cubicBezTo>
                  <a:cubicBezTo>
                    <a:pt x="1874" y="401"/>
                    <a:pt x="1851" y="401"/>
                    <a:pt x="1821" y="392"/>
                  </a:cubicBezTo>
                  <a:lnTo>
                    <a:pt x="1691" y="392"/>
                  </a:lnTo>
                  <a:cubicBezTo>
                    <a:pt x="1673" y="392"/>
                    <a:pt x="1632" y="374"/>
                    <a:pt x="1614" y="374"/>
                  </a:cubicBezTo>
                  <a:lnTo>
                    <a:pt x="1542" y="374"/>
                  </a:lnTo>
                  <a:cubicBezTo>
                    <a:pt x="1447" y="356"/>
                    <a:pt x="1353" y="338"/>
                    <a:pt x="1258" y="316"/>
                  </a:cubicBezTo>
                  <a:cubicBezTo>
                    <a:pt x="1163" y="298"/>
                    <a:pt x="1069" y="280"/>
                    <a:pt x="978" y="262"/>
                  </a:cubicBezTo>
                  <a:cubicBezTo>
                    <a:pt x="920" y="244"/>
                    <a:pt x="884" y="244"/>
                    <a:pt x="825" y="226"/>
                  </a:cubicBezTo>
                  <a:cubicBezTo>
                    <a:pt x="789" y="226"/>
                    <a:pt x="731" y="203"/>
                    <a:pt x="694" y="203"/>
                  </a:cubicBezTo>
                  <a:cubicBezTo>
                    <a:pt x="600" y="167"/>
                    <a:pt x="528" y="149"/>
                    <a:pt x="433" y="131"/>
                  </a:cubicBezTo>
                  <a:cubicBezTo>
                    <a:pt x="356" y="90"/>
                    <a:pt x="280" y="72"/>
                    <a:pt x="208" y="54"/>
                  </a:cubicBezTo>
                  <a:cubicBezTo>
                    <a:pt x="149" y="36"/>
                    <a:pt x="77" y="18"/>
                    <a:pt x="1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9"/>
            <p:cNvSpPr/>
            <p:nvPr/>
          </p:nvSpPr>
          <p:spPr>
            <a:xfrm rot="1014327">
              <a:off x="8028277" y="1138989"/>
              <a:ext cx="38247" cy="90704"/>
            </a:xfrm>
            <a:custGeom>
              <a:avLst/>
              <a:gdLst/>
              <a:ahLst/>
              <a:cxnLst/>
              <a:rect l="l" t="t" r="r" b="b"/>
              <a:pathLst>
                <a:path w="506" h="1200" extrusionOk="0">
                  <a:moveTo>
                    <a:pt x="1" y="0"/>
                  </a:moveTo>
                  <a:cubicBezTo>
                    <a:pt x="1" y="0"/>
                    <a:pt x="1" y="18"/>
                    <a:pt x="19" y="54"/>
                  </a:cubicBezTo>
                  <a:cubicBezTo>
                    <a:pt x="19" y="72"/>
                    <a:pt x="19" y="91"/>
                    <a:pt x="37" y="113"/>
                  </a:cubicBezTo>
                  <a:cubicBezTo>
                    <a:pt x="37" y="131"/>
                    <a:pt x="55" y="167"/>
                    <a:pt x="55" y="185"/>
                  </a:cubicBezTo>
                  <a:cubicBezTo>
                    <a:pt x="77" y="226"/>
                    <a:pt x="95" y="244"/>
                    <a:pt x="95" y="280"/>
                  </a:cubicBezTo>
                  <a:cubicBezTo>
                    <a:pt x="113" y="316"/>
                    <a:pt x="131" y="356"/>
                    <a:pt x="149" y="375"/>
                  </a:cubicBezTo>
                  <a:cubicBezTo>
                    <a:pt x="149" y="411"/>
                    <a:pt x="167" y="451"/>
                    <a:pt x="190" y="487"/>
                  </a:cubicBezTo>
                  <a:cubicBezTo>
                    <a:pt x="208" y="523"/>
                    <a:pt x="226" y="564"/>
                    <a:pt x="244" y="600"/>
                  </a:cubicBezTo>
                  <a:cubicBezTo>
                    <a:pt x="244" y="636"/>
                    <a:pt x="262" y="677"/>
                    <a:pt x="280" y="713"/>
                  </a:cubicBezTo>
                  <a:cubicBezTo>
                    <a:pt x="303" y="731"/>
                    <a:pt x="303" y="749"/>
                    <a:pt x="303" y="767"/>
                  </a:cubicBezTo>
                  <a:cubicBezTo>
                    <a:pt x="321" y="789"/>
                    <a:pt x="321" y="807"/>
                    <a:pt x="339" y="825"/>
                  </a:cubicBezTo>
                  <a:cubicBezTo>
                    <a:pt x="339" y="843"/>
                    <a:pt x="357" y="879"/>
                    <a:pt x="375" y="920"/>
                  </a:cubicBezTo>
                  <a:cubicBezTo>
                    <a:pt x="393" y="956"/>
                    <a:pt x="393" y="974"/>
                    <a:pt x="415" y="1015"/>
                  </a:cubicBezTo>
                  <a:cubicBezTo>
                    <a:pt x="415" y="1033"/>
                    <a:pt x="433" y="1069"/>
                    <a:pt x="451" y="1087"/>
                  </a:cubicBezTo>
                  <a:cubicBezTo>
                    <a:pt x="451" y="1105"/>
                    <a:pt x="451" y="1127"/>
                    <a:pt x="469" y="1145"/>
                  </a:cubicBezTo>
                  <a:cubicBezTo>
                    <a:pt x="469" y="1181"/>
                    <a:pt x="487" y="1199"/>
                    <a:pt x="487" y="1199"/>
                  </a:cubicBezTo>
                  <a:lnTo>
                    <a:pt x="487" y="1145"/>
                  </a:lnTo>
                  <a:cubicBezTo>
                    <a:pt x="487" y="1127"/>
                    <a:pt x="506" y="1105"/>
                    <a:pt x="506" y="1069"/>
                  </a:cubicBezTo>
                  <a:lnTo>
                    <a:pt x="506" y="992"/>
                  </a:lnTo>
                  <a:cubicBezTo>
                    <a:pt x="487" y="956"/>
                    <a:pt x="487" y="920"/>
                    <a:pt x="487" y="879"/>
                  </a:cubicBezTo>
                  <a:cubicBezTo>
                    <a:pt x="487" y="843"/>
                    <a:pt x="469" y="807"/>
                    <a:pt x="469" y="767"/>
                  </a:cubicBezTo>
                  <a:cubicBezTo>
                    <a:pt x="451" y="731"/>
                    <a:pt x="433" y="695"/>
                    <a:pt x="433" y="654"/>
                  </a:cubicBezTo>
                  <a:cubicBezTo>
                    <a:pt x="415" y="618"/>
                    <a:pt x="393" y="582"/>
                    <a:pt x="375" y="541"/>
                  </a:cubicBezTo>
                  <a:cubicBezTo>
                    <a:pt x="357" y="505"/>
                    <a:pt x="339" y="469"/>
                    <a:pt x="321" y="429"/>
                  </a:cubicBezTo>
                  <a:cubicBezTo>
                    <a:pt x="303" y="393"/>
                    <a:pt x="280" y="356"/>
                    <a:pt x="262" y="316"/>
                  </a:cubicBezTo>
                  <a:cubicBezTo>
                    <a:pt x="244" y="280"/>
                    <a:pt x="226" y="262"/>
                    <a:pt x="208" y="226"/>
                  </a:cubicBezTo>
                  <a:cubicBezTo>
                    <a:pt x="190" y="203"/>
                    <a:pt x="167" y="167"/>
                    <a:pt x="131" y="149"/>
                  </a:cubicBezTo>
                  <a:cubicBezTo>
                    <a:pt x="95" y="91"/>
                    <a:pt x="55" y="54"/>
                    <a:pt x="37" y="36"/>
                  </a:cubicBezTo>
                  <a:cubicBezTo>
                    <a:pt x="1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9"/>
            <p:cNvSpPr/>
            <p:nvPr/>
          </p:nvSpPr>
          <p:spPr>
            <a:xfrm rot="1014327">
              <a:off x="7294613" y="879249"/>
              <a:ext cx="308090" cy="732659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84"/>
                    <a:pt x="3476" y="226"/>
                    <a:pt x="3097" y="132"/>
                  </a:cubicBezTo>
                  <a:cubicBezTo>
                    <a:pt x="2611" y="1"/>
                    <a:pt x="2218" y="623"/>
                    <a:pt x="1934" y="884"/>
                  </a:cubicBezTo>
                  <a:cubicBezTo>
                    <a:pt x="1632" y="1146"/>
                    <a:pt x="1484" y="1299"/>
                    <a:pt x="1429" y="1768"/>
                  </a:cubicBezTo>
                  <a:lnTo>
                    <a:pt x="19" y="9075"/>
                  </a:lnTo>
                  <a:cubicBezTo>
                    <a:pt x="1" y="9224"/>
                    <a:pt x="357" y="9318"/>
                    <a:pt x="582" y="9395"/>
                  </a:cubicBezTo>
                  <a:cubicBezTo>
                    <a:pt x="618" y="9395"/>
                    <a:pt x="659" y="9413"/>
                    <a:pt x="695" y="9413"/>
                  </a:cubicBezTo>
                  <a:cubicBezTo>
                    <a:pt x="1015" y="9508"/>
                    <a:pt x="1353" y="9580"/>
                    <a:pt x="1691" y="9620"/>
                  </a:cubicBezTo>
                  <a:cubicBezTo>
                    <a:pt x="2011" y="9674"/>
                    <a:pt x="2349" y="9692"/>
                    <a:pt x="2687" y="9692"/>
                  </a:cubicBezTo>
                  <a:lnTo>
                    <a:pt x="2800" y="9692"/>
                  </a:lnTo>
                  <a:cubicBezTo>
                    <a:pt x="3043" y="9692"/>
                    <a:pt x="3345" y="9674"/>
                    <a:pt x="3363" y="9544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9"/>
            <p:cNvSpPr/>
            <p:nvPr/>
          </p:nvSpPr>
          <p:spPr>
            <a:xfrm rot="1014327">
              <a:off x="7207646" y="1168077"/>
              <a:ext cx="868488" cy="678539"/>
            </a:xfrm>
            <a:custGeom>
              <a:avLst/>
              <a:gdLst/>
              <a:ahLst/>
              <a:cxnLst/>
              <a:rect l="l" t="t" r="r" b="b"/>
              <a:pathLst>
                <a:path w="11490" h="8977" extrusionOk="0">
                  <a:moveTo>
                    <a:pt x="1692" y="0"/>
                  </a:moveTo>
                  <a:cubicBezTo>
                    <a:pt x="120" y="0"/>
                    <a:pt x="0" y="5822"/>
                    <a:pt x="47" y="6652"/>
                  </a:cubicBezTo>
                  <a:cubicBezTo>
                    <a:pt x="65" y="7143"/>
                    <a:pt x="444" y="7684"/>
                    <a:pt x="854" y="7837"/>
                  </a:cubicBezTo>
                  <a:cubicBezTo>
                    <a:pt x="2076" y="8270"/>
                    <a:pt x="3297" y="8586"/>
                    <a:pt x="4555" y="8775"/>
                  </a:cubicBezTo>
                  <a:cubicBezTo>
                    <a:pt x="5457" y="8911"/>
                    <a:pt x="6370" y="8977"/>
                    <a:pt x="7292" y="8977"/>
                  </a:cubicBezTo>
                  <a:cubicBezTo>
                    <a:pt x="7656" y="8977"/>
                    <a:pt x="8021" y="8967"/>
                    <a:pt x="8386" y="8946"/>
                  </a:cubicBezTo>
                  <a:cubicBezTo>
                    <a:pt x="8837" y="8924"/>
                    <a:pt x="9347" y="8513"/>
                    <a:pt x="9495" y="8063"/>
                  </a:cubicBezTo>
                  <a:cubicBezTo>
                    <a:pt x="9785" y="7247"/>
                    <a:pt x="11489" y="1183"/>
                    <a:pt x="9651" y="1183"/>
                  </a:cubicBezTo>
                  <a:cubicBezTo>
                    <a:pt x="9458" y="1183"/>
                    <a:pt x="9226" y="1250"/>
                    <a:pt x="8950" y="1396"/>
                  </a:cubicBezTo>
                  <a:cubicBezTo>
                    <a:pt x="8725" y="1508"/>
                    <a:pt x="8499" y="1675"/>
                    <a:pt x="8256" y="1806"/>
                  </a:cubicBezTo>
                  <a:cubicBezTo>
                    <a:pt x="7994" y="1937"/>
                    <a:pt x="7728" y="2049"/>
                    <a:pt x="7449" y="2144"/>
                  </a:cubicBezTo>
                  <a:cubicBezTo>
                    <a:pt x="6921" y="2315"/>
                    <a:pt x="6394" y="2351"/>
                    <a:pt x="5853" y="2351"/>
                  </a:cubicBezTo>
                  <a:cubicBezTo>
                    <a:pt x="5740" y="2351"/>
                    <a:pt x="5628" y="2333"/>
                    <a:pt x="5515" y="2333"/>
                  </a:cubicBezTo>
                  <a:cubicBezTo>
                    <a:pt x="5402" y="2315"/>
                    <a:pt x="5290" y="2275"/>
                    <a:pt x="5177" y="2257"/>
                  </a:cubicBezTo>
                  <a:cubicBezTo>
                    <a:pt x="4668" y="2108"/>
                    <a:pt x="4181" y="1901"/>
                    <a:pt x="3730" y="1581"/>
                  </a:cubicBezTo>
                  <a:cubicBezTo>
                    <a:pt x="3487" y="1414"/>
                    <a:pt x="3261" y="1243"/>
                    <a:pt x="3054" y="1035"/>
                  </a:cubicBezTo>
                  <a:cubicBezTo>
                    <a:pt x="2865" y="832"/>
                    <a:pt x="2698" y="625"/>
                    <a:pt x="2508" y="436"/>
                  </a:cubicBezTo>
                  <a:cubicBezTo>
                    <a:pt x="2200" y="133"/>
                    <a:pt x="1930" y="0"/>
                    <a:pt x="1692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9"/>
            <p:cNvSpPr/>
            <p:nvPr/>
          </p:nvSpPr>
          <p:spPr>
            <a:xfrm rot="1014327">
              <a:off x="7359910" y="1382026"/>
              <a:ext cx="511191" cy="187530"/>
            </a:xfrm>
            <a:custGeom>
              <a:avLst/>
              <a:gdLst/>
              <a:ahLst/>
              <a:cxnLst/>
              <a:rect l="l" t="t" r="r" b="b"/>
              <a:pathLst>
                <a:path w="6763" h="2481" extrusionOk="0">
                  <a:moveTo>
                    <a:pt x="6686" y="1732"/>
                  </a:moveTo>
                  <a:cubicBezTo>
                    <a:pt x="6609" y="2255"/>
                    <a:pt x="5072" y="2480"/>
                    <a:pt x="3246" y="2201"/>
                  </a:cubicBezTo>
                  <a:cubicBezTo>
                    <a:pt x="1407" y="1939"/>
                    <a:pt x="1" y="1281"/>
                    <a:pt x="73" y="754"/>
                  </a:cubicBezTo>
                  <a:cubicBezTo>
                    <a:pt x="150" y="226"/>
                    <a:pt x="1691" y="1"/>
                    <a:pt x="3530" y="285"/>
                  </a:cubicBezTo>
                  <a:cubicBezTo>
                    <a:pt x="5352" y="546"/>
                    <a:pt x="6762" y="1204"/>
                    <a:pt x="6686" y="173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9"/>
            <p:cNvSpPr/>
            <p:nvPr/>
          </p:nvSpPr>
          <p:spPr>
            <a:xfrm rot="1014327">
              <a:off x="7420562" y="1410668"/>
              <a:ext cx="381711" cy="122072"/>
            </a:xfrm>
            <a:custGeom>
              <a:avLst/>
              <a:gdLst/>
              <a:ahLst/>
              <a:cxnLst/>
              <a:rect l="l" t="t" r="r" b="b"/>
              <a:pathLst>
                <a:path w="5050" h="1615" extrusionOk="0">
                  <a:moveTo>
                    <a:pt x="4806" y="844"/>
                  </a:moveTo>
                  <a:lnTo>
                    <a:pt x="4806" y="844"/>
                  </a:lnTo>
                  <a:cubicBezTo>
                    <a:pt x="4919" y="938"/>
                    <a:pt x="5013" y="1015"/>
                    <a:pt x="5049" y="1091"/>
                  </a:cubicBezTo>
                  <a:cubicBezTo>
                    <a:pt x="5013" y="1015"/>
                    <a:pt x="4937" y="938"/>
                    <a:pt x="4806" y="844"/>
                  </a:cubicBezTo>
                  <a:close/>
                  <a:moveTo>
                    <a:pt x="5013" y="1317"/>
                  </a:moveTo>
                  <a:cubicBezTo>
                    <a:pt x="4959" y="1371"/>
                    <a:pt x="4865" y="1448"/>
                    <a:pt x="4711" y="1484"/>
                  </a:cubicBezTo>
                  <a:cubicBezTo>
                    <a:pt x="4865" y="1448"/>
                    <a:pt x="4959" y="1389"/>
                    <a:pt x="5013" y="1317"/>
                  </a:cubicBezTo>
                  <a:close/>
                  <a:moveTo>
                    <a:pt x="974" y="1"/>
                  </a:moveTo>
                  <a:cubicBezTo>
                    <a:pt x="808" y="19"/>
                    <a:pt x="636" y="37"/>
                    <a:pt x="470" y="95"/>
                  </a:cubicBezTo>
                  <a:cubicBezTo>
                    <a:pt x="375" y="113"/>
                    <a:pt x="298" y="131"/>
                    <a:pt x="204" y="190"/>
                  </a:cubicBezTo>
                  <a:cubicBezTo>
                    <a:pt x="186" y="208"/>
                    <a:pt x="168" y="226"/>
                    <a:pt x="149" y="226"/>
                  </a:cubicBezTo>
                  <a:cubicBezTo>
                    <a:pt x="113" y="244"/>
                    <a:pt x="91" y="262"/>
                    <a:pt x="73" y="280"/>
                  </a:cubicBezTo>
                  <a:cubicBezTo>
                    <a:pt x="73" y="303"/>
                    <a:pt x="55" y="303"/>
                    <a:pt x="55" y="321"/>
                  </a:cubicBezTo>
                  <a:lnTo>
                    <a:pt x="37" y="339"/>
                  </a:lnTo>
                  <a:cubicBezTo>
                    <a:pt x="37" y="357"/>
                    <a:pt x="37" y="357"/>
                    <a:pt x="19" y="357"/>
                  </a:cubicBezTo>
                  <a:cubicBezTo>
                    <a:pt x="19" y="375"/>
                    <a:pt x="1" y="415"/>
                    <a:pt x="1" y="415"/>
                  </a:cubicBezTo>
                  <a:lnTo>
                    <a:pt x="1" y="451"/>
                  </a:lnTo>
                  <a:lnTo>
                    <a:pt x="1" y="469"/>
                  </a:lnTo>
                  <a:lnTo>
                    <a:pt x="1" y="487"/>
                  </a:lnTo>
                  <a:lnTo>
                    <a:pt x="1" y="505"/>
                  </a:lnTo>
                  <a:lnTo>
                    <a:pt x="1" y="564"/>
                  </a:lnTo>
                  <a:cubicBezTo>
                    <a:pt x="1" y="600"/>
                    <a:pt x="19" y="618"/>
                    <a:pt x="19" y="659"/>
                  </a:cubicBezTo>
                  <a:lnTo>
                    <a:pt x="73" y="713"/>
                  </a:lnTo>
                  <a:cubicBezTo>
                    <a:pt x="91" y="753"/>
                    <a:pt x="91" y="771"/>
                    <a:pt x="113" y="789"/>
                  </a:cubicBezTo>
                  <a:cubicBezTo>
                    <a:pt x="186" y="844"/>
                    <a:pt x="262" y="902"/>
                    <a:pt x="339" y="956"/>
                  </a:cubicBezTo>
                  <a:cubicBezTo>
                    <a:pt x="411" y="997"/>
                    <a:pt x="488" y="1051"/>
                    <a:pt x="582" y="1091"/>
                  </a:cubicBezTo>
                  <a:cubicBezTo>
                    <a:pt x="654" y="1128"/>
                    <a:pt x="731" y="1146"/>
                    <a:pt x="808" y="1182"/>
                  </a:cubicBezTo>
                  <a:cubicBezTo>
                    <a:pt x="974" y="1240"/>
                    <a:pt x="1128" y="1294"/>
                    <a:pt x="1294" y="1335"/>
                  </a:cubicBezTo>
                  <a:cubicBezTo>
                    <a:pt x="1443" y="1389"/>
                    <a:pt x="1614" y="1407"/>
                    <a:pt x="1763" y="1448"/>
                  </a:cubicBezTo>
                  <a:cubicBezTo>
                    <a:pt x="2083" y="1502"/>
                    <a:pt x="2385" y="1560"/>
                    <a:pt x="2683" y="1578"/>
                  </a:cubicBezTo>
                  <a:cubicBezTo>
                    <a:pt x="2967" y="1596"/>
                    <a:pt x="3246" y="1614"/>
                    <a:pt x="3494" y="1614"/>
                  </a:cubicBezTo>
                  <a:cubicBezTo>
                    <a:pt x="3756" y="1614"/>
                    <a:pt x="3981" y="1614"/>
                    <a:pt x="4188" y="1578"/>
                  </a:cubicBezTo>
                  <a:cubicBezTo>
                    <a:pt x="4396" y="1560"/>
                    <a:pt x="4581" y="1520"/>
                    <a:pt x="4711" y="1484"/>
                  </a:cubicBezTo>
                  <a:lnTo>
                    <a:pt x="4711" y="1484"/>
                  </a:lnTo>
                  <a:cubicBezTo>
                    <a:pt x="4563" y="1520"/>
                    <a:pt x="4396" y="1560"/>
                    <a:pt x="4188" y="1560"/>
                  </a:cubicBezTo>
                  <a:cubicBezTo>
                    <a:pt x="3981" y="1578"/>
                    <a:pt x="3756" y="1578"/>
                    <a:pt x="3494" y="1578"/>
                  </a:cubicBezTo>
                  <a:cubicBezTo>
                    <a:pt x="3382" y="1560"/>
                    <a:pt x="3246" y="1560"/>
                    <a:pt x="3098" y="1542"/>
                  </a:cubicBezTo>
                  <a:cubicBezTo>
                    <a:pt x="2967" y="1520"/>
                    <a:pt x="2836" y="1502"/>
                    <a:pt x="2683" y="1484"/>
                  </a:cubicBezTo>
                  <a:cubicBezTo>
                    <a:pt x="2403" y="1430"/>
                    <a:pt x="2101" y="1371"/>
                    <a:pt x="1804" y="1294"/>
                  </a:cubicBezTo>
                  <a:cubicBezTo>
                    <a:pt x="1651" y="1240"/>
                    <a:pt x="1502" y="1204"/>
                    <a:pt x="1353" y="1146"/>
                  </a:cubicBezTo>
                  <a:cubicBezTo>
                    <a:pt x="1182" y="1110"/>
                    <a:pt x="1033" y="1051"/>
                    <a:pt x="880" y="979"/>
                  </a:cubicBezTo>
                  <a:cubicBezTo>
                    <a:pt x="731" y="920"/>
                    <a:pt x="600" y="844"/>
                    <a:pt x="470" y="771"/>
                  </a:cubicBezTo>
                  <a:cubicBezTo>
                    <a:pt x="393" y="713"/>
                    <a:pt x="339" y="677"/>
                    <a:pt x="280" y="618"/>
                  </a:cubicBezTo>
                  <a:cubicBezTo>
                    <a:pt x="280" y="618"/>
                    <a:pt x="262" y="600"/>
                    <a:pt x="262" y="582"/>
                  </a:cubicBezTo>
                  <a:cubicBezTo>
                    <a:pt x="244" y="582"/>
                    <a:pt x="244" y="564"/>
                    <a:pt x="244" y="546"/>
                  </a:cubicBezTo>
                  <a:cubicBezTo>
                    <a:pt x="226" y="546"/>
                    <a:pt x="226" y="528"/>
                    <a:pt x="226" y="528"/>
                  </a:cubicBezTo>
                  <a:lnTo>
                    <a:pt x="226" y="505"/>
                  </a:lnTo>
                  <a:lnTo>
                    <a:pt x="226" y="469"/>
                  </a:lnTo>
                  <a:lnTo>
                    <a:pt x="244" y="469"/>
                  </a:lnTo>
                  <a:lnTo>
                    <a:pt x="244" y="451"/>
                  </a:lnTo>
                  <a:lnTo>
                    <a:pt x="280" y="415"/>
                  </a:lnTo>
                  <a:cubicBezTo>
                    <a:pt x="298" y="415"/>
                    <a:pt x="298" y="393"/>
                    <a:pt x="316" y="393"/>
                  </a:cubicBezTo>
                  <a:cubicBezTo>
                    <a:pt x="375" y="357"/>
                    <a:pt x="451" y="321"/>
                    <a:pt x="524" y="303"/>
                  </a:cubicBezTo>
                  <a:cubicBezTo>
                    <a:pt x="677" y="262"/>
                    <a:pt x="844" y="244"/>
                    <a:pt x="992" y="226"/>
                  </a:cubicBezTo>
                  <a:cubicBezTo>
                    <a:pt x="1164" y="208"/>
                    <a:pt x="1330" y="190"/>
                    <a:pt x="1484" y="190"/>
                  </a:cubicBezTo>
                  <a:lnTo>
                    <a:pt x="1971" y="190"/>
                  </a:lnTo>
                  <a:cubicBezTo>
                    <a:pt x="2273" y="208"/>
                    <a:pt x="2593" y="226"/>
                    <a:pt x="2872" y="262"/>
                  </a:cubicBezTo>
                  <a:cubicBezTo>
                    <a:pt x="3003" y="280"/>
                    <a:pt x="3156" y="321"/>
                    <a:pt x="3287" y="339"/>
                  </a:cubicBezTo>
                  <a:cubicBezTo>
                    <a:pt x="3418" y="357"/>
                    <a:pt x="3548" y="393"/>
                    <a:pt x="3661" y="415"/>
                  </a:cubicBezTo>
                  <a:cubicBezTo>
                    <a:pt x="3922" y="469"/>
                    <a:pt x="4130" y="546"/>
                    <a:pt x="4337" y="618"/>
                  </a:cubicBezTo>
                  <a:cubicBezTo>
                    <a:pt x="4526" y="695"/>
                    <a:pt x="4675" y="771"/>
                    <a:pt x="4806" y="844"/>
                  </a:cubicBezTo>
                  <a:cubicBezTo>
                    <a:pt x="4693" y="771"/>
                    <a:pt x="4526" y="677"/>
                    <a:pt x="4337" y="600"/>
                  </a:cubicBezTo>
                  <a:cubicBezTo>
                    <a:pt x="4148" y="528"/>
                    <a:pt x="3922" y="451"/>
                    <a:pt x="3679" y="375"/>
                  </a:cubicBezTo>
                  <a:cubicBezTo>
                    <a:pt x="3436" y="303"/>
                    <a:pt x="3174" y="226"/>
                    <a:pt x="2890" y="167"/>
                  </a:cubicBezTo>
                  <a:cubicBezTo>
                    <a:pt x="2593" y="113"/>
                    <a:pt x="2291" y="55"/>
                    <a:pt x="1971" y="19"/>
                  </a:cubicBezTo>
                  <a:cubicBezTo>
                    <a:pt x="1822" y="19"/>
                    <a:pt x="1651" y="1"/>
                    <a:pt x="1484" y="1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9"/>
            <p:cNvSpPr/>
            <p:nvPr/>
          </p:nvSpPr>
          <p:spPr>
            <a:xfrm rot="1014327">
              <a:off x="7447673" y="1060042"/>
              <a:ext cx="200077" cy="41346"/>
            </a:xfrm>
            <a:custGeom>
              <a:avLst/>
              <a:gdLst/>
              <a:ahLst/>
              <a:cxnLst/>
              <a:rect l="l" t="t" r="r" b="b"/>
              <a:pathLst>
                <a:path w="2647" h="547" extrusionOk="0">
                  <a:moveTo>
                    <a:pt x="19" y="1"/>
                  </a:moveTo>
                  <a:lnTo>
                    <a:pt x="1" y="114"/>
                  </a:lnTo>
                  <a:cubicBezTo>
                    <a:pt x="37" y="132"/>
                    <a:pt x="55" y="132"/>
                    <a:pt x="95" y="150"/>
                  </a:cubicBezTo>
                  <a:cubicBezTo>
                    <a:pt x="168" y="190"/>
                    <a:pt x="244" y="226"/>
                    <a:pt x="339" y="262"/>
                  </a:cubicBezTo>
                  <a:cubicBezTo>
                    <a:pt x="375" y="280"/>
                    <a:pt x="411" y="303"/>
                    <a:pt x="470" y="303"/>
                  </a:cubicBezTo>
                  <a:cubicBezTo>
                    <a:pt x="506" y="321"/>
                    <a:pt x="546" y="339"/>
                    <a:pt x="600" y="357"/>
                  </a:cubicBezTo>
                  <a:cubicBezTo>
                    <a:pt x="695" y="393"/>
                    <a:pt x="790" y="416"/>
                    <a:pt x="902" y="452"/>
                  </a:cubicBezTo>
                  <a:cubicBezTo>
                    <a:pt x="997" y="470"/>
                    <a:pt x="1110" y="488"/>
                    <a:pt x="1222" y="506"/>
                  </a:cubicBezTo>
                  <a:cubicBezTo>
                    <a:pt x="1313" y="528"/>
                    <a:pt x="1425" y="546"/>
                    <a:pt x="1538" y="546"/>
                  </a:cubicBezTo>
                  <a:lnTo>
                    <a:pt x="1917" y="546"/>
                  </a:lnTo>
                  <a:cubicBezTo>
                    <a:pt x="1953" y="546"/>
                    <a:pt x="1971" y="546"/>
                    <a:pt x="1989" y="528"/>
                  </a:cubicBezTo>
                  <a:lnTo>
                    <a:pt x="2142" y="528"/>
                  </a:lnTo>
                  <a:cubicBezTo>
                    <a:pt x="2237" y="506"/>
                    <a:pt x="2327" y="488"/>
                    <a:pt x="2403" y="470"/>
                  </a:cubicBezTo>
                  <a:cubicBezTo>
                    <a:pt x="2439" y="452"/>
                    <a:pt x="2480" y="452"/>
                    <a:pt x="2516" y="434"/>
                  </a:cubicBezTo>
                  <a:cubicBezTo>
                    <a:pt x="2534" y="416"/>
                    <a:pt x="2575" y="416"/>
                    <a:pt x="2611" y="393"/>
                  </a:cubicBezTo>
                  <a:cubicBezTo>
                    <a:pt x="2611" y="393"/>
                    <a:pt x="2629" y="393"/>
                    <a:pt x="2647" y="375"/>
                  </a:cubicBezTo>
                  <a:lnTo>
                    <a:pt x="2647" y="303"/>
                  </a:lnTo>
                  <a:lnTo>
                    <a:pt x="2593" y="303"/>
                  </a:lnTo>
                  <a:cubicBezTo>
                    <a:pt x="2552" y="321"/>
                    <a:pt x="2516" y="321"/>
                    <a:pt x="2480" y="321"/>
                  </a:cubicBezTo>
                  <a:cubicBezTo>
                    <a:pt x="2439" y="321"/>
                    <a:pt x="2403" y="321"/>
                    <a:pt x="2367" y="339"/>
                  </a:cubicBezTo>
                  <a:lnTo>
                    <a:pt x="1709" y="339"/>
                  </a:lnTo>
                  <a:cubicBezTo>
                    <a:pt x="1673" y="339"/>
                    <a:pt x="1651" y="321"/>
                    <a:pt x="1633" y="321"/>
                  </a:cubicBezTo>
                  <a:lnTo>
                    <a:pt x="1560" y="321"/>
                  </a:lnTo>
                  <a:cubicBezTo>
                    <a:pt x="1448" y="303"/>
                    <a:pt x="1353" y="280"/>
                    <a:pt x="1258" y="280"/>
                  </a:cubicBezTo>
                  <a:cubicBezTo>
                    <a:pt x="1146" y="262"/>
                    <a:pt x="1051" y="244"/>
                    <a:pt x="956" y="226"/>
                  </a:cubicBezTo>
                  <a:cubicBezTo>
                    <a:pt x="902" y="208"/>
                    <a:pt x="844" y="208"/>
                    <a:pt x="808" y="190"/>
                  </a:cubicBezTo>
                  <a:cubicBezTo>
                    <a:pt x="749" y="190"/>
                    <a:pt x="695" y="168"/>
                    <a:pt x="659" y="168"/>
                  </a:cubicBezTo>
                  <a:cubicBezTo>
                    <a:pt x="564" y="132"/>
                    <a:pt x="470" y="114"/>
                    <a:pt x="375" y="96"/>
                  </a:cubicBezTo>
                  <a:cubicBezTo>
                    <a:pt x="298" y="78"/>
                    <a:pt x="208" y="55"/>
                    <a:pt x="132" y="19"/>
                  </a:cubicBezTo>
                  <a:cubicBezTo>
                    <a:pt x="95" y="19"/>
                    <a:pt x="55" y="1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9"/>
            <p:cNvSpPr/>
            <p:nvPr/>
          </p:nvSpPr>
          <p:spPr>
            <a:xfrm rot="1014327">
              <a:off x="7464138" y="1030295"/>
              <a:ext cx="195996" cy="41270"/>
            </a:xfrm>
            <a:custGeom>
              <a:avLst/>
              <a:gdLst/>
              <a:ahLst/>
              <a:cxnLst/>
              <a:rect l="l" t="t" r="r" b="b"/>
              <a:pathLst>
                <a:path w="2593" h="546" extrusionOk="0">
                  <a:moveTo>
                    <a:pt x="0" y="0"/>
                  </a:moveTo>
                  <a:lnTo>
                    <a:pt x="0" y="77"/>
                  </a:lnTo>
                  <a:cubicBezTo>
                    <a:pt x="19" y="95"/>
                    <a:pt x="37" y="113"/>
                    <a:pt x="55" y="113"/>
                  </a:cubicBezTo>
                  <a:cubicBezTo>
                    <a:pt x="91" y="131"/>
                    <a:pt x="113" y="149"/>
                    <a:pt x="149" y="172"/>
                  </a:cubicBezTo>
                  <a:cubicBezTo>
                    <a:pt x="226" y="208"/>
                    <a:pt x="298" y="226"/>
                    <a:pt x="375" y="262"/>
                  </a:cubicBezTo>
                  <a:cubicBezTo>
                    <a:pt x="411" y="284"/>
                    <a:pt x="469" y="302"/>
                    <a:pt x="505" y="320"/>
                  </a:cubicBezTo>
                  <a:cubicBezTo>
                    <a:pt x="541" y="338"/>
                    <a:pt x="600" y="338"/>
                    <a:pt x="636" y="356"/>
                  </a:cubicBezTo>
                  <a:cubicBezTo>
                    <a:pt x="731" y="397"/>
                    <a:pt x="825" y="415"/>
                    <a:pt x="920" y="433"/>
                  </a:cubicBezTo>
                  <a:cubicBezTo>
                    <a:pt x="1015" y="469"/>
                    <a:pt x="1127" y="487"/>
                    <a:pt x="1218" y="510"/>
                  </a:cubicBezTo>
                  <a:cubicBezTo>
                    <a:pt x="1312" y="510"/>
                    <a:pt x="1425" y="528"/>
                    <a:pt x="1520" y="528"/>
                  </a:cubicBezTo>
                  <a:cubicBezTo>
                    <a:pt x="1632" y="546"/>
                    <a:pt x="1727" y="546"/>
                    <a:pt x="1822" y="546"/>
                  </a:cubicBezTo>
                  <a:cubicBezTo>
                    <a:pt x="1840" y="546"/>
                    <a:pt x="1876" y="546"/>
                    <a:pt x="1894" y="528"/>
                  </a:cubicBezTo>
                  <a:lnTo>
                    <a:pt x="1970" y="528"/>
                  </a:lnTo>
                  <a:cubicBezTo>
                    <a:pt x="2006" y="528"/>
                    <a:pt x="2047" y="528"/>
                    <a:pt x="2101" y="510"/>
                  </a:cubicBezTo>
                  <a:cubicBezTo>
                    <a:pt x="2178" y="510"/>
                    <a:pt x="2272" y="487"/>
                    <a:pt x="2344" y="469"/>
                  </a:cubicBezTo>
                  <a:cubicBezTo>
                    <a:pt x="2385" y="451"/>
                    <a:pt x="2421" y="433"/>
                    <a:pt x="2439" y="433"/>
                  </a:cubicBezTo>
                  <a:cubicBezTo>
                    <a:pt x="2480" y="415"/>
                    <a:pt x="2516" y="415"/>
                    <a:pt x="2534" y="397"/>
                  </a:cubicBezTo>
                  <a:cubicBezTo>
                    <a:pt x="2552" y="397"/>
                    <a:pt x="2570" y="374"/>
                    <a:pt x="2592" y="374"/>
                  </a:cubicBezTo>
                  <a:lnTo>
                    <a:pt x="2592" y="302"/>
                  </a:lnTo>
                  <a:cubicBezTo>
                    <a:pt x="2570" y="302"/>
                    <a:pt x="2552" y="302"/>
                    <a:pt x="2516" y="320"/>
                  </a:cubicBezTo>
                  <a:lnTo>
                    <a:pt x="2421" y="320"/>
                  </a:lnTo>
                  <a:cubicBezTo>
                    <a:pt x="2385" y="338"/>
                    <a:pt x="2367" y="338"/>
                    <a:pt x="2326" y="338"/>
                  </a:cubicBezTo>
                  <a:cubicBezTo>
                    <a:pt x="2254" y="338"/>
                    <a:pt x="2160" y="338"/>
                    <a:pt x="2083" y="356"/>
                  </a:cubicBezTo>
                  <a:cubicBezTo>
                    <a:pt x="2047" y="356"/>
                    <a:pt x="1988" y="356"/>
                    <a:pt x="1952" y="338"/>
                  </a:cubicBezTo>
                  <a:cubicBezTo>
                    <a:pt x="1928" y="338"/>
                    <a:pt x="1894" y="346"/>
                    <a:pt x="1864" y="346"/>
                  </a:cubicBezTo>
                  <a:cubicBezTo>
                    <a:pt x="1848" y="346"/>
                    <a:pt x="1834" y="344"/>
                    <a:pt x="1822" y="338"/>
                  </a:cubicBezTo>
                  <a:lnTo>
                    <a:pt x="1691" y="338"/>
                  </a:lnTo>
                  <a:cubicBezTo>
                    <a:pt x="1650" y="338"/>
                    <a:pt x="1632" y="338"/>
                    <a:pt x="1614" y="320"/>
                  </a:cubicBezTo>
                  <a:lnTo>
                    <a:pt x="1538" y="320"/>
                  </a:lnTo>
                  <a:cubicBezTo>
                    <a:pt x="1443" y="320"/>
                    <a:pt x="1353" y="302"/>
                    <a:pt x="1258" y="284"/>
                  </a:cubicBezTo>
                  <a:cubicBezTo>
                    <a:pt x="1163" y="262"/>
                    <a:pt x="1069" y="244"/>
                    <a:pt x="956" y="226"/>
                  </a:cubicBezTo>
                  <a:cubicBezTo>
                    <a:pt x="920" y="226"/>
                    <a:pt x="861" y="208"/>
                    <a:pt x="825" y="208"/>
                  </a:cubicBezTo>
                  <a:cubicBezTo>
                    <a:pt x="789" y="190"/>
                    <a:pt x="731" y="190"/>
                    <a:pt x="695" y="172"/>
                  </a:cubicBezTo>
                  <a:cubicBezTo>
                    <a:pt x="600" y="149"/>
                    <a:pt x="505" y="131"/>
                    <a:pt x="429" y="113"/>
                  </a:cubicBezTo>
                  <a:cubicBezTo>
                    <a:pt x="357" y="95"/>
                    <a:pt x="262" y="77"/>
                    <a:pt x="203" y="59"/>
                  </a:cubicBezTo>
                  <a:cubicBezTo>
                    <a:pt x="131" y="36"/>
                    <a:pt x="73" y="18"/>
                    <a:pt x="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9"/>
            <p:cNvSpPr/>
            <p:nvPr/>
          </p:nvSpPr>
          <p:spPr>
            <a:xfrm rot="1014327">
              <a:off x="7185866" y="1357223"/>
              <a:ext cx="268181" cy="369466"/>
            </a:xfrm>
            <a:custGeom>
              <a:avLst/>
              <a:gdLst/>
              <a:ahLst/>
              <a:cxnLst/>
              <a:rect l="l" t="t" r="r" b="b"/>
              <a:pathLst>
                <a:path w="3548" h="4888" extrusionOk="0">
                  <a:moveTo>
                    <a:pt x="2610" y="2723"/>
                  </a:moveTo>
                  <a:cubicBezTo>
                    <a:pt x="2065" y="1880"/>
                    <a:pt x="1127" y="582"/>
                    <a:pt x="149" y="1"/>
                  </a:cubicBezTo>
                  <a:cubicBezTo>
                    <a:pt x="0" y="1335"/>
                    <a:pt x="0" y="2575"/>
                    <a:pt x="18" y="2931"/>
                  </a:cubicBezTo>
                  <a:cubicBezTo>
                    <a:pt x="36" y="3422"/>
                    <a:pt x="415" y="3963"/>
                    <a:pt x="825" y="4116"/>
                  </a:cubicBezTo>
                  <a:cubicBezTo>
                    <a:pt x="1709" y="4436"/>
                    <a:pt x="2628" y="4698"/>
                    <a:pt x="3548" y="4887"/>
                  </a:cubicBezTo>
                  <a:cubicBezTo>
                    <a:pt x="3322" y="4098"/>
                    <a:pt x="2966" y="3327"/>
                    <a:pt x="2610" y="2723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9"/>
            <p:cNvSpPr/>
            <p:nvPr/>
          </p:nvSpPr>
          <p:spPr>
            <a:xfrm rot="1014327">
              <a:off x="7578502" y="1647896"/>
              <a:ext cx="320637" cy="239987"/>
            </a:xfrm>
            <a:custGeom>
              <a:avLst/>
              <a:gdLst/>
              <a:ahLst/>
              <a:cxnLst/>
              <a:rect l="l" t="t" r="r" b="b"/>
              <a:pathLst>
                <a:path w="4242" h="3175" extrusionOk="0">
                  <a:moveTo>
                    <a:pt x="2083" y="956"/>
                  </a:moveTo>
                  <a:cubicBezTo>
                    <a:pt x="1181" y="1597"/>
                    <a:pt x="636" y="2349"/>
                    <a:pt x="0" y="3098"/>
                  </a:cubicBezTo>
                  <a:cubicBezTo>
                    <a:pt x="825" y="3156"/>
                    <a:pt x="1668" y="3174"/>
                    <a:pt x="2533" y="3120"/>
                  </a:cubicBezTo>
                  <a:cubicBezTo>
                    <a:pt x="2984" y="3098"/>
                    <a:pt x="3494" y="2687"/>
                    <a:pt x="3642" y="2237"/>
                  </a:cubicBezTo>
                  <a:cubicBezTo>
                    <a:pt x="3755" y="1953"/>
                    <a:pt x="4016" y="1051"/>
                    <a:pt x="4242" y="1"/>
                  </a:cubicBezTo>
                  <a:cubicBezTo>
                    <a:pt x="3494" y="208"/>
                    <a:pt x="2795" y="470"/>
                    <a:pt x="2083" y="956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9"/>
            <p:cNvSpPr/>
            <p:nvPr/>
          </p:nvSpPr>
          <p:spPr>
            <a:xfrm rot="1014327">
              <a:off x="7637921" y="1684786"/>
              <a:ext cx="208543" cy="187454"/>
            </a:xfrm>
            <a:custGeom>
              <a:avLst/>
              <a:gdLst/>
              <a:ahLst/>
              <a:cxnLst/>
              <a:rect l="l" t="t" r="r" b="b"/>
              <a:pathLst>
                <a:path w="2759" h="2480" extrusionOk="0">
                  <a:moveTo>
                    <a:pt x="2759" y="1"/>
                  </a:moveTo>
                  <a:cubicBezTo>
                    <a:pt x="2759" y="1"/>
                    <a:pt x="2705" y="19"/>
                    <a:pt x="2610" y="59"/>
                  </a:cubicBezTo>
                  <a:cubicBezTo>
                    <a:pt x="2574" y="77"/>
                    <a:pt x="2497" y="95"/>
                    <a:pt x="2443" y="131"/>
                  </a:cubicBezTo>
                  <a:cubicBezTo>
                    <a:pt x="2403" y="149"/>
                    <a:pt x="2367" y="149"/>
                    <a:pt x="2331" y="172"/>
                  </a:cubicBezTo>
                  <a:cubicBezTo>
                    <a:pt x="2290" y="190"/>
                    <a:pt x="2254" y="208"/>
                    <a:pt x="2218" y="226"/>
                  </a:cubicBezTo>
                  <a:cubicBezTo>
                    <a:pt x="2141" y="285"/>
                    <a:pt x="2065" y="321"/>
                    <a:pt x="1970" y="375"/>
                  </a:cubicBezTo>
                  <a:cubicBezTo>
                    <a:pt x="1880" y="433"/>
                    <a:pt x="1785" y="487"/>
                    <a:pt x="1690" y="546"/>
                  </a:cubicBezTo>
                  <a:cubicBezTo>
                    <a:pt x="1614" y="623"/>
                    <a:pt x="1519" y="677"/>
                    <a:pt x="1429" y="753"/>
                  </a:cubicBezTo>
                  <a:cubicBezTo>
                    <a:pt x="1334" y="826"/>
                    <a:pt x="1240" y="902"/>
                    <a:pt x="1145" y="979"/>
                  </a:cubicBezTo>
                  <a:cubicBezTo>
                    <a:pt x="1050" y="1051"/>
                    <a:pt x="978" y="1146"/>
                    <a:pt x="884" y="1222"/>
                  </a:cubicBezTo>
                  <a:cubicBezTo>
                    <a:pt x="807" y="1299"/>
                    <a:pt x="730" y="1389"/>
                    <a:pt x="658" y="1466"/>
                  </a:cubicBezTo>
                  <a:cubicBezTo>
                    <a:pt x="618" y="1524"/>
                    <a:pt x="582" y="1560"/>
                    <a:pt x="545" y="1596"/>
                  </a:cubicBezTo>
                  <a:cubicBezTo>
                    <a:pt x="505" y="1637"/>
                    <a:pt x="487" y="1691"/>
                    <a:pt x="451" y="1727"/>
                  </a:cubicBezTo>
                  <a:cubicBezTo>
                    <a:pt x="415" y="1768"/>
                    <a:pt x="392" y="1804"/>
                    <a:pt x="356" y="1840"/>
                  </a:cubicBezTo>
                  <a:cubicBezTo>
                    <a:pt x="338" y="1880"/>
                    <a:pt x="302" y="1916"/>
                    <a:pt x="280" y="1952"/>
                  </a:cubicBezTo>
                  <a:cubicBezTo>
                    <a:pt x="261" y="1993"/>
                    <a:pt x="225" y="2029"/>
                    <a:pt x="207" y="2065"/>
                  </a:cubicBezTo>
                  <a:cubicBezTo>
                    <a:pt x="189" y="2106"/>
                    <a:pt x="167" y="2142"/>
                    <a:pt x="149" y="2160"/>
                  </a:cubicBezTo>
                  <a:cubicBezTo>
                    <a:pt x="113" y="2236"/>
                    <a:pt x="95" y="2291"/>
                    <a:pt x="54" y="2331"/>
                  </a:cubicBezTo>
                  <a:cubicBezTo>
                    <a:pt x="18" y="2426"/>
                    <a:pt x="0" y="2480"/>
                    <a:pt x="0" y="2480"/>
                  </a:cubicBezTo>
                  <a:cubicBezTo>
                    <a:pt x="0" y="2480"/>
                    <a:pt x="36" y="2426"/>
                    <a:pt x="95" y="2349"/>
                  </a:cubicBezTo>
                  <a:cubicBezTo>
                    <a:pt x="131" y="2313"/>
                    <a:pt x="167" y="2255"/>
                    <a:pt x="207" y="2218"/>
                  </a:cubicBezTo>
                  <a:cubicBezTo>
                    <a:pt x="243" y="2178"/>
                    <a:pt x="261" y="2160"/>
                    <a:pt x="280" y="2124"/>
                  </a:cubicBezTo>
                  <a:cubicBezTo>
                    <a:pt x="320" y="2088"/>
                    <a:pt x="338" y="2065"/>
                    <a:pt x="374" y="2029"/>
                  </a:cubicBezTo>
                  <a:cubicBezTo>
                    <a:pt x="433" y="1952"/>
                    <a:pt x="487" y="1898"/>
                    <a:pt x="563" y="1822"/>
                  </a:cubicBezTo>
                  <a:cubicBezTo>
                    <a:pt x="600" y="1786"/>
                    <a:pt x="640" y="1750"/>
                    <a:pt x="658" y="1709"/>
                  </a:cubicBezTo>
                  <a:cubicBezTo>
                    <a:pt x="694" y="1673"/>
                    <a:pt x="730" y="1637"/>
                    <a:pt x="771" y="1596"/>
                  </a:cubicBezTo>
                  <a:cubicBezTo>
                    <a:pt x="825" y="1560"/>
                    <a:pt x="866" y="1524"/>
                    <a:pt x="902" y="1466"/>
                  </a:cubicBezTo>
                  <a:cubicBezTo>
                    <a:pt x="938" y="1430"/>
                    <a:pt x="978" y="1389"/>
                    <a:pt x="1014" y="1353"/>
                  </a:cubicBezTo>
                  <a:cubicBezTo>
                    <a:pt x="1109" y="1276"/>
                    <a:pt x="1181" y="1204"/>
                    <a:pt x="1276" y="1128"/>
                  </a:cubicBezTo>
                  <a:cubicBezTo>
                    <a:pt x="1370" y="1051"/>
                    <a:pt x="1447" y="979"/>
                    <a:pt x="1542" y="902"/>
                  </a:cubicBezTo>
                  <a:cubicBezTo>
                    <a:pt x="1578" y="866"/>
                    <a:pt x="1632" y="826"/>
                    <a:pt x="1672" y="790"/>
                  </a:cubicBezTo>
                  <a:cubicBezTo>
                    <a:pt x="1708" y="753"/>
                    <a:pt x="1767" y="713"/>
                    <a:pt x="1803" y="695"/>
                  </a:cubicBezTo>
                  <a:cubicBezTo>
                    <a:pt x="1839" y="659"/>
                    <a:pt x="1880" y="623"/>
                    <a:pt x="1934" y="582"/>
                  </a:cubicBezTo>
                  <a:cubicBezTo>
                    <a:pt x="1970" y="564"/>
                    <a:pt x="2010" y="528"/>
                    <a:pt x="2047" y="487"/>
                  </a:cubicBezTo>
                  <a:cubicBezTo>
                    <a:pt x="2141" y="433"/>
                    <a:pt x="2218" y="375"/>
                    <a:pt x="2272" y="321"/>
                  </a:cubicBezTo>
                  <a:cubicBezTo>
                    <a:pt x="2349" y="285"/>
                    <a:pt x="2421" y="226"/>
                    <a:pt x="2479" y="190"/>
                  </a:cubicBezTo>
                  <a:cubicBezTo>
                    <a:pt x="2533" y="149"/>
                    <a:pt x="2592" y="113"/>
                    <a:pt x="2628" y="95"/>
                  </a:cubicBezTo>
                  <a:cubicBezTo>
                    <a:pt x="2723" y="37"/>
                    <a:pt x="2759" y="1"/>
                    <a:pt x="2759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9"/>
            <p:cNvSpPr/>
            <p:nvPr/>
          </p:nvSpPr>
          <p:spPr>
            <a:xfrm rot="1014327">
              <a:off x="7233247" y="1444847"/>
              <a:ext cx="153365" cy="235527"/>
            </a:xfrm>
            <a:custGeom>
              <a:avLst/>
              <a:gdLst/>
              <a:ahLst/>
              <a:cxnLst/>
              <a:rect l="l" t="t" r="r" b="b"/>
              <a:pathLst>
                <a:path w="2029" h="3116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41" y="54"/>
                    <a:pt x="113" y="131"/>
                  </a:cubicBezTo>
                  <a:cubicBezTo>
                    <a:pt x="154" y="167"/>
                    <a:pt x="190" y="208"/>
                    <a:pt x="244" y="262"/>
                  </a:cubicBezTo>
                  <a:cubicBezTo>
                    <a:pt x="266" y="280"/>
                    <a:pt x="284" y="320"/>
                    <a:pt x="320" y="356"/>
                  </a:cubicBezTo>
                  <a:cubicBezTo>
                    <a:pt x="338" y="374"/>
                    <a:pt x="356" y="410"/>
                    <a:pt x="397" y="451"/>
                  </a:cubicBezTo>
                  <a:cubicBezTo>
                    <a:pt x="451" y="505"/>
                    <a:pt x="510" y="582"/>
                    <a:pt x="564" y="658"/>
                  </a:cubicBezTo>
                  <a:cubicBezTo>
                    <a:pt x="604" y="694"/>
                    <a:pt x="640" y="749"/>
                    <a:pt x="659" y="789"/>
                  </a:cubicBezTo>
                  <a:cubicBezTo>
                    <a:pt x="695" y="825"/>
                    <a:pt x="735" y="861"/>
                    <a:pt x="753" y="920"/>
                  </a:cubicBezTo>
                  <a:cubicBezTo>
                    <a:pt x="789" y="956"/>
                    <a:pt x="830" y="1015"/>
                    <a:pt x="866" y="1051"/>
                  </a:cubicBezTo>
                  <a:cubicBezTo>
                    <a:pt x="884" y="1087"/>
                    <a:pt x="920" y="1145"/>
                    <a:pt x="961" y="1181"/>
                  </a:cubicBezTo>
                  <a:cubicBezTo>
                    <a:pt x="1015" y="1276"/>
                    <a:pt x="1091" y="1389"/>
                    <a:pt x="1145" y="1483"/>
                  </a:cubicBezTo>
                  <a:cubicBezTo>
                    <a:pt x="1204" y="1578"/>
                    <a:pt x="1281" y="1673"/>
                    <a:pt x="1335" y="1763"/>
                  </a:cubicBezTo>
                  <a:cubicBezTo>
                    <a:pt x="1353" y="1821"/>
                    <a:pt x="1393" y="1875"/>
                    <a:pt x="1411" y="1916"/>
                  </a:cubicBezTo>
                  <a:cubicBezTo>
                    <a:pt x="1447" y="1970"/>
                    <a:pt x="1465" y="2011"/>
                    <a:pt x="1506" y="2065"/>
                  </a:cubicBezTo>
                  <a:cubicBezTo>
                    <a:pt x="1524" y="2101"/>
                    <a:pt x="1542" y="2159"/>
                    <a:pt x="1578" y="2196"/>
                  </a:cubicBezTo>
                  <a:cubicBezTo>
                    <a:pt x="1596" y="2254"/>
                    <a:pt x="1637" y="2290"/>
                    <a:pt x="1655" y="2349"/>
                  </a:cubicBezTo>
                  <a:cubicBezTo>
                    <a:pt x="1691" y="2421"/>
                    <a:pt x="1749" y="2516"/>
                    <a:pt x="1785" y="2592"/>
                  </a:cubicBezTo>
                  <a:cubicBezTo>
                    <a:pt x="1821" y="2664"/>
                    <a:pt x="1862" y="2741"/>
                    <a:pt x="1880" y="2818"/>
                  </a:cubicBezTo>
                  <a:cubicBezTo>
                    <a:pt x="1916" y="2872"/>
                    <a:pt x="1934" y="2930"/>
                    <a:pt x="1957" y="2984"/>
                  </a:cubicBezTo>
                  <a:cubicBezTo>
                    <a:pt x="2011" y="3079"/>
                    <a:pt x="2029" y="3115"/>
                    <a:pt x="2029" y="3115"/>
                  </a:cubicBezTo>
                  <a:cubicBezTo>
                    <a:pt x="2029" y="3115"/>
                    <a:pt x="2029" y="3061"/>
                    <a:pt x="1993" y="2966"/>
                  </a:cubicBezTo>
                  <a:cubicBezTo>
                    <a:pt x="1993" y="2912"/>
                    <a:pt x="1975" y="2854"/>
                    <a:pt x="1957" y="2777"/>
                  </a:cubicBezTo>
                  <a:cubicBezTo>
                    <a:pt x="1934" y="2741"/>
                    <a:pt x="1934" y="2705"/>
                    <a:pt x="1916" y="2664"/>
                  </a:cubicBezTo>
                  <a:cubicBezTo>
                    <a:pt x="1916" y="2628"/>
                    <a:pt x="1898" y="2592"/>
                    <a:pt x="1880" y="2552"/>
                  </a:cubicBezTo>
                  <a:cubicBezTo>
                    <a:pt x="1862" y="2461"/>
                    <a:pt x="1821" y="2385"/>
                    <a:pt x="1785" y="2272"/>
                  </a:cubicBezTo>
                  <a:cubicBezTo>
                    <a:pt x="1749" y="2178"/>
                    <a:pt x="1691" y="2083"/>
                    <a:pt x="1655" y="1988"/>
                  </a:cubicBezTo>
                  <a:cubicBezTo>
                    <a:pt x="1596" y="1875"/>
                    <a:pt x="1560" y="1785"/>
                    <a:pt x="1483" y="1673"/>
                  </a:cubicBezTo>
                  <a:cubicBezTo>
                    <a:pt x="1429" y="1578"/>
                    <a:pt x="1371" y="1483"/>
                    <a:pt x="1317" y="1371"/>
                  </a:cubicBezTo>
                  <a:cubicBezTo>
                    <a:pt x="1240" y="1276"/>
                    <a:pt x="1186" y="1181"/>
                    <a:pt x="1109" y="1087"/>
                  </a:cubicBezTo>
                  <a:cubicBezTo>
                    <a:pt x="1033" y="996"/>
                    <a:pt x="961" y="902"/>
                    <a:pt x="902" y="807"/>
                  </a:cubicBezTo>
                  <a:cubicBezTo>
                    <a:pt x="866" y="771"/>
                    <a:pt x="830" y="731"/>
                    <a:pt x="789" y="694"/>
                  </a:cubicBezTo>
                  <a:cubicBezTo>
                    <a:pt x="753" y="636"/>
                    <a:pt x="717" y="600"/>
                    <a:pt x="677" y="564"/>
                  </a:cubicBezTo>
                  <a:cubicBezTo>
                    <a:pt x="640" y="523"/>
                    <a:pt x="604" y="505"/>
                    <a:pt x="582" y="469"/>
                  </a:cubicBezTo>
                  <a:cubicBezTo>
                    <a:pt x="546" y="433"/>
                    <a:pt x="510" y="392"/>
                    <a:pt x="469" y="374"/>
                  </a:cubicBezTo>
                  <a:lnTo>
                    <a:pt x="379" y="280"/>
                  </a:lnTo>
                  <a:cubicBezTo>
                    <a:pt x="338" y="262"/>
                    <a:pt x="320" y="226"/>
                    <a:pt x="284" y="208"/>
                  </a:cubicBezTo>
                  <a:cubicBezTo>
                    <a:pt x="226" y="167"/>
                    <a:pt x="190" y="131"/>
                    <a:pt x="131" y="95"/>
                  </a:cubicBezTo>
                  <a:cubicBezTo>
                    <a:pt x="59" y="3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9"/>
            <p:cNvSpPr/>
            <p:nvPr/>
          </p:nvSpPr>
          <p:spPr>
            <a:xfrm rot="1014327">
              <a:off x="7604482" y="957217"/>
              <a:ext cx="41270" cy="89343"/>
            </a:xfrm>
            <a:custGeom>
              <a:avLst/>
              <a:gdLst/>
              <a:ahLst/>
              <a:cxnLst/>
              <a:rect l="l" t="t" r="r" b="b"/>
              <a:pathLst>
                <a:path w="546" h="1182" extrusionOk="0">
                  <a:moveTo>
                    <a:pt x="0" y="0"/>
                  </a:moveTo>
                  <a:cubicBezTo>
                    <a:pt x="0" y="0"/>
                    <a:pt x="18" y="18"/>
                    <a:pt x="18" y="54"/>
                  </a:cubicBezTo>
                  <a:cubicBezTo>
                    <a:pt x="36" y="72"/>
                    <a:pt x="36" y="90"/>
                    <a:pt x="59" y="113"/>
                  </a:cubicBezTo>
                  <a:cubicBezTo>
                    <a:pt x="59" y="131"/>
                    <a:pt x="77" y="167"/>
                    <a:pt x="77" y="185"/>
                  </a:cubicBezTo>
                  <a:cubicBezTo>
                    <a:pt x="95" y="226"/>
                    <a:pt x="113" y="262"/>
                    <a:pt x="113" y="280"/>
                  </a:cubicBezTo>
                  <a:cubicBezTo>
                    <a:pt x="131" y="316"/>
                    <a:pt x="149" y="356"/>
                    <a:pt x="172" y="392"/>
                  </a:cubicBezTo>
                  <a:cubicBezTo>
                    <a:pt x="190" y="410"/>
                    <a:pt x="208" y="451"/>
                    <a:pt x="208" y="487"/>
                  </a:cubicBezTo>
                  <a:cubicBezTo>
                    <a:pt x="226" y="523"/>
                    <a:pt x="244" y="564"/>
                    <a:pt x="262" y="600"/>
                  </a:cubicBezTo>
                  <a:cubicBezTo>
                    <a:pt x="284" y="636"/>
                    <a:pt x="302" y="676"/>
                    <a:pt x="320" y="712"/>
                  </a:cubicBezTo>
                  <a:cubicBezTo>
                    <a:pt x="320" y="730"/>
                    <a:pt x="338" y="748"/>
                    <a:pt x="338" y="767"/>
                  </a:cubicBezTo>
                  <a:cubicBezTo>
                    <a:pt x="356" y="789"/>
                    <a:pt x="356" y="789"/>
                    <a:pt x="356" y="807"/>
                  </a:cubicBezTo>
                  <a:cubicBezTo>
                    <a:pt x="374" y="843"/>
                    <a:pt x="397" y="879"/>
                    <a:pt x="415" y="920"/>
                  </a:cubicBezTo>
                  <a:cubicBezTo>
                    <a:pt x="433" y="938"/>
                    <a:pt x="433" y="974"/>
                    <a:pt x="451" y="992"/>
                  </a:cubicBezTo>
                  <a:cubicBezTo>
                    <a:pt x="469" y="1032"/>
                    <a:pt x="469" y="1051"/>
                    <a:pt x="487" y="1069"/>
                  </a:cubicBezTo>
                  <a:cubicBezTo>
                    <a:pt x="487" y="1105"/>
                    <a:pt x="510" y="1127"/>
                    <a:pt x="510" y="1145"/>
                  </a:cubicBezTo>
                  <a:cubicBezTo>
                    <a:pt x="528" y="1163"/>
                    <a:pt x="528" y="1181"/>
                    <a:pt x="528" y="1181"/>
                  </a:cubicBezTo>
                  <a:cubicBezTo>
                    <a:pt x="528" y="1181"/>
                    <a:pt x="546" y="1163"/>
                    <a:pt x="546" y="1127"/>
                  </a:cubicBezTo>
                  <a:lnTo>
                    <a:pt x="546" y="1069"/>
                  </a:lnTo>
                  <a:lnTo>
                    <a:pt x="546" y="974"/>
                  </a:lnTo>
                  <a:cubicBezTo>
                    <a:pt x="528" y="938"/>
                    <a:pt x="528" y="920"/>
                    <a:pt x="528" y="879"/>
                  </a:cubicBezTo>
                  <a:cubicBezTo>
                    <a:pt x="510" y="843"/>
                    <a:pt x="510" y="807"/>
                    <a:pt x="487" y="767"/>
                  </a:cubicBezTo>
                  <a:cubicBezTo>
                    <a:pt x="487" y="730"/>
                    <a:pt x="469" y="694"/>
                    <a:pt x="451" y="654"/>
                  </a:cubicBezTo>
                  <a:cubicBezTo>
                    <a:pt x="433" y="618"/>
                    <a:pt x="433" y="582"/>
                    <a:pt x="415" y="523"/>
                  </a:cubicBezTo>
                  <a:cubicBezTo>
                    <a:pt x="397" y="487"/>
                    <a:pt x="374" y="451"/>
                    <a:pt x="356" y="428"/>
                  </a:cubicBezTo>
                  <a:cubicBezTo>
                    <a:pt x="338" y="392"/>
                    <a:pt x="302" y="356"/>
                    <a:pt x="284" y="316"/>
                  </a:cubicBezTo>
                  <a:cubicBezTo>
                    <a:pt x="262" y="280"/>
                    <a:pt x="244" y="262"/>
                    <a:pt x="226" y="226"/>
                  </a:cubicBezTo>
                  <a:cubicBezTo>
                    <a:pt x="208" y="203"/>
                    <a:pt x="172" y="167"/>
                    <a:pt x="149" y="149"/>
                  </a:cubicBezTo>
                  <a:cubicBezTo>
                    <a:pt x="113" y="90"/>
                    <a:pt x="77" y="54"/>
                    <a:pt x="59" y="36"/>
                  </a:cubicBezTo>
                  <a:cubicBezTo>
                    <a:pt x="19" y="1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9"/>
            <p:cNvSpPr/>
            <p:nvPr/>
          </p:nvSpPr>
          <p:spPr>
            <a:xfrm rot="1014327">
              <a:off x="7463411" y="1693196"/>
              <a:ext cx="31444" cy="31444"/>
            </a:xfrm>
            <a:custGeom>
              <a:avLst/>
              <a:gdLst/>
              <a:ahLst/>
              <a:cxnLst/>
              <a:rect l="l" t="t" r="r" b="b"/>
              <a:pathLst>
                <a:path w="416" h="416" extrusionOk="0">
                  <a:moveTo>
                    <a:pt x="416" y="208"/>
                  </a:moveTo>
                  <a:cubicBezTo>
                    <a:pt x="416" y="303"/>
                    <a:pt x="321" y="397"/>
                    <a:pt x="226" y="415"/>
                  </a:cubicBezTo>
                  <a:cubicBezTo>
                    <a:pt x="114" y="415"/>
                    <a:pt x="23" y="321"/>
                    <a:pt x="1" y="208"/>
                  </a:cubicBezTo>
                  <a:cubicBezTo>
                    <a:pt x="1" y="95"/>
                    <a:pt x="96" y="1"/>
                    <a:pt x="208" y="1"/>
                  </a:cubicBezTo>
                  <a:cubicBezTo>
                    <a:pt x="321" y="1"/>
                    <a:pt x="416" y="95"/>
                    <a:pt x="416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9"/>
            <p:cNvSpPr/>
            <p:nvPr/>
          </p:nvSpPr>
          <p:spPr>
            <a:xfrm rot="1014327">
              <a:off x="7961623" y="1412405"/>
              <a:ext cx="19804" cy="19804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262" y="131"/>
                  </a:moveTo>
                  <a:cubicBezTo>
                    <a:pt x="262" y="208"/>
                    <a:pt x="203" y="262"/>
                    <a:pt x="131" y="262"/>
                  </a:cubicBezTo>
                  <a:cubicBezTo>
                    <a:pt x="54" y="262"/>
                    <a:pt x="0" y="208"/>
                    <a:pt x="0" y="149"/>
                  </a:cubicBezTo>
                  <a:cubicBezTo>
                    <a:pt x="0" y="77"/>
                    <a:pt x="54" y="18"/>
                    <a:pt x="131" y="0"/>
                  </a:cubicBezTo>
                  <a:cubicBezTo>
                    <a:pt x="203" y="0"/>
                    <a:pt x="262" y="59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9"/>
            <p:cNvSpPr/>
            <p:nvPr/>
          </p:nvSpPr>
          <p:spPr>
            <a:xfrm rot="1014327">
              <a:off x="7881378" y="1597657"/>
              <a:ext cx="31368" cy="31444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415" y="208"/>
                  </a:moveTo>
                  <a:cubicBezTo>
                    <a:pt x="415" y="320"/>
                    <a:pt x="338" y="415"/>
                    <a:pt x="226" y="415"/>
                  </a:cubicBezTo>
                  <a:cubicBezTo>
                    <a:pt x="113" y="415"/>
                    <a:pt x="18" y="338"/>
                    <a:pt x="0" y="226"/>
                  </a:cubicBezTo>
                  <a:cubicBezTo>
                    <a:pt x="0" y="113"/>
                    <a:pt x="95" y="23"/>
                    <a:pt x="208" y="23"/>
                  </a:cubicBezTo>
                  <a:cubicBezTo>
                    <a:pt x="320" y="0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9"/>
            <p:cNvSpPr/>
            <p:nvPr/>
          </p:nvSpPr>
          <p:spPr>
            <a:xfrm rot="1014327">
              <a:off x="7423252" y="1508945"/>
              <a:ext cx="31066" cy="31444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2"/>
                    <a:pt x="316" y="397"/>
                    <a:pt x="204" y="415"/>
                  </a:cubicBezTo>
                  <a:cubicBezTo>
                    <a:pt x="91" y="415"/>
                    <a:pt x="1" y="320"/>
                    <a:pt x="1" y="208"/>
                  </a:cubicBezTo>
                  <a:cubicBezTo>
                    <a:pt x="1" y="95"/>
                    <a:pt x="91" y="0"/>
                    <a:pt x="186" y="0"/>
                  </a:cubicBezTo>
                  <a:cubicBezTo>
                    <a:pt x="298" y="0"/>
                    <a:pt x="393" y="95"/>
                    <a:pt x="411" y="190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9"/>
            <p:cNvSpPr/>
            <p:nvPr/>
          </p:nvSpPr>
          <p:spPr>
            <a:xfrm rot="1014327">
              <a:off x="7313004" y="1315144"/>
              <a:ext cx="31066" cy="31444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3"/>
                    <a:pt x="316" y="398"/>
                    <a:pt x="203" y="398"/>
                  </a:cubicBezTo>
                  <a:cubicBezTo>
                    <a:pt x="91" y="416"/>
                    <a:pt x="1" y="321"/>
                    <a:pt x="1" y="208"/>
                  </a:cubicBezTo>
                  <a:cubicBezTo>
                    <a:pt x="1" y="96"/>
                    <a:pt x="73" y="1"/>
                    <a:pt x="185" y="1"/>
                  </a:cubicBezTo>
                  <a:cubicBezTo>
                    <a:pt x="298" y="1"/>
                    <a:pt x="393" y="78"/>
                    <a:pt x="411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9"/>
            <p:cNvSpPr/>
            <p:nvPr/>
          </p:nvSpPr>
          <p:spPr>
            <a:xfrm rot="1014327">
              <a:off x="7531328" y="1596549"/>
              <a:ext cx="22525" cy="22903"/>
            </a:xfrm>
            <a:custGeom>
              <a:avLst/>
              <a:gdLst/>
              <a:ahLst/>
              <a:cxnLst/>
              <a:rect l="l" t="t" r="r" b="b"/>
              <a:pathLst>
                <a:path w="298" h="303" extrusionOk="0">
                  <a:moveTo>
                    <a:pt x="298" y="154"/>
                  </a:moveTo>
                  <a:cubicBezTo>
                    <a:pt x="298" y="226"/>
                    <a:pt x="244" y="285"/>
                    <a:pt x="167" y="303"/>
                  </a:cubicBezTo>
                  <a:cubicBezTo>
                    <a:pt x="72" y="303"/>
                    <a:pt x="18" y="226"/>
                    <a:pt x="18" y="154"/>
                  </a:cubicBezTo>
                  <a:cubicBezTo>
                    <a:pt x="0" y="77"/>
                    <a:pt x="72" y="1"/>
                    <a:pt x="149" y="1"/>
                  </a:cubicBezTo>
                  <a:cubicBezTo>
                    <a:pt x="226" y="1"/>
                    <a:pt x="298" y="59"/>
                    <a:pt x="298" y="15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9"/>
            <p:cNvSpPr/>
            <p:nvPr/>
          </p:nvSpPr>
          <p:spPr>
            <a:xfrm rot="1014327">
              <a:off x="7817978" y="1434438"/>
              <a:ext cx="22903" cy="21542"/>
            </a:xfrm>
            <a:custGeom>
              <a:avLst/>
              <a:gdLst/>
              <a:ahLst/>
              <a:cxnLst/>
              <a:rect l="l" t="t" r="r" b="b"/>
              <a:pathLst>
                <a:path w="303" h="285" extrusionOk="0">
                  <a:moveTo>
                    <a:pt x="302" y="135"/>
                  </a:moveTo>
                  <a:cubicBezTo>
                    <a:pt x="302" y="226"/>
                    <a:pt x="226" y="284"/>
                    <a:pt x="154" y="284"/>
                  </a:cubicBezTo>
                  <a:cubicBezTo>
                    <a:pt x="77" y="284"/>
                    <a:pt x="0" y="226"/>
                    <a:pt x="0" y="154"/>
                  </a:cubicBezTo>
                  <a:cubicBezTo>
                    <a:pt x="0" y="77"/>
                    <a:pt x="59" y="0"/>
                    <a:pt x="154" y="0"/>
                  </a:cubicBezTo>
                  <a:cubicBezTo>
                    <a:pt x="226" y="0"/>
                    <a:pt x="284" y="59"/>
                    <a:pt x="302" y="135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9"/>
            <p:cNvSpPr/>
            <p:nvPr/>
          </p:nvSpPr>
          <p:spPr>
            <a:xfrm rot="1014327">
              <a:off x="7751314" y="1653113"/>
              <a:ext cx="22903" cy="22903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2" y="154"/>
                  </a:moveTo>
                  <a:cubicBezTo>
                    <a:pt x="302" y="226"/>
                    <a:pt x="226" y="303"/>
                    <a:pt x="154" y="303"/>
                  </a:cubicBezTo>
                  <a:cubicBezTo>
                    <a:pt x="77" y="303"/>
                    <a:pt x="0" y="244"/>
                    <a:pt x="0" y="154"/>
                  </a:cubicBezTo>
                  <a:cubicBezTo>
                    <a:pt x="0" y="78"/>
                    <a:pt x="59" y="1"/>
                    <a:pt x="154" y="1"/>
                  </a:cubicBezTo>
                  <a:cubicBezTo>
                    <a:pt x="226" y="1"/>
                    <a:pt x="284" y="60"/>
                    <a:pt x="302" y="154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9"/>
            <p:cNvSpPr/>
            <p:nvPr/>
          </p:nvSpPr>
          <p:spPr>
            <a:xfrm rot="1014327">
              <a:off x="7501576" y="1293501"/>
              <a:ext cx="21240" cy="22903"/>
            </a:xfrm>
            <a:custGeom>
              <a:avLst/>
              <a:gdLst/>
              <a:ahLst/>
              <a:cxnLst/>
              <a:rect l="l" t="t" r="r" b="b"/>
              <a:pathLst>
                <a:path w="281" h="303" extrusionOk="0">
                  <a:moveTo>
                    <a:pt x="280" y="136"/>
                  </a:moveTo>
                  <a:cubicBezTo>
                    <a:pt x="280" y="226"/>
                    <a:pt x="226" y="285"/>
                    <a:pt x="149" y="285"/>
                  </a:cubicBezTo>
                  <a:cubicBezTo>
                    <a:pt x="77" y="303"/>
                    <a:pt x="1" y="226"/>
                    <a:pt x="1" y="154"/>
                  </a:cubicBezTo>
                  <a:cubicBezTo>
                    <a:pt x="1" y="77"/>
                    <a:pt x="55" y="1"/>
                    <a:pt x="131" y="1"/>
                  </a:cubicBezTo>
                  <a:cubicBezTo>
                    <a:pt x="226" y="1"/>
                    <a:pt x="280" y="59"/>
                    <a:pt x="280" y="136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9"/>
            <p:cNvSpPr/>
            <p:nvPr/>
          </p:nvSpPr>
          <p:spPr>
            <a:xfrm rot="1014327">
              <a:off x="7927699" y="1503412"/>
              <a:ext cx="22903" cy="21467"/>
            </a:xfrm>
            <a:custGeom>
              <a:avLst/>
              <a:gdLst/>
              <a:ahLst/>
              <a:cxnLst/>
              <a:rect l="l" t="t" r="r" b="b"/>
              <a:pathLst>
                <a:path w="303" h="284" extrusionOk="0">
                  <a:moveTo>
                    <a:pt x="280" y="135"/>
                  </a:moveTo>
                  <a:cubicBezTo>
                    <a:pt x="303" y="207"/>
                    <a:pt x="226" y="284"/>
                    <a:pt x="149" y="284"/>
                  </a:cubicBezTo>
                  <a:cubicBezTo>
                    <a:pt x="77" y="284"/>
                    <a:pt x="1" y="225"/>
                    <a:pt x="1" y="153"/>
                  </a:cubicBezTo>
                  <a:cubicBezTo>
                    <a:pt x="1" y="77"/>
                    <a:pt x="55" y="0"/>
                    <a:pt x="131" y="0"/>
                  </a:cubicBezTo>
                  <a:cubicBezTo>
                    <a:pt x="226" y="0"/>
                    <a:pt x="280" y="59"/>
                    <a:pt x="280" y="13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9"/>
            <p:cNvSpPr/>
            <p:nvPr/>
          </p:nvSpPr>
          <p:spPr>
            <a:xfrm rot="1014327">
              <a:off x="7377704" y="1149739"/>
              <a:ext cx="95163" cy="140440"/>
            </a:xfrm>
            <a:custGeom>
              <a:avLst/>
              <a:gdLst/>
              <a:ahLst/>
              <a:cxnLst/>
              <a:rect l="l" t="t" r="r" b="b"/>
              <a:pathLst>
                <a:path w="1259" h="1858" extrusionOk="0">
                  <a:moveTo>
                    <a:pt x="600" y="1"/>
                  </a:moveTo>
                  <a:cubicBezTo>
                    <a:pt x="641" y="618"/>
                    <a:pt x="866" y="866"/>
                    <a:pt x="1258" y="902"/>
                  </a:cubicBezTo>
                  <a:cubicBezTo>
                    <a:pt x="866" y="956"/>
                    <a:pt x="659" y="1258"/>
                    <a:pt x="641" y="1858"/>
                  </a:cubicBezTo>
                  <a:cubicBezTo>
                    <a:pt x="600" y="1258"/>
                    <a:pt x="415" y="956"/>
                    <a:pt x="1" y="938"/>
                  </a:cubicBezTo>
                  <a:cubicBezTo>
                    <a:pt x="393" y="884"/>
                    <a:pt x="600" y="600"/>
                    <a:pt x="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9"/>
            <p:cNvSpPr/>
            <p:nvPr/>
          </p:nvSpPr>
          <p:spPr>
            <a:xfrm rot="1014327">
              <a:off x="7557968" y="1625772"/>
              <a:ext cx="104007" cy="140742"/>
            </a:xfrm>
            <a:custGeom>
              <a:avLst/>
              <a:gdLst/>
              <a:ahLst/>
              <a:cxnLst/>
              <a:rect l="l" t="t" r="r" b="b"/>
              <a:pathLst>
                <a:path w="1376" h="1862" extrusionOk="0">
                  <a:moveTo>
                    <a:pt x="812" y="0"/>
                  </a:moveTo>
                  <a:cubicBezTo>
                    <a:pt x="754" y="622"/>
                    <a:pt x="961" y="902"/>
                    <a:pt x="1376" y="996"/>
                  </a:cubicBezTo>
                  <a:cubicBezTo>
                    <a:pt x="943" y="996"/>
                    <a:pt x="659" y="1240"/>
                    <a:pt x="564" y="1862"/>
                  </a:cubicBezTo>
                  <a:cubicBezTo>
                    <a:pt x="605" y="1258"/>
                    <a:pt x="452" y="920"/>
                    <a:pt x="1" y="825"/>
                  </a:cubicBezTo>
                  <a:cubicBezTo>
                    <a:pt x="434" y="825"/>
                    <a:pt x="718" y="600"/>
                    <a:pt x="812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9"/>
            <p:cNvSpPr/>
            <p:nvPr/>
          </p:nvSpPr>
          <p:spPr>
            <a:xfrm rot="1014327">
              <a:off x="7623635" y="947097"/>
              <a:ext cx="447094" cy="73999"/>
            </a:xfrm>
            <a:custGeom>
              <a:avLst/>
              <a:gdLst/>
              <a:ahLst/>
              <a:cxnLst/>
              <a:rect l="l" t="t" r="r" b="b"/>
              <a:pathLst>
                <a:path w="5915" h="979" extrusionOk="0">
                  <a:moveTo>
                    <a:pt x="880" y="0"/>
                  </a:moveTo>
                  <a:cubicBezTo>
                    <a:pt x="749" y="18"/>
                    <a:pt x="618" y="18"/>
                    <a:pt x="506" y="18"/>
                  </a:cubicBezTo>
                  <a:cubicBezTo>
                    <a:pt x="375" y="36"/>
                    <a:pt x="280" y="36"/>
                    <a:pt x="204" y="54"/>
                  </a:cubicBezTo>
                  <a:cubicBezTo>
                    <a:pt x="114" y="54"/>
                    <a:pt x="55" y="54"/>
                    <a:pt x="1" y="77"/>
                  </a:cubicBezTo>
                  <a:cubicBezTo>
                    <a:pt x="55" y="77"/>
                    <a:pt x="114" y="95"/>
                    <a:pt x="204" y="95"/>
                  </a:cubicBezTo>
                  <a:cubicBezTo>
                    <a:pt x="280" y="95"/>
                    <a:pt x="375" y="113"/>
                    <a:pt x="506" y="113"/>
                  </a:cubicBezTo>
                  <a:cubicBezTo>
                    <a:pt x="618" y="113"/>
                    <a:pt x="749" y="131"/>
                    <a:pt x="880" y="131"/>
                  </a:cubicBezTo>
                  <a:cubicBezTo>
                    <a:pt x="957" y="149"/>
                    <a:pt x="1033" y="149"/>
                    <a:pt x="1105" y="149"/>
                  </a:cubicBezTo>
                  <a:cubicBezTo>
                    <a:pt x="1182" y="149"/>
                    <a:pt x="1259" y="167"/>
                    <a:pt x="1353" y="167"/>
                  </a:cubicBezTo>
                  <a:cubicBezTo>
                    <a:pt x="1425" y="167"/>
                    <a:pt x="1502" y="189"/>
                    <a:pt x="1597" y="189"/>
                  </a:cubicBezTo>
                  <a:cubicBezTo>
                    <a:pt x="1633" y="189"/>
                    <a:pt x="1669" y="207"/>
                    <a:pt x="1727" y="207"/>
                  </a:cubicBezTo>
                  <a:lnTo>
                    <a:pt x="1858" y="207"/>
                  </a:lnTo>
                  <a:cubicBezTo>
                    <a:pt x="2029" y="225"/>
                    <a:pt x="2214" y="243"/>
                    <a:pt x="2403" y="261"/>
                  </a:cubicBezTo>
                  <a:cubicBezTo>
                    <a:pt x="2498" y="280"/>
                    <a:pt x="2593" y="280"/>
                    <a:pt x="2665" y="302"/>
                  </a:cubicBezTo>
                  <a:cubicBezTo>
                    <a:pt x="2724" y="302"/>
                    <a:pt x="2760" y="320"/>
                    <a:pt x="2818" y="320"/>
                  </a:cubicBezTo>
                  <a:cubicBezTo>
                    <a:pt x="2854" y="320"/>
                    <a:pt x="2908" y="338"/>
                    <a:pt x="2949" y="338"/>
                  </a:cubicBezTo>
                  <a:cubicBezTo>
                    <a:pt x="3134" y="374"/>
                    <a:pt x="3323" y="392"/>
                    <a:pt x="3512" y="433"/>
                  </a:cubicBezTo>
                  <a:cubicBezTo>
                    <a:pt x="3697" y="469"/>
                    <a:pt x="3868" y="487"/>
                    <a:pt x="4035" y="527"/>
                  </a:cubicBezTo>
                  <a:cubicBezTo>
                    <a:pt x="4225" y="564"/>
                    <a:pt x="4373" y="600"/>
                    <a:pt x="4545" y="640"/>
                  </a:cubicBezTo>
                  <a:cubicBezTo>
                    <a:pt x="4563" y="640"/>
                    <a:pt x="4581" y="658"/>
                    <a:pt x="4599" y="658"/>
                  </a:cubicBezTo>
                  <a:lnTo>
                    <a:pt x="4621" y="658"/>
                  </a:lnTo>
                  <a:lnTo>
                    <a:pt x="4657" y="676"/>
                  </a:lnTo>
                  <a:cubicBezTo>
                    <a:pt x="4693" y="676"/>
                    <a:pt x="4734" y="694"/>
                    <a:pt x="4770" y="694"/>
                  </a:cubicBezTo>
                  <a:cubicBezTo>
                    <a:pt x="4847" y="712"/>
                    <a:pt x="4919" y="730"/>
                    <a:pt x="4977" y="753"/>
                  </a:cubicBezTo>
                  <a:cubicBezTo>
                    <a:pt x="5126" y="789"/>
                    <a:pt x="5257" y="825"/>
                    <a:pt x="5370" y="843"/>
                  </a:cubicBezTo>
                  <a:cubicBezTo>
                    <a:pt x="5482" y="884"/>
                    <a:pt x="5577" y="902"/>
                    <a:pt x="5654" y="920"/>
                  </a:cubicBezTo>
                  <a:cubicBezTo>
                    <a:pt x="5726" y="938"/>
                    <a:pt x="5802" y="956"/>
                    <a:pt x="5838" y="978"/>
                  </a:cubicBezTo>
                  <a:lnTo>
                    <a:pt x="5915" y="978"/>
                  </a:lnTo>
                  <a:cubicBezTo>
                    <a:pt x="5915" y="978"/>
                    <a:pt x="5897" y="978"/>
                    <a:pt x="5838" y="956"/>
                  </a:cubicBezTo>
                  <a:cubicBezTo>
                    <a:pt x="5802" y="938"/>
                    <a:pt x="5748" y="920"/>
                    <a:pt x="5672" y="884"/>
                  </a:cubicBezTo>
                  <a:cubicBezTo>
                    <a:pt x="5595" y="843"/>
                    <a:pt x="5500" y="807"/>
                    <a:pt x="5388" y="771"/>
                  </a:cubicBezTo>
                  <a:cubicBezTo>
                    <a:pt x="5275" y="730"/>
                    <a:pt x="5162" y="676"/>
                    <a:pt x="5031" y="640"/>
                  </a:cubicBezTo>
                  <a:cubicBezTo>
                    <a:pt x="4959" y="600"/>
                    <a:pt x="4883" y="582"/>
                    <a:pt x="4806" y="564"/>
                  </a:cubicBezTo>
                  <a:cubicBezTo>
                    <a:pt x="4770" y="545"/>
                    <a:pt x="4752" y="527"/>
                    <a:pt x="4711" y="505"/>
                  </a:cubicBezTo>
                  <a:lnTo>
                    <a:pt x="4675" y="505"/>
                  </a:lnTo>
                  <a:cubicBezTo>
                    <a:pt x="4657" y="505"/>
                    <a:pt x="4657" y="505"/>
                    <a:pt x="4639" y="487"/>
                  </a:cubicBezTo>
                  <a:cubicBezTo>
                    <a:pt x="4621" y="487"/>
                    <a:pt x="4599" y="487"/>
                    <a:pt x="4581" y="469"/>
                  </a:cubicBezTo>
                  <a:cubicBezTo>
                    <a:pt x="4432" y="433"/>
                    <a:pt x="4261" y="374"/>
                    <a:pt x="4094" y="338"/>
                  </a:cubicBezTo>
                  <a:cubicBezTo>
                    <a:pt x="3923" y="280"/>
                    <a:pt x="3738" y="243"/>
                    <a:pt x="3548" y="207"/>
                  </a:cubicBezTo>
                  <a:cubicBezTo>
                    <a:pt x="3359" y="167"/>
                    <a:pt x="3174" y="149"/>
                    <a:pt x="2985" y="113"/>
                  </a:cubicBezTo>
                  <a:cubicBezTo>
                    <a:pt x="2949" y="95"/>
                    <a:pt x="2890" y="95"/>
                    <a:pt x="2836" y="95"/>
                  </a:cubicBezTo>
                  <a:cubicBezTo>
                    <a:pt x="2796" y="95"/>
                    <a:pt x="2742" y="77"/>
                    <a:pt x="2706" y="77"/>
                  </a:cubicBezTo>
                  <a:cubicBezTo>
                    <a:pt x="2611" y="77"/>
                    <a:pt x="2516" y="54"/>
                    <a:pt x="2422" y="54"/>
                  </a:cubicBezTo>
                  <a:cubicBezTo>
                    <a:pt x="2327" y="36"/>
                    <a:pt x="2232" y="36"/>
                    <a:pt x="2142" y="18"/>
                  </a:cubicBezTo>
                  <a:lnTo>
                    <a:pt x="1858" y="18"/>
                  </a:lnTo>
                  <a:cubicBezTo>
                    <a:pt x="1822" y="0"/>
                    <a:pt x="1781" y="0"/>
                    <a:pt x="1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9"/>
            <p:cNvSpPr/>
            <p:nvPr/>
          </p:nvSpPr>
          <p:spPr>
            <a:xfrm rot="1014327">
              <a:off x="7203842" y="1482190"/>
              <a:ext cx="91006" cy="150644"/>
            </a:xfrm>
            <a:custGeom>
              <a:avLst/>
              <a:gdLst/>
              <a:ahLst/>
              <a:cxnLst/>
              <a:rect l="l" t="t" r="r" b="b"/>
              <a:pathLst>
                <a:path w="1204" h="1993" extrusionOk="0">
                  <a:moveTo>
                    <a:pt x="54" y="1"/>
                  </a:moveTo>
                  <a:lnTo>
                    <a:pt x="54" y="19"/>
                  </a:lnTo>
                  <a:cubicBezTo>
                    <a:pt x="54" y="41"/>
                    <a:pt x="54" y="59"/>
                    <a:pt x="36" y="95"/>
                  </a:cubicBezTo>
                  <a:cubicBezTo>
                    <a:pt x="36" y="172"/>
                    <a:pt x="18" y="266"/>
                    <a:pt x="18" y="397"/>
                  </a:cubicBezTo>
                  <a:cubicBezTo>
                    <a:pt x="0" y="510"/>
                    <a:pt x="0" y="659"/>
                    <a:pt x="18" y="807"/>
                  </a:cubicBezTo>
                  <a:cubicBezTo>
                    <a:pt x="36" y="961"/>
                    <a:pt x="77" y="1127"/>
                    <a:pt x="131" y="1281"/>
                  </a:cubicBezTo>
                  <a:cubicBezTo>
                    <a:pt x="167" y="1353"/>
                    <a:pt x="208" y="1429"/>
                    <a:pt x="262" y="1506"/>
                  </a:cubicBezTo>
                  <a:cubicBezTo>
                    <a:pt x="320" y="1578"/>
                    <a:pt x="374" y="1637"/>
                    <a:pt x="433" y="1691"/>
                  </a:cubicBezTo>
                  <a:cubicBezTo>
                    <a:pt x="487" y="1750"/>
                    <a:pt x="564" y="1786"/>
                    <a:pt x="618" y="1822"/>
                  </a:cubicBezTo>
                  <a:cubicBezTo>
                    <a:pt x="658" y="1844"/>
                    <a:pt x="676" y="1862"/>
                    <a:pt x="712" y="1880"/>
                  </a:cubicBezTo>
                  <a:cubicBezTo>
                    <a:pt x="730" y="1880"/>
                    <a:pt x="771" y="1898"/>
                    <a:pt x="807" y="1916"/>
                  </a:cubicBezTo>
                  <a:cubicBezTo>
                    <a:pt x="825" y="1916"/>
                    <a:pt x="866" y="1934"/>
                    <a:pt x="884" y="1934"/>
                  </a:cubicBezTo>
                  <a:cubicBezTo>
                    <a:pt x="920" y="1957"/>
                    <a:pt x="938" y="1957"/>
                    <a:pt x="956" y="1957"/>
                  </a:cubicBezTo>
                  <a:cubicBezTo>
                    <a:pt x="1014" y="1975"/>
                    <a:pt x="1051" y="1975"/>
                    <a:pt x="1091" y="1993"/>
                  </a:cubicBezTo>
                  <a:lnTo>
                    <a:pt x="1204" y="1993"/>
                  </a:lnTo>
                  <a:cubicBezTo>
                    <a:pt x="1204" y="1993"/>
                    <a:pt x="1163" y="1975"/>
                    <a:pt x="1109" y="1934"/>
                  </a:cubicBezTo>
                  <a:cubicBezTo>
                    <a:pt x="1069" y="1916"/>
                    <a:pt x="1033" y="1898"/>
                    <a:pt x="996" y="1880"/>
                  </a:cubicBezTo>
                  <a:cubicBezTo>
                    <a:pt x="978" y="1862"/>
                    <a:pt x="956" y="1844"/>
                    <a:pt x="938" y="1844"/>
                  </a:cubicBezTo>
                  <a:cubicBezTo>
                    <a:pt x="902" y="1822"/>
                    <a:pt x="884" y="1804"/>
                    <a:pt x="866" y="1786"/>
                  </a:cubicBezTo>
                  <a:cubicBezTo>
                    <a:pt x="843" y="1768"/>
                    <a:pt x="807" y="1750"/>
                    <a:pt x="789" y="1750"/>
                  </a:cubicBezTo>
                  <a:cubicBezTo>
                    <a:pt x="771" y="1731"/>
                    <a:pt x="730" y="1709"/>
                    <a:pt x="712" y="1673"/>
                  </a:cubicBezTo>
                  <a:cubicBezTo>
                    <a:pt x="676" y="1637"/>
                    <a:pt x="618" y="1596"/>
                    <a:pt x="582" y="1542"/>
                  </a:cubicBezTo>
                  <a:cubicBezTo>
                    <a:pt x="528" y="1484"/>
                    <a:pt x="487" y="1429"/>
                    <a:pt x="451" y="1371"/>
                  </a:cubicBezTo>
                  <a:cubicBezTo>
                    <a:pt x="415" y="1317"/>
                    <a:pt x="374" y="1258"/>
                    <a:pt x="356" y="1186"/>
                  </a:cubicBezTo>
                  <a:cubicBezTo>
                    <a:pt x="320" y="1127"/>
                    <a:pt x="302" y="1055"/>
                    <a:pt x="280" y="979"/>
                  </a:cubicBezTo>
                  <a:cubicBezTo>
                    <a:pt x="262" y="943"/>
                    <a:pt x="244" y="920"/>
                    <a:pt x="244" y="884"/>
                  </a:cubicBezTo>
                  <a:cubicBezTo>
                    <a:pt x="244" y="848"/>
                    <a:pt x="226" y="807"/>
                    <a:pt x="226" y="771"/>
                  </a:cubicBezTo>
                  <a:cubicBezTo>
                    <a:pt x="190" y="641"/>
                    <a:pt x="167" y="510"/>
                    <a:pt x="149" y="379"/>
                  </a:cubicBezTo>
                  <a:cubicBezTo>
                    <a:pt x="131" y="266"/>
                    <a:pt x="113" y="172"/>
                    <a:pt x="95" y="95"/>
                  </a:cubicBezTo>
                  <a:cubicBezTo>
                    <a:pt x="77" y="59"/>
                    <a:pt x="77" y="41"/>
                    <a:pt x="77" y="19"/>
                  </a:cubicBezTo>
                  <a:cubicBezTo>
                    <a:pt x="77" y="1"/>
                    <a:pt x="54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9"/>
            <p:cNvSpPr/>
            <p:nvPr/>
          </p:nvSpPr>
          <p:spPr>
            <a:xfrm rot="1014327">
              <a:off x="7712769" y="1757258"/>
              <a:ext cx="117990" cy="112548"/>
            </a:xfrm>
            <a:custGeom>
              <a:avLst/>
              <a:gdLst/>
              <a:ahLst/>
              <a:cxnLst/>
              <a:rect l="l" t="t" r="r" b="b"/>
              <a:pathLst>
                <a:path w="1561" h="1489" extrusionOk="0">
                  <a:moveTo>
                    <a:pt x="1561" y="1"/>
                  </a:moveTo>
                  <a:cubicBezTo>
                    <a:pt x="1561" y="1"/>
                    <a:pt x="1538" y="23"/>
                    <a:pt x="1538" y="41"/>
                  </a:cubicBezTo>
                  <a:cubicBezTo>
                    <a:pt x="1538" y="41"/>
                    <a:pt x="1520" y="77"/>
                    <a:pt x="1502" y="95"/>
                  </a:cubicBezTo>
                  <a:cubicBezTo>
                    <a:pt x="1484" y="136"/>
                    <a:pt x="1484" y="172"/>
                    <a:pt x="1466" y="208"/>
                  </a:cubicBezTo>
                  <a:cubicBezTo>
                    <a:pt x="1448" y="248"/>
                    <a:pt x="1425" y="285"/>
                    <a:pt x="1389" y="339"/>
                  </a:cubicBezTo>
                  <a:cubicBezTo>
                    <a:pt x="1371" y="379"/>
                    <a:pt x="1353" y="433"/>
                    <a:pt x="1313" y="492"/>
                  </a:cubicBezTo>
                  <a:cubicBezTo>
                    <a:pt x="1295" y="510"/>
                    <a:pt x="1277" y="546"/>
                    <a:pt x="1259" y="564"/>
                  </a:cubicBezTo>
                  <a:cubicBezTo>
                    <a:pt x="1259" y="587"/>
                    <a:pt x="1241" y="623"/>
                    <a:pt x="1223" y="641"/>
                  </a:cubicBezTo>
                  <a:cubicBezTo>
                    <a:pt x="1200" y="677"/>
                    <a:pt x="1182" y="699"/>
                    <a:pt x="1164" y="717"/>
                  </a:cubicBezTo>
                  <a:cubicBezTo>
                    <a:pt x="1146" y="753"/>
                    <a:pt x="1128" y="771"/>
                    <a:pt x="1110" y="812"/>
                  </a:cubicBezTo>
                  <a:cubicBezTo>
                    <a:pt x="1087" y="830"/>
                    <a:pt x="1051" y="848"/>
                    <a:pt x="1033" y="884"/>
                  </a:cubicBezTo>
                  <a:lnTo>
                    <a:pt x="975" y="961"/>
                  </a:lnTo>
                  <a:cubicBezTo>
                    <a:pt x="939" y="979"/>
                    <a:pt x="921" y="997"/>
                    <a:pt x="902" y="1015"/>
                  </a:cubicBezTo>
                  <a:lnTo>
                    <a:pt x="826" y="1091"/>
                  </a:lnTo>
                  <a:cubicBezTo>
                    <a:pt x="772" y="1127"/>
                    <a:pt x="713" y="1168"/>
                    <a:pt x="659" y="1186"/>
                  </a:cubicBezTo>
                  <a:cubicBezTo>
                    <a:pt x="618" y="1222"/>
                    <a:pt x="564" y="1263"/>
                    <a:pt x="506" y="1281"/>
                  </a:cubicBezTo>
                  <a:cubicBezTo>
                    <a:pt x="470" y="1299"/>
                    <a:pt x="452" y="1299"/>
                    <a:pt x="434" y="1317"/>
                  </a:cubicBezTo>
                  <a:cubicBezTo>
                    <a:pt x="393" y="1335"/>
                    <a:pt x="375" y="1335"/>
                    <a:pt x="357" y="1353"/>
                  </a:cubicBezTo>
                  <a:cubicBezTo>
                    <a:pt x="298" y="1375"/>
                    <a:pt x="262" y="1375"/>
                    <a:pt x="208" y="1393"/>
                  </a:cubicBezTo>
                  <a:cubicBezTo>
                    <a:pt x="186" y="1411"/>
                    <a:pt x="168" y="1411"/>
                    <a:pt x="150" y="1411"/>
                  </a:cubicBezTo>
                  <a:cubicBezTo>
                    <a:pt x="132" y="1430"/>
                    <a:pt x="114" y="1430"/>
                    <a:pt x="114" y="1430"/>
                  </a:cubicBezTo>
                  <a:cubicBezTo>
                    <a:pt x="73" y="1448"/>
                    <a:pt x="55" y="1448"/>
                    <a:pt x="37" y="1448"/>
                  </a:cubicBezTo>
                  <a:cubicBezTo>
                    <a:pt x="19" y="1466"/>
                    <a:pt x="1" y="1466"/>
                    <a:pt x="1" y="1466"/>
                  </a:cubicBezTo>
                  <a:lnTo>
                    <a:pt x="114" y="1466"/>
                  </a:lnTo>
                  <a:cubicBezTo>
                    <a:pt x="132" y="1488"/>
                    <a:pt x="150" y="1488"/>
                    <a:pt x="168" y="1488"/>
                  </a:cubicBezTo>
                  <a:lnTo>
                    <a:pt x="375" y="1488"/>
                  </a:lnTo>
                  <a:cubicBezTo>
                    <a:pt x="411" y="1466"/>
                    <a:pt x="434" y="1466"/>
                    <a:pt x="470" y="1466"/>
                  </a:cubicBezTo>
                  <a:cubicBezTo>
                    <a:pt x="506" y="1466"/>
                    <a:pt x="524" y="1448"/>
                    <a:pt x="564" y="1448"/>
                  </a:cubicBezTo>
                  <a:cubicBezTo>
                    <a:pt x="618" y="1430"/>
                    <a:pt x="695" y="1411"/>
                    <a:pt x="749" y="1375"/>
                  </a:cubicBezTo>
                  <a:cubicBezTo>
                    <a:pt x="790" y="1353"/>
                    <a:pt x="826" y="1335"/>
                    <a:pt x="862" y="1317"/>
                  </a:cubicBezTo>
                  <a:cubicBezTo>
                    <a:pt x="902" y="1299"/>
                    <a:pt x="921" y="1281"/>
                    <a:pt x="957" y="1263"/>
                  </a:cubicBezTo>
                  <a:cubicBezTo>
                    <a:pt x="1015" y="1222"/>
                    <a:pt x="1069" y="1168"/>
                    <a:pt x="1128" y="1109"/>
                  </a:cubicBezTo>
                  <a:cubicBezTo>
                    <a:pt x="1164" y="1091"/>
                    <a:pt x="1182" y="1055"/>
                    <a:pt x="1223" y="1037"/>
                  </a:cubicBezTo>
                  <a:cubicBezTo>
                    <a:pt x="1241" y="997"/>
                    <a:pt x="1259" y="961"/>
                    <a:pt x="1277" y="943"/>
                  </a:cubicBezTo>
                  <a:cubicBezTo>
                    <a:pt x="1295" y="925"/>
                    <a:pt x="1295" y="902"/>
                    <a:pt x="1313" y="884"/>
                  </a:cubicBezTo>
                  <a:cubicBezTo>
                    <a:pt x="1313" y="866"/>
                    <a:pt x="1335" y="848"/>
                    <a:pt x="1335" y="848"/>
                  </a:cubicBezTo>
                  <a:cubicBezTo>
                    <a:pt x="1353" y="812"/>
                    <a:pt x="1389" y="771"/>
                    <a:pt x="1389" y="753"/>
                  </a:cubicBezTo>
                  <a:cubicBezTo>
                    <a:pt x="1407" y="717"/>
                    <a:pt x="1425" y="677"/>
                    <a:pt x="1448" y="641"/>
                  </a:cubicBezTo>
                  <a:cubicBezTo>
                    <a:pt x="1448" y="623"/>
                    <a:pt x="1466" y="587"/>
                    <a:pt x="1466" y="546"/>
                  </a:cubicBezTo>
                  <a:cubicBezTo>
                    <a:pt x="1502" y="492"/>
                    <a:pt x="1502" y="433"/>
                    <a:pt x="1520" y="379"/>
                  </a:cubicBezTo>
                  <a:cubicBezTo>
                    <a:pt x="1538" y="321"/>
                    <a:pt x="1538" y="267"/>
                    <a:pt x="1538" y="226"/>
                  </a:cubicBezTo>
                  <a:cubicBezTo>
                    <a:pt x="1538" y="190"/>
                    <a:pt x="1561" y="136"/>
                    <a:pt x="1561" y="113"/>
                  </a:cubicBezTo>
                  <a:lnTo>
                    <a:pt x="1561" y="41"/>
                  </a:lnTo>
                  <a:lnTo>
                    <a:pt x="1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9"/>
            <p:cNvSpPr/>
            <p:nvPr/>
          </p:nvSpPr>
          <p:spPr>
            <a:xfrm rot="1014327">
              <a:off x="7534681" y="1285766"/>
              <a:ext cx="316934" cy="68255"/>
            </a:xfrm>
            <a:custGeom>
              <a:avLst/>
              <a:gdLst/>
              <a:ahLst/>
              <a:cxnLst/>
              <a:rect l="l" t="t" r="r" b="b"/>
              <a:pathLst>
                <a:path w="4193" h="903" extrusionOk="0">
                  <a:moveTo>
                    <a:pt x="1" y="1"/>
                  </a:moveTo>
                  <a:cubicBezTo>
                    <a:pt x="1" y="2"/>
                    <a:pt x="2" y="20"/>
                    <a:pt x="41" y="41"/>
                  </a:cubicBezTo>
                  <a:cubicBezTo>
                    <a:pt x="59" y="59"/>
                    <a:pt x="95" y="96"/>
                    <a:pt x="136" y="132"/>
                  </a:cubicBezTo>
                  <a:cubicBezTo>
                    <a:pt x="172" y="154"/>
                    <a:pt x="190" y="172"/>
                    <a:pt x="208" y="190"/>
                  </a:cubicBezTo>
                  <a:cubicBezTo>
                    <a:pt x="249" y="208"/>
                    <a:pt x="285" y="226"/>
                    <a:pt x="321" y="267"/>
                  </a:cubicBezTo>
                  <a:cubicBezTo>
                    <a:pt x="379" y="303"/>
                    <a:pt x="474" y="357"/>
                    <a:pt x="564" y="416"/>
                  </a:cubicBezTo>
                  <a:cubicBezTo>
                    <a:pt x="641" y="452"/>
                    <a:pt x="754" y="510"/>
                    <a:pt x="866" y="564"/>
                  </a:cubicBezTo>
                  <a:cubicBezTo>
                    <a:pt x="925" y="582"/>
                    <a:pt x="979" y="605"/>
                    <a:pt x="1037" y="623"/>
                  </a:cubicBezTo>
                  <a:cubicBezTo>
                    <a:pt x="1092" y="659"/>
                    <a:pt x="1150" y="677"/>
                    <a:pt x="1204" y="695"/>
                  </a:cubicBezTo>
                  <a:cubicBezTo>
                    <a:pt x="1281" y="718"/>
                    <a:pt x="1335" y="736"/>
                    <a:pt x="1394" y="754"/>
                  </a:cubicBezTo>
                  <a:cubicBezTo>
                    <a:pt x="1466" y="772"/>
                    <a:pt x="1524" y="790"/>
                    <a:pt x="1601" y="808"/>
                  </a:cubicBezTo>
                  <a:cubicBezTo>
                    <a:pt x="1732" y="848"/>
                    <a:pt x="1862" y="866"/>
                    <a:pt x="2011" y="884"/>
                  </a:cubicBezTo>
                  <a:cubicBezTo>
                    <a:pt x="2052" y="884"/>
                    <a:pt x="2088" y="884"/>
                    <a:pt x="2106" y="902"/>
                  </a:cubicBezTo>
                  <a:lnTo>
                    <a:pt x="2633" y="902"/>
                  </a:lnTo>
                  <a:cubicBezTo>
                    <a:pt x="2705" y="902"/>
                    <a:pt x="2764" y="902"/>
                    <a:pt x="2841" y="884"/>
                  </a:cubicBezTo>
                  <a:cubicBezTo>
                    <a:pt x="2971" y="884"/>
                    <a:pt x="3084" y="866"/>
                    <a:pt x="3197" y="848"/>
                  </a:cubicBezTo>
                  <a:cubicBezTo>
                    <a:pt x="3327" y="830"/>
                    <a:pt x="3440" y="808"/>
                    <a:pt x="3535" y="772"/>
                  </a:cubicBezTo>
                  <a:cubicBezTo>
                    <a:pt x="3629" y="754"/>
                    <a:pt x="3720" y="736"/>
                    <a:pt x="3814" y="695"/>
                  </a:cubicBezTo>
                  <a:cubicBezTo>
                    <a:pt x="3891" y="677"/>
                    <a:pt x="3968" y="659"/>
                    <a:pt x="4004" y="641"/>
                  </a:cubicBezTo>
                  <a:cubicBezTo>
                    <a:pt x="4116" y="582"/>
                    <a:pt x="4193" y="564"/>
                    <a:pt x="4193" y="564"/>
                  </a:cubicBezTo>
                  <a:lnTo>
                    <a:pt x="4193" y="564"/>
                  </a:lnTo>
                  <a:cubicBezTo>
                    <a:pt x="4193" y="564"/>
                    <a:pt x="4116" y="564"/>
                    <a:pt x="4004" y="605"/>
                  </a:cubicBezTo>
                  <a:cubicBezTo>
                    <a:pt x="3945" y="605"/>
                    <a:pt x="3873" y="623"/>
                    <a:pt x="3796" y="641"/>
                  </a:cubicBezTo>
                  <a:cubicBezTo>
                    <a:pt x="3702" y="641"/>
                    <a:pt x="3607" y="659"/>
                    <a:pt x="3517" y="677"/>
                  </a:cubicBezTo>
                  <a:lnTo>
                    <a:pt x="3345" y="677"/>
                  </a:lnTo>
                  <a:cubicBezTo>
                    <a:pt x="3309" y="695"/>
                    <a:pt x="3251" y="695"/>
                    <a:pt x="3179" y="695"/>
                  </a:cubicBezTo>
                  <a:cubicBezTo>
                    <a:pt x="3066" y="718"/>
                    <a:pt x="2953" y="718"/>
                    <a:pt x="2818" y="718"/>
                  </a:cubicBezTo>
                  <a:cubicBezTo>
                    <a:pt x="2753" y="727"/>
                    <a:pt x="2687" y="731"/>
                    <a:pt x="2622" y="731"/>
                  </a:cubicBezTo>
                  <a:cubicBezTo>
                    <a:pt x="2557" y="731"/>
                    <a:pt x="2491" y="727"/>
                    <a:pt x="2426" y="718"/>
                  </a:cubicBezTo>
                  <a:lnTo>
                    <a:pt x="2124" y="718"/>
                  </a:lnTo>
                  <a:cubicBezTo>
                    <a:pt x="2106" y="695"/>
                    <a:pt x="2070" y="695"/>
                    <a:pt x="2029" y="695"/>
                  </a:cubicBezTo>
                  <a:cubicBezTo>
                    <a:pt x="1898" y="677"/>
                    <a:pt x="1768" y="659"/>
                    <a:pt x="1637" y="623"/>
                  </a:cubicBezTo>
                  <a:cubicBezTo>
                    <a:pt x="1506" y="605"/>
                    <a:pt x="1394" y="564"/>
                    <a:pt x="1263" y="528"/>
                  </a:cubicBezTo>
                  <a:cubicBezTo>
                    <a:pt x="1204" y="510"/>
                    <a:pt x="1150" y="492"/>
                    <a:pt x="1092" y="470"/>
                  </a:cubicBezTo>
                  <a:cubicBezTo>
                    <a:pt x="1015" y="452"/>
                    <a:pt x="961" y="434"/>
                    <a:pt x="902" y="416"/>
                  </a:cubicBezTo>
                  <a:cubicBezTo>
                    <a:pt x="812" y="380"/>
                    <a:pt x="699" y="339"/>
                    <a:pt x="605" y="303"/>
                  </a:cubicBezTo>
                  <a:cubicBezTo>
                    <a:pt x="510" y="267"/>
                    <a:pt x="433" y="226"/>
                    <a:pt x="361" y="190"/>
                  </a:cubicBezTo>
                  <a:cubicBezTo>
                    <a:pt x="321" y="172"/>
                    <a:pt x="285" y="154"/>
                    <a:pt x="249" y="154"/>
                  </a:cubicBezTo>
                  <a:cubicBezTo>
                    <a:pt x="208" y="132"/>
                    <a:pt x="190" y="114"/>
                    <a:pt x="154" y="96"/>
                  </a:cubicBezTo>
                  <a:cubicBezTo>
                    <a:pt x="113" y="78"/>
                    <a:pt x="59" y="41"/>
                    <a:pt x="41" y="19"/>
                  </a:cubicBezTo>
                  <a:cubicBezTo>
                    <a:pt x="2" y="19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" name="Google Shape;5375;p91">
            <a:extLst>
              <a:ext uri="{FF2B5EF4-FFF2-40B4-BE49-F238E27FC236}">
                <a16:creationId xmlns:a16="http://schemas.microsoft.com/office/drawing/2014/main" id="{1F57384A-708B-4052-B375-87989715B0A6}"/>
              </a:ext>
            </a:extLst>
          </p:cNvPr>
          <p:cNvGrpSpPr/>
          <p:nvPr/>
        </p:nvGrpSpPr>
        <p:grpSpPr>
          <a:xfrm>
            <a:off x="3915763" y="3420881"/>
            <a:ext cx="1312474" cy="1312820"/>
            <a:chOff x="2868700" y="3112441"/>
            <a:chExt cx="1312474" cy="1312820"/>
          </a:xfrm>
        </p:grpSpPr>
        <p:sp>
          <p:nvSpPr>
            <p:cNvPr id="375" name="Google Shape;5376;p91">
              <a:extLst>
                <a:ext uri="{FF2B5EF4-FFF2-40B4-BE49-F238E27FC236}">
                  <a16:creationId xmlns:a16="http://schemas.microsoft.com/office/drawing/2014/main" id="{F2306FD6-460E-45E0-B19D-984B12EF9DD7}"/>
                </a:ext>
              </a:extLst>
            </p:cNvPr>
            <p:cNvSpPr/>
            <p:nvPr/>
          </p:nvSpPr>
          <p:spPr>
            <a:xfrm>
              <a:off x="2868700" y="3112441"/>
              <a:ext cx="1250487" cy="1312820"/>
            </a:xfrm>
            <a:custGeom>
              <a:avLst/>
              <a:gdLst/>
              <a:ahLst/>
              <a:cxnLst/>
              <a:rect l="l" t="t" r="r" b="b"/>
              <a:pathLst>
                <a:path w="14745" h="15480" extrusionOk="0">
                  <a:moveTo>
                    <a:pt x="10404" y="1"/>
                  </a:moveTo>
                  <a:cubicBezTo>
                    <a:pt x="10219" y="1"/>
                    <a:pt x="10012" y="23"/>
                    <a:pt x="9841" y="23"/>
                  </a:cubicBezTo>
                  <a:lnTo>
                    <a:pt x="9502" y="23"/>
                  </a:lnTo>
                  <a:cubicBezTo>
                    <a:pt x="8452" y="23"/>
                    <a:pt x="7474" y="41"/>
                    <a:pt x="6442" y="59"/>
                  </a:cubicBezTo>
                  <a:cubicBezTo>
                    <a:pt x="6009" y="59"/>
                    <a:pt x="5599" y="59"/>
                    <a:pt x="5148" y="77"/>
                  </a:cubicBezTo>
                  <a:lnTo>
                    <a:pt x="5107" y="77"/>
                  </a:lnTo>
                  <a:cubicBezTo>
                    <a:pt x="4995" y="77"/>
                    <a:pt x="4864" y="77"/>
                    <a:pt x="4715" y="59"/>
                  </a:cubicBezTo>
                  <a:cubicBezTo>
                    <a:pt x="4508" y="59"/>
                    <a:pt x="4283" y="41"/>
                    <a:pt x="4039" y="41"/>
                  </a:cubicBezTo>
                  <a:cubicBezTo>
                    <a:pt x="3210" y="41"/>
                    <a:pt x="2218" y="136"/>
                    <a:pt x="1785" y="812"/>
                  </a:cubicBezTo>
                  <a:cubicBezTo>
                    <a:pt x="1483" y="1299"/>
                    <a:pt x="1727" y="2011"/>
                    <a:pt x="1934" y="2651"/>
                  </a:cubicBezTo>
                  <a:cubicBezTo>
                    <a:pt x="1934" y="2669"/>
                    <a:pt x="1934" y="2705"/>
                    <a:pt x="1952" y="2728"/>
                  </a:cubicBezTo>
                  <a:cubicBezTo>
                    <a:pt x="1857" y="2894"/>
                    <a:pt x="1857" y="3084"/>
                    <a:pt x="1857" y="3156"/>
                  </a:cubicBezTo>
                  <a:lnTo>
                    <a:pt x="1839" y="3535"/>
                  </a:lnTo>
                  <a:cubicBezTo>
                    <a:pt x="1109" y="4152"/>
                    <a:pt x="338" y="5843"/>
                    <a:pt x="338" y="5883"/>
                  </a:cubicBezTo>
                  <a:cubicBezTo>
                    <a:pt x="208" y="6199"/>
                    <a:pt x="208" y="6465"/>
                    <a:pt x="208" y="6595"/>
                  </a:cubicBezTo>
                  <a:cubicBezTo>
                    <a:pt x="190" y="7028"/>
                    <a:pt x="0" y="11310"/>
                    <a:pt x="208" y="14353"/>
                  </a:cubicBezTo>
                  <a:lnTo>
                    <a:pt x="226" y="14633"/>
                  </a:lnTo>
                  <a:lnTo>
                    <a:pt x="505" y="14745"/>
                  </a:lnTo>
                  <a:cubicBezTo>
                    <a:pt x="564" y="14763"/>
                    <a:pt x="2218" y="15403"/>
                    <a:pt x="5802" y="15403"/>
                  </a:cubicBezTo>
                  <a:cubicBezTo>
                    <a:pt x="6275" y="15403"/>
                    <a:pt x="6744" y="15385"/>
                    <a:pt x="7231" y="15367"/>
                  </a:cubicBezTo>
                  <a:lnTo>
                    <a:pt x="7231" y="15480"/>
                  </a:lnTo>
                  <a:lnTo>
                    <a:pt x="7740" y="15349"/>
                  </a:lnTo>
                  <a:lnTo>
                    <a:pt x="8132" y="15309"/>
                  </a:lnTo>
                  <a:lnTo>
                    <a:pt x="8132" y="15196"/>
                  </a:lnTo>
                  <a:cubicBezTo>
                    <a:pt x="8416" y="15083"/>
                    <a:pt x="8826" y="14840"/>
                    <a:pt x="9277" y="14466"/>
                  </a:cubicBezTo>
                  <a:cubicBezTo>
                    <a:pt x="9354" y="14448"/>
                    <a:pt x="9430" y="14448"/>
                    <a:pt x="9502" y="14425"/>
                  </a:cubicBezTo>
                  <a:lnTo>
                    <a:pt x="9579" y="14425"/>
                  </a:lnTo>
                  <a:cubicBezTo>
                    <a:pt x="9633" y="14407"/>
                    <a:pt x="9710" y="14407"/>
                    <a:pt x="9768" y="14389"/>
                  </a:cubicBezTo>
                  <a:lnTo>
                    <a:pt x="9935" y="14371"/>
                  </a:lnTo>
                  <a:cubicBezTo>
                    <a:pt x="10048" y="14371"/>
                    <a:pt x="10161" y="14353"/>
                    <a:pt x="10273" y="14353"/>
                  </a:cubicBezTo>
                  <a:cubicBezTo>
                    <a:pt x="10724" y="14313"/>
                    <a:pt x="11193" y="14258"/>
                    <a:pt x="11662" y="14087"/>
                  </a:cubicBezTo>
                  <a:cubicBezTo>
                    <a:pt x="11756" y="14069"/>
                    <a:pt x="11833" y="14033"/>
                    <a:pt x="11910" y="13974"/>
                  </a:cubicBezTo>
                  <a:cubicBezTo>
                    <a:pt x="14745" y="12622"/>
                    <a:pt x="13861" y="8606"/>
                    <a:pt x="13149" y="5374"/>
                  </a:cubicBezTo>
                  <a:cubicBezTo>
                    <a:pt x="12901" y="4265"/>
                    <a:pt x="12676" y="3215"/>
                    <a:pt x="12640" y="2462"/>
                  </a:cubicBezTo>
                  <a:cubicBezTo>
                    <a:pt x="12676" y="2164"/>
                    <a:pt x="12622" y="1939"/>
                    <a:pt x="12563" y="1731"/>
                  </a:cubicBezTo>
                  <a:cubicBezTo>
                    <a:pt x="12545" y="1673"/>
                    <a:pt x="12527" y="1637"/>
                    <a:pt x="12527" y="1578"/>
                  </a:cubicBezTo>
                  <a:cubicBezTo>
                    <a:pt x="12338" y="830"/>
                    <a:pt x="11738" y="23"/>
                    <a:pt x="11008" y="23"/>
                  </a:cubicBezTo>
                  <a:lnTo>
                    <a:pt x="10895" y="23"/>
                  </a:lnTo>
                  <a:cubicBezTo>
                    <a:pt x="10783" y="23"/>
                    <a:pt x="10611" y="1"/>
                    <a:pt x="10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5377;p91">
              <a:extLst>
                <a:ext uri="{FF2B5EF4-FFF2-40B4-BE49-F238E27FC236}">
                  <a16:creationId xmlns:a16="http://schemas.microsoft.com/office/drawing/2014/main" id="{295487D0-360F-4FD1-8E88-4D2A8F851EE5}"/>
                </a:ext>
              </a:extLst>
            </p:cNvPr>
            <p:cNvSpPr/>
            <p:nvPr/>
          </p:nvSpPr>
          <p:spPr>
            <a:xfrm>
              <a:off x="3704725" y="3303592"/>
              <a:ext cx="476449" cy="974947"/>
            </a:xfrm>
            <a:custGeom>
              <a:avLst/>
              <a:gdLst/>
              <a:ahLst/>
              <a:cxnLst/>
              <a:rect l="l" t="t" r="r" b="b"/>
              <a:pathLst>
                <a:path w="5618" h="11496" extrusionOk="0">
                  <a:moveTo>
                    <a:pt x="2331" y="0"/>
                  </a:moveTo>
                  <a:cubicBezTo>
                    <a:pt x="2331" y="2971"/>
                    <a:pt x="5617" y="10183"/>
                    <a:pt x="1411" y="11495"/>
                  </a:cubicBezTo>
                  <a:lnTo>
                    <a:pt x="1" y="961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5378;p91">
              <a:extLst>
                <a:ext uri="{FF2B5EF4-FFF2-40B4-BE49-F238E27FC236}">
                  <a16:creationId xmlns:a16="http://schemas.microsoft.com/office/drawing/2014/main" id="{5558083B-6322-4685-A0F8-3B7E1EE92323}"/>
                </a:ext>
              </a:extLst>
            </p:cNvPr>
            <p:cNvSpPr/>
            <p:nvPr/>
          </p:nvSpPr>
          <p:spPr>
            <a:xfrm>
              <a:off x="3735340" y="3152554"/>
              <a:ext cx="170209" cy="198874"/>
            </a:xfrm>
            <a:custGeom>
              <a:avLst/>
              <a:gdLst/>
              <a:ahLst/>
              <a:cxnLst/>
              <a:rect l="l" t="t" r="r" b="b"/>
              <a:pathLst>
                <a:path w="2007" h="2345" extrusionOk="0">
                  <a:moveTo>
                    <a:pt x="1857" y="1218"/>
                  </a:moveTo>
                  <a:cubicBezTo>
                    <a:pt x="1934" y="1502"/>
                    <a:pt x="2006" y="1691"/>
                    <a:pt x="1970" y="1971"/>
                  </a:cubicBezTo>
                  <a:cubicBezTo>
                    <a:pt x="1916" y="2327"/>
                    <a:pt x="1240" y="2345"/>
                    <a:pt x="938" y="2345"/>
                  </a:cubicBezTo>
                  <a:cubicBezTo>
                    <a:pt x="487" y="2345"/>
                    <a:pt x="72" y="1822"/>
                    <a:pt x="36" y="1182"/>
                  </a:cubicBezTo>
                  <a:cubicBezTo>
                    <a:pt x="0" y="524"/>
                    <a:pt x="338" y="1"/>
                    <a:pt x="789" y="1"/>
                  </a:cubicBezTo>
                  <a:cubicBezTo>
                    <a:pt x="1258" y="1"/>
                    <a:pt x="1709" y="582"/>
                    <a:pt x="1857" y="1218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379;p91">
              <a:extLst>
                <a:ext uri="{FF2B5EF4-FFF2-40B4-BE49-F238E27FC236}">
                  <a16:creationId xmlns:a16="http://schemas.microsoft.com/office/drawing/2014/main" id="{DA17CE14-9CAE-4371-89AC-1C53B7678CAB}"/>
                </a:ext>
              </a:extLst>
            </p:cNvPr>
            <p:cNvSpPr/>
            <p:nvPr/>
          </p:nvSpPr>
          <p:spPr>
            <a:xfrm>
              <a:off x="2887781" y="3138052"/>
              <a:ext cx="1070525" cy="1191715"/>
            </a:xfrm>
            <a:custGeom>
              <a:avLst/>
              <a:gdLst/>
              <a:ahLst/>
              <a:cxnLst/>
              <a:rect l="l" t="t" r="r" b="b"/>
              <a:pathLst>
                <a:path w="12623" h="14052" extrusionOk="0">
                  <a:moveTo>
                    <a:pt x="11662" y="9525"/>
                  </a:moveTo>
                  <a:cubicBezTo>
                    <a:pt x="11139" y="7610"/>
                    <a:pt x="10783" y="5712"/>
                    <a:pt x="10783" y="3737"/>
                  </a:cubicBezTo>
                  <a:cubicBezTo>
                    <a:pt x="10783" y="2913"/>
                    <a:pt x="10896" y="2106"/>
                    <a:pt x="10968" y="1299"/>
                  </a:cubicBezTo>
                  <a:cubicBezTo>
                    <a:pt x="11008" y="920"/>
                    <a:pt x="11252" y="285"/>
                    <a:pt x="10724" y="190"/>
                  </a:cubicBezTo>
                  <a:cubicBezTo>
                    <a:pt x="10422" y="131"/>
                    <a:pt x="9616" y="172"/>
                    <a:pt x="9277" y="172"/>
                  </a:cubicBezTo>
                  <a:cubicBezTo>
                    <a:pt x="7776" y="172"/>
                    <a:pt x="6424" y="208"/>
                    <a:pt x="4923" y="226"/>
                  </a:cubicBezTo>
                  <a:cubicBezTo>
                    <a:pt x="4206" y="226"/>
                    <a:pt x="2403" y="1"/>
                    <a:pt x="1934" y="753"/>
                  </a:cubicBezTo>
                  <a:cubicBezTo>
                    <a:pt x="1673" y="1186"/>
                    <a:pt x="2218" y="2313"/>
                    <a:pt x="2272" y="2741"/>
                  </a:cubicBezTo>
                  <a:cubicBezTo>
                    <a:pt x="2349" y="3512"/>
                    <a:pt x="2403" y="4301"/>
                    <a:pt x="2349" y="5072"/>
                  </a:cubicBezTo>
                  <a:cubicBezTo>
                    <a:pt x="2218" y="7195"/>
                    <a:pt x="938" y="8547"/>
                    <a:pt x="546" y="10540"/>
                  </a:cubicBezTo>
                  <a:cubicBezTo>
                    <a:pt x="1" y="13019"/>
                    <a:pt x="1673" y="12866"/>
                    <a:pt x="3476" y="13429"/>
                  </a:cubicBezTo>
                  <a:cubicBezTo>
                    <a:pt x="5446" y="14051"/>
                    <a:pt x="7474" y="13920"/>
                    <a:pt x="9467" y="13654"/>
                  </a:cubicBezTo>
                  <a:cubicBezTo>
                    <a:pt x="10066" y="13560"/>
                    <a:pt x="10706" y="13582"/>
                    <a:pt x="11288" y="13375"/>
                  </a:cubicBezTo>
                  <a:cubicBezTo>
                    <a:pt x="12622" y="12866"/>
                    <a:pt x="11946" y="10481"/>
                    <a:pt x="11662" y="9525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380;p91">
              <a:extLst>
                <a:ext uri="{FF2B5EF4-FFF2-40B4-BE49-F238E27FC236}">
                  <a16:creationId xmlns:a16="http://schemas.microsoft.com/office/drawing/2014/main" id="{6C54DB49-8869-42CA-A8A5-FF513F0D32C1}"/>
                </a:ext>
              </a:extLst>
            </p:cNvPr>
            <p:cNvSpPr/>
            <p:nvPr/>
          </p:nvSpPr>
          <p:spPr>
            <a:xfrm>
              <a:off x="3085466" y="3356341"/>
              <a:ext cx="625879" cy="952727"/>
            </a:xfrm>
            <a:custGeom>
              <a:avLst/>
              <a:gdLst/>
              <a:ahLst/>
              <a:cxnLst/>
              <a:rect l="l" t="t" r="r" b="b"/>
              <a:pathLst>
                <a:path w="7380" h="11234" extrusionOk="0">
                  <a:moveTo>
                    <a:pt x="541" y="0"/>
                  </a:moveTo>
                  <a:cubicBezTo>
                    <a:pt x="541" y="0"/>
                    <a:pt x="410" y="0"/>
                    <a:pt x="262" y="95"/>
                  </a:cubicBezTo>
                  <a:lnTo>
                    <a:pt x="203" y="149"/>
                  </a:lnTo>
                  <a:cubicBezTo>
                    <a:pt x="280" y="920"/>
                    <a:pt x="338" y="1691"/>
                    <a:pt x="280" y="2480"/>
                  </a:cubicBezTo>
                  <a:cubicBezTo>
                    <a:pt x="243" y="2985"/>
                    <a:pt x="149" y="3476"/>
                    <a:pt x="0" y="3927"/>
                  </a:cubicBezTo>
                  <a:lnTo>
                    <a:pt x="5369" y="4021"/>
                  </a:lnTo>
                  <a:cubicBezTo>
                    <a:pt x="5369" y="4337"/>
                    <a:pt x="5445" y="9129"/>
                    <a:pt x="5463" y="11234"/>
                  </a:cubicBezTo>
                  <a:cubicBezTo>
                    <a:pt x="6027" y="11211"/>
                    <a:pt x="6590" y="11139"/>
                    <a:pt x="7154" y="11080"/>
                  </a:cubicBezTo>
                  <a:cubicBezTo>
                    <a:pt x="7230" y="10986"/>
                    <a:pt x="7303" y="10914"/>
                    <a:pt x="7379" y="10819"/>
                  </a:cubicBezTo>
                  <a:lnTo>
                    <a:pt x="7343" y="3683"/>
                  </a:lnTo>
                  <a:cubicBezTo>
                    <a:pt x="7343" y="3683"/>
                    <a:pt x="7303" y="3530"/>
                    <a:pt x="7212" y="3345"/>
                  </a:cubicBezTo>
                  <a:cubicBezTo>
                    <a:pt x="7136" y="3156"/>
                    <a:pt x="6288" y="1389"/>
                    <a:pt x="6288" y="1389"/>
                  </a:cubicBezTo>
                  <a:lnTo>
                    <a:pt x="6288" y="1407"/>
                  </a:lnTo>
                  <a:cubicBezTo>
                    <a:pt x="6288" y="1353"/>
                    <a:pt x="6270" y="1317"/>
                    <a:pt x="6270" y="1317"/>
                  </a:cubicBezTo>
                  <a:cubicBezTo>
                    <a:pt x="6270" y="1294"/>
                    <a:pt x="6288" y="807"/>
                    <a:pt x="6288" y="600"/>
                  </a:cubicBezTo>
                  <a:cubicBezTo>
                    <a:pt x="6270" y="415"/>
                    <a:pt x="6216" y="339"/>
                    <a:pt x="6158" y="244"/>
                  </a:cubicBezTo>
                  <a:cubicBezTo>
                    <a:pt x="6103" y="158"/>
                    <a:pt x="5916" y="148"/>
                    <a:pt x="5829" y="148"/>
                  </a:cubicBezTo>
                  <a:cubicBezTo>
                    <a:pt x="5801" y="148"/>
                    <a:pt x="5783" y="149"/>
                    <a:pt x="5783" y="149"/>
                  </a:cubicBezTo>
                  <a:lnTo>
                    <a:pt x="541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381;p91">
              <a:extLst>
                <a:ext uri="{FF2B5EF4-FFF2-40B4-BE49-F238E27FC236}">
                  <a16:creationId xmlns:a16="http://schemas.microsoft.com/office/drawing/2014/main" id="{A8B061B9-3F19-4FFF-BD02-70EC471481D0}"/>
                </a:ext>
              </a:extLst>
            </p:cNvPr>
            <p:cNvSpPr/>
            <p:nvPr/>
          </p:nvSpPr>
          <p:spPr>
            <a:xfrm>
              <a:off x="2905336" y="3670206"/>
              <a:ext cx="613328" cy="710008"/>
            </a:xfrm>
            <a:custGeom>
              <a:avLst/>
              <a:gdLst/>
              <a:ahLst/>
              <a:cxnLst/>
              <a:rect l="l" t="t" r="r" b="b"/>
              <a:pathLst>
                <a:path w="7232" h="8372" extrusionOk="0">
                  <a:moveTo>
                    <a:pt x="226" y="0"/>
                  </a:moveTo>
                  <a:cubicBezTo>
                    <a:pt x="226" y="0"/>
                    <a:pt x="1" y="4526"/>
                    <a:pt x="226" y="7736"/>
                  </a:cubicBezTo>
                  <a:cubicBezTo>
                    <a:pt x="226" y="7736"/>
                    <a:pt x="1833" y="8372"/>
                    <a:pt x="5426" y="8372"/>
                  </a:cubicBezTo>
                  <a:cubicBezTo>
                    <a:pt x="5980" y="8372"/>
                    <a:pt x="6581" y="8356"/>
                    <a:pt x="7231" y="8322"/>
                  </a:cubicBezTo>
                  <a:lnTo>
                    <a:pt x="7137" y="131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382;p91">
              <a:extLst>
                <a:ext uri="{FF2B5EF4-FFF2-40B4-BE49-F238E27FC236}">
                  <a16:creationId xmlns:a16="http://schemas.microsoft.com/office/drawing/2014/main" id="{A3E646F8-3821-4773-9133-FA7BF1ECFDF1}"/>
                </a:ext>
              </a:extLst>
            </p:cNvPr>
            <p:cNvSpPr/>
            <p:nvPr/>
          </p:nvSpPr>
          <p:spPr>
            <a:xfrm>
              <a:off x="2921026" y="3425118"/>
              <a:ext cx="670997" cy="256203"/>
            </a:xfrm>
            <a:custGeom>
              <a:avLst/>
              <a:gdLst/>
              <a:ahLst/>
              <a:cxnLst/>
              <a:rect l="l" t="t" r="r" b="b"/>
              <a:pathLst>
                <a:path w="7912" h="3021" extrusionOk="0">
                  <a:moveTo>
                    <a:pt x="3442" y="0"/>
                  </a:moveTo>
                  <a:cubicBezTo>
                    <a:pt x="2459" y="0"/>
                    <a:pt x="1785" y="48"/>
                    <a:pt x="1673" y="91"/>
                  </a:cubicBezTo>
                  <a:cubicBezTo>
                    <a:pt x="1128" y="316"/>
                    <a:pt x="267" y="2043"/>
                    <a:pt x="136" y="2363"/>
                  </a:cubicBezTo>
                  <a:cubicBezTo>
                    <a:pt x="1" y="2683"/>
                    <a:pt x="41" y="2890"/>
                    <a:pt x="41" y="2890"/>
                  </a:cubicBezTo>
                  <a:lnTo>
                    <a:pt x="6952" y="3021"/>
                  </a:lnTo>
                  <a:cubicBezTo>
                    <a:pt x="7082" y="2327"/>
                    <a:pt x="7628" y="1141"/>
                    <a:pt x="7777" y="731"/>
                  </a:cubicBezTo>
                  <a:cubicBezTo>
                    <a:pt x="7912" y="316"/>
                    <a:pt x="7853" y="298"/>
                    <a:pt x="7777" y="280"/>
                  </a:cubicBezTo>
                  <a:cubicBezTo>
                    <a:pt x="6182" y="66"/>
                    <a:pt x="4599" y="0"/>
                    <a:pt x="3442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383;p91">
              <a:extLst>
                <a:ext uri="{FF2B5EF4-FFF2-40B4-BE49-F238E27FC236}">
                  <a16:creationId xmlns:a16="http://schemas.microsoft.com/office/drawing/2014/main" id="{5B110503-E1C8-4552-BC8D-2EFAE3D3AA41}"/>
                </a:ext>
              </a:extLst>
            </p:cNvPr>
            <p:cNvSpPr/>
            <p:nvPr/>
          </p:nvSpPr>
          <p:spPr>
            <a:xfrm>
              <a:off x="3508991" y="3458447"/>
              <a:ext cx="170633" cy="917532"/>
            </a:xfrm>
            <a:custGeom>
              <a:avLst/>
              <a:gdLst/>
              <a:ahLst/>
              <a:cxnLst/>
              <a:rect l="l" t="t" r="r" b="b"/>
              <a:pathLst>
                <a:path w="2012" h="10819" extrusionOk="0">
                  <a:moveTo>
                    <a:pt x="920" y="0"/>
                  </a:moveTo>
                  <a:cubicBezTo>
                    <a:pt x="920" y="0"/>
                    <a:pt x="1" y="2231"/>
                    <a:pt x="19" y="2628"/>
                  </a:cubicBezTo>
                  <a:cubicBezTo>
                    <a:pt x="19" y="3020"/>
                    <a:pt x="113" y="10819"/>
                    <a:pt x="113" y="10819"/>
                  </a:cubicBezTo>
                  <a:cubicBezTo>
                    <a:pt x="113" y="10819"/>
                    <a:pt x="1110" y="10535"/>
                    <a:pt x="2011" y="9426"/>
                  </a:cubicBezTo>
                  <a:lnTo>
                    <a:pt x="1970" y="2290"/>
                  </a:lnTo>
                  <a:cubicBezTo>
                    <a:pt x="1970" y="2290"/>
                    <a:pt x="1934" y="2141"/>
                    <a:pt x="1858" y="1952"/>
                  </a:cubicBezTo>
                  <a:cubicBezTo>
                    <a:pt x="1768" y="1744"/>
                    <a:pt x="920" y="0"/>
                    <a:pt x="920" y="0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5384;p91">
              <a:extLst>
                <a:ext uri="{FF2B5EF4-FFF2-40B4-BE49-F238E27FC236}">
                  <a16:creationId xmlns:a16="http://schemas.microsoft.com/office/drawing/2014/main" id="{58175A9B-5AD3-4E82-9919-00DFA64A765F}"/>
                </a:ext>
              </a:extLst>
            </p:cNvPr>
            <p:cNvSpPr/>
            <p:nvPr/>
          </p:nvSpPr>
          <p:spPr>
            <a:xfrm>
              <a:off x="3062907" y="3340313"/>
              <a:ext cx="524195" cy="110165"/>
            </a:xfrm>
            <a:custGeom>
              <a:avLst/>
              <a:gdLst/>
              <a:ahLst/>
              <a:cxnLst/>
              <a:rect l="l" t="t" r="r" b="b"/>
              <a:pathLst>
                <a:path w="6181" h="1299" extrusionOk="0">
                  <a:moveTo>
                    <a:pt x="433" y="0"/>
                  </a:moveTo>
                  <a:cubicBezTo>
                    <a:pt x="433" y="0"/>
                    <a:pt x="320" y="0"/>
                    <a:pt x="153" y="95"/>
                  </a:cubicBezTo>
                  <a:cubicBezTo>
                    <a:pt x="0" y="189"/>
                    <a:pt x="18" y="469"/>
                    <a:pt x="18" y="469"/>
                  </a:cubicBezTo>
                  <a:lnTo>
                    <a:pt x="0" y="1091"/>
                  </a:lnTo>
                  <a:lnTo>
                    <a:pt x="6162" y="1298"/>
                  </a:lnTo>
                  <a:cubicBezTo>
                    <a:pt x="6162" y="1298"/>
                    <a:pt x="6180" y="789"/>
                    <a:pt x="6180" y="604"/>
                  </a:cubicBezTo>
                  <a:cubicBezTo>
                    <a:pt x="6180" y="415"/>
                    <a:pt x="6126" y="338"/>
                    <a:pt x="6049" y="226"/>
                  </a:cubicBezTo>
                  <a:cubicBezTo>
                    <a:pt x="5998" y="161"/>
                    <a:pt x="5853" y="151"/>
                    <a:pt x="5764" y="151"/>
                  </a:cubicBezTo>
                  <a:cubicBezTo>
                    <a:pt x="5722" y="151"/>
                    <a:pt x="5693" y="153"/>
                    <a:pt x="5693" y="153"/>
                  </a:cubicBezTo>
                  <a:lnTo>
                    <a:pt x="433" y="0"/>
                  </a:ln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5385;p91">
              <a:extLst>
                <a:ext uri="{FF2B5EF4-FFF2-40B4-BE49-F238E27FC236}">
                  <a16:creationId xmlns:a16="http://schemas.microsoft.com/office/drawing/2014/main" id="{8D8BB83B-0980-41E8-8148-2CE6082C62D6}"/>
                </a:ext>
              </a:extLst>
            </p:cNvPr>
            <p:cNvSpPr/>
            <p:nvPr/>
          </p:nvSpPr>
          <p:spPr>
            <a:xfrm>
              <a:off x="2995995" y="3834219"/>
              <a:ext cx="457282" cy="438116"/>
            </a:xfrm>
            <a:custGeom>
              <a:avLst/>
              <a:gdLst/>
              <a:ahLst/>
              <a:cxnLst/>
              <a:rect l="l" t="t" r="r" b="b"/>
              <a:pathLst>
                <a:path w="5392" h="5166" extrusionOk="0">
                  <a:moveTo>
                    <a:pt x="0" y="2047"/>
                  </a:moveTo>
                  <a:cubicBezTo>
                    <a:pt x="0" y="1745"/>
                    <a:pt x="41" y="1483"/>
                    <a:pt x="131" y="1222"/>
                  </a:cubicBezTo>
                  <a:cubicBezTo>
                    <a:pt x="433" y="433"/>
                    <a:pt x="1411" y="0"/>
                    <a:pt x="2349" y="392"/>
                  </a:cubicBezTo>
                  <a:cubicBezTo>
                    <a:pt x="2705" y="546"/>
                    <a:pt x="3061" y="600"/>
                    <a:pt x="3440" y="546"/>
                  </a:cubicBezTo>
                  <a:cubicBezTo>
                    <a:pt x="4526" y="374"/>
                    <a:pt x="5391" y="1127"/>
                    <a:pt x="5315" y="2195"/>
                  </a:cubicBezTo>
                  <a:cubicBezTo>
                    <a:pt x="5261" y="2948"/>
                    <a:pt x="4941" y="3588"/>
                    <a:pt x="4508" y="4170"/>
                  </a:cubicBezTo>
                  <a:cubicBezTo>
                    <a:pt x="4359" y="4359"/>
                    <a:pt x="4188" y="4544"/>
                    <a:pt x="4021" y="4715"/>
                  </a:cubicBezTo>
                  <a:cubicBezTo>
                    <a:pt x="3647" y="5053"/>
                    <a:pt x="3250" y="5166"/>
                    <a:pt x="2818" y="5053"/>
                  </a:cubicBezTo>
                  <a:cubicBezTo>
                    <a:pt x="2520" y="4959"/>
                    <a:pt x="2218" y="4923"/>
                    <a:pt x="1898" y="4923"/>
                  </a:cubicBezTo>
                  <a:cubicBezTo>
                    <a:pt x="1429" y="4900"/>
                    <a:pt x="1033" y="4657"/>
                    <a:pt x="735" y="4206"/>
                  </a:cubicBezTo>
                  <a:cubicBezTo>
                    <a:pt x="379" y="3624"/>
                    <a:pt x="95" y="3007"/>
                    <a:pt x="18" y="2331"/>
                  </a:cubicBezTo>
                  <a:cubicBezTo>
                    <a:pt x="0" y="2236"/>
                    <a:pt x="0" y="2123"/>
                    <a:pt x="0" y="2047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5386;p91">
              <a:extLst>
                <a:ext uri="{FF2B5EF4-FFF2-40B4-BE49-F238E27FC236}">
                  <a16:creationId xmlns:a16="http://schemas.microsoft.com/office/drawing/2014/main" id="{ADC779CC-B716-4225-A2D3-CC62AFAA3E5D}"/>
                </a:ext>
              </a:extLst>
            </p:cNvPr>
            <p:cNvSpPr/>
            <p:nvPr/>
          </p:nvSpPr>
          <p:spPr>
            <a:xfrm>
              <a:off x="3215814" y="3767308"/>
              <a:ext cx="57415" cy="108214"/>
            </a:xfrm>
            <a:custGeom>
              <a:avLst/>
              <a:gdLst/>
              <a:ahLst/>
              <a:cxnLst/>
              <a:rect l="l" t="t" r="r" b="b"/>
              <a:pathLst>
                <a:path w="677" h="1276" extrusionOk="0">
                  <a:moveTo>
                    <a:pt x="546" y="36"/>
                  </a:moveTo>
                  <a:cubicBezTo>
                    <a:pt x="469" y="0"/>
                    <a:pt x="397" y="18"/>
                    <a:pt x="320" y="18"/>
                  </a:cubicBezTo>
                  <a:cubicBezTo>
                    <a:pt x="190" y="36"/>
                    <a:pt x="0" y="36"/>
                    <a:pt x="41" y="226"/>
                  </a:cubicBezTo>
                  <a:cubicBezTo>
                    <a:pt x="95" y="415"/>
                    <a:pt x="131" y="618"/>
                    <a:pt x="171" y="807"/>
                  </a:cubicBezTo>
                  <a:cubicBezTo>
                    <a:pt x="208" y="920"/>
                    <a:pt x="226" y="1032"/>
                    <a:pt x="190" y="1145"/>
                  </a:cubicBezTo>
                  <a:cubicBezTo>
                    <a:pt x="190" y="1181"/>
                    <a:pt x="171" y="1240"/>
                    <a:pt x="226" y="1276"/>
                  </a:cubicBezTo>
                  <a:cubicBezTo>
                    <a:pt x="284" y="1276"/>
                    <a:pt x="302" y="1258"/>
                    <a:pt x="338" y="1222"/>
                  </a:cubicBezTo>
                  <a:cubicBezTo>
                    <a:pt x="379" y="1204"/>
                    <a:pt x="397" y="1181"/>
                    <a:pt x="433" y="1163"/>
                  </a:cubicBezTo>
                  <a:lnTo>
                    <a:pt x="433" y="1163"/>
                  </a:lnTo>
                  <a:cubicBezTo>
                    <a:pt x="451" y="1127"/>
                    <a:pt x="510" y="1091"/>
                    <a:pt x="546" y="1069"/>
                  </a:cubicBezTo>
                  <a:cubicBezTo>
                    <a:pt x="564" y="1051"/>
                    <a:pt x="546" y="884"/>
                    <a:pt x="564" y="843"/>
                  </a:cubicBezTo>
                  <a:cubicBezTo>
                    <a:pt x="564" y="712"/>
                    <a:pt x="604" y="600"/>
                    <a:pt x="622" y="469"/>
                  </a:cubicBezTo>
                  <a:cubicBezTo>
                    <a:pt x="658" y="302"/>
                    <a:pt x="676" y="131"/>
                    <a:pt x="546" y="36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5387;p91">
              <a:extLst>
                <a:ext uri="{FF2B5EF4-FFF2-40B4-BE49-F238E27FC236}">
                  <a16:creationId xmlns:a16="http://schemas.microsoft.com/office/drawing/2014/main" id="{419DFED5-24AA-4EDF-B6C8-EFD9706CA3B3}"/>
                </a:ext>
              </a:extLst>
            </p:cNvPr>
            <p:cNvSpPr/>
            <p:nvPr/>
          </p:nvSpPr>
          <p:spPr>
            <a:xfrm>
              <a:off x="3140845" y="3759251"/>
              <a:ext cx="231355" cy="132385"/>
            </a:xfrm>
            <a:custGeom>
              <a:avLst/>
              <a:gdLst/>
              <a:ahLst/>
              <a:cxnLst/>
              <a:rect l="l" t="t" r="r" b="b"/>
              <a:pathLst>
                <a:path w="2728" h="1561" extrusionOk="0">
                  <a:moveTo>
                    <a:pt x="2200" y="1299"/>
                  </a:moveTo>
                  <a:cubicBezTo>
                    <a:pt x="2011" y="1448"/>
                    <a:pt x="1732" y="1560"/>
                    <a:pt x="1488" y="1524"/>
                  </a:cubicBezTo>
                  <a:cubicBezTo>
                    <a:pt x="1353" y="1502"/>
                    <a:pt x="1222" y="1502"/>
                    <a:pt x="1092" y="1524"/>
                  </a:cubicBezTo>
                  <a:cubicBezTo>
                    <a:pt x="979" y="1560"/>
                    <a:pt x="866" y="1466"/>
                    <a:pt x="772" y="1411"/>
                  </a:cubicBezTo>
                  <a:cubicBezTo>
                    <a:pt x="717" y="1371"/>
                    <a:pt x="659" y="1335"/>
                    <a:pt x="623" y="1299"/>
                  </a:cubicBezTo>
                  <a:cubicBezTo>
                    <a:pt x="397" y="1091"/>
                    <a:pt x="249" y="848"/>
                    <a:pt x="136" y="546"/>
                  </a:cubicBezTo>
                  <a:cubicBezTo>
                    <a:pt x="95" y="415"/>
                    <a:pt x="77" y="262"/>
                    <a:pt x="41" y="131"/>
                  </a:cubicBezTo>
                  <a:cubicBezTo>
                    <a:pt x="41" y="95"/>
                    <a:pt x="1" y="37"/>
                    <a:pt x="59" y="19"/>
                  </a:cubicBezTo>
                  <a:cubicBezTo>
                    <a:pt x="77" y="1"/>
                    <a:pt x="113" y="37"/>
                    <a:pt x="154" y="59"/>
                  </a:cubicBezTo>
                  <a:cubicBezTo>
                    <a:pt x="605" y="339"/>
                    <a:pt x="925" y="735"/>
                    <a:pt x="1186" y="1204"/>
                  </a:cubicBezTo>
                  <a:cubicBezTo>
                    <a:pt x="1240" y="1276"/>
                    <a:pt x="1299" y="1299"/>
                    <a:pt x="1353" y="1204"/>
                  </a:cubicBezTo>
                  <a:cubicBezTo>
                    <a:pt x="1430" y="1051"/>
                    <a:pt x="1578" y="961"/>
                    <a:pt x="1714" y="866"/>
                  </a:cubicBezTo>
                  <a:cubicBezTo>
                    <a:pt x="1862" y="771"/>
                    <a:pt x="2011" y="695"/>
                    <a:pt x="2182" y="641"/>
                  </a:cubicBezTo>
                  <a:cubicBezTo>
                    <a:pt x="2331" y="582"/>
                    <a:pt x="2480" y="564"/>
                    <a:pt x="2651" y="564"/>
                  </a:cubicBezTo>
                  <a:cubicBezTo>
                    <a:pt x="2669" y="564"/>
                    <a:pt x="2705" y="546"/>
                    <a:pt x="2728" y="582"/>
                  </a:cubicBezTo>
                  <a:cubicBezTo>
                    <a:pt x="2728" y="582"/>
                    <a:pt x="2705" y="623"/>
                    <a:pt x="2687" y="641"/>
                  </a:cubicBezTo>
                  <a:cubicBezTo>
                    <a:pt x="2651" y="695"/>
                    <a:pt x="2615" y="753"/>
                    <a:pt x="2575" y="807"/>
                  </a:cubicBezTo>
                  <a:cubicBezTo>
                    <a:pt x="2462" y="979"/>
                    <a:pt x="2349" y="1164"/>
                    <a:pt x="2200" y="1299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388;p91">
              <a:extLst>
                <a:ext uri="{FF2B5EF4-FFF2-40B4-BE49-F238E27FC236}">
                  <a16:creationId xmlns:a16="http://schemas.microsoft.com/office/drawing/2014/main" id="{492D5F63-269C-46F2-BB70-F8465DCAD3B0}"/>
                </a:ext>
              </a:extLst>
            </p:cNvPr>
            <p:cNvSpPr/>
            <p:nvPr/>
          </p:nvSpPr>
          <p:spPr>
            <a:xfrm>
              <a:off x="3161877" y="3789442"/>
              <a:ext cx="63521" cy="86080"/>
            </a:xfrm>
            <a:custGeom>
              <a:avLst/>
              <a:gdLst/>
              <a:ahLst/>
              <a:cxnLst/>
              <a:rect l="l" t="t" r="r" b="b"/>
              <a:pathLst>
                <a:path w="749" h="1015" extrusionOk="0">
                  <a:moveTo>
                    <a:pt x="1" y="1"/>
                  </a:moveTo>
                  <a:cubicBezTo>
                    <a:pt x="1" y="1"/>
                    <a:pt x="1" y="19"/>
                    <a:pt x="37" y="59"/>
                  </a:cubicBezTo>
                  <a:cubicBezTo>
                    <a:pt x="37" y="59"/>
                    <a:pt x="55" y="77"/>
                    <a:pt x="73" y="95"/>
                  </a:cubicBezTo>
                  <a:cubicBezTo>
                    <a:pt x="73" y="113"/>
                    <a:pt x="91" y="154"/>
                    <a:pt x="113" y="172"/>
                  </a:cubicBezTo>
                  <a:cubicBezTo>
                    <a:pt x="131" y="190"/>
                    <a:pt x="149" y="208"/>
                    <a:pt x="167" y="244"/>
                  </a:cubicBezTo>
                  <a:lnTo>
                    <a:pt x="244" y="321"/>
                  </a:lnTo>
                  <a:cubicBezTo>
                    <a:pt x="262" y="357"/>
                    <a:pt x="298" y="379"/>
                    <a:pt x="316" y="415"/>
                  </a:cubicBezTo>
                  <a:cubicBezTo>
                    <a:pt x="339" y="433"/>
                    <a:pt x="357" y="469"/>
                    <a:pt x="393" y="510"/>
                  </a:cubicBezTo>
                  <a:lnTo>
                    <a:pt x="411" y="528"/>
                  </a:lnTo>
                  <a:lnTo>
                    <a:pt x="429" y="546"/>
                  </a:lnTo>
                  <a:cubicBezTo>
                    <a:pt x="429" y="564"/>
                    <a:pt x="451" y="582"/>
                    <a:pt x="451" y="582"/>
                  </a:cubicBezTo>
                  <a:cubicBezTo>
                    <a:pt x="469" y="605"/>
                    <a:pt x="487" y="623"/>
                    <a:pt x="487" y="641"/>
                  </a:cubicBezTo>
                  <a:cubicBezTo>
                    <a:pt x="505" y="659"/>
                    <a:pt x="505" y="677"/>
                    <a:pt x="524" y="677"/>
                  </a:cubicBezTo>
                  <a:cubicBezTo>
                    <a:pt x="542" y="717"/>
                    <a:pt x="564" y="753"/>
                    <a:pt x="582" y="771"/>
                  </a:cubicBezTo>
                  <a:cubicBezTo>
                    <a:pt x="600" y="808"/>
                    <a:pt x="600" y="830"/>
                    <a:pt x="618" y="866"/>
                  </a:cubicBezTo>
                  <a:cubicBezTo>
                    <a:pt x="654" y="902"/>
                    <a:pt x="695" y="943"/>
                    <a:pt x="713" y="979"/>
                  </a:cubicBezTo>
                  <a:lnTo>
                    <a:pt x="749" y="1015"/>
                  </a:lnTo>
                  <a:cubicBezTo>
                    <a:pt x="749" y="1015"/>
                    <a:pt x="731" y="997"/>
                    <a:pt x="731" y="961"/>
                  </a:cubicBezTo>
                  <a:cubicBezTo>
                    <a:pt x="713" y="943"/>
                    <a:pt x="695" y="884"/>
                    <a:pt x="677" y="830"/>
                  </a:cubicBezTo>
                  <a:cubicBezTo>
                    <a:pt x="654" y="771"/>
                    <a:pt x="618" y="717"/>
                    <a:pt x="582" y="641"/>
                  </a:cubicBezTo>
                  <a:cubicBezTo>
                    <a:pt x="564" y="605"/>
                    <a:pt x="542" y="582"/>
                    <a:pt x="524" y="546"/>
                  </a:cubicBezTo>
                  <a:cubicBezTo>
                    <a:pt x="524" y="528"/>
                    <a:pt x="505" y="510"/>
                    <a:pt x="505" y="492"/>
                  </a:cubicBezTo>
                  <a:lnTo>
                    <a:pt x="487" y="492"/>
                  </a:lnTo>
                  <a:lnTo>
                    <a:pt x="487" y="469"/>
                  </a:lnTo>
                  <a:lnTo>
                    <a:pt x="469" y="451"/>
                  </a:lnTo>
                  <a:cubicBezTo>
                    <a:pt x="429" y="415"/>
                    <a:pt x="411" y="379"/>
                    <a:pt x="375" y="357"/>
                  </a:cubicBezTo>
                  <a:cubicBezTo>
                    <a:pt x="357" y="321"/>
                    <a:pt x="316" y="303"/>
                    <a:pt x="298" y="267"/>
                  </a:cubicBezTo>
                  <a:cubicBezTo>
                    <a:pt x="262" y="244"/>
                    <a:pt x="244" y="226"/>
                    <a:pt x="226" y="190"/>
                  </a:cubicBezTo>
                  <a:cubicBezTo>
                    <a:pt x="203" y="172"/>
                    <a:pt x="167" y="154"/>
                    <a:pt x="149" y="131"/>
                  </a:cubicBezTo>
                  <a:lnTo>
                    <a:pt x="91" y="77"/>
                  </a:lnTo>
                  <a:cubicBezTo>
                    <a:pt x="73" y="59"/>
                    <a:pt x="55" y="59"/>
                    <a:pt x="37" y="41"/>
                  </a:cubicBezTo>
                  <a:cubicBezTo>
                    <a:pt x="19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389;p91">
              <a:extLst>
                <a:ext uri="{FF2B5EF4-FFF2-40B4-BE49-F238E27FC236}">
                  <a16:creationId xmlns:a16="http://schemas.microsoft.com/office/drawing/2014/main" id="{7EF2CF65-8C5C-4B9E-924D-834DD011A5D5}"/>
                </a:ext>
              </a:extLst>
            </p:cNvPr>
            <p:cNvSpPr/>
            <p:nvPr/>
          </p:nvSpPr>
          <p:spPr>
            <a:xfrm>
              <a:off x="3268564" y="3821583"/>
              <a:ext cx="76496" cy="52411"/>
            </a:xfrm>
            <a:custGeom>
              <a:avLst/>
              <a:gdLst/>
              <a:ahLst/>
              <a:cxnLst/>
              <a:rect l="l" t="t" r="r" b="b"/>
              <a:pathLst>
                <a:path w="902" h="618" extrusionOk="0">
                  <a:moveTo>
                    <a:pt x="902" y="0"/>
                  </a:moveTo>
                  <a:cubicBezTo>
                    <a:pt x="902" y="0"/>
                    <a:pt x="884" y="0"/>
                    <a:pt x="843" y="18"/>
                  </a:cubicBezTo>
                  <a:cubicBezTo>
                    <a:pt x="884" y="18"/>
                    <a:pt x="902" y="0"/>
                    <a:pt x="902" y="0"/>
                  </a:cubicBezTo>
                  <a:close/>
                  <a:moveTo>
                    <a:pt x="789" y="18"/>
                  </a:moveTo>
                  <a:cubicBezTo>
                    <a:pt x="771" y="18"/>
                    <a:pt x="749" y="36"/>
                    <a:pt x="712" y="36"/>
                  </a:cubicBezTo>
                  <a:cubicBezTo>
                    <a:pt x="694" y="54"/>
                    <a:pt x="658" y="72"/>
                    <a:pt x="636" y="72"/>
                  </a:cubicBezTo>
                  <a:cubicBezTo>
                    <a:pt x="600" y="90"/>
                    <a:pt x="582" y="113"/>
                    <a:pt x="546" y="131"/>
                  </a:cubicBezTo>
                  <a:cubicBezTo>
                    <a:pt x="523" y="149"/>
                    <a:pt x="487" y="167"/>
                    <a:pt x="451" y="185"/>
                  </a:cubicBezTo>
                  <a:cubicBezTo>
                    <a:pt x="433" y="203"/>
                    <a:pt x="392" y="226"/>
                    <a:pt x="374" y="244"/>
                  </a:cubicBezTo>
                  <a:cubicBezTo>
                    <a:pt x="338" y="262"/>
                    <a:pt x="320" y="280"/>
                    <a:pt x="280" y="298"/>
                  </a:cubicBezTo>
                  <a:cubicBezTo>
                    <a:pt x="244" y="316"/>
                    <a:pt x="226" y="338"/>
                    <a:pt x="208" y="356"/>
                  </a:cubicBezTo>
                  <a:cubicBezTo>
                    <a:pt x="167" y="392"/>
                    <a:pt x="149" y="411"/>
                    <a:pt x="131" y="429"/>
                  </a:cubicBezTo>
                  <a:cubicBezTo>
                    <a:pt x="95" y="451"/>
                    <a:pt x="72" y="469"/>
                    <a:pt x="54" y="487"/>
                  </a:cubicBezTo>
                  <a:cubicBezTo>
                    <a:pt x="54" y="505"/>
                    <a:pt x="36" y="523"/>
                    <a:pt x="36" y="523"/>
                  </a:cubicBezTo>
                  <a:cubicBezTo>
                    <a:pt x="36" y="541"/>
                    <a:pt x="18" y="541"/>
                    <a:pt x="18" y="564"/>
                  </a:cubicBezTo>
                  <a:cubicBezTo>
                    <a:pt x="0" y="582"/>
                    <a:pt x="0" y="600"/>
                    <a:pt x="0" y="618"/>
                  </a:cubicBezTo>
                  <a:cubicBezTo>
                    <a:pt x="18" y="600"/>
                    <a:pt x="36" y="600"/>
                    <a:pt x="36" y="582"/>
                  </a:cubicBezTo>
                  <a:cubicBezTo>
                    <a:pt x="54" y="564"/>
                    <a:pt x="72" y="541"/>
                    <a:pt x="95" y="523"/>
                  </a:cubicBezTo>
                  <a:cubicBezTo>
                    <a:pt x="113" y="523"/>
                    <a:pt x="149" y="505"/>
                    <a:pt x="167" y="487"/>
                  </a:cubicBezTo>
                  <a:cubicBezTo>
                    <a:pt x="185" y="469"/>
                    <a:pt x="226" y="451"/>
                    <a:pt x="244" y="429"/>
                  </a:cubicBezTo>
                  <a:cubicBezTo>
                    <a:pt x="280" y="411"/>
                    <a:pt x="298" y="392"/>
                    <a:pt x="338" y="374"/>
                  </a:cubicBezTo>
                  <a:cubicBezTo>
                    <a:pt x="356" y="356"/>
                    <a:pt x="392" y="338"/>
                    <a:pt x="410" y="316"/>
                  </a:cubicBezTo>
                  <a:cubicBezTo>
                    <a:pt x="451" y="298"/>
                    <a:pt x="487" y="280"/>
                    <a:pt x="505" y="244"/>
                  </a:cubicBezTo>
                  <a:cubicBezTo>
                    <a:pt x="546" y="226"/>
                    <a:pt x="564" y="203"/>
                    <a:pt x="582" y="185"/>
                  </a:cubicBezTo>
                  <a:cubicBezTo>
                    <a:pt x="618" y="167"/>
                    <a:pt x="636" y="149"/>
                    <a:pt x="676" y="131"/>
                  </a:cubicBezTo>
                  <a:cubicBezTo>
                    <a:pt x="694" y="131"/>
                    <a:pt x="712" y="113"/>
                    <a:pt x="731" y="90"/>
                  </a:cubicBezTo>
                  <a:cubicBezTo>
                    <a:pt x="771" y="72"/>
                    <a:pt x="789" y="54"/>
                    <a:pt x="807" y="54"/>
                  </a:cubicBezTo>
                  <a:cubicBezTo>
                    <a:pt x="825" y="36"/>
                    <a:pt x="843" y="36"/>
                    <a:pt x="843" y="18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5390;p91">
              <a:extLst>
                <a:ext uri="{FF2B5EF4-FFF2-40B4-BE49-F238E27FC236}">
                  <a16:creationId xmlns:a16="http://schemas.microsoft.com/office/drawing/2014/main" id="{D6CC02AD-740D-43C4-B6E5-D88A0181AB2E}"/>
                </a:ext>
              </a:extLst>
            </p:cNvPr>
            <p:cNvSpPr/>
            <p:nvPr/>
          </p:nvSpPr>
          <p:spPr>
            <a:xfrm>
              <a:off x="3340056" y="3912155"/>
              <a:ext cx="68524" cy="65471"/>
            </a:xfrm>
            <a:custGeom>
              <a:avLst/>
              <a:gdLst/>
              <a:ahLst/>
              <a:cxnLst/>
              <a:rect l="l" t="t" r="r" b="b"/>
              <a:pathLst>
                <a:path w="808" h="772" extrusionOk="0">
                  <a:moveTo>
                    <a:pt x="59" y="1"/>
                  </a:moveTo>
                  <a:cubicBezTo>
                    <a:pt x="18" y="19"/>
                    <a:pt x="0" y="19"/>
                    <a:pt x="0" y="19"/>
                  </a:cubicBezTo>
                  <a:cubicBezTo>
                    <a:pt x="0" y="19"/>
                    <a:pt x="18" y="37"/>
                    <a:pt x="41" y="37"/>
                  </a:cubicBezTo>
                  <a:lnTo>
                    <a:pt x="41" y="59"/>
                  </a:lnTo>
                  <a:cubicBezTo>
                    <a:pt x="59" y="59"/>
                    <a:pt x="59" y="59"/>
                    <a:pt x="77" y="77"/>
                  </a:cubicBezTo>
                  <a:lnTo>
                    <a:pt x="95" y="95"/>
                  </a:lnTo>
                  <a:cubicBezTo>
                    <a:pt x="95" y="95"/>
                    <a:pt x="113" y="113"/>
                    <a:pt x="131" y="131"/>
                  </a:cubicBezTo>
                  <a:cubicBezTo>
                    <a:pt x="153" y="131"/>
                    <a:pt x="153" y="149"/>
                    <a:pt x="172" y="172"/>
                  </a:cubicBezTo>
                  <a:cubicBezTo>
                    <a:pt x="190" y="172"/>
                    <a:pt x="190" y="172"/>
                    <a:pt x="208" y="190"/>
                  </a:cubicBezTo>
                  <a:lnTo>
                    <a:pt x="208" y="208"/>
                  </a:lnTo>
                  <a:cubicBezTo>
                    <a:pt x="226" y="226"/>
                    <a:pt x="244" y="226"/>
                    <a:pt x="266" y="244"/>
                  </a:cubicBezTo>
                  <a:cubicBezTo>
                    <a:pt x="266" y="262"/>
                    <a:pt x="284" y="262"/>
                    <a:pt x="284" y="285"/>
                  </a:cubicBezTo>
                  <a:lnTo>
                    <a:pt x="302" y="285"/>
                  </a:lnTo>
                  <a:cubicBezTo>
                    <a:pt x="302" y="303"/>
                    <a:pt x="320" y="303"/>
                    <a:pt x="320" y="321"/>
                  </a:cubicBezTo>
                  <a:lnTo>
                    <a:pt x="338" y="339"/>
                  </a:lnTo>
                  <a:cubicBezTo>
                    <a:pt x="356" y="357"/>
                    <a:pt x="379" y="375"/>
                    <a:pt x="397" y="397"/>
                  </a:cubicBezTo>
                  <a:lnTo>
                    <a:pt x="469" y="487"/>
                  </a:lnTo>
                  <a:cubicBezTo>
                    <a:pt x="492" y="510"/>
                    <a:pt x="510" y="510"/>
                    <a:pt x="528" y="528"/>
                  </a:cubicBezTo>
                  <a:cubicBezTo>
                    <a:pt x="564" y="582"/>
                    <a:pt x="622" y="623"/>
                    <a:pt x="658" y="659"/>
                  </a:cubicBezTo>
                  <a:cubicBezTo>
                    <a:pt x="694" y="695"/>
                    <a:pt x="735" y="713"/>
                    <a:pt x="771" y="753"/>
                  </a:cubicBezTo>
                  <a:cubicBezTo>
                    <a:pt x="789" y="753"/>
                    <a:pt x="807" y="771"/>
                    <a:pt x="807" y="771"/>
                  </a:cubicBezTo>
                  <a:cubicBezTo>
                    <a:pt x="807" y="771"/>
                    <a:pt x="807" y="753"/>
                    <a:pt x="789" y="713"/>
                  </a:cubicBezTo>
                  <a:cubicBezTo>
                    <a:pt x="789" y="677"/>
                    <a:pt x="771" y="641"/>
                    <a:pt x="753" y="582"/>
                  </a:cubicBezTo>
                  <a:cubicBezTo>
                    <a:pt x="735" y="528"/>
                    <a:pt x="717" y="469"/>
                    <a:pt x="676" y="415"/>
                  </a:cubicBezTo>
                  <a:cubicBezTo>
                    <a:pt x="658" y="397"/>
                    <a:pt x="640" y="357"/>
                    <a:pt x="622" y="321"/>
                  </a:cubicBezTo>
                  <a:cubicBezTo>
                    <a:pt x="604" y="303"/>
                    <a:pt x="564" y="262"/>
                    <a:pt x="546" y="244"/>
                  </a:cubicBezTo>
                  <a:lnTo>
                    <a:pt x="469" y="172"/>
                  </a:lnTo>
                  <a:cubicBezTo>
                    <a:pt x="433" y="131"/>
                    <a:pt x="415" y="113"/>
                    <a:pt x="379" y="95"/>
                  </a:cubicBezTo>
                  <a:cubicBezTo>
                    <a:pt x="356" y="77"/>
                    <a:pt x="320" y="59"/>
                    <a:pt x="284" y="59"/>
                  </a:cubicBezTo>
                  <a:lnTo>
                    <a:pt x="284" y="37"/>
                  </a:lnTo>
                  <a:cubicBezTo>
                    <a:pt x="244" y="37"/>
                    <a:pt x="226" y="19"/>
                    <a:pt x="190" y="19"/>
                  </a:cubicBezTo>
                  <a:lnTo>
                    <a:pt x="153" y="19"/>
                  </a:lnTo>
                  <a:cubicBezTo>
                    <a:pt x="131" y="1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5391;p91">
              <a:extLst>
                <a:ext uri="{FF2B5EF4-FFF2-40B4-BE49-F238E27FC236}">
                  <a16:creationId xmlns:a16="http://schemas.microsoft.com/office/drawing/2014/main" id="{F34CDC0E-CCAD-46E9-A4CD-697D4337CCB1}"/>
                </a:ext>
              </a:extLst>
            </p:cNvPr>
            <p:cNvSpPr/>
            <p:nvPr/>
          </p:nvSpPr>
          <p:spPr>
            <a:xfrm>
              <a:off x="3403831" y="4006204"/>
              <a:ext cx="19251" cy="35280"/>
            </a:xfrm>
            <a:custGeom>
              <a:avLst/>
              <a:gdLst/>
              <a:ahLst/>
              <a:cxnLst/>
              <a:rect l="l" t="t" r="r" b="b"/>
              <a:pathLst>
                <a:path w="227" h="416" extrusionOk="0">
                  <a:moveTo>
                    <a:pt x="78" y="1"/>
                  </a:moveTo>
                  <a:lnTo>
                    <a:pt x="78" y="19"/>
                  </a:lnTo>
                  <a:lnTo>
                    <a:pt x="55" y="19"/>
                  </a:lnTo>
                  <a:cubicBezTo>
                    <a:pt x="55" y="37"/>
                    <a:pt x="37" y="55"/>
                    <a:pt x="37" y="77"/>
                  </a:cubicBezTo>
                  <a:cubicBezTo>
                    <a:pt x="19" y="95"/>
                    <a:pt x="19" y="95"/>
                    <a:pt x="19" y="113"/>
                  </a:cubicBezTo>
                  <a:lnTo>
                    <a:pt x="19" y="131"/>
                  </a:lnTo>
                  <a:cubicBezTo>
                    <a:pt x="19" y="131"/>
                    <a:pt x="1" y="131"/>
                    <a:pt x="1" y="149"/>
                  </a:cubicBezTo>
                  <a:lnTo>
                    <a:pt x="1" y="226"/>
                  </a:lnTo>
                  <a:cubicBezTo>
                    <a:pt x="1" y="262"/>
                    <a:pt x="19" y="303"/>
                    <a:pt x="37" y="357"/>
                  </a:cubicBezTo>
                  <a:cubicBezTo>
                    <a:pt x="55" y="375"/>
                    <a:pt x="78" y="393"/>
                    <a:pt x="96" y="393"/>
                  </a:cubicBezTo>
                  <a:lnTo>
                    <a:pt x="96" y="415"/>
                  </a:lnTo>
                  <a:lnTo>
                    <a:pt x="114" y="415"/>
                  </a:lnTo>
                  <a:lnTo>
                    <a:pt x="132" y="393"/>
                  </a:lnTo>
                  <a:cubicBezTo>
                    <a:pt x="132" y="393"/>
                    <a:pt x="150" y="375"/>
                    <a:pt x="168" y="357"/>
                  </a:cubicBezTo>
                  <a:cubicBezTo>
                    <a:pt x="190" y="321"/>
                    <a:pt x="208" y="303"/>
                    <a:pt x="208" y="280"/>
                  </a:cubicBezTo>
                  <a:cubicBezTo>
                    <a:pt x="208" y="262"/>
                    <a:pt x="226" y="244"/>
                    <a:pt x="208" y="208"/>
                  </a:cubicBezTo>
                  <a:cubicBezTo>
                    <a:pt x="208" y="167"/>
                    <a:pt x="208" y="149"/>
                    <a:pt x="190" y="131"/>
                  </a:cubicBezTo>
                  <a:cubicBezTo>
                    <a:pt x="190" y="95"/>
                    <a:pt x="168" y="77"/>
                    <a:pt x="150" y="55"/>
                  </a:cubicBezTo>
                  <a:cubicBezTo>
                    <a:pt x="150" y="37"/>
                    <a:pt x="132" y="37"/>
                    <a:pt x="114" y="19"/>
                  </a:cubicBezTo>
                  <a:lnTo>
                    <a:pt x="96" y="19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5392;p91">
              <a:extLst>
                <a:ext uri="{FF2B5EF4-FFF2-40B4-BE49-F238E27FC236}">
                  <a16:creationId xmlns:a16="http://schemas.microsoft.com/office/drawing/2014/main" id="{5BCA9A17-42C9-4E46-9170-C4F46F06C0A9}"/>
                </a:ext>
              </a:extLst>
            </p:cNvPr>
            <p:cNvSpPr/>
            <p:nvPr/>
          </p:nvSpPr>
          <p:spPr>
            <a:xfrm>
              <a:off x="3246005" y="3206490"/>
              <a:ext cx="401479" cy="364757"/>
            </a:xfrm>
            <a:custGeom>
              <a:avLst/>
              <a:gdLst/>
              <a:ahLst/>
              <a:cxnLst/>
              <a:rect l="l" t="t" r="r" b="b"/>
              <a:pathLst>
                <a:path w="4734" h="4301" extrusionOk="0">
                  <a:moveTo>
                    <a:pt x="0" y="4301"/>
                  </a:moveTo>
                  <a:cubicBezTo>
                    <a:pt x="0" y="4301"/>
                    <a:pt x="1186" y="1033"/>
                    <a:pt x="1731" y="510"/>
                  </a:cubicBezTo>
                  <a:cubicBezTo>
                    <a:pt x="2277" y="0"/>
                    <a:pt x="4733" y="154"/>
                    <a:pt x="4733" y="154"/>
                  </a:cubicBezTo>
                  <a:lnTo>
                    <a:pt x="4733" y="997"/>
                  </a:lnTo>
                  <a:cubicBezTo>
                    <a:pt x="4733" y="997"/>
                    <a:pt x="2615" y="848"/>
                    <a:pt x="2367" y="1186"/>
                  </a:cubicBezTo>
                  <a:cubicBezTo>
                    <a:pt x="2105" y="1524"/>
                    <a:pt x="1073" y="4301"/>
                    <a:pt x="1073" y="430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5393;p91">
              <a:extLst>
                <a:ext uri="{FF2B5EF4-FFF2-40B4-BE49-F238E27FC236}">
                  <a16:creationId xmlns:a16="http://schemas.microsoft.com/office/drawing/2014/main" id="{C38649E0-DC3F-443E-A56D-CD310F977636}"/>
                </a:ext>
              </a:extLst>
            </p:cNvPr>
            <p:cNvSpPr/>
            <p:nvPr/>
          </p:nvSpPr>
          <p:spPr>
            <a:xfrm>
              <a:off x="3375166" y="3255762"/>
              <a:ext cx="70051" cy="72002"/>
            </a:xfrm>
            <a:custGeom>
              <a:avLst/>
              <a:gdLst/>
              <a:ahLst/>
              <a:cxnLst/>
              <a:rect l="l" t="t" r="r" b="b"/>
              <a:pathLst>
                <a:path w="826" h="849" extrusionOk="0">
                  <a:moveTo>
                    <a:pt x="150" y="1"/>
                  </a:moveTo>
                  <a:cubicBezTo>
                    <a:pt x="114" y="60"/>
                    <a:pt x="55" y="136"/>
                    <a:pt x="1" y="226"/>
                  </a:cubicBezTo>
                  <a:cubicBezTo>
                    <a:pt x="132" y="510"/>
                    <a:pt x="416" y="754"/>
                    <a:pt x="713" y="848"/>
                  </a:cubicBezTo>
                  <a:cubicBezTo>
                    <a:pt x="754" y="754"/>
                    <a:pt x="790" y="677"/>
                    <a:pt x="826" y="641"/>
                  </a:cubicBezTo>
                  <a:cubicBezTo>
                    <a:pt x="528" y="546"/>
                    <a:pt x="226" y="285"/>
                    <a:pt x="150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5394;p91">
              <a:extLst>
                <a:ext uri="{FF2B5EF4-FFF2-40B4-BE49-F238E27FC236}">
                  <a16:creationId xmlns:a16="http://schemas.microsoft.com/office/drawing/2014/main" id="{4BEFAE76-D1D0-4B69-835C-C1AD50DF59FB}"/>
                </a:ext>
              </a:extLst>
            </p:cNvPr>
            <p:cNvSpPr/>
            <p:nvPr/>
          </p:nvSpPr>
          <p:spPr>
            <a:xfrm>
              <a:off x="3354558" y="3294009"/>
              <a:ext cx="73104" cy="63945"/>
            </a:xfrm>
            <a:custGeom>
              <a:avLst/>
              <a:gdLst/>
              <a:ahLst/>
              <a:cxnLst/>
              <a:rect l="l" t="t" r="r" b="b"/>
              <a:pathLst>
                <a:path w="862" h="754" extrusionOk="0">
                  <a:moveTo>
                    <a:pt x="113" y="1"/>
                  </a:moveTo>
                  <a:cubicBezTo>
                    <a:pt x="73" y="77"/>
                    <a:pt x="37" y="136"/>
                    <a:pt x="1" y="208"/>
                  </a:cubicBezTo>
                  <a:cubicBezTo>
                    <a:pt x="208" y="474"/>
                    <a:pt x="469" y="641"/>
                    <a:pt x="789" y="753"/>
                  </a:cubicBezTo>
                  <a:cubicBezTo>
                    <a:pt x="807" y="699"/>
                    <a:pt x="843" y="623"/>
                    <a:pt x="861" y="564"/>
                  </a:cubicBezTo>
                  <a:cubicBezTo>
                    <a:pt x="564" y="451"/>
                    <a:pt x="298" y="267"/>
                    <a:pt x="113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5395;p91">
              <a:extLst>
                <a:ext uri="{FF2B5EF4-FFF2-40B4-BE49-F238E27FC236}">
                  <a16:creationId xmlns:a16="http://schemas.microsoft.com/office/drawing/2014/main" id="{8F667695-4616-409F-B270-8D777D4A5866}"/>
                </a:ext>
              </a:extLst>
            </p:cNvPr>
            <p:cNvSpPr/>
            <p:nvPr/>
          </p:nvSpPr>
          <p:spPr>
            <a:xfrm>
              <a:off x="3626703" y="3219465"/>
              <a:ext cx="38333" cy="71578"/>
            </a:xfrm>
            <a:custGeom>
              <a:avLst/>
              <a:gdLst/>
              <a:ahLst/>
              <a:cxnLst/>
              <a:rect l="l" t="t" r="r" b="b"/>
              <a:pathLst>
                <a:path w="452" h="844" extrusionOk="0">
                  <a:moveTo>
                    <a:pt x="452" y="429"/>
                  </a:moveTo>
                  <a:cubicBezTo>
                    <a:pt x="452" y="654"/>
                    <a:pt x="339" y="844"/>
                    <a:pt x="226" y="844"/>
                  </a:cubicBezTo>
                  <a:cubicBezTo>
                    <a:pt x="96" y="844"/>
                    <a:pt x="1" y="654"/>
                    <a:pt x="1" y="429"/>
                  </a:cubicBezTo>
                  <a:cubicBezTo>
                    <a:pt x="1" y="185"/>
                    <a:pt x="96" y="1"/>
                    <a:pt x="226" y="1"/>
                  </a:cubicBezTo>
                  <a:cubicBezTo>
                    <a:pt x="339" y="1"/>
                    <a:pt x="452" y="185"/>
                    <a:pt x="452" y="42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5396;p91">
              <a:extLst>
                <a:ext uri="{FF2B5EF4-FFF2-40B4-BE49-F238E27FC236}">
                  <a16:creationId xmlns:a16="http://schemas.microsoft.com/office/drawing/2014/main" id="{7517AB9A-B46C-4C13-A5C4-09326FBC22F9}"/>
                </a:ext>
              </a:extLst>
            </p:cNvPr>
            <p:cNvSpPr/>
            <p:nvPr/>
          </p:nvSpPr>
          <p:spPr>
            <a:xfrm>
              <a:off x="3196648" y="3549019"/>
              <a:ext cx="191241" cy="43252"/>
            </a:xfrm>
            <a:custGeom>
              <a:avLst/>
              <a:gdLst/>
              <a:ahLst/>
              <a:cxnLst/>
              <a:rect l="l" t="t" r="r" b="b"/>
              <a:pathLst>
                <a:path w="2255" h="510" extrusionOk="0">
                  <a:moveTo>
                    <a:pt x="1" y="0"/>
                  </a:moveTo>
                  <a:cubicBezTo>
                    <a:pt x="1" y="0"/>
                    <a:pt x="19" y="0"/>
                    <a:pt x="19" y="18"/>
                  </a:cubicBezTo>
                  <a:cubicBezTo>
                    <a:pt x="19" y="18"/>
                    <a:pt x="19" y="36"/>
                    <a:pt x="41" y="59"/>
                  </a:cubicBezTo>
                  <a:cubicBezTo>
                    <a:pt x="41" y="59"/>
                    <a:pt x="41" y="77"/>
                    <a:pt x="59" y="95"/>
                  </a:cubicBezTo>
                  <a:cubicBezTo>
                    <a:pt x="77" y="113"/>
                    <a:pt x="77" y="113"/>
                    <a:pt x="95" y="131"/>
                  </a:cubicBezTo>
                  <a:cubicBezTo>
                    <a:pt x="114" y="149"/>
                    <a:pt x="132" y="172"/>
                    <a:pt x="154" y="190"/>
                  </a:cubicBezTo>
                  <a:cubicBezTo>
                    <a:pt x="190" y="208"/>
                    <a:pt x="226" y="244"/>
                    <a:pt x="285" y="284"/>
                  </a:cubicBezTo>
                  <a:cubicBezTo>
                    <a:pt x="321" y="302"/>
                    <a:pt x="379" y="338"/>
                    <a:pt x="452" y="356"/>
                  </a:cubicBezTo>
                  <a:cubicBezTo>
                    <a:pt x="510" y="397"/>
                    <a:pt x="582" y="415"/>
                    <a:pt x="641" y="433"/>
                  </a:cubicBezTo>
                  <a:cubicBezTo>
                    <a:pt x="790" y="469"/>
                    <a:pt x="943" y="510"/>
                    <a:pt x="1092" y="510"/>
                  </a:cubicBezTo>
                  <a:lnTo>
                    <a:pt x="1335" y="510"/>
                  </a:lnTo>
                  <a:cubicBezTo>
                    <a:pt x="1371" y="510"/>
                    <a:pt x="1412" y="510"/>
                    <a:pt x="1448" y="487"/>
                  </a:cubicBezTo>
                  <a:cubicBezTo>
                    <a:pt x="1484" y="487"/>
                    <a:pt x="1524" y="487"/>
                    <a:pt x="1560" y="469"/>
                  </a:cubicBezTo>
                  <a:cubicBezTo>
                    <a:pt x="1597" y="469"/>
                    <a:pt x="1619" y="469"/>
                    <a:pt x="1655" y="451"/>
                  </a:cubicBezTo>
                  <a:cubicBezTo>
                    <a:pt x="1691" y="451"/>
                    <a:pt x="1732" y="433"/>
                    <a:pt x="1768" y="433"/>
                  </a:cubicBezTo>
                  <a:cubicBezTo>
                    <a:pt x="1822" y="397"/>
                    <a:pt x="1881" y="374"/>
                    <a:pt x="1935" y="356"/>
                  </a:cubicBezTo>
                  <a:cubicBezTo>
                    <a:pt x="1957" y="338"/>
                    <a:pt x="1993" y="320"/>
                    <a:pt x="2011" y="320"/>
                  </a:cubicBezTo>
                  <a:cubicBezTo>
                    <a:pt x="2029" y="302"/>
                    <a:pt x="2047" y="284"/>
                    <a:pt x="2070" y="284"/>
                  </a:cubicBezTo>
                  <a:cubicBezTo>
                    <a:pt x="2106" y="244"/>
                    <a:pt x="2142" y="226"/>
                    <a:pt x="2183" y="208"/>
                  </a:cubicBezTo>
                  <a:cubicBezTo>
                    <a:pt x="2219" y="172"/>
                    <a:pt x="2255" y="131"/>
                    <a:pt x="2255" y="131"/>
                  </a:cubicBezTo>
                  <a:lnTo>
                    <a:pt x="2255" y="131"/>
                  </a:lnTo>
                  <a:cubicBezTo>
                    <a:pt x="2255" y="131"/>
                    <a:pt x="2219" y="149"/>
                    <a:pt x="2142" y="149"/>
                  </a:cubicBezTo>
                  <a:cubicBezTo>
                    <a:pt x="2124" y="172"/>
                    <a:pt x="2088" y="172"/>
                    <a:pt x="2029" y="190"/>
                  </a:cubicBezTo>
                  <a:cubicBezTo>
                    <a:pt x="1993" y="190"/>
                    <a:pt x="1935" y="190"/>
                    <a:pt x="1881" y="208"/>
                  </a:cubicBezTo>
                  <a:cubicBezTo>
                    <a:pt x="1844" y="208"/>
                    <a:pt x="1768" y="226"/>
                    <a:pt x="1709" y="226"/>
                  </a:cubicBezTo>
                  <a:cubicBezTo>
                    <a:pt x="1691" y="226"/>
                    <a:pt x="1655" y="244"/>
                    <a:pt x="1619" y="244"/>
                  </a:cubicBezTo>
                  <a:lnTo>
                    <a:pt x="1110" y="244"/>
                  </a:lnTo>
                  <a:cubicBezTo>
                    <a:pt x="1033" y="244"/>
                    <a:pt x="979" y="244"/>
                    <a:pt x="902" y="226"/>
                  </a:cubicBezTo>
                  <a:cubicBezTo>
                    <a:pt x="830" y="226"/>
                    <a:pt x="772" y="208"/>
                    <a:pt x="695" y="208"/>
                  </a:cubicBezTo>
                  <a:cubicBezTo>
                    <a:pt x="623" y="190"/>
                    <a:pt x="564" y="190"/>
                    <a:pt x="510" y="172"/>
                  </a:cubicBezTo>
                  <a:cubicBezTo>
                    <a:pt x="452" y="172"/>
                    <a:pt x="397" y="149"/>
                    <a:pt x="339" y="131"/>
                  </a:cubicBezTo>
                  <a:cubicBezTo>
                    <a:pt x="303" y="131"/>
                    <a:pt x="285" y="113"/>
                    <a:pt x="267" y="113"/>
                  </a:cubicBezTo>
                  <a:cubicBezTo>
                    <a:pt x="244" y="113"/>
                    <a:pt x="208" y="95"/>
                    <a:pt x="190" y="95"/>
                  </a:cubicBezTo>
                  <a:cubicBezTo>
                    <a:pt x="172" y="95"/>
                    <a:pt x="154" y="77"/>
                    <a:pt x="132" y="77"/>
                  </a:cubicBezTo>
                  <a:cubicBezTo>
                    <a:pt x="114" y="59"/>
                    <a:pt x="114" y="59"/>
                    <a:pt x="95" y="59"/>
                  </a:cubicBezTo>
                  <a:cubicBezTo>
                    <a:pt x="77" y="36"/>
                    <a:pt x="77" y="36"/>
                    <a:pt x="59" y="36"/>
                  </a:cubicBezTo>
                  <a:lnTo>
                    <a:pt x="41" y="18"/>
                  </a:lnTo>
                  <a:cubicBezTo>
                    <a:pt x="1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5397;p91">
              <a:extLst>
                <a:ext uri="{FF2B5EF4-FFF2-40B4-BE49-F238E27FC236}">
                  <a16:creationId xmlns:a16="http://schemas.microsoft.com/office/drawing/2014/main" id="{494341C0-2270-4415-BE20-873AE1A0458D}"/>
                </a:ext>
              </a:extLst>
            </p:cNvPr>
            <p:cNvSpPr/>
            <p:nvPr/>
          </p:nvSpPr>
          <p:spPr>
            <a:xfrm>
              <a:off x="3137792" y="4018840"/>
              <a:ext cx="73528" cy="81500"/>
            </a:xfrm>
            <a:custGeom>
              <a:avLst/>
              <a:gdLst/>
              <a:ahLst/>
              <a:cxnLst/>
              <a:rect l="l" t="t" r="r" b="b"/>
              <a:pathLst>
                <a:path w="867" h="961" extrusionOk="0">
                  <a:moveTo>
                    <a:pt x="866" y="0"/>
                  </a:moveTo>
                  <a:cubicBezTo>
                    <a:pt x="564" y="41"/>
                    <a:pt x="1" y="676"/>
                    <a:pt x="433" y="866"/>
                  </a:cubicBezTo>
                  <a:cubicBezTo>
                    <a:pt x="659" y="960"/>
                    <a:pt x="848" y="172"/>
                    <a:pt x="866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5398;p91">
              <a:extLst>
                <a:ext uri="{FF2B5EF4-FFF2-40B4-BE49-F238E27FC236}">
                  <a16:creationId xmlns:a16="http://schemas.microsoft.com/office/drawing/2014/main" id="{A8597309-015B-429E-9E50-A02E92990AF9}"/>
                </a:ext>
              </a:extLst>
            </p:cNvPr>
            <p:cNvSpPr/>
            <p:nvPr/>
          </p:nvSpPr>
          <p:spPr>
            <a:xfrm>
              <a:off x="3236422" y="4023759"/>
              <a:ext cx="73528" cy="81161"/>
            </a:xfrm>
            <a:custGeom>
              <a:avLst/>
              <a:gdLst/>
              <a:ahLst/>
              <a:cxnLst/>
              <a:rect l="l" t="t" r="r" b="b"/>
              <a:pathLst>
                <a:path w="867" h="957" extrusionOk="0">
                  <a:moveTo>
                    <a:pt x="1" y="1"/>
                  </a:moveTo>
                  <a:cubicBezTo>
                    <a:pt x="321" y="37"/>
                    <a:pt x="866" y="677"/>
                    <a:pt x="433" y="862"/>
                  </a:cubicBezTo>
                  <a:cubicBezTo>
                    <a:pt x="208" y="957"/>
                    <a:pt x="23" y="168"/>
                    <a:pt x="1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5399;p91">
              <a:extLst>
                <a:ext uri="{FF2B5EF4-FFF2-40B4-BE49-F238E27FC236}">
                  <a16:creationId xmlns:a16="http://schemas.microsoft.com/office/drawing/2014/main" id="{75A9E575-763F-4291-8621-AC6C6C089129}"/>
                </a:ext>
              </a:extLst>
            </p:cNvPr>
            <p:cNvSpPr/>
            <p:nvPr/>
          </p:nvSpPr>
          <p:spPr>
            <a:xfrm>
              <a:off x="2957747" y="3660623"/>
              <a:ext cx="508167" cy="23831"/>
            </a:xfrm>
            <a:custGeom>
              <a:avLst/>
              <a:gdLst/>
              <a:ahLst/>
              <a:cxnLst/>
              <a:rect l="l" t="t" r="r" b="b"/>
              <a:pathLst>
                <a:path w="5992" h="281" extrusionOk="0">
                  <a:moveTo>
                    <a:pt x="1916" y="1"/>
                  </a:moveTo>
                  <a:cubicBezTo>
                    <a:pt x="1560" y="19"/>
                    <a:pt x="1222" y="19"/>
                    <a:pt x="943" y="19"/>
                  </a:cubicBezTo>
                  <a:cubicBezTo>
                    <a:pt x="659" y="37"/>
                    <a:pt x="433" y="55"/>
                    <a:pt x="266" y="55"/>
                  </a:cubicBezTo>
                  <a:cubicBezTo>
                    <a:pt x="172" y="73"/>
                    <a:pt x="113" y="73"/>
                    <a:pt x="59" y="73"/>
                  </a:cubicBezTo>
                  <a:cubicBezTo>
                    <a:pt x="19" y="73"/>
                    <a:pt x="1" y="95"/>
                    <a:pt x="1" y="95"/>
                  </a:cubicBezTo>
                  <a:lnTo>
                    <a:pt x="59" y="95"/>
                  </a:lnTo>
                  <a:cubicBezTo>
                    <a:pt x="113" y="95"/>
                    <a:pt x="172" y="113"/>
                    <a:pt x="266" y="113"/>
                  </a:cubicBezTo>
                  <a:cubicBezTo>
                    <a:pt x="415" y="131"/>
                    <a:pt x="659" y="149"/>
                    <a:pt x="943" y="185"/>
                  </a:cubicBezTo>
                  <a:cubicBezTo>
                    <a:pt x="1222" y="208"/>
                    <a:pt x="1560" y="226"/>
                    <a:pt x="1916" y="244"/>
                  </a:cubicBezTo>
                  <a:cubicBezTo>
                    <a:pt x="2088" y="244"/>
                    <a:pt x="2272" y="262"/>
                    <a:pt x="2462" y="262"/>
                  </a:cubicBezTo>
                  <a:cubicBezTo>
                    <a:pt x="2651" y="262"/>
                    <a:pt x="2836" y="262"/>
                    <a:pt x="3025" y="280"/>
                  </a:cubicBezTo>
                  <a:lnTo>
                    <a:pt x="4134" y="280"/>
                  </a:lnTo>
                  <a:cubicBezTo>
                    <a:pt x="4490" y="280"/>
                    <a:pt x="4828" y="280"/>
                    <a:pt x="5112" y="262"/>
                  </a:cubicBezTo>
                  <a:cubicBezTo>
                    <a:pt x="5392" y="244"/>
                    <a:pt x="5617" y="244"/>
                    <a:pt x="5788" y="226"/>
                  </a:cubicBezTo>
                  <a:cubicBezTo>
                    <a:pt x="5879" y="226"/>
                    <a:pt x="5937" y="226"/>
                    <a:pt x="5991" y="208"/>
                  </a:cubicBezTo>
                  <a:cubicBezTo>
                    <a:pt x="5937" y="185"/>
                    <a:pt x="5879" y="185"/>
                    <a:pt x="5788" y="167"/>
                  </a:cubicBezTo>
                  <a:cubicBezTo>
                    <a:pt x="5635" y="149"/>
                    <a:pt x="5392" y="131"/>
                    <a:pt x="5112" y="113"/>
                  </a:cubicBezTo>
                  <a:cubicBezTo>
                    <a:pt x="4828" y="95"/>
                    <a:pt x="4490" y="73"/>
                    <a:pt x="4134" y="55"/>
                  </a:cubicBezTo>
                  <a:cubicBezTo>
                    <a:pt x="3963" y="37"/>
                    <a:pt x="3778" y="37"/>
                    <a:pt x="3589" y="37"/>
                  </a:cubicBezTo>
                  <a:cubicBezTo>
                    <a:pt x="3399" y="19"/>
                    <a:pt x="3214" y="19"/>
                    <a:pt x="3025" y="19"/>
                  </a:cubicBezTo>
                  <a:cubicBezTo>
                    <a:pt x="2836" y="19"/>
                    <a:pt x="2651" y="1"/>
                    <a:pt x="2462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5400;p91">
              <a:extLst>
                <a:ext uri="{FF2B5EF4-FFF2-40B4-BE49-F238E27FC236}">
                  <a16:creationId xmlns:a16="http://schemas.microsoft.com/office/drawing/2014/main" id="{82A5C3AE-5C87-435A-BAA1-D79C16A9FFA9}"/>
                </a:ext>
              </a:extLst>
            </p:cNvPr>
            <p:cNvSpPr/>
            <p:nvPr/>
          </p:nvSpPr>
          <p:spPr>
            <a:xfrm>
              <a:off x="3601515" y="3693866"/>
              <a:ext cx="14248" cy="602218"/>
            </a:xfrm>
            <a:custGeom>
              <a:avLst/>
              <a:gdLst/>
              <a:ahLst/>
              <a:cxnLst/>
              <a:rect l="l" t="t" r="r" b="b"/>
              <a:pathLst>
                <a:path w="168" h="7101" extrusionOk="0">
                  <a:moveTo>
                    <a:pt x="55" y="1"/>
                  </a:moveTo>
                  <a:cubicBezTo>
                    <a:pt x="55" y="1"/>
                    <a:pt x="55" y="19"/>
                    <a:pt x="37" y="77"/>
                  </a:cubicBezTo>
                  <a:lnTo>
                    <a:pt x="37" y="303"/>
                  </a:lnTo>
                  <a:cubicBezTo>
                    <a:pt x="19" y="492"/>
                    <a:pt x="19" y="772"/>
                    <a:pt x="19" y="1110"/>
                  </a:cubicBezTo>
                  <a:cubicBezTo>
                    <a:pt x="0" y="1448"/>
                    <a:pt x="0" y="1822"/>
                    <a:pt x="0" y="2237"/>
                  </a:cubicBezTo>
                  <a:lnTo>
                    <a:pt x="0" y="2877"/>
                  </a:lnTo>
                  <a:lnTo>
                    <a:pt x="0" y="3553"/>
                  </a:lnTo>
                  <a:lnTo>
                    <a:pt x="0" y="4211"/>
                  </a:lnTo>
                  <a:cubicBezTo>
                    <a:pt x="0" y="4436"/>
                    <a:pt x="19" y="4639"/>
                    <a:pt x="19" y="4847"/>
                  </a:cubicBezTo>
                  <a:cubicBezTo>
                    <a:pt x="19" y="5261"/>
                    <a:pt x="37" y="5653"/>
                    <a:pt x="55" y="5992"/>
                  </a:cubicBezTo>
                  <a:cubicBezTo>
                    <a:pt x="55" y="6312"/>
                    <a:pt x="73" y="6596"/>
                    <a:pt x="91" y="6780"/>
                  </a:cubicBezTo>
                  <a:lnTo>
                    <a:pt x="91" y="7006"/>
                  </a:lnTo>
                  <a:cubicBezTo>
                    <a:pt x="113" y="7064"/>
                    <a:pt x="113" y="7100"/>
                    <a:pt x="113" y="7100"/>
                  </a:cubicBezTo>
                  <a:lnTo>
                    <a:pt x="113" y="7006"/>
                  </a:lnTo>
                  <a:lnTo>
                    <a:pt x="113" y="6780"/>
                  </a:lnTo>
                  <a:cubicBezTo>
                    <a:pt x="131" y="6596"/>
                    <a:pt x="131" y="6312"/>
                    <a:pt x="149" y="5992"/>
                  </a:cubicBezTo>
                  <a:cubicBezTo>
                    <a:pt x="149" y="5653"/>
                    <a:pt x="149" y="5261"/>
                    <a:pt x="167" y="4847"/>
                  </a:cubicBezTo>
                  <a:lnTo>
                    <a:pt x="167" y="4211"/>
                  </a:lnTo>
                  <a:cubicBezTo>
                    <a:pt x="167" y="3986"/>
                    <a:pt x="167" y="3778"/>
                    <a:pt x="149" y="3553"/>
                  </a:cubicBezTo>
                  <a:lnTo>
                    <a:pt x="149" y="2895"/>
                  </a:lnTo>
                  <a:cubicBezTo>
                    <a:pt x="149" y="2669"/>
                    <a:pt x="149" y="2462"/>
                    <a:pt x="131" y="2255"/>
                  </a:cubicBezTo>
                  <a:cubicBezTo>
                    <a:pt x="131" y="1822"/>
                    <a:pt x="113" y="1448"/>
                    <a:pt x="113" y="1110"/>
                  </a:cubicBezTo>
                  <a:cubicBezTo>
                    <a:pt x="91" y="772"/>
                    <a:pt x="73" y="510"/>
                    <a:pt x="73" y="303"/>
                  </a:cubicBezTo>
                  <a:cubicBezTo>
                    <a:pt x="55" y="208"/>
                    <a:pt x="55" y="131"/>
                    <a:pt x="55" y="77"/>
                  </a:cubicBezTo>
                  <a:lnTo>
                    <a:pt x="55" y="1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5401;p91">
              <a:extLst>
                <a:ext uri="{FF2B5EF4-FFF2-40B4-BE49-F238E27FC236}">
                  <a16:creationId xmlns:a16="http://schemas.microsoft.com/office/drawing/2014/main" id="{08F4EB09-D9C6-4255-BD00-F21834560B16}"/>
                </a:ext>
              </a:extLst>
            </p:cNvPr>
            <p:cNvSpPr/>
            <p:nvPr/>
          </p:nvSpPr>
          <p:spPr>
            <a:xfrm>
              <a:off x="3520101" y="3644594"/>
              <a:ext cx="151466" cy="41386"/>
            </a:xfrm>
            <a:custGeom>
              <a:avLst/>
              <a:gdLst/>
              <a:ahLst/>
              <a:cxnLst/>
              <a:rect l="l" t="t" r="r" b="b"/>
              <a:pathLst>
                <a:path w="1786" h="488" extrusionOk="0">
                  <a:moveTo>
                    <a:pt x="1749" y="0"/>
                  </a:moveTo>
                  <a:cubicBezTo>
                    <a:pt x="1749" y="0"/>
                    <a:pt x="1727" y="0"/>
                    <a:pt x="1691" y="18"/>
                  </a:cubicBezTo>
                  <a:cubicBezTo>
                    <a:pt x="1655" y="18"/>
                    <a:pt x="1578" y="18"/>
                    <a:pt x="1483" y="36"/>
                  </a:cubicBezTo>
                  <a:cubicBezTo>
                    <a:pt x="1389" y="59"/>
                    <a:pt x="1299" y="77"/>
                    <a:pt x="1186" y="95"/>
                  </a:cubicBezTo>
                  <a:cubicBezTo>
                    <a:pt x="1127" y="95"/>
                    <a:pt x="1073" y="113"/>
                    <a:pt x="1033" y="131"/>
                  </a:cubicBezTo>
                  <a:cubicBezTo>
                    <a:pt x="979" y="131"/>
                    <a:pt x="920" y="149"/>
                    <a:pt x="866" y="172"/>
                  </a:cubicBezTo>
                  <a:cubicBezTo>
                    <a:pt x="807" y="190"/>
                    <a:pt x="753" y="208"/>
                    <a:pt x="695" y="226"/>
                  </a:cubicBezTo>
                  <a:cubicBezTo>
                    <a:pt x="640" y="226"/>
                    <a:pt x="582" y="244"/>
                    <a:pt x="528" y="262"/>
                  </a:cubicBezTo>
                  <a:cubicBezTo>
                    <a:pt x="433" y="302"/>
                    <a:pt x="338" y="338"/>
                    <a:pt x="244" y="374"/>
                  </a:cubicBezTo>
                  <a:cubicBezTo>
                    <a:pt x="172" y="397"/>
                    <a:pt x="95" y="433"/>
                    <a:pt x="59" y="451"/>
                  </a:cubicBezTo>
                  <a:cubicBezTo>
                    <a:pt x="36" y="469"/>
                    <a:pt x="18" y="469"/>
                    <a:pt x="0" y="487"/>
                  </a:cubicBezTo>
                  <a:lnTo>
                    <a:pt x="59" y="487"/>
                  </a:lnTo>
                  <a:cubicBezTo>
                    <a:pt x="113" y="487"/>
                    <a:pt x="190" y="469"/>
                    <a:pt x="284" y="469"/>
                  </a:cubicBezTo>
                  <a:cubicBezTo>
                    <a:pt x="356" y="451"/>
                    <a:pt x="469" y="433"/>
                    <a:pt x="564" y="415"/>
                  </a:cubicBezTo>
                  <a:cubicBezTo>
                    <a:pt x="622" y="397"/>
                    <a:pt x="677" y="374"/>
                    <a:pt x="735" y="374"/>
                  </a:cubicBezTo>
                  <a:cubicBezTo>
                    <a:pt x="789" y="356"/>
                    <a:pt x="848" y="338"/>
                    <a:pt x="902" y="320"/>
                  </a:cubicBezTo>
                  <a:cubicBezTo>
                    <a:pt x="960" y="320"/>
                    <a:pt x="1015" y="302"/>
                    <a:pt x="1073" y="284"/>
                  </a:cubicBezTo>
                  <a:cubicBezTo>
                    <a:pt x="1127" y="262"/>
                    <a:pt x="1186" y="244"/>
                    <a:pt x="1240" y="226"/>
                  </a:cubicBezTo>
                  <a:cubicBezTo>
                    <a:pt x="1335" y="190"/>
                    <a:pt x="1429" y="172"/>
                    <a:pt x="1501" y="131"/>
                  </a:cubicBezTo>
                  <a:cubicBezTo>
                    <a:pt x="1596" y="95"/>
                    <a:pt x="1655" y="59"/>
                    <a:pt x="1709" y="36"/>
                  </a:cubicBezTo>
                  <a:cubicBezTo>
                    <a:pt x="1727" y="36"/>
                    <a:pt x="1749" y="18"/>
                    <a:pt x="1767" y="18"/>
                  </a:cubicBezTo>
                  <a:lnTo>
                    <a:pt x="1785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5402;p91">
              <a:extLst>
                <a:ext uri="{FF2B5EF4-FFF2-40B4-BE49-F238E27FC236}">
                  <a16:creationId xmlns:a16="http://schemas.microsoft.com/office/drawing/2014/main" id="{C0827DDF-E2AE-4E35-95C0-D03CFD8733E9}"/>
                </a:ext>
              </a:extLst>
            </p:cNvPr>
            <p:cNvSpPr/>
            <p:nvPr/>
          </p:nvSpPr>
          <p:spPr>
            <a:xfrm>
              <a:off x="3016603" y="3883491"/>
              <a:ext cx="164442" cy="312431"/>
            </a:xfrm>
            <a:custGeom>
              <a:avLst/>
              <a:gdLst/>
              <a:ahLst/>
              <a:cxnLst/>
              <a:rect l="l" t="t" r="r" b="b"/>
              <a:pathLst>
                <a:path w="1939" h="3684" extrusionOk="0">
                  <a:moveTo>
                    <a:pt x="1299" y="1"/>
                  </a:moveTo>
                  <a:cubicBezTo>
                    <a:pt x="1240" y="1"/>
                    <a:pt x="1186" y="19"/>
                    <a:pt x="1128" y="19"/>
                  </a:cubicBezTo>
                  <a:lnTo>
                    <a:pt x="1110" y="37"/>
                  </a:lnTo>
                  <a:cubicBezTo>
                    <a:pt x="961" y="59"/>
                    <a:pt x="830" y="113"/>
                    <a:pt x="717" y="190"/>
                  </a:cubicBezTo>
                  <a:cubicBezTo>
                    <a:pt x="587" y="262"/>
                    <a:pt x="474" y="357"/>
                    <a:pt x="379" y="487"/>
                  </a:cubicBezTo>
                  <a:lnTo>
                    <a:pt x="361" y="510"/>
                  </a:lnTo>
                  <a:cubicBezTo>
                    <a:pt x="339" y="528"/>
                    <a:pt x="321" y="546"/>
                    <a:pt x="303" y="582"/>
                  </a:cubicBezTo>
                  <a:lnTo>
                    <a:pt x="226" y="677"/>
                  </a:lnTo>
                  <a:cubicBezTo>
                    <a:pt x="190" y="753"/>
                    <a:pt x="154" y="825"/>
                    <a:pt x="113" y="902"/>
                  </a:cubicBezTo>
                  <a:lnTo>
                    <a:pt x="95" y="961"/>
                  </a:lnTo>
                  <a:lnTo>
                    <a:pt x="95" y="979"/>
                  </a:lnTo>
                  <a:lnTo>
                    <a:pt x="59" y="1146"/>
                  </a:lnTo>
                  <a:cubicBezTo>
                    <a:pt x="41" y="1146"/>
                    <a:pt x="41" y="1164"/>
                    <a:pt x="41" y="1186"/>
                  </a:cubicBezTo>
                  <a:lnTo>
                    <a:pt x="23" y="1276"/>
                  </a:lnTo>
                  <a:lnTo>
                    <a:pt x="23" y="1317"/>
                  </a:lnTo>
                  <a:cubicBezTo>
                    <a:pt x="23" y="1335"/>
                    <a:pt x="1" y="1371"/>
                    <a:pt x="1" y="1389"/>
                  </a:cubicBezTo>
                  <a:lnTo>
                    <a:pt x="1" y="1430"/>
                  </a:lnTo>
                  <a:lnTo>
                    <a:pt x="1" y="1655"/>
                  </a:lnTo>
                  <a:lnTo>
                    <a:pt x="1" y="1691"/>
                  </a:lnTo>
                  <a:cubicBezTo>
                    <a:pt x="1" y="1709"/>
                    <a:pt x="1" y="1750"/>
                    <a:pt x="23" y="1768"/>
                  </a:cubicBezTo>
                  <a:lnTo>
                    <a:pt x="41" y="1898"/>
                  </a:lnTo>
                  <a:cubicBezTo>
                    <a:pt x="41" y="1975"/>
                    <a:pt x="59" y="2029"/>
                    <a:pt x="77" y="2106"/>
                  </a:cubicBezTo>
                  <a:lnTo>
                    <a:pt x="95" y="2124"/>
                  </a:lnTo>
                  <a:lnTo>
                    <a:pt x="113" y="2236"/>
                  </a:lnTo>
                  <a:lnTo>
                    <a:pt x="136" y="2290"/>
                  </a:lnTo>
                  <a:lnTo>
                    <a:pt x="208" y="2462"/>
                  </a:lnTo>
                  <a:cubicBezTo>
                    <a:pt x="208" y="2480"/>
                    <a:pt x="226" y="2498"/>
                    <a:pt x="249" y="2538"/>
                  </a:cubicBezTo>
                  <a:lnTo>
                    <a:pt x="249" y="2556"/>
                  </a:lnTo>
                  <a:cubicBezTo>
                    <a:pt x="285" y="2611"/>
                    <a:pt x="303" y="2669"/>
                    <a:pt x="339" y="2741"/>
                  </a:cubicBezTo>
                  <a:cubicBezTo>
                    <a:pt x="415" y="2836"/>
                    <a:pt x="474" y="2949"/>
                    <a:pt x="546" y="3061"/>
                  </a:cubicBezTo>
                  <a:cubicBezTo>
                    <a:pt x="623" y="3156"/>
                    <a:pt x="677" y="3233"/>
                    <a:pt x="735" y="3305"/>
                  </a:cubicBezTo>
                  <a:cubicBezTo>
                    <a:pt x="790" y="3381"/>
                    <a:pt x="830" y="3417"/>
                    <a:pt x="866" y="3476"/>
                  </a:cubicBezTo>
                  <a:lnTo>
                    <a:pt x="902" y="3494"/>
                  </a:lnTo>
                  <a:cubicBezTo>
                    <a:pt x="925" y="3530"/>
                    <a:pt x="961" y="3571"/>
                    <a:pt x="979" y="3589"/>
                  </a:cubicBezTo>
                  <a:cubicBezTo>
                    <a:pt x="979" y="3607"/>
                    <a:pt x="997" y="3607"/>
                    <a:pt x="997" y="3625"/>
                  </a:cubicBezTo>
                  <a:lnTo>
                    <a:pt x="1037" y="3665"/>
                  </a:lnTo>
                  <a:cubicBezTo>
                    <a:pt x="1055" y="3665"/>
                    <a:pt x="1055" y="3683"/>
                    <a:pt x="1074" y="3683"/>
                  </a:cubicBezTo>
                  <a:lnTo>
                    <a:pt x="1092" y="3665"/>
                  </a:lnTo>
                  <a:cubicBezTo>
                    <a:pt x="1110" y="3665"/>
                    <a:pt x="1110" y="3625"/>
                    <a:pt x="1110" y="3607"/>
                  </a:cubicBezTo>
                  <a:cubicBezTo>
                    <a:pt x="1110" y="3607"/>
                    <a:pt x="1074" y="3530"/>
                    <a:pt x="1015" y="3417"/>
                  </a:cubicBezTo>
                  <a:lnTo>
                    <a:pt x="925" y="3215"/>
                  </a:lnTo>
                  <a:lnTo>
                    <a:pt x="902" y="3174"/>
                  </a:lnTo>
                  <a:cubicBezTo>
                    <a:pt x="884" y="3138"/>
                    <a:pt x="866" y="3102"/>
                    <a:pt x="848" y="3079"/>
                  </a:cubicBezTo>
                  <a:cubicBezTo>
                    <a:pt x="848" y="3061"/>
                    <a:pt x="830" y="3043"/>
                    <a:pt x="830" y="3025"/>
                  </a:cubicBezTo>
                  <a:cubicBezTo>
                    <a:pt x="812" y="2989"/>
                    <a:pt x="790" y="2967"/>
                    <a:pt x="772" y="2931"/>
                  </a:cubicBezTo>
                  <a:cubicBezTo>
                    <a:pt x="735" y="2836"/>
                    <a:pt x="677" y="2723"/>
                    <a:pt x="641" y="2593"/>
                  </a:cubicBezTo>
                  <a:lnTo>
                    <a:pt x="605" y="2516"/>
                  </a:lnTo>
                  <a:cubicBezTo>
                    <a:pt x="587" y="2498"/>
                    <a:pt x="587" y="2480"/>
                    <a:pt x="587" y="2462"/>
                  </a:cubicBezTo>
                  <a:cubicBezTo>
                    <a:pt x="564" y="2444"/>
                    <a:pt x="564" y="2426"/>
                    <a:pt x="564" y="2426"/>
                  </a:cubicBezTo>
                  <a:cubicBezTo>
                    <a:pt x="564" y="2403"/>
                    <a:pt x="564" y="2385"/>
                    <a:pt x="546" y="2385"/>
                  </a:cubicBezTo>
                  <a:cubicBezTo>
                    <a:pt x="546" y="2367"/>
                    <a:pt x="546" y="2349"/>
                    <a:pt x="528" y="2331"/>
                  </a:cubicBezTo>
                  <a:lnTo>
                    <a:pt x="492" y="2178"/>
                  </a:lnTo>
                  <a:lnTo>
                    <a:pt x="451" y="2029"/>
                  </a:lnTo>
                  <a:cubicBezTo>
                    <a:pt x="451" y="2011"/>
                    <a:pt x="433" y="1993"/>
                    <a:pt x="433" y="1975"/>
                  </a:cubicBezTo>
                  <a:lnTo>
                    <a:pt x="433" y="1934"/>
                  </a:lnTo>
                  <a:lnTo>
                    <a:pt x="433" y="1916"/>
                  </a:lnTo>
                  <a:cubicBezTo>
                    <a:pt x="415" y="1880"/>
                    <a:pt x="415" y="1862"/>
                    <a:pt x="415" y="1840"/>
                  </a:cubicBezTo>
                  <a:lnTo>
                    <a:pt x="397" y="1727"/>
                  </a:lnTo>
                  <a:lnTo>
                    <a:pt x="397" y="1673"/>
                  </a:lnTo>
                  <a:lnTo>
                    <a:pt x="397" y="1637"/>
                  </a:lnTo>
                  <a:lnTo>
                    <a:pt x="397" y="1466"/>
                  </a:lnTo>
                  <a:lnTo>
                    <a:pt x="397" y="1430"/>
                  </a:lnTo>
                  <a:cubicBezTo>
                    <a:pt x="397" y="1411"/>
                    <a:pt x="415" y="1389"/>
                    <a:pt x="415" y="1371"/>
                  </a:cubicBezTo>
                  <a:lnTo>
                    <a:pt x="415" y="1335"/>
                  </a:lnTo>
                  <a:lnTo>
                    <a:pt x="415" y="1276"/>
                  </a:lnTo>
                  <a:cubicBezTo>
                    <a:pt x="415" y="1258"/>
                    <a:pt x="433" y="1258"/>
                    <a:pt x="433" y="1240"/>
                  </a:cubicBezTo>
                  <a:lnTo>
                    <a:pt x="451" y="1128"/>
                  </a:lnTo>
                  <a:lnTo>
                    <a:pt x="474" y="1091"/>
                  </a:lnTo>
                  <a:lnTo>
                    <a:pt x="492" y="1033"/>
                  </a:lnTo>
                  <a:cubicBezTo>
                    <a:pt x="528" y="902"/>
                    <a:pt x="587" y="789"/>
                    <a:pt x="659" y="695"/>
                  </a:cubicBezTo>
                  <a:cubicBezTo>
                    <a:pt x="735" y="600"/>
                    <a:pt x="812" y="510"/>
                    <a:pt x="902" y="451"/>
                  </a:cubicBezTo>
                  <a:cubicBezTo>
                    <a:pt x="997" y="357"/>
                    <a:pt x="1110" y="321"/>
                    <a:pt x="1186" y="285"/>
                  </a:cubicBezTo>
                  <a:lnTo>
                    <a:pt x="1204" y="285"/>
                  </a:lnTo>
                  <a:cubicBezTo>
                    <a:pt x="1240" y="262"/>
                    <a:pt x="1281" y="244"/>
                    <a:pt x="1317" y="244"/>
                  </a:cubicBezTo>
                  <a:cubicBezTo>
                    <a:pt x="1335" y="244"/>
                    <a:pt x="1335" y="226"/>
                    <a:pt x="1353" y="226"/>
                  </a:cubicBezTo>
                  <a:lnTo>
                    <a:pt x="1394" y="226"/>
                  </a:lnTo>
                  <a:lnTo>
                    <a:pt x="1466" y="208"/>
                  </a:lnTo>
                  <a:lnTo>
                    <a:pt x="1578" y="208"/>
                  </a:lnTo>
                  <a:cubicBezTo>
                    <a:pt x="1601" y="190"/>
                    <a:pt x="1619" y="190"/>
                    <a:pt x="1637" y="190"/>
                  </a:cubicBezTo>
                  <a:lnTo>
                    <a:pt x="1673" y="190"/>
                  </a:lnTo>
                  <a:cubicBezTo>
                    <a:pt x="1691" y="208"/>
                    <a:pt x="1714" y="208"/>
                    <a:pt x="1714" y="208"/>
                  </a:cubicBezTo>
                  <a:lnTo>
                    <a:pt x="1880" y="208"/>
                  </a:lnTo>
                  <a:cubicBezTo>
                    <a:pt x="1898" y="208"/>
                    <a:pt x="1916" y="208"/>
                    <a:pt x="1939" y="190"/>
                  </a:cubicBezTo>
                  <a:cubicBezTo>
                    <a:pt x="1939" y="172"/>
                    <a:pt x="1916" y="131"/>
                    <a:pt x="1898" y="131"/>
                  </a:cubicBezTo>
                  <a:lnTo>
                    <a:pt x="1862" y="113"/>
                  </a:lnTo>
                  <a:cubicBezTo>
                    <a:pt x="1844" y="113"/>
                    <a:pt x="1844" y="95"/>
                    <a:pt x="1844" y="95"/>
                  </a:cubicBezTo>
                  <a:cubicBezTo>
                    <a:pt x="1804" y="77"/>
                    <a:pt x="1768" y="59"/>
                    <a:pt x="1691" y="59"/>
                  </a:cubicBezTo>
                  <a:cubicBezTo>
                    <a:pt x="1673" y="37"/>
                    <a:pt x="1637" y="37"/>
                    <a:pt x="1578" y="19"/>
                  </a:cubicBezTo>
                  <a:cubicBezTo>
                    <a:pt x="1542" y="19"/>
                    <a:pt x="1488" y="1"/>
                    <a:pt x="1448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5403;p91">
              <a:extLst>
                <a:ext uri="{FF2B5EF4-FFF2-40B4-BE49-F238E27FC236}">
                  <a16:creationId xmlns:a16="http://schemas.microsoft.com/office/drawing/2014/main" id="{E51BF41B-D93C-4693-BF94-ED7979E25BC2}"/>
                </a:ext>
              </a:extLst>
            </p:cNvPr>
            <p:cNvSpPr/>
            <p:nvPr/>
          </p:nvSpPr>
          <p:spPr>
            <a:xfrm>
              <a:off x="2976828" y="3472524"/>
              <a:ext cx="100667" cy="161049"/>
            </a:xfrm>
            <a:custGeom>
              <a:avLst/>
              <a:gdLst/>
              <a:ahLst/>
              <a:cxnLst/>
              <a:rect l="l" t="t" r="r" b="b"/>
              <a:pathLst>
                <a:path w="1187" h="1899" extrusionOk="0">
                  <a:moveTo>
                    <a:pt x="1186" y="1"/>
                  </a:moveTo>
                  <a:lnTo>
                    <a:pt x="1168" y="19"/>
                  </a:lnTo>
                  <a:cubicBezTo>
                    <a:pt x="1186" y="19"/>
                    <a:pt x="1186" y="1"/>
                    <a:pt x="1186" y="1"/>
                  </a:cubicBezTo>
                  <a:close/>
                  <a:moveTo>
                    <a:pt x="1168" y="19"/>
                  </a:moveTo>
                  <a:cubicBezTo>
                    <a:pt x="1146" y="19"/>
                    <a:pt x="1128" y="37"/>
                    <a:pt x="1110" y="59"/>
                  </a:cubicBezTo>
                  <a:cubicBezTo>
                    <a:pt x="1074" y="77"/>
                    <a:pt x="1033" y="95"/>
                    <a:pt x="997" y="113"/>
                  </a:cubicBezTo>
                  <a:cubicBezTo>
                    <a:pt x="979" y="150"/>
                    <a:pt x="943" y="172"/>
                    <a:pt x="884" y="208"/>
                  </a:cubicBezTo>
                  <a:cubicBezTo>
                    <a:pt x="848" y="244"/>
                    <a:pt x="808" y="303"/>
                    <a:pt x="772" y="339"/>
                  </a:cubicBezTo>
                  <a:cubicBezTo>
                    <a:pt x="736" y="375"/>
                    <a:pt x="677" y="434"/>
                    <a:pt x="641" y="488"/>
                  </a:cubicBezTo>
                  <a:cubicBezTo>
                    <a:pt x="623" y="510"/>
                    <a:pt x="605" y="546"/>
                    <a:pt x="582" y="564"/>
                  </a:cubicBezTo>
                  <a:cubicBezTo>
                    <a:pt x="564" y="600"/>
                    <a:pt x="546" y="623"/>
                    <a:pt x="528" y="659"/>
                  </a:cubicBezTo>
                  <a:cubicBezTo>
                    <a:pt x="492" y="713"/>
                    <a:pt x="434" y="772"/>
                    <a:pt x="398" y="826"/>
                  </a:cubicBezTo>
                  <a:cubicBezTo>
                    <a:pt x="267" y="1074"/>
                    <a:pt x="154" y="1335"/>
                    <a:pt x="78" y="1542"/>
                  </a:cubicBezTo>
                  <a:cubicBezTo>
                    <a:pt x="59" y="1655"/>
                    <a:pt x="41" y="1727"/>
                    <a:pt x="19" y="1804"/>
                  </a:cubicBezTo>
                  <a:cubicBezTo>
                    <a:pt x="19" y="1822"/>
                    <a:pt x="1" y="1862"/>
                    <a:pt x="1" y="1881"/>
                  </a:cubicBezTo>
                  <a:lnTo>
                    <a:pt x="1" y="1899"/>
                  </a:lnTo>
                  <a:lnTo>
                    <a:pt x="19" y="1881"/>
                  </a:lnTo>
                  <a:cubicBezTo>
                    <a:pt x="41" y="1862"/>
                    <a:pt x="41" y="1840"/>
                    <a:pt x="59" y="1822"/>
                  </a:cubicBezTo>
                  <a:cubicBezTo>
                    <a:pt x="78" y="1786"/>
                    <a:pt x="96" y="1768"/>
                    <a:pt x="132" y="1727"/>
                  </a:cubicBezTo>
                  <a:cubicBezTo>
                    <a:pt x="154" y="1691"/>
                    <a:pt x="190" y="1655"/>
                    <a:pt x="208" y="1597"/>
                  </a:cubicBezTo>
                  <a:cubicBezTo>
                    <a:pt x="244" y="1560"/>
                    <a:pt x="267" y="1524"/>
                    <a:pt x="303" y="1466"/>
                  </a:cubicBezTo>
                  <a:cubicBezTo>
                    <a:pt x="339" y="1412"/>
                    <a:pt x="380" y="1353"/>
                    <a:pt x="398" y="1299"/>
                  </a:cubicBezTo>
                  <a:cubicBezTo>
                    <a:pt x="434" y="1258"/>
                    <a:pt x="470" y="1204"/>
                    <a:pt x="510" y="1128"/>
                  </a:cubicBezTo>
                  <a:cubicBezTo>
                    <a:pt x="546" y="1074"/>
                    <a:pt x="582" y="1015"/>
                    <a:pt x="623" y="961"/>
                  </a:cubicBezTo>
                  <a:cubicBezTo>
                    <a:pt x="754" y="713"/>
                    <a:pt x="902" y="488"/>
                    <a:pt x="997" y="303"/>
                  </a:cubicBezTo>
                  <a:cubicBezTo>
                    <a:pt x="1033" y="262"/>
                    <a:pt x="1056" y="226"/>
                    <a:pt x="1074" y="190"/>
                  </a:cubicBezTo>
                  <a:cubicBezTo>
                    <a:pt x="1092" y="150"/>
                    <a:pt x="1110" y="113"/>
                    <a:pt x="1128" y="95"/>
                  </a:cubicBezTo>
                  <a:cubicBezTo>
                    <a:pt x="1146" y="59"/>
                    <a:pt x="1168" y="37"/>
                    <a:pt x="116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5404;p91">
              <a:extLst>
                <a:ext uri="{FF2B5EF4-FFF2-40B4-BE49-F238E27FC236}">
                  <a16:creationId xmlns:a16="http://schemas.microsoft.com/office/drawing/2014/main" id="{FBD109AD-61BA-4653-A246-BF7D8DA1F146}"/>
                </a:ext>
              </a:extLst>
            </p:cNvPr>
            <p:cNvSpPr/>
            <p:nvPr/>
          </p:nvSpPr>
          <p:spPr>
            <a:xfrm>
              <a:off x="3484906" y="3229048"/>
              <a:ext cx="130858" cy="15774"/>
            </a:xfrm>
            <a:custGeom>
              <a:avLst/>
              <a:gdLst/>
              <a:ahLst/>
              <a:cxnLst/>
              <a:rect l="l" t="t" r="r" b="b"/>
              <a:pathLst>
                <a:path w="1543" h="186" extrusionOk="0">
                  <a:moveTo>
                    <a:pt x="717" y="0"/>
                  </a:moveTo>
                  <a:cubicBezTo>
                    <a:pt x="510" y="0"/>
                    <a:pt x="321" y="36"/>
                    <a:pt x="208" y="91"/>
                  </a:cubicBezTo>
                  <a:cubicBezTo>
                    <a:pt x="136" y="113"/>
                    <a:pt x="77" y="131"/>
                    <a:pt x="59" y="149"/>
                  </a:cubicBezTo>
                  <a:cubicBezTo>
                    <a:pt x="41" y="167"/>
                    <a:pt x="23" y="167"/>
                    <a:pt x="23" y="167"/>
                  </a:cubicBezTo>
                  <a:lnTo>
                    <a:pt x="1" y="185"/>
                  </a:lnTo>
                  <a:lnTo>
                    <a:pt x="789" y="185"/>
                  </a:lnTo>
                  <a:cubicBezTo>
                    <a:pt x="979" y="185"/>
                    <a:pt x="1168" y="167"/>
                    <a:pt x="1317" y="167"/>
                  </a:cubicBezTo>
                  <a:lnTo>
                    <a:pt x="1412" y="167"/>
                  </a:lnTo>
                  <a:cubicBezTo>
                    <a:pt x="1448" y="167"/>
                    <a:pt x="1466" y="149"/>
                    <a:pt x="1488" y="149"/>
                  </a:cubicBezTo>
                  <a:cubicBezTo>
                    <a:pt x="1500" y="155"/>
                    <a:pt x="1510" y="157"/>
                    <a:pt x="1518" y="157"/>
                  </a:cubicBezTo>
                  <a:cubicBezTo>
                    <a:pt x="1534" y="157"/>
                    <a:pt x="1542" y="149"/>
                    <a:pt x="1542" y="149"/>
                  </a:cubicBezTo>
                  <a:cubicBezTo>
                    <a:pt x="1524" y="149"/>
                    <a:pt x="1506" y="131"/>
                    <a:pt x="1488" y="113"/>
                  </a:cubicBezTo>
                  <a:cubicBezTo>
                    <a:pt x="1466" y="113"/>
                    <a:pt x="1430" y="91"/>
                    <a:pt x="1394" y="91"/>
                  </a:cubicBezTo>
                  <a:cubicBezTo>
                    <a:pt x="1375" y="72"/>
                    <a:pt x="1335" y="54"/>
                    <a:pt x="1281" y="54"/>
                  </a:cubicBezTo>
                  <a:cubicBezTo>
                    <a:pt x="1240" y="36"/>
                    <a:pt x="1204" y="36"/>
                    <a:pt x="1150" y="18"/>
                  </a:cubicBezTo>
                  <a:cubicBezTo>
                    <a:pt x="1110" y="18"/>
                    <a:pt x="1055" y="18"/>
                    <a:pt x="10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5405;p91">
              <a:extLst>
                <a:ext uri="{FF2B5EF4-FFF2-40B4-BE49-F238E27FC236}">
                  <a16:creationId xmlns:a16="http://schemas.microsoft.com/office/drawing/2014/main" id="{D11C19D7-FE60-4B84-9AB1-AAA5DBF99F3C}"/>
                </a:ext>
              </a:extLst>
            </p:cNvPr>
            <p:cNvSpPr/>
            <p:nvPr/>
          </p:nvSpPr>
          <p:spPr>
            <a:xfrm>
              <a:off x="3461245" y="4300903"/>
              <a:ext cx="20693" cy="22304"/>
            </a:xfrm>
            <a:custGeom>
              <a:avLst/>
              <a:gdLst/>
              <a:ahLst/>
              <a:cxnLst/>
              <a:rect l="l" t="t" r="r" b="b"/>
              <a:pathLst>
                <a:path w="244" h="263" extrusionOk="0">
                  <a:moveTo>
                    <a:pt x="244" y="132"/>
                  </a:moveTo>
                  <a:cubicBezTo>
                    <a:pt x="244" y="208"/>
                    <a:pt x="189" y="262"/>
                    <a:pt x="113" y="262"/>
                  </a:cubicBezTo>
                  <a:cubicBezTo>
                    <a:pt x="54" y="262"/>
                    <a:pt x="0" y="208"/>
                    <a:pt x="0" y="132"/>
                  </a:cubicBezTo>
                  <a:cubicBezTo>
                    <a:pt x="0" y="55"/>
                    <a:pt x="54" y="1"/>
                    <a:pt x="113" y="1"/>
                  </a:cubicBezTo>
                  <a:cubicBezTo>
                    <a:pt x="189" y="1"/>
                    <a:pt x="244" y="55"/>
                    <a:pt x="244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5406;p91">
              <a:extLst>
                <a:ext uri="{FF2B5EF4-FFF2-40B4-BE49-F238E27FC236}">
                  <a16:creationId xmlns:a16="http://schemas.microsoft.com/office/drawing/2014/main" id="{C88F38A8-37FF-43D2-A3FB-22130D4738C1}"/>
                </a:ext>
              </a:extLst>
            </p:cNvPr>
            <p:cNvSpPr/>
            <p:nvPr/>
          </p:nvSpPr>
          <p:spPr>
            <a:xfrm>
              <a:off x="2935612" y="4122387"/>
              <a:ext cx="22220" cy="20778"/>
            </a:xfrm>
            <a:custGeom>
              <a:avLst/>
              <a:gdLst/>
              <a:ahLst/>
              <a:cxnLst/>
              <a:rect l="l" t="t" r="r" b="b"/>
              <a:pathLst>
                <a:path w="262" h="245" extrusionOk="0">
                  <a:moveTo>
                    <a:pt x="262" y="114"/>
                  </a:moveTo>
                  <a:cubicBezTo>
                    <a:pt x="262" y="190"/>
                    <a:pt x="207" y="244"/>
                    <a:pt x="131" y="244"/>
                  </a:cubicBezTo>
                  <a:cubicBezTo>
                    <a:pt x="54" y="244"/>
                    <a:pt x="0" y="190"/>
                    <a:pt x="0" y="114"/>
                  </a:cubicBezTo>
                  <a:cubicBezTo>
                    <a:pt x="0" y="59"/>
                    <a:pt x="54" y="1"/>
                    <a:pt x="131" y="1"/>
                  </a:cubicBezTo>
                  <a:cubicBezTo>
                    <a:pt x="207" y="1"/>
                    <a:pt x="262" y="59"/>
                    <a:pt x="262" y="1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5407;p91">
              <a:extLst>
                <a:ext uri="{FF2B5EF4-FFF2-40B4-BE49-F238E27FC236}">
                  <a16:creationId xmlns:a16="http://schemas.microsoft.com/office/drawing/2014/main" id="{A4C08502-E2E7-4A00-98AC-8F79395DDE90}"/>
                </a:ext>
              </a:extLst>
            </p:cNvPr>
            <p:cNvSpPr/>
            <p:nvPr/>
          </p:nvSpPr>
          <p:spPr>
            <a:xfrm>
              <a:off x="3093099" y="3738643"/>
              <a:ext cx="21117" cy="20693"/>
            </a:xfrm>
            <a:custGeom>
              <a:avLst/>
              <a:gdLst/>
              <a:ahLst/>
              <a:cxnLst/>
              <a:rect l="l" t="t" r="r" b="b"/>
              <a:pathLst>
                <a:path w="249" h="244" extrusionOk="0">
                  <a:moveTo>
                    <a:pt x="248" y="131"/>
                  </a:moveTo>
                  <a:cubicBezTo>
                    <a:pt x="248" y="189"/>
                    <a:pt x="208" y="244"/>
                    <a:pt x="135" y="244"/>
                  </a:cubicBezTo>
                  <a:cubicBezTo>
                    <a:pt x="59" y="244"/>
                    <a:pt x="0" y="189"/>
                    <a:pt x="0" y="131"/>
                  </a:cubicBezTo>
                  <a:cubicBezTo>
                    <a:pt x="0" y="54"/>
                    <a:pt x="59" y="0"/>
                    <a:pt x="135" y="0"/>
                  </a:cubicBezTo>
                  <a:cubicBezTo>
                    <a:pt x="208" y="0"/>
                    <a:pt x="248" y="54"/>
                    <a:pt x="248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5408;p91">
              <a:extLst>
                <a:ext uri="{FF2B5EF4-FFF2-40B4-BE49-F238E27FC236}">
                  <a16:creationId xmlns:a16="http://schemas.microsoft.com/office/drawing/2014/main" id="{2DE25AA9-B098-4421-BC40-751B847DA3DC}"/>
                </a:ext>
              </a:extLst>
            </p:cNvPr>
            <p:cNvSpPr/>
            <p:nvPr/>
          </p:nvSpPr>
          <p:spPr>
            <a:xfrm>
              <a:off x="3250924" y="4312012"/>
              <a:ext cx="20778" cy="20778"/>
            </a:xfrm>
            <a:custGeom>
              <a:avLst/>
              <a:gdLst/>
              <a:ahLst/>
              <a:cxnLst/>
              <a:rect l="l" t="t" r="r" b="b"/>
              <a:pathLst>
                <a:path w="245" h="245" extrusionOk="0">
                  <a:moveTo>
                    <a:pt x="244" y="131"/>
                  </a:moveTo>
                  <a:cubicBezTo>
                    <a:pt x="244" y="190"/>
                    <a:pt x="208" y="244"/>
                    <a:pt x="132" y="244"/>
                  </a:cubicBezTo>
                  <a:cubicBezTo>
                    <a:pt x="55" y="244"/>
                    <a:pt x="1" y="190"/>
                    <a:pt x="1" y="131"/>
                  </a:cubicBezTo>
                  <a:cubicBezTo>
                    <a:pt x="1" y="55"/>
                    <a:pt x="55" y="1"/>
                    <a:pt x="132" y="1"/>
                  </a:cubicBezTo>
                  <a:cubicBezTo>
                    <a:pt x="208" y="1"/>
                    <a:pt x="244" y="55"/>
                    <a:pt x="244" y="13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5409;p91">
              <a:extLst>
                <a:ext uri="{FF2B5EF4-FFF2-40B4-BE49-F238E27FC236}">
                  <a16:creationId xmlns:a16="http://schemas.microsoft.com/office/drawing/2014/main" id="{64C966FD-52B9-4764-B642-10A4E1AD0A98}"/>
                </a:ext>
              </a:extLst>
            </p:cNvPr>
            <p:cNvSpPr/>
            <p:nvPr/>
          </p:nvSpPr>
          <p:spPr>
            <a:xfrm>
              <a:off x="3305285" y="3738643"/>
              <a:ext cx="20693" cy="20693"/>
            </a:xfrm>
            <a:custGeom>
              <a:avLst/>
              <a:gdLst/>
              <a:ahLst/>
              <a:cxnLst/>
              <a:rect l="l" t="t" r="r" b="b"/>
              <a:pathLst>
                <a:path w="244" h="244" extrusionOk="0">
                  <a:moveTo>
                    <a:pt x="243" y="131"/>
                  </a:moveTo>
                  <a:cubicBezTo>
                    <a:pt x="243" y="189"/>
                    <a:pt x="185" y="244"/>
                    <a:pt x="131" y="244"/>
                  </a:cubicBezTo>
                  <a:cubicBezTo>
                    <a:pt x="54" y="244"/>
                    <a:pt x="0" y="189"/>
                    <a:pt x="0" y="131"/>
                  </a:cubicBezTo>
                  <a:cubicBezTo>
                    <a:pt x="0" y="54"/>
                    <a:pt x="54" y="0"/>
                    <a:pt x="131" y="0"/>
                  </a:cubicBezTo>
                  <a:cubicBezTo>
                    <a:pt x="185" y="0"/>
                    <a:pt x="243" y="54"/>
                    <a:pt x="243" y="13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5410;p91">
              <a:extLst>
                <a:ext uri="{FF2B5EF4-FFF2-40B4-BE49-F238E27FC236}">
                  <a16:creationId xmlns:a16="http://schemas.microsoft.com/office/drawing/2014/main" id="{66980094-40B8-441F-8D90-5E6F6FDB8613}"/>
                </a:ext>
              </a:extLst>
            </p:cNvPr>
            <p:cNvSpPr/>
            <p:nvPr/>
          </p:nvSpPr>
          <p:spPr>
            <a:xfrm>
              <a:off x="3437160" y="4159108"/>
              <a:ext cx="21117" cy="20778"/>
            </a:xfrm>
            <a:custGeom>
              <a:avLst/>
              <a:gdLst/>
              <a:ahLst/>
              <a:cxnLst/>
              <a:rect l="l" t="t" r="r" b="b"/>
              <a:pathLst>
                <a:path w="249" h="245" extrusionOk="0">
                  <a:moveTo>
                    <a:pt x="248" y="113"/>
                  </a:moveTo>
                  <a:cubicBezTo>
                    <a:pt x="248" y="190"/>
                    <a:pt x="189" y="244"/>
                    <a:pt x="113" y="244"/>
                  </a:cubicBezTo>
                  <a:cubicBezTo>
                    <a:pt x="41" y="244"/>
                    <a:pt x="0" y="190"/>
                    <a:pt x="0" y="113"/>
                  </a:cubicBezTo>
                  <a:cubicBezTo>
                    <a:pt x="0" y="55"/>
                    <a:pt x="41" y="1"/>
                    <a:pt x="113" y="1"/>
                  </a:cubicBezTo>
                  <a:cubicBezTo>
                    <a:pt x="189" y="1"/>
                    <a:pt x="248" y="55"/>
                    <a:pt x="248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5411;p91">
              <a:extLst>
                <a:ext uri="{FF2B5EF4-FFF2-40B4-BE49-F238E27FC236}">
                  <a16:creationId xmlns:a16="http://schemas.microsoft.com/office/drawing/2014/main" id="{159EC2F2-0202-485F-8C19-0DA3EE048DD0}"/>
                </a:ext>
              </a:extLst>
            </p:cNvPr>
            <p:cNvSpPr/>
            <p:nvPr/>
          </p:nvSpPr>
          <p:spPr>
            <a:xfrm>
              <a:off x="3059854" y="4284874"/>
              <a:ext cx="28750" cy="28750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38" y="172"/>
                  </a:moveTo>
                  <a:cubicBezTo>
                    <a:pt x="338" y="262"/>
                    <a:pt x="262" y="339"/>
                    <a:pt x="167" y="339"/>
                  </a:cubicBezTo>
                  <a:cubicBezTo>
                    <a:pt x="77" y="339"/>
                    <a:pt x="0" y="262"/>
                    <a:pt x="0" y="172"/>
                  </a:cubicBezTo>
                  <a:cubicBezTo>
                    <a:pt x="0" y="77"/>
                    <a:pt x="77" y="1"/>
                    <a:pt x="167" y="1"/>
                  </a:cubicBezTo>
                  <a:cubicBezTo>
                    <a:pt x="262" y="1"/>
                    <a:pt x="338" y="77"/>
                    <a:pt x="338" y="172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5412;p91">
              <a:extLst>
                <a:ext uri="{FF2B5EF4-FFF2-40B4-BE49-F238E27FC236}">
                  <a16:creationId xmlns:a16="http://schemas.microsoft.com/office/drawing/2014/main" id="{09E647E2-6212-4F2E-B8CA-632D3616148A}"/>
                </a:ext>
              </a:extLst>
            </p:cNvPr>
            <p:cNvSpPr/>
            <p:nvPr/>
          </p:nvSpPr>
          <p:spPr>
            <a:xfrm>
              <a:off x="3456241" y="3899519"/>
              <a:ext cx="32227" cy="30276"/>
            </a:xfrm>
            <a:custGeom>
              <a:avLst/>
              <a:gdLst/>
              <a:ahLst/>
              <a:cxnLst/>
              <a:rect l="l" t="t" r="r" b="b"/>
              <a:pathLst>
                <a:path w="380" h="357" extrusionOk="0">
                  <a:moveTo>
                    <a:pt x="379" y="168"/>
                  </a:moveTo>
                  <a:cubicBezTo>
                    <a:pt x="379" y="280"/>
                    <a:pt x="303" y="357"/>
                    <a:pt x="190" y="357"/>
                  </a:cubicBezTo>
                  <a:cubicBezTo>
                    <a:pt x="95" y="357"/>
                    <a:pt x="1" y="280"/>
                    <a:pt x="1" y="168"/>
                  </a:cubicBezTo>
                  <a:cubicBezTo>
                    <a:pt x="1" y="73"/>
                    <a:pt x="95" y="1"/>
                    <a:pt x="190" y="1"/>
                  </a:cubicBezTo>
                  <a:cubicBezTo>
                    <a:pt x="303" y="1"/>
                    <a:pt x="379" y="73"/>
                    <a:pt x="379" y="168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5413;p91">
              <a:extLst>
                <a:ext uri="{FF2B5EF4-FFF2-40B4-BE49-F238E27FC236}">
                  <a16:creationId xmlns:a16="http://schemas.microsoft.com/office/drawing/2014/main" id="{553839A2-CDC5-4F7F-9FA3-3CD2D92CA5FF}"/>
                </a:ext>
              </a:extLst>
            </p:cNvPr>
            <p:cNvSpPr/>
            <p:nvPr/>
          </p:nvSpPr>
          <p:spPr>
            <a:xfrm>
              <a:off x="2949690" y="3862883"/>
              <a:ext cx="30700" cy="30276"/>
            </a:xfrm>
            <a:custGeom>
              <a:avLst/>
              <a:gdLst/>
              <a:ahLst/>
              <a:cxnLst/>
              <a:rect l="l" t="t" r="r" b="b"/>
              <a:pathLst>
                <a:path w="362" h="357" extrusionOk="0">
                  <a:moveTo>
                    <a:pt x="361" y="167"/>
                  </a:moveTo>
                  <a:cubicBezTo>
                    <a:pt x="361" y="262"/>
                    <a:pt x="285" y="356"/>
                    <a:pt x="190" y="356"/>
                  </a:cubicBezTo>
                  <a:cubicBezTo>
                    <a:pt x="77" y="356"/>
                    <a:pt x="1" y="262"/>
                    <a:pt x="1" y="167"/>
                  </a:cubicBezTo>
                  <a:cubicBezTo>
                    <a:pt x="1" y="77"/>
                    <a:pt x="77" y="0"/>
                    <a:pt x="190" y="0"/>
                  </a:cubicBezTo>
                  <a:cubicBezTo>
                    <a:pt x="285" y="0"/>
                    <a:pt x="361" y="77"/>
                    <a:pt x="361" y="16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5414;p91">
              <a:extLst>
                <a:ext uri="{FF2B5EF4-FFF2-40B4-BE49-F238E27FC236}">
                  <a16:creationId xmlns:a16="http://schemas.microsoft.com/office/drawing/2014/main" id="{D0C80085-1BBF-4440-A177-27057ECC49FA}"/>
                </a:ext>
              </a:extLst>
            </p:cNvPr>
            <p:cNvSpPr/>
            <p:nvPr/>
          </p:nvSpPr>
          <p:spPr>
            <a:xfrm>
              <a:off x="3387802" y="3714559"/>
              <a:ext cx="99140" cy="145360"/>
            </a:xfrm>
            <a:custGeom>
              <a:avLst/>
              <a:gdLst/>
              <a:ahLst/>
              <a:cxnLst/>
              <a:rect l="l" t="t" r="r" b="b"/>
              <a:pathLst>
                <a:path w="1169" h="1714" extrusionOk="0">
                  <a:moveTo>
                    <a:pt x="582" y="0"/>
                  </a:moveTo>
                  <a:cubicBezTo>
                    <a:pt x="605" y="564"/>
                    <a:pt x="808" y="812"/>
                    <a:pt x="1168" y="848"/>
                  </a:cubicBezTo>
                  <a:cubicBezTo>
                    <a:pt x="790" y="884"/>
                    <a:pt x="605" y="1150"/>
                    <a:pt x="564" y="1713"/>
                  </a:cubicBezTo>
                  <a:cubicBezTo>
                    <a:pt x="546" y="1150"/>
                    <a:pt x="379" y="866"/>
                    <a:pt x="1" y="848"/>
                  </a:cubicBezTo>
                  <a:cubicBezTo>
                    <a:pt x="357" y="789"/>
                    <a:pt x="564" y="564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5415;p91">
              <a:extLst>
                <a:ext uri="{FF2B5EF4-FFF2-40B4-BE49-F238E27FC236}">
                  <a16:creationId xmlns:a16="http://schemas.microsoft.com/office/drawing/2014/main" id="{6BC87A94-611E-448D-9E5D-E6C51725DB75}"/>
                </a:ext>
              </a:extLst>
            </p:cNvPr>
            <p:cNvSpPr/>
            <p:nvPr/>
          </p:nvSpPr>
          <p:spPr>
            <a:xfrm>
              <a:off x="2972249" y="3721004"/>
              <a:ext cx="89217" cy="130858"/>
            </a:xfrm>
            <a:custGeom>
              <a:avLst/>
              <a:gdLst/>
              <a:ahLst/>
              <a:cxnLst/>
              <a:rect l="l" t="t" r="r" b="b"/>
              <a:pathLst>
                <a:path w="1052" h="1543" extrusionOk="0">
                  <a:moveTo>
                    <a:pt x="524" y="1"/>
                  </a:moveTo>
                  <a:cubicBezTo>
                    <a:pt x="546" y="510"/>
                    <a:pt x="731" y="736"/>
                    <a:pt x="1051" y="772"/>
                  </a:cubicBezTo>
                  <a:cubicBezTo>
                    <a:pt x="713" y="808"/>
                    <a:pt x="546" y="1033"/>
                    <a:pt x="524" y="1542"/>
                  </a:cubicBezTo>
                  <a:cubicBezTo>
                    <a:pt x="488" y="1051"/>
                    <a:pt x="339" y="790"/>
                    <a:pt x="1" y="772"/>
                  </a:cubicBezTo>
                  <a:cubicBezTo>
                    <a:pt x="321" y="736"/>
                    <a:pt x="506" y="510"/>
                    <a:pt x="5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5416;p91">
              <a:extLst>
                <a:ext uri="{FF2B5EF4-FFF2-40B4-BE49-F238E27FC236}">
                  <a16:creationId xmlns:a16="http://schemas.microsoft.com/office/drawing/2014/main" id="{9331CB85-BF5A-4B60-9CEC-43826AE6715B}"/>
                </a:ext>
              </a:extLst>
            </p:cNvPr>
            <p:cNvSpPr/>
            <p:nvPr/>
          </p:nvSpPr>
          <p:spPr>
            <a:xfrm>
              <a:off x="2946637" y="4179801"/>
              <a:ext cx="92610" cy="111691"/>
            </a:xfrm>
            <a:custGeom>
              <a:avLst/>
              <a:gdLst/>
              <a:ahLst/>
              <a:cxnLst/>
              <a:rect l="l" t="t" r="r" b="b"/>
              <a:pathLst>
                <a:path w="1092" h="1317" extrusionOk="0">
                  <a:moveTo>
                    <a:pt x="546" y="0"/>
                  </a:moveTo>
                  <a:cubicBezTo>
                    <a:pt x="564" y="433"/>
                    <a:pt x="754" y="622"/>
                    <a:pt x="1092" y="658"/>
                  </a:cubicBezTo>
                  <a:cubicBezTo>
                    <a:pt x="754" y="676"/>
                    <a:pt x="546" y="884"/>
                    <a:pt x="528" y="1316"/>
                  </a:cubicBezTo>
                  <a:cubicBezTo>
                    <a:pt x="510" y="884"/>
                    <a:pt x="357" y="676"/>
                    <a:pt x="1" y="658"/>
                  </a:cubicBezTo>
                  <a:cubicBezTo>
                    <a:pt x="339" y="622"/>
                    <a:pt x="528" y="433"/>
                    <a:pt x="546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5417;p91">
              <a:extLst>
                <a:ext uri="{FF2B5EF4-FFF2-40B4-BE49-F238E27FC236}">
                  <a16:creationId xmlns:a16="http://schemas.microsoft.com/office/drawing/2014/main" id="{797FAFC7-1CE9-4F4E-A87C-5B56917CC3D3}"/>
                </a:ext>
              </a:extLst>
            </p:cNvPr>
            <p:cNvSpPr/>
            <p:nvPr/>
          </p:nvSpPr>
          <p:spPr>
            <a:xfrm>
              <a:off x="3372113" y="4235602"/>
              <a:ext cx="70051" cy="84553"/>
            </a:xfrm>
            <a:custGeom>
              <a:avLst/>
              <a:gdLst/>
              <a:ahLst/>
              <a:cxnLst/>
              <a:rect l="l" t="t" r="r" b="b"/>
              <a:pathLst>
                <a:path w="826" h="997" extrusionOk="0">
                  <a:moveTo>
                    <a:pt x="411" y="0"/>
                  </a:moveTo>
                  <a:cubicBezTo>
                    <a:pt x="429" y="338"/>
                    <a:pt x="582" y="469"/>
                    <a:pt x="826" y="505"/>
                  </a:cubicBezTo>
                  <a:cubicBezTo>
                    <a:pt x="564" y="528"/>
                    <a:pt x="429" y="676"/>
                    <a:pt x="411" y="996"/>
                  </a:cubicBezTo>
                  <a:cubicBezTo>
                    <a:pt x="393" y="676"/>
                    <a:pt x="280" y="505"/>
                    <a:pt x="1" y="487"/>
                  </a:cubicBezTo>
                  <a:cubicBezTo>
                    <a:pt x="262" y="469"/>
                    <a:pt x="411" y="320"/>
                    <a:pt x="411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5418;p91">
              <a:extLst>
                <a:ext uri="{FF2B5EF4-FFF2-40B4-BE49-F238E27FC236}">
                  <a16:creationId xmlns:a16="http://schemas.microsoft.com/office/drawing/2014/main" id="{3BAC1CD6-7792-4B11-BB41-3E3468D108B7}"/>
                </a:ext>
              </a:extLst>
            </p:cNvPr>
            <p:cNvSpPr/>
            <p:nvPr/>
          </p:nvSpPr>
          <p:spPr>
            <a:xfrm>
              <a:off x="3073932" y="3185882"/>
              <a:ext cx="94136" cy="78023"/>
            </a:xfrm>
            <a:custGeom>
              <a:avLst/>
              <a:gdLst/>
              <a:ahLst/>
              <a:cxnLst/>
              <a:rect l="l" t="t" r="r" b="b"/>
              <a:pathLst>
                <a:path w="1110" h="920" extrusionOk="0">
                  <a:moveTo>
                    <a:pt x="605" y="0"/>
                  </a:moveTo>
                  <a:cubicBezTo>
                    <a:pt x="587" y="18"/>
                    <a:pt x="546" y="18"/>
                    <a:pt x="528" y="18"/>
                  </a:cubicBezTo>
                  <a:cubicBezTo>
                    <a:pt x="510" y="18"/>
                    <a:pt x="510" y="36"/>
                    <a:pt x="492" y="36"/>
                  </a:cubicBezTo>
                  <a:lnTo>
                    <a:pt x="452" y="59"/>
                  </a:lnTo>
                  <a:cubicBezTo>
                    <a:pt x="398" y="77"/>
                    <a:pt x="339" y="95"/>
                    <a:pt x="303" y="131"/>
                  </a:cubicBezTo>
                  <a:cubicBezTo>
                    <a:pt x="249" y="149"/>
                    <a:pt x="208" y="189"/>
                    <a:pt x="172" y="243"/>
                  </a:cubicBezTo>
                  <a:cubicBezTo>
                    <a:pt x="136" y="284"/>
                    <a:pt x="96" y="320"/>
                    <a:pt x="77" y="374"/>
                  </a:cubicBezTo>
                  <a:cubicBezTo>
                    <a:pt x="41" y="433"/>
                    <a:pt x="23" y="469"/>
                    <a:pt x="23" y="527"/>
                  </a:cubicBezTo>
                  <a:cubicBezTo>
                    <a:pt x="1" y="581"/>
                    <a:pt x="1" y="622"/>
                    <a:pt x="1" y="658"/>
                  </a:cubicBezTo>
                  <a:cubicBezTo>
                    <a:pt x="23" y="712"/>
                    <a:pt x="23" y="753"/>
                    <a:pt x="23" y="771"/>
                  </a:cubicBezTo>
                  <a:cubicBezTo>
                    <a:pt x="41" y="807"/>
                    <a:pt x="59" y="825"/>
                    <a:pt x="59" y="865"/>
                  </a:cubicBezTo>
                  <a:cubicBezTo>
                    <a:pt x="77" y="884"/>
                    <a:pt x="77" y="902"/>
                    <a:pt x="77" y="902"/>
                  </a:cubicBezTo>
                  <a:lnTo>
                    <a:pt x="96" y="920"/>
                  </a:lnTo>
                  <a:lnTo>
                    <a:pt x="96" y="902"/>
                  </a:lnTo>
                  <a:cubicBezTo>
                    <a:pt x="96" y="884"/>
                    <a:pt x="114" y="865"/>
                    <a:pt x="114" y="847"/>
                  </a:cubicBezTo>
                  <a:cubicBezTo>
                    <a:pt x="114" y="825"/>
                    <a:pt x="114" y="807"/>
                    <a:pt x="136" y="771"/>
                  </a:cubicBezTo>
                  <a:cubicBezTo>
                    <a:pt x="136" y="771"/>
                    <a:pt x="136" y="753"/>
                    <a:pt x="154" y="735"/>
                  </a:cubicBezTo>
                  <a:cubicBezTo>
                    <a:pt x="154" y="712"/>
                    <a:pt x="154" y="694"/>
                    <a:pt x="172" y="676"/>
                  </a:cubicBezTo>
                  <a:cubicBezTo>
                    <a:pt x="172" y="676"/>
                    <a:pt x="172" y="658"/>
                    <a:pt x="190" y="640"/>
                  </a:cubicBezTo>
                  <a:cubicBezTo>
                    <a:pt x="190" y="622"/>
                    <a:pt x="208" y="600"/>
                    <a:pt x="208" y="581"/>
                  </a:cubicBezTo>
                  <a:cubicBezTo>
                    <a:pt x="226" y="563"/>
                    <a:pt x="249" y="527"/>
                    <a:pt x="267" y="509"/>
                  </a:cubicBezTo>
                  <a:lnTo>
                    <a:pt x="361" y="415"/>
                  </a:lnTo>
                  <a:cubicBezTo>
                    <a:pt x="379" y="397"/>
                    <a:pt x="416" y="374"/>
                    <a:pt x="452" y="356"/>
                  </a:cubicBezTo>
                  <a:cubicBezTo>
                    <a:pt x="474" y="320"/>
                    <a:pt x="510" y="302"/>
                    <a:pt x="546" y="284"/>
                  </a:cubicBezTo>
                  <a:cubicBezTo>
                    <a:pt x="587" y="261"/>
                    <a:pt x="623" y="243"/>
                    <a:pt x="677" y="243"/>
                  </a:cubicBezTo>
                  <a:cubicBezTo>
                    <a:pt x="754" y="207"/>
                    <a:pt x="830" y="171"/>
                    <a:pt x="884" y="149"/>
                  </a:cubicBezTo>
                  <a:cubicBezTo>
                    <a:pt x="961" y="131"/>
                    <a:pt x="1015" y="113"/>
                    <a:pt x="1056" y="95"/>
                  </a:cubicBezTo>
                  <a:cubicBezTo>
                    <a:pt x="1092" y="95"/>
                    <a:pt x="1110" y="95"/>
                    <a:pt x="1110" y="77"/>
                  </a:cubicBezTo>
                  <a:cubicBezTo>
                    <a:pt x="1110" y="59"/>
                    <a:pt x="1092" y="59"/>
                    <a:pt x="1074" y="36"/>
                  </a:cubicBezTo>
                  <a:cubicBezTo>
                    <a:pt x="1015" y="36"/>
                    <a:pt x="961" y="18"/>
                    <a:pt x="884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5419;p91">
              <a:extLst>
                <a:ext uri="{FF2B5EF4-FFF2-40B4-BE49-F238E27FC236}">
                  <a16:creationId xmlns:a16="http://schemas.microsoft.com/office/drawing/2014/main" id="{55F791F7-9F0B-413F-9BFF-0C13B8346413}"/>
                </a:ext>
              </a:extLst>
            </p:cNvPr>
            <p:cNvSpPr/>
            <p:nvPr/>
          </p:nvSpPr>
          <p:spPr>
            <a:xfrm>
              <a:off x="3644343" y="3360921"/>
              <a:ext cx="143409" cy="19166"/>
            </a:xfrm>
            <a:custGeom>
              <a:avLst/>
              <a:gdLst/>
              <a:ahLst/>
              <a:cxnLst/>
              <a:rect l="l" t="t" r="r" b="b"/>
              <a:pathLst>
                <a:path w="1691" h="226" extrusionOk="0">
                  <a:moveTo>
                    <a:pt x="1411" y="1"/>
                  </a:moveTo>
                  <a:cubicBezTo>
                    <a:pt x="1371" y="1"/>
                    <a:pt x="1335" y="23"/>
                    <a:pt x="1299" y="23"/>
                  </a:cubicBezTo>
                  <a:lnTo>
                    <a:pt x="997" y="23"/>
                  </a:lnTo>
                  <a:cubicBezTo>
                    <a:pt x="938" y="23"/>
                    <a:pt x="902" y="23"/>
                    <a:pt x="848" y="41"/>
                  </a:cubicBezTo>
                  <a:lnTo>
                    <a:pt x="695" y="41"/>
                  </a:lnTo>
                  <a:cubicBezTo>
                    <a:pt x="640" y="41"/>
                    <a:pt x="582" y="59"/>
                    <a:pt x="546" y="59"/>
                  </a:cubicBezTo>
                  <a:cubicBezTo>
                    <a:pt x="433" y="59"/>
                    <a:pt x="338" y="77"/>
                    <a:pt x="262" y="95"/>
                  </a:cubicBezTo>
                  <a:cubicBezTo>
                    <a:pt x="190" y="95"/>
                    <a:pt x="131" y="113"/>
                    <a:pt x="77" y="136"/>
                  </a:cubicBezTo>
                  <a:cubicBezTo>
                    <a:pt x="36" y="136"/>
                    <a:pt x="0" y="154"/>
                    <a:pt x="0" y="154"/>
                  </a:cubicBezTo>
                  <a:cubicBezTo>
                    <a:pt x="0" y="154"/>
                    <a:pt x="113" y="172"/>
                    <a:pt x="262" y="208"/>
                  </a:cubicBezTo>
                  <a:cubicBezTo>
                    <a:pt x="356" y="208"/>
                    <a:pt x="433" y="226"/>
                    <a:pt x="546" y="226"/>
                  </a:cubicBezTo>
                  <a:lnTo>
                    <a:pt x="848" y="226"/>
                  </a:lnTo>
                  <a:cubicBezTo>
                    <a:pt x="902" y="226"/>
                    <a:pt x="960" y="208"/>
                    <a:pt x="1015" y="208"/>
                  </a:cubicBezTo>
                  <a:cubicBezTo>
                    <a:pt x="1073" y="208"/>
                    <a:pt x="1127" y="190"/>
                    <a:pt x="1163" y="190"/>
                  </a:cubicBezTo>
                  <a:cubicBezTo>
                    <a:pt x="1222" y="172"/>
                    <a:pt x="1258" y="172"/>
                    <a:pt x="1317" y="154"/>
                  </a:cubicBezTo>
                  <a:cubicBezTo>
                    <a:pt x="1353" y="154"/>
                    <a:pt x="1389" y="136"/>
                    <a:pt x="1429" y="113"/>
                  </a:cubicBezTo>
                  <a:cubicBezTo>
                    <a:pt x="1483" y="113"/>
                    <a:pt x="1501" y="95"/>
                    <a:pt x="1542" y="77"/>
                  </a:cubicBezTo>
                  <a:cubicBezTo>
                    <a:pt x="1578" y="77"/>
                    <a:pt x="1596" y="59"/>
                    <a:pt x="1614" y="41"/>
                  </a:cubicBezTo>
                  <a:cubicBezTo>
                    <a:pt x="1673" y="23"/>
                    <a:pt x="1691" y="23"/>
                    <a:pt x="1691" y="23"/>
                  </a:cubicBezTo>
                  <a:cubicBezTo>
                    <a:pt x="1691" y="23"/>
                    <a:pt x="1655" y="1"/>
                    <a:pt x="1614" y="1"/>
                  </a:cubicBezTo>
                  <a:lnTo>
                    <a:pt x="1524" y="1"/>
                  </a:lnTo>
                  <a:cubicBezTo>
                    <a:pt x="1516" y="8"/>
                    <a:pt x="1507" y="11"/>
                    <a:pt x="1497" y="11"/>
                  </a:cubicBezTo>
                  <a:cubicBezTo>
                    <a:pt x="1475" y="11"/>
                    <a:pt x="1447" y="1"/>
                    <a:pt x="1411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8" name="TextBox 267">
            <a:extLst>
              <a:ext uri="{FF2B5EF4-FFF2-40B4-BE49-F238E27FC236}">
                <a16:creationId xmlns:a16="http://schemas.microsoft.com/office/drawing/2014/main" id="{486201CF-479A-1F02-6984-AF184C0FA4E5}"/>
              </a:ext>
            </a:extLst>
          </p:cNvPr>
          <p:cNvSpPr txBox="1"/>
          <p:nvPr/>
        </p:nvSpPr>
        <p:spPr>
          <a:xfrm>
            <a:off x="1522330" y="238954"/>
            <a:ext cx="5548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Thanh </a:t>
            </a:r>
            <a:r>
              <a:rPr lang="en-US" dirty="0" err="1">
                <a:solidFill>
                  <a:schemeClr val="bg1"/>
                </a:solidFill>
              </a:rPr>
              <a:t>Yến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Trần</a:t>
            </a:r>
            <a:r>
              <a:rPr lang="en-US" dirty="0">
                <a:solidFill>
                  <a:schemeClr val="bg1"/>
                </a:solidFill>
              </a:rPr>
              <a:t> 0967 255 149 </a:t>
            </a:r>
            <a:r>
              <a:rPr lang="en-US" dirty="0" err="1">
                <a:solidFill>
                  <a:schemeClr val="bg1"/>
                </a:solidFill>
              </a:rPr>
              <a:t>zalo</a:t>
            </a:r>
            <a:r>
              <a:rPr lang="en-US" dirty="0">
                <a:solidFill>
                  <a:schemeClr val="bg1"/>
                </a:solidFill>
              </a:rPr>
              <a:t>/ FB https://www.facebook.com/thanhyentrananhngutaymy/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0A6001E-9C1A-44D5-AFD9-F7C98A0A0B79}"/>
              </a:ext>
            </a:extLst>
          </p:cNvPr>
          <p:cNvSpPr txBox="1"/>
          <p:nvPr/>
        </p:nvSpPr>
        <p:spPr>
          <a:xfrm>
            <a:off x="1524000" y="1200150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>
                <a:ln>
                  <a:noFill/>
                </a:ln>
                <a:solidFill>
                  <a:srgbClr val="F9D555"/>
                </a:solidFill>
                <a:effectLst/>
                <a:uLnTx/>
                <a:uFillTx/>
                <a:latin typeface="Fredoka One"/>
                <a:cs typeface="Arial"/>
                <a:sym typeface="Fredoka One"/>
              </a:rPr>
              <a:t>03.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>
                <a:ln>
                  <a:noFill/>
                </a:ln>
                <a:solidFill>
                  <a:srgbClr val="F9D555"/>
                </a:solidFill>
                <a:effectLst/>
                <a:uLnTx/>
                <a:uFillTx/>
                <a:latin typeface="Fredoka One"/>
                <a:cs typeface="Arial"/>
                <a:sym typeface="Fredoka One"/>
              </a:rPr>
              <a:t>Game Time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" name="Google Shape;2355;p60">
            <a:extLst>
              <a:ext uri="{FF2B5EF4-FFF2-40B4-BE49-F238E27FC236}">
                <a16:creationId xmlns:a16="http://schemas.microsoft.com/office/drawing/2014/main" id="{DEBDAED4-21AD-453D-AFC2-5BB60068A26B}"/>
              </a:ext>
            </a:extLst>
          </p:cNvPr>
          <p:cNvGrpSpPr/>
          <p:nvPr/>
        </p:nvGrpSpPr>
        <p:grpSpPr>
          <a:xfrm>
            <a:off x="7239000" y="3409950"/>
            <a:ext cx="1526896" cy="1549848"/>
            <a:chOff x="7126490" y="3259851"/>
            <a:chExt cx="1526896" cy="1549848"/>
          </a:xfrm>
        </p:grpSpPr>
        <p:sp>
          <p:nvSpPr>
            <p:cNvPr id="4" name="Google Shape;2356;p60">
              <a:extLst>
                <a:ext uri="{FF2B5EF4-FFF2-40B4-BE49-F238E27FC236}">
                  <a16:creationId xmlns:a16="http://schemas.microsoft.com/office/drawing/2014/main" id="{6A458A9F-DC2A-4975-8917-27DC1CEC513B}"/>
                </a:ext>
              </a:extLst>
            </p:cNvPr>
            <p:cNvSpPr/>
            <p:nvPr/>
          </p:nvSpPr>
          <p:spPr>
            <a:xfrm rot="968775">
              <a:off x="7277355" y="3405377"/>
              <a:ext cx="1225164" cy="1258795"/>
            </a:xfrm>
            <a:custGeom>
              <a:avLst/>
              <a:gdLst/>
              <a:ahLst/>
              <a:cxnLst/>
              <a:rect l="l" t="t" r="r" b="b"/>
              <a:pathLst>
                <a:path w="14426" h="14822" extrusionOk="0">
                  <a:moveTo>
                    <a:pt x="7551" y="0"/>
                  </a:moveTo>
                  <a:lnTo>
                    <a:pt x="753" y="1127"/>
                  </a:lnTo>
                  <a:cubicBezTo>
                    <a:pt x="303" y="1204"/>
                    <a:pt x="1" y="1637"/>
                    <a:pt x="59" y="2123"/>
                  </a:cubicBezTo>
                  <a:lnTo>
                    <a:pt x="1204" y="10990"/>
                  </a:lnTo>
                  <a:cubicBezTo>
                    <a:pt x="1263" y="11418"/>
                    <a:pt x="1619" y="11738"/>
                    <a:pt x="2029" y="11738"/>
                  </a:cubicBezTo>
                  <a:cubicBezTo>
                    <a:pt x="2088" y="11738"/>
                    <a:pt x="2124" y="11738"/>
                    <a:pt x="2164" y="11720"/>
                  </a:cubicBezTo>
                  <a:lnTo>
                    <a:pt x="2462" y="11684"/>
                  </a:lnTo>
                  <a:lnTo>
                    <a:pt x="2462" y="11833"/>
                  </a:lnTo>
                  <a:lnTo>
                    <a:pt x="2480" y="12004"/>
                  </a:lnTo>
                  <a:cubicBezTo>
                    <a:pt x="2480" y="12171"/>
                    <a:pt x="2520" y="12342"/>
                    <a:pt x="2592" y="12527"/>
                  </a:cubicBezTo>
                  <a:cubicBezTo>
                    <a:pt x="2615" y="12604"/>
                    <a:pt x="2651" y="12680"/>
                    <a:pt x="2687" y="12753"/>
                  </a:cubicBezTo>
                  <a:cubicBezTo>
                    <a:pt x="2913" y="13185"/>
                    <a:pt x="3251" y="13505"/>
                    <a:pt x="3629" y="13636"/>
                  </a:cubicBezTo>
                  <a:cubicBezTo>
                    <a:pt x="3778" y="13695"/>
                    <a:pt x="3909" y="13749"/>
                    <a:pt x="4057" y="13785"/>
                  </a:cubicBezTo>
                  <a:lnTo>
                    <a:pt x="4170" y="13825"/>
                  </a:lnTo>
                  <a:cubicBezTo>
                    <a:pt x="4283" y="13862"/>
                    <a:pt x="4378" y="13898"/>
                    <a:pt x="4490" y="13938"/>
                  </a:cubicBezTo>
                  <a:lnTo>
                    <a:pt x="4531" y="13938"/>
                  </a:lnTo>
                  <a:cubicBezTo>
                    <a:pt x="4549" y="13956"/>
                    <a:pt x="4585" y="13956"/>
                    <a:pt x="4621" y="13974"/>
                  </a:cubicBezTo>
                  <a:cubicBezTo>
                    <a:pt x="4756" y="14010"/>
                    <a:pt x="4887" y="14051"/>
                    <a:pt x="5036" y="14087"/>
                  </a:cubicBezTo>
                  <a:lnTo>
                    <a:pt x="5112" y="14123"/>
                  </a:lnTo>
                  <a:cubicBezTo>
                    <a:pt x="5225" y="14145"/>
                    <a:pt x="5338" y="14182"/>
                    <a:pt x="5450" y="14200"/>
                  </a:cubicBezTo>
                  <a:cubicBezTo>
                    <a:pt x="5504" y="14218"/>
                    <a:pt x="5563" y="14236"/>
                    <a:pt x="5599" y="14236"/>
                  </a:cubicBezTo>
                  <a:cubicBezTo>
                    <a:pt x="5712" y="14276"/>
                    <a:pt x="5806" y="14294"/>
                    <a:pt x="5901" y="14312"/>
                  </a:cubicBezTo>
                  <a:lnTo>
                    <a:pt x="5937" y="14330"/>
                  </a:lnTo>
                  <a:cubicBezTo>
                    <a:pt x="5973" y="14330"/>
                    <a:pt x="6014" y="14348"/>
                    <a:pt x="6050" y="14348"/>
                  </a:cubicBezTo>
                  <a:cubicBezTo>
                    <a:pt x="6163" y="14371"/>
                    <a:pt x="6293" y="14407"/>
                    <a:pt x="6424" y="14425"/>
                  </a:cubicBezTo>
                  <a:lnTo>
                    <a:pt x="8137" y="14781"/>
                  </a:lnTo>
                  <a:lnTo>
                    <a:pt x="8060" y="14709"/>
                  </a:lnTo>
                  <a:lnTo>
                    <a:pt x="8755" y="14763"/>
                  </a:lnTo>
                  <a:lnTo>
                    <a:pt x="8831" y="14763"/>
                  </a:lnTo>
                  <a:cubicBezTo>
                    <a:pt x="8885" y="14763"/>
                    <a:pt x="8944" y="14763"/>
                    <a:pt x="8998" y="14781"/>
                  </a:cubicBezTo>
                  <a:cubicBezTo>
                    <a:pt x="9093" y="14781"/>
                    <a:pt x="9205" y="14781"/>
                    <a:pt x="9318" y="14799"/>
                  </a:cubicBezTo>
                  <a:lnTo>
                    <a:pt x="9449" y="14799"/>
                  </a:lnTo>
                  <a:cubicBezTo>
                    <a:pt x="9579" y="14799"/>
                    <a:pt x="9692" y="14799"/>
                    <a:pt x="9827" y="14822"/>
                  </a:cubicBezTo>
                  <a:lnTo>
                    <a:pt x="10819" y="14822"/>
                  </a:lnTo>
                  <a:cubicBezTo>
                    <a:pt x="10860" y="14822"/>
                    <a:pt x="10896" y="14799"/>
                    <a:pt x="10932" y="14799"/>
                  </a:cubicBezTo>
                  <a:cubicBezTo>
                    <a:pt x="11085" y="14799"/>
                    <a:pt x="11234" y="14799"/>
                    <a:pt x="11383" y="14781"/>
                  </a:cubicBezTo>
                  <a:cubicBezTo>
                    <a:pt x="11590" y="14781"/>
                    <a:pt x="11797" y="14709"/>
                    <a:pt x="12023" y="14596"/>
                  </a:cubicBezTo>
                  <a:cubicBezTo>
                    <a:pt x="12455" y="14371"/>
                    <a:pt x="12811" y="13974"/>
                    <a:pt x="12960" y="13541"/>
                  </a:cubicBezTo>
                  <a:cubicBezTo>
                    <a:pt x="12960" y="13541"/>
                    <a:pt x="12983" y="13505"/>
                    <a:pt x="12983" y="13487"/>
                  </a:cubicBezTo>
                  <a:lnTo>
                    <a:pt x="13073" y="13203"/>
                  </a:lnTo>
                  <a:cubicBezTo>
                    <a:pt x="13073" y="13167"/>
                    <a:pt x="13095" y="13149"/>
                    <a:pt x="13095" y="13109"/>
                  </a:cubicBezTo>
                  <a:lnTo>
                    <a:pt x="13393" y="12022"/>
                  </a:lnTo>
                  <a:cubicBezTo>
                    <a:pt x="13411" y="11964"/>
                    <a:pt x="13411" y="11910"/>
                    <a:pt x="13434" y="11851"/>
                  </a:cubicBezTo>
                  <a:lnTo>
                    <a:pt x="13564" y="11270"/>
                  </a:lnTo>
                  <a:cubicBezTo>
                    <a:pt x="13808" y="10179"/>
                    <a:pt x="14051" y="8696"/>
                    <a:pt x="13956" y="7627"/>
                  </a:cubicBezTo>
                  <a:cubicBezTo>
                    <a:pt x="14051" y="6911"/>
                    <a:pt x="14425" y="3927"/>
                    <a:pt x="13506" y="2741"/>
                  </a:cubicBezTo>
                  <a:cubicBezTo>
                    <a:pt x="12942" y="2029"/>
                    <a:pt x="11667" y="1542"/>
                    <a:pt x="9449" y="1186"/>
                  </a:cubicBezTo>
                  <a:lnTo>
                    <a:pt x="9431" y="1163"/>
                  </a:lnTo>
                  <a:cubicBezTo>
                    <a:pt x="9111" y="1127"/>
                    <a:pt x="8831" y="1091"/>
                    <a:pt x="8547" y="1073"/>
                  </a:cubicBezTo>
                  <a:lnTo>
                    <a:pt x="8511" y="753"/>
                  </a:lnTo>
                  <a:cubicBezTo>
                    <a:pt x="8453" y="320"/>
                    <a:pt x="8096" y="0"/>
                    <a:pt x="7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357;p60">
              <a:extLst>
                <a:ext uri="{FF2B5EF4-FFF2-40B4-BE49-F238E27FC236}">
                  <a16:creationId xmlns:a16="http://schemas.microsoft.com/office/drawing/2014/main" id="{A76F901F-50EA-45A9-98E0-CB676A49EBFF}"/>
                </a:ext>
              </a:extLst>
            </p:cNvPr>
            <p:cNvSpPr/>
            <p:nvPr/>
          </p:nvSpPr>
          <p:spPr>
            <a:xfrm rot="968775">
              <a:off x="7369531" y="3399300"/>
              <a:ext cx="730886" cy="908554"/>
            </a:xfrm>
            <a:custGeom>
              <a:avLst/>
              <a:gdLst/>
              <a:ahLst/>
              <a:cxnLst/>
              <a:rect l="l" t="t" r="r" b="b"/>
              <a:pathLst>
                <a:path w="8606" h="10698" extrusionOk="0">
                  <a:moveTo>
                    <a:pt x="7142" y="0"/>
                  </a:moveTo>
                  <a:cubicBezTo>
                    <a:pt x="7123" y="0"/>
                    <a:pt x="7102" y="3"/>
                    <a:pt x="7082" y="8"/>
                  </a:cubicBezTo>
                  <a:lnTo>
                    <a:pt x="284" y="1135"/>
                  </a:lnTo>
                  <a:cubicBezTo>
                    <a:pt x="113" y="1153"/>
                    <a:pt x="0" y="1342"/>
                    <a:pt x="23" y="1527"/>
                  </a:cubicBezTo>
                  <a:lnTo>
                    <a:pt x="1168" y="10393"/>
                  </a:lnTo>
                  <a:cubicBezTo>
                    <a:pt x="1201" y="10571"/>
                    <a:pt x="1334" y="10697"/>
                    <a:pt x="1492" y="10697"/>
                  </a:cubicBezTo>
                  <a:cubicBezTo>
                    <a:pt x="1503" y="10697"/>
                    <a:pt x="1513" y="10697"/>
                    <a:pt x="1524" y="10695"/>
                  </a:cubicBezTo>
                  <a:lnTo>
                    <a:pt x="8321" y="9546"/>
                  </a:lnTo>
                  <a:cubicBezTo>
                    <a:pt x="8493" y="9528"/>
                    <a:pt x="8605" y="9343"/>
                    <a:pt x="8565" y="9154"/>
                  </a:cubicBezTo>
                  <a:lnTo>
                    <a:pt x="7420" y="287"/>
                  </a:lnTo>
                  <a:cubicBezTo>
                    <a:pt x="7404" y="125"/>
                    <a:pt x="7287" y="0"/>
                    <a:pt x="7142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358;p60">
              <a:extLst>
                <a:ext uri="{FF2B5EF4-FFF2-40B4-BE49-F238E27FC236}">
                  <a16:creationId xmlns:a16="http://schemas.microsoft.com/office/drawing/2014/main" id="{79D6FC27-EAAF-4A6D-8A72-00AB00BA212F}"/>
                </a:ext>
              </a:extLst>
            </p:cNvPr>
            <p:cNvSpPr/>
            <p:nvPr/>
          </p:nvSpPr>
          <p:spPr>
            <a:xfrm rot="968775">
              <a:off x="7434169" y="4125397"/>
              <a:ext cx="499628" cy="78133"/>
            </a:xfrm>
            <a:custGeom>
              <a:avLst/>
              <a:gdLst/>
              <a:ahLst/>
              <a:cxnLst/>
              <a:rect l="l" t="t" r="r" b="b"/>
              <a:pathLst>
                <a:path w="5883" h="920" extrusionOk="0">
                  <a:moveTo>
                    <a:pt x="5883" y="0"/>
                  </a:moveTo>
                  <a:cubicBezTo>
                    <a:pt x="5486" y="36"/>
                    <a:pt x="5071" y="72"/>
                    <a:pt x="4679" y="113"/>
                  </a:cubicBezTo>
                  <a:cubicBezTo>
                    <a:pt x="4359" y="149"/>
                    <a:pt x="4098" y="167"/>
                    <a:pt x="3832" y="208"/>
                  </a:cubicBezTo>
                  <a:lnTo>
                    <a:pt x="3741" y="226"/>
                  </a:lnTo>
                  <a:cubicBezTo>
                    <a:pt x="3494" y="244"/>
                    <a:pt x="3214" y="280"/>
                    <a:pt x="2912" y="338"/>
                  </a:cubicBezTo>
                  <a:cubicBezTo>
                    <a:pt x="2556" y="393"/>
                    <a:pt x="2276" y="433"/>
                    <a:pt x="2011" y="487"/>
                  </a:cubicBezTo>
                  <a:cubicBezTo>
                    <a:pt x="1749" y="523"/>
                    <a:pt x="1465" y="582"/>
                    <a:pt x="1168" y="636"/>
                  </a:cubicBezTo>
                  <a:cubicBezTo>
                    <a:pt x="1014" y="677"/>
                    <a:pt x="884" y="695"/>
                    <a:pt x="753" y="731"/>
                  </a:cubicBezTo>
                  <a:cubicBezTo>
                    <a:pt x="622" y="749"/>
                    <a:pt x="491" y="789"/>
                    <a:pt x="361" y="825"/>
                  </a:cubicBezTo>
                  <a:lnTo>
                    <a:pt x="0" y="920"/>
                  </a:lnTo>
                  <a:lnTo>
                    <a:pt x="379" y="843"/>
                  </a:lnTo>
                  <a:lnTo>
                    <a:pt x="771" y="789"/>
                  </a:lnTo>
                  <a:lnTo>
                    <a:pt x="1186" y="713"/>
                  </a:lnTo>
                  <a:lnTo>
                    <a:pt x="2029" y="582"/>
                  </a:lnTo>
                  <a:lnTo>
                    <a:pt x="2479" y="505"/>
                  </a:lnTo>
                  <a:cubicBezTo>
                    <a:pt x="2633" y="487"/>
                    <a:pt x="2781" y="469"/>
                    <a:pt x="2930" y="451"/>
                  </a:cubicBezTo>
                  <a:lnTo>
                    <a:pt x="4679" y="185"/>
                  </a:lnTo>
                  <a:lnTo>
                    <a:pt x="5486" y="54"/>
                  </a:lnTo>
                  <a:lnTo>
                    <a:pt x="5883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59;p60">
              <a:extLst>
                <a:ext uri="{FF2B5EF4-FFF2-40B4-BE49-F238E27FC236}">
                  <a16:creationId xmlns:a16="http://schemas.microsoft.com/office/drawing/2014/main" id="{85CC606C-5A32-4DBB-BD10-628F1CB8C6A6}"/>
                </a:ext>
              </a:extLst>
            </p:cNvPr>
            <p:cNvSpPr/>
            <p:nvPr/>
          </p:nvSpPr>
          <p:spPr>
            <a:xfrm rot="968775">
              <a:off x="7431904" y="4052958"/>
              <a:ext cx="510414" cy="80172"/>
            </a:xfrm>
            <a:custGeom>
              <a:avLst/>
              <a:gdLst/>
              <a:ahLst/>
              <a:cxnLst/>
              <a:rect l="l" t="t" r="r" b="b"/>
              <a:pathLst>
                <a:path w="6010" h="944" extrusionOk="0">
                  <a:moveTo>
                    <a:pt x="6009" y="1"/>
                  </a:moveTo>
                  <a:lnTo>
                    <a:pt x="6009" y="1"/>
                  </a:lnTo>
                  <a:cubicBezTo>
                    <a:pt x="5617" y="23"/>
                    <a:pt x="5203" y="60"/>
                    <a:pt x="4792" y="114"/>
                  </a:cubicBezTo>
                  <a:cubicBezTo>
                    <a:pt x="4490" y="154"/>
                    <a:pt x="4247" y="172"/>
                    <a:pt x="4022" y="208"/>
                  </a:cubicBezTo>
                  <a:lnTo>
                    <a:pt x="3909" y="208"/>
                  </a:lnTo>
                  <a:cubicBezTo>
                    <a:pt x="3625" y="249"/>
                    <a:pt x="3345" y="303"/>
                    <a:pt x="2989" y="339"/>
                  </a:cubicBezTo>
                  <a:cubicBezTo>
                    <a:pt x="2629" y="398"/>
                    <a:pt x="2331" y="452"/>
                    <a:pt x="2065" y="492"/>
                  </a:cubicBezTo>
                  <a:cubicBezTo>
                    <a:pt x="1804" y="546"/>
                    <a:pt x="1502" y="605"/>
                    <a:pt x="1204" y="659"/>
                  </a:cubicBezTo>
                  <a:cubicBezTo>
                    <a:pt x="1051" y="700"/>
                    <a:pt x="920" y="718"/>
                    <a:pt x="771" y="754"/>
                  </a:cubicBezTo>
                  <a:cubicBezTo>
                    <a:pt x="641" y="790"/>
                    <a:pt x="510" y="812"/>
                    <a:pt x="397" y="848"/>
                  </a:cubicBezTo>
                  <a:lnTo>
                    <a:pt x="80" y="928"/>
                  </a:lnTo>
                  <a:lnTo>
                    <a:pt x="80" y="928"/>
                  </a:lnTo>
                  <a:lnTo>
                    <a:pt x="397" y="866"/>
                  </a:lnTo>
                  <a:lnTo>
                    <a:pt x="789" y="812"/>
                  </a:lnTo>
                  <a:lnTo>
                    <a:pt x="1222" y="736"/>
                  </a:lnTo>
                  <a:lnTo>
                    <a:pt x="2106" y="605"/>
                  </a:lnTo>
                  <a:lnTo>
                    <a:pt x="2557" y="528"/>
                  </a:lnTo>
                  <a:cubicBezTo>
                    <a:pt x="2705" y="510"/>
                    <a:pt x="2854" y="492"/>
                    <a:pt x="3007" y="452"/>
                  </a:cubicBezTo>
                  <a:lnTo>
                    <a:pt x="4792" y="190"/>
                  </a:lnTo>
                  <a:lnTo>
                    <a:pt x="5617" y="60"/>
                  </a:lnTo>
                  <a:lnTo>
                    <a:pt x="6009" y="1"/>
                  </a:lnTo>
                  <a:close/>
                  <a:moveTo>
                    <a:pt x="80" y="928"/>
                  </a:moveTo>
                  <a:lnTo>
                    <a:pt x="1" y="943"/>
                  </a:lnTo>
                  <a:lnTo>
                    <a:pt x="19" y="943"/>
                  </a:lnTo>
                  <a:lnTo>
                    <a:pt x="80" y="928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60;p60">
              <a:extLst>
                <a:ext uri="{FF2B5EF4-FFF2-40B4-BE49-F238E27FC236}">
                  <a16:creationId xmlns:a16="http://schemas.microsoft.com/office/drawing/2014/main" id="{21AD137C-0DE4-4D32-8C86-0D53DF86E8E3}"/>
                </a:ext>
              </a:extLst>
            </p:cNvPr>
            <p:cNvSpPr/>
            <p:nvPr/>
          </p:nvSpPr>
          <p:spPr>
            <a:xfrm rot="968775">
              <a:off x="7445307" y="3983468"/>
              <a:ext cx="496146" cy="78133"/>
            </a:xfrm>
            <a:custGeom>
              <a:avLst/>
              <a:gdLst/>
              <a:ahLst/>
              <a:cxnLst/>
              <a:rect l="l" t="t" r="r" b="b"/>
              <a:pathLst>
                <a:path w="5842" h="920" extrusionOk="0">
                  <a:moveTo>
                    <a:pt x="5842" y="0"/>
                  </a:moveTo>
                  <a:cubicBezTo>
                    <a:pt x="5468" y="41"/>
                    <a:pt x="5053" y="77"/>
                    <a:pt x="4661" y="113"/>
                  </a:cubicBezTo>
                  <a:cubicBezTo>
                    <a:pt x="4323" y="153"/>
                    <a:pt x="4057" y="189"/>
                    <a:pt x="3814" y="207"/>
                  </a:cubicBezTo>
                  <a:lnTo>
                    <a:pt x="3701" y="225"/>
                  </a:lnTo>
                  <a:cubicBezTo>
                    <a:pt x="3457" y="266"/>
                    <a:pt x="3214" y="302"/>
                    <a:pt x="2912" y="338"/>
                  </a:cubicBezTo>
                  <a:cubicBezTo>
                    <a:pt x="2556" y="397"/>
                    <a:pt x="2276" y="433"/>
                    <a:pt x="2010" y="491"/>
                  </a:cubicBezTo>
                  <a:cubicBezTo>
                    <a:pt x="1749" y="527"/>
                    <a:pt x="1465" y="582"/>
                    <a:pt x="1168" y="640"/>
                  </a:cubicBezTo>
                  <a:cubicBezTo>
                    <a:pt x="1037" y="676"/>
                    <a:pt x="884" y="694"/>
                    <a:pt x="753" y="735"/>
                  </a:cubicBezTo>
                  <a:cubicBezTo>
                    <a:pt x="622" y="771"/>
                    <a:pt x="509" y="789"/>
                    <a:pt x="379" y="829"/>
                  </a:cubicBezTo>
                  <a:lnTo>
                    <a:pt x="23" y="902"/>
                  </a:lnTo>
                  <a:lnTo>
                    <a:pt x="0" y="920"/>
                  </a:lnTo>
                  <a:lnTo>
                    <a:pt x="379" y="848"/>
                  </a:lnTo>
                  <a:lnTo>
                    <a:pt x="771" y="789"/>
                  </a:lnTo>
                  <a:lnTo>
                    <a:pt x="1186" y="717"/>
                  </a:lnTo>
                  <a:lnTo>
                    <a:pt x="2028" y="582"/>
                  </a:lnTo>
                  <a:lnTo>
                    <a:pt x="2479" y="527"/>
                  </a:lnTo>
                  <a:cubicBezTo>
                    <a:pt x="2633" y="491"/>
                    <a:pt x="2781" y="469"/>
                    <a:pt x="2912" y="451"/>
                  </a:cubicBezTo>
                  <a:lnTo>
                    <a:pt x="4661" y="189"/>
                  </a:lnTo>
                  <a:lnTo>
                    <a:pt x="5468" y="77"/>
                  </a:lnTo>
                  <a:lnTo>
                    <a:pt x="5842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61;p60">
              <a:extLst>
                <a:ext uri="{FF2B5EF4-FFF2-40B4-BE49-F238E27FC236}">
                  <a16:creationId xmlns:a16="http://schemas.microsoft.com/office/drawing/2014/main" id="{1C941F51-DCB5-4AE7-B88A-9C479C2230A7}"/>
                </a:ext>
              </a:extLst>
            </p:cNvPr>
            <p:cNvSpPr/>
            <p:nvPr/>
          </p:nvSpPr>
          <p:spPr>
            <a:xfrm rot="968775">
              <a:off x="7475058" y="3905364"/>
              <a:ext cx="481709" cy="73207"/>
            </a:xfrm>
            <a:custGeom>
              <a:avLst/>
              <a:gdLst/>
              <a:ahLst/>
              <a:cxnLst/>
              <a:rect l="l" t="t" r="r" b="b"/>
              <a:pathLst>
                <a:path w="5672" h="862" extrusionOk="0">
                  <a:moveTo>
                    <a:pt x="5671" y="0"/>
                  </a:moveTo>
                  <a:cubicBezTo>
                    <a:pt x="5297" y="36"/>
                    <a:pt x="4905" y="73"/>
                    <a:pt x="4508" y="113"/>
                  </a:cubicBezTo>
                  <a:cubicBezTo>
                    <a:pt x="4188" y="131"/>
                    <a:pt x="3927" y="167"/>
                    <a:pt x="3683" y="208"/>
                  </a:cubicBezTo>
                  <a:cubicBezTo>
                    <a:pt x="3607" y="208"/>
                    <a:pt x="3553" y="226"/>
                    <a:pt x="3476" y="226"/>
                  </a:cubicBezTo>
                  <a:cubicBezTo>
                    <a:pt x="3287" y="244"/>
                    <a:pt x="3061" y="280"/>
                    <a:pt x="2818" y="320"/>
                  </a:cubicBezTo>
                  <a:cubicBezTo>
                    <a:pt x="2462" y="375"/>
                    <a:pt x="2200" y="411"/>
                    <a:pt x="1952" y="451"/>
                  </a:cubicBezTo>
                  <a:cubicBezTo>
                    <a:pt x="1822" y="469"/>
                    <a:pt x="1709" y="505"/>
                    <a:pt x="1596" y="523"/>
                  </a:cubicBezTo>
                  <a:lnTo>
                    <a:pt x="1524" y="523"/>
                  </a:lnTo>
                  <a:cubicBezTo>
                    <a:pt x="1389" y="564"/>
                    <a:pt x="1258" y="582"/>
                    <a:pt x="1128" y="600"/>
                  </a:cubicBezTo>
                  <a:lnTo>
                    <a:pt x="1128" y="618"/>
                  </a:lnTo>
                  <a:cubicBezTo>
                    <a:pt x="997" y="636"/>
                    <a:pt x="866" y="659"/>
                    <a:pt x="735" y="695"/>
                  </a:cubicBezTo>
                  <a:cubicBezTo>
                    <a:pt x="600" y="713"/>
                    <a:pt x="469" y="749"/>
                    <a:pt x="357" y="789"/>
                  </a:cubicBezTo>
                  <a:lnTo>
                    <a:pt x="1" y="861"/>
                  </a:lnTo>
                  <a:lnTo>
                    <a:pt x="1" y="861"/>
                  </a:lnTo>
                  <a:lnTo>
                    <a:pt x="375" y="807"/>
                  </a:lnTo>
                  <a:lnTo>
                    <a:pt x="753" y="749"/>
                  </a:lnTo>
                  <a:lnTo>
                    <a:pt x="1146" y="677"/>
                  </a:lnTo>
                  <a:lnTo>
                    <a:pt x="1975" y="564"/>
                  </a:lnTo>
                  <a:lnTo>
                    <a:pt x="2403" y="487"/>
                  </a:lnTo>
                  <a:cubicBezTo>
                    <a:pt x="2538" y="469"/>
                    <a:pt x="2687" y="451"/>
                    <a:pt x="2836" y="433"/>
                  </a:cubicBezTo>
                  <a:lnTo>
                    <a:pt x="4508" y="185"/>
                  </a:lnTo>
                  <a:lnTo>
                    <a:pt x="5297" y="55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62;p60">
              <a:extLst>
                <a:ext uri="{FF2B5EF4-FFF2-40B4-BE49-F238E27FC236}">
                  <a16:creationId xmlns:a16="http://schemas.microsoft.com/office/drawing/2014/main" id="{1125D512-74C3-472D-ABE2-2A4E55D94D59}"/>
                </a:ext>
              </a:extLst>
            </p:cNvPr>
            <p:cNvSpPr/>
            <p:nvPr/>
          </p:nvSpPr>
          <p:spPr>
            <a:xfrm rot="968775">
              <a:off x="7497767" y="3828005"/>
              <a:ext cx="464468" cy="68621"/>
            </a:xfrm>
            <a:custGeom>
              <a:avLst/>
              <a:gdLst/>
              <a:ahLst/>
              <a:cxnLst/>
              <a:rect l="l" t="t" r="r" b="b"/>
              <a:pathLst>
                <a:path w="5469" h="808" extrusionOk="0">
                  <a:moveTo>
                    <a:pt x="5468" y="1"/>
                  </a:moveTo>
                  <a:cubicBezTo>
                    <a:pt x="5090" y="19"/>
                    <a:pt x="4716" y="55"/>
                    <a:pt x="4342" y="73"/>
                  </a:cubicBezTo>
                  <a:cubicBezTo>
                    <a:pt x="4040" y="114"/>
                    <a:pt x="3778" y="150"/>
                    <a:pt x="3530" y="168"/>
                  </a:cubicBezTo>
                  <a:cubicBezTo>
                    <a:pt x="3440" y="186"/>
                    <a:pt x="3327" y="186"/>
                    <a:pt x="3233" y="204"/>
                  </a:cubicBezTo>
                  <a:cubicBezTo>
                    <a:pt x="3061" y="226"/>
                    <a:pt x="2895" y="244"/>
                    <a:pt x="2705" y="280"/>
                  </a:cubicBezTo>
                  <a:cubicBezTo>
                    <a:pt x="2367" y="316"/>
                    <a:pt x="2124" y="375"/>
                    <a:pt x="1880" y="411"/>
                  </a:cubicBezTo>
                  <a:cubicBezTo>
                    <a:pt x="1750" y="429"/>
                    <a:pt x="1637" y="452"/>
                    <a:pt x="1524" y="470"/>
                  </a:cubicBezTo>
                  <a:lnTo>
                    <a:pt x="1466" y="488"/>
                  </a:lnTo>
                  <a:cubicBezTo>
                    <a:pt x="1335" y="506"/>
                    <a:pt x="1222" y="524"/>
                    <a:pt x="1092" y="564"/>
                  </a:cubicBezTo>
                  <a:lnTo>
                    <a:pt x="1073" y="564"/>
                  </a:lnTo>
                  <a:cubicBezTo>
                    <a:pt x="961" y="582"/>
                    <a:pt x="826" y="600"/>
                    <a:pt x="695" y="636"/>
                  </a:cubicBezTo>
                  <a:cubicBezTo>
                    <a:pt x="582" y="654"/>
                    <a:pt x="451" y="695"/>
                    <a:pt x="339" y="713"/>
                  </a:cubicBezTo>
                  <a:lnTo>
                    <a:pt x="1" y="808"/>
                  </a:lnTo>
                  <a:lnTo>
                    <a:pt x="357" y="749"/>
                  </a:lnTo>
                  <a:lnTo>
                    <a:pt x="713" y="695"/>
                  </a:lnTo>
                  <a:lnTo>
                    <a:pt x="1092" y="636"/>
                  </a:lnTo>
                  <a:lnTo>
                    <a:pt x="1898" y="506"/>
                  </a:lnTo>
                  <a:lnTo>
                    <a:pt x="2313" y="452"/>
                  </a:lnTo>
                  <a:cubicBezTo>
                    <a:pt x="2444" y="429"/>
                    <a:pt x="2575" y="411"/>
                    <a:pt x="2723" y="393"/>
                  </a:cubicBezTo>
                  <a:lnTo>
                    <a:pt x="4342" y="150"/>
                  </a:lnTo>
                  <a:lnTo>
                    <a:pt x="5090" y="55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63;p60">
              <a:extLst>
                <a:ext uri="{FF2B5EF4-FFF2-40B4-BE49-F238E27FC236}">
                  <a16:creationId xmlns:a16="http://schemas.microsoft.com/office/drawing/2014/main" id="{7DCC9A57-7ED5-4FBD-97BF-4A07C0A66E73}"/>
                </a:ext>
              </a:extLst>
            </p:cNvPr>
            <p:cNvSpPr/>
            <p:nvPr/>
          </p:nvSpPr>
          <p:spPr>
            <a:xfrm rot="968775">
              <a:off x="7494897" y="3745485"/>
              <a:ext cx="464468" cy="69046"/>
            </a:xfrm>
            <a:custGeom>
              <a:avLst/>
              <a:gdLst/>
              <a:ahLst/>
              <a:cxnLst/>
              <a:rect l="l" t="t" r="r" b="b"/>
              <a:pathLst>
                <a:path w="5469" h="813" extrusionOk="0">
                  <a:moveTo>
                    <a:pt x="5468" y="1"/>
                  </a:moveTo>
                  <a:lnTo>
                    <a:pt x="5468" y="1"/>
                  </a:lnTo>
                  <a:cubicBezTo>
                    <a:pt x="5112" y="23"/>
                    <a:pt x="4734" y="59"/>
                    <a:pt x="4360" y="95"/>
                  </a:cubicBezTo>
                  <a:cubicBezTo>
                    <a:pt x="4040" y="113"/>
                    <a:pt x="3796" y="154"/>
                    <a:pt x="3553" y="172"/>
                  </a:cubicBezTo>
                  <a:cubicBezTo>
                    <a:pt x="3440" y="190"/>
                    <a:pt x="3345" y="208"/>
                    <a:pt x="3251" y="208"/>
                  </a:cubicBezTo>
                  <a:cubicBezTo>
                    <a:pt x="3084" y="249"/>
                    <a:pt x="2913" y="267"/>
                    <a:pt x="2705" y="285"/>
                  </a:cubicBezTo>
                  <a:cubicBezTo>
                    <a:pt x="2367" y="339"/>
                    <a:pt x="2124" y="379"/>
                    <a:pt x="1880" y="415"/>
                  </a:cubicBezTo>
                  <a:cubicBezTo>
                    <a:pt x="1768" y="434"/>
                    <a:pt x="1637" y="452"/>
                    <a:pt x="1524" y="492"/>
                  </a:cubicBezTo>
                  <a:lnTo>
                    <a:pt x="1466" y="492"/>
                  </a:lnTo>
                  <a:cubicBezTo>
                    <a:pt x="1353" y="510"/>
                    <a:pt x="1222" y="546"/>
                    <a:pt x="1091" y="564"/>
                  </a:cubicBezTo>
                  <a:cubicBezTo>
                    <a:pt x="961" y="587"/>
                    <a:pt x="830" y="623"/>
                    <a:pt x="699" y="641"/>
                  </a:cubicBezTo>
                  <a:cubicBezTo>
                    <a:pt x="587" y="677"/>
                    <a:pt x="451" y="699"/>
                    <a:pt x="339" y="736"/>
                  </a:cubicBezTo>
                  <a:lnTo>
                    <a:pt x="1" y="812"/>
                  </a:lnTo>
                  <a:lnTo>
                    <a:pt x="361" y="754"/>
                  </a:lnTo>
                  <a:lnTo>
                    <a:pt x="717" y="699"/>
                  </a:lnTo>
                  <a:lnTo>
                    <a:pt x="1110" y="641"/>
                  </a:lnTo>
                  <a:lnTo>
                    <a:pt x="1898" y="528"/>
                  </a:lnTo>
                  <a:lnTo>
                    <a:pt x="2313" y="452"/>
                  </a:lnTo>
                  <a:cubicBezTo>
                    <a:pt x="2444" y="434"/>
                    <a:pt x="2593" y="415"/>
                    <a:pt x="2728" y="397"/>
                  </a:cubicBezTo>
                  <a:lnTo>
                    <a:pt x="4360" y="172"/>
                  </a:lnTo>
                  <a:lnTo>
                    <a:pt x="5112" y="59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64;p60">
              <a:extLst>
                <a:ext uri="{FF2B5EF4-FFF2-40B4-BE49-F238E27FC236}">
                  <a16:creationId xmlns:a16="http://schemas.microsoft.com/office/drawing/2014/main" id="{24AF4C9A-3F57-417F-8421-F55F4FACF321}"/>
                </a:ext>
              </a:extLst>
            </p:cNvPr>
            <p:cNvSpPr/>
            <p:nvPr/>
          </p:nvSpPr>
          <p:spPr>
            <a:xfrm rot="968775">
              <a:off x="7506748" y="3670899"/>
              <a:ext cx="451899" cy="65564"/>
            </a:xfrm>
            <a:custGeom>
              <a:avLst/>
              <a:gdLst/>
              <a:ahLst/>
              <a:cxnLst/>
              <a:rect l="l" t="t" r="r" b="b"/>
              <a:pathLst>
                <a:path w="5321" h="772" extrusionOk="0">
                  <a:moveTo>
                    <a:pt x="5320" y="1"/>
                  </a:moveTo>
                  <a:lnTo>
                    <a:pt x="5320" y="1"/>
                  </a:lnTo>
                  <a:cubicBezTo>
                    <a:pt x="4959" y="19"/>
                    <a:pt x="4603" y="37"/>
                    <a:pt x="4229" y="73"/>
                  </a:cubicBezTo>
                  <a:cubicBezTo>
                    <a:pt x="3945" y="113"/>
                    <a:pt x="3684" y="132"/>
                    <a:pt x="3458" y="150"/>
                  </a:cubicBezTo>
                  <a:cubicBezTo>
                    <a:pt x="3328" y="168"/>
                    <a:pt x="3197" y="186"/>
                    <a:pt x="3044" y="208"/>
                  </a:cubicBezTo>
                  <a:cubicBezTo>
                    <a:pt x="2913" y="226"/>
                    <a:pt x="2782" y="244"/>
                    <a:pt x="2651" y="262"/>
                  </a:cubicBezTo>
                  <a:cubicBezTo>
                    <a:pt x="2313" y="298"/>
                    <a:pt x="2070" y="339"/>
                    <a:pt x="1845" y="393"/>
                  </a:cubicBezTo>
                  <a:cubicBezTo>
                    <a:pt x="1732" y="411"/>
                    <a:pt x="1601" y="434"/>
                    <a:pt x="1488" y="452"/>
                  </a:cubicBezTo>
                  <a:lnTo>
                    <a:pt x="1448" y="452"/>
                  </a:lnTo>
                  <a:cubicBezTo>
                    <a:pt x="1317" y="470"/>
                    <a:pt x="1204" y="506"/>
                    <a:pt x="1074" y="524"/>
                  </a:cubicBezTo>
                  <a:cubicBezTo>
                    <a:pt x="943" y="564"/>
                    <a:pt x="812" y="582"/>
                    <a:pt x="700" y="600"/>
                  </a:cubicBezTo>
                  <a:cubicBezTo>
                    <a:pt x="587" y="636"/>
                    <a:pt x="452" y="659"/>
                    <a:pt x="339" y="695"/>
                  </a:cubicBezTo>
                  <a:lnTo>
                    <a:pt x="69" y="761"/>
                  </a:lnTo>
                  <a:lnTo>
                    <a:pt x="69" y="761"/>
                  </a:lnTo>
                  <a:lnTo>
                    <a:pt x="362" y="713"/>
                  </a:lnTo>
                  <a:lnTo>
                    <a:pt x="718" y="659"/>
                  </a:lnTo>
                  <a:lnTo>
                    <a:pt x="1092" y="600"/>
                  </a:lnTo>
                  <a:lnTo>
                    <a:pt x="1863" y="488"/>
                  </a:lnTo>
                  <a:lnTo>
                    <a:pt x="2255" y="434"/>
                  </a:lnTo>
                  <a:cubicBezTo>
                    <a:pt x="2390" y="411"/>
                    <a:pt x="2521" y="393"/>
                    <a:pt x="2651" y="375"/>
                  </a:cubicBezTo>
                  <a:lnTo>
                    <a:pt x="4247" y="150"/>
                  </a:lnTo>
                  <a:lnTo>
                    <a:pt x="4959" y="37"/>
                  </a:lnTo>
                  <a:lnTo>
                    <a:pt x="5320" y="1"/>
                  </a:lnTo>
                  <a:close/>
                  <a:moveTo>
                    <a:pt x="69" y="761"/>
                  </a:moveTo>
                  <a:lnTo>
                    <a:pt x="1" y="772"/>
                  </a:lnTo>
                  <a:lnTo>
                    <a:pt x="23" y="772"/>
                  </a:lnTo>
                  <a:lnTo>
                    <a:pt x="69" y="76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65;p60">
              <a:extLst>
                <a:ext uri="{FF2B5EF4-FFF2-40B4-BE49-F238E27FC236}">
                  <a16:creationId xmlns:a16="http://schemas.microsoft.com/office/drawing/2014/main" id="{4042A8DE-8DC1-4B1C-8288-609EADB667C5}"/>
                </a:ext>
              </a:extLst>
            </p:cNvPr>
            <p:cNvSpPr/>
            <p:nvPr/>
          </p:nvSpPr>
          <p:spPr>
            <a:xfrm rot="968775">
              <a:off x="7522674" y="3599764"/>
              <a:ext cx="435423" cy="62507"/>
            </a:xfrm>
            <a:custGeom>
              <a:avLst/>
              <a:gdLst/>
              <a:ahLst/>
              <a:cxnLst/>
              <a:rect l="l" t="t" r="r" b="b"/>
              <a:pathLst>
                <a:path w="5127" h="736" extrusionOk="0">
                  <a:moveTo>
                    <a:pt x="5126" y="0"/>
                  </a:moveTo>
                  <a:lnTo>
                    <a:pt x="5126" y="0"/>
                  </a:lnTo>
                  <a:cubicBezTo>
                    <a:pt x="4788" y="23"/>
                    <a:pt x="4432" y="41"/>
                    <a:pt x="4076" y="77"/>
                  </a:cubicBezTo>
                  <a:cubicBezTo>
                    <a:pt x="3796" y="95"/>
                    <a:pt x="3548" y="136"/>
                    <a:pt x="3323" y="154"/>
                  </a:cubicBezTo>
                  <a:cubicBezTo>
                    <a:pt x="3174" y="172"/>
                    <a:pt x="3007" y="190"/>
                    <a:pt x="2818" y="208"/>
                  </a:cubicBezTo>
                  <a:cubicBezTo>
                    <a:pt x="2724" y="226"/>
                    <a:pt x="2629" y="226"/>
                    <a:pt x="2557" y="248"/>
                  </a:cubicBezTo>
                  <a:cubicBezTo>
                    <a:pt x="2237" y="302"/>
                    <a:pt x="1993" y="320"/>
                    <a:pt x="1768" y="361"/>
                  </a:cubicBezTo>
                  <a:cubicBezTo>
                    <a:pt x="1655" y="379"/>
                    <a:pt x="1542" y="397"/>
                    <a:pt x="1430" y="433"/>
                  </a:cubicBezTo>
                  <a:lnTo>
                    <a:pt x="1389" y="433"/>
                  </a:lnTo>
                  <a:cubicBezTo>
                    <a:pt x="1258" y="451"/>
                    <a:pt x="1146" y="474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46"/>
                    <a:pt x="659" y="586"/>
                  </a:cubicBezTo>
                  <a:cubicBezTo>
                    <a:pt x="546" y="604"/>
                    <a:pt x="434" y="622"/>
                    <a:pt x="321" y="658"/>
                  </a:cubicBezTo>
                  <a:lnTo>
                    <a:pt x="1" y="735"/>
                  </a:lnTo>
                  <a:lnTo>
                    <a:pt x="1" y="735"/>
                  </a:lnTo>
                  <a:lnTo>
                    <a:pt x="339" y="677"/>
                  </a:lnTo>
                  <a:lnTo>
                    <a:pt x="677" y="622"/>
                  </a:lnTo>
                  <a:lnTo>
                    <a:pt x="1033" y="586"/>
                  </a:lnTo>
                  <a:lnTo>
                    <a:pt x="1786" y="474"/>
                  </a:lnTo>
                  <a:lnTo>
                    <a:pt x="2160" y="415"/>
                  </a:lnTo>
                  <a:cubicBezTo>
                    <a:pt x="2291" y="397"/>
                    <a:pt x="2421" y="379"/>
                    <a:pt x="2557" y="361"/>
                  </a:cubicBezTo>
                  <a:lnTo>
                    <a:pt x="4094" y="154"/>
                  </a:lnTo>
                  <a:lnTo>
                    <a:pt x="4788" y="59"/>
                  </a:lnTo>
                  <a:lnTo>
                    <a:pt x="5126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66;p60">
              <a:extLst>
                <a:ext uri="{FF2B5EF4-FFF2-40B4-BE49-F238E27FC236}">
                  <a16:creationId xmlns:a16="http://schemas.microsoft.com/office/drawing/2014/main" id="{81BDFD82-A02D-497F-B98D-3DB648F63373}"/>
                </a:ext>
              </a:extLst>
            </p:cNvPr>
            <p:cNvSpPr/>
            <p:nvPr/>
          </p:nvSpPr>
          <p:spPr>
            <a:xfrm rot="968775">
              <a:off x="7543391" y="3516850"/>
              <a:ext cx="440349" cy="63950"/>
            </a:xfrm>
            <a:custGeom>
              <a:avLst/>
              <a:gdLst/>
              <a:ahLst/>
              <a:cxnLst/>
              <a:rect l="l" t="t" r="r" b="b"/>
              <a:pathLst>
                <a:path w="5185" h="753" extrusionOk="0">
                  <a:moveTo>
                    <a:pt x="5185" y="0"/>
                  </a:moveTo>
                  <a:cubicBezTo>
                    <a:pt x="4847" y="23"/>
                    <a:pt x="4486" y="41"/>
                    <a:pt x="4130" y="77"/>
                  </a:cubicBezTo>
                  <a:cubicBezTo>
                    <a:pt x="3832" y="95"/>
                    <a:pt x="3584" y="113"/>
                    <a:pt x="3359" y="153"/>
                  </a:cubicBezTo>
                  <a:cubicBezTo>
                    <a:pt x="3210" y="171"/>
                    <a:pt x="3062" y="189"/>
                    <a:pt x="2890" y="207"/>
                  </a:cubicBezTo>
                  <a:cubicBezTo>
                    <a:pt x="2778" y="226"/>
                    <a:pt x="2683" y="226"/>
                    <a:pt x="2570" y="248"/>
                  </a:cubicBezTo>
                  <a:cubicBezTo>
                    <a:pt x="2255" y="302"/>
                    <a:pt x="2007" y="338"/>
                    <a:pt x="1781" y="379"/>
                  </a:cubicBezTo>
                  <a:cubicBezTo>
                    <a:pt x="1669" y="397"/>
                    <a:pt x="1556" y="415"/>
                    <a:pt x="1443" y="433"/>
                  </a:cubicBezTo>
                  <a:lnTo>
                    <a:pt x="1389" y="433"/>
                  </a:lnTo>
                  <a:cubicBezTo>
                    <a:pt x="1276" y="451"/>
                    <a:pt x="1146" y="491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64"/>
                    <a:pt x="654" y="586"/>
                  </a:cubicBezTo>
                  <a:cubicBezTo>
                    <a:pt x="542" y="604"/>
                    <a:pt x="429" y="640"/>
                    <a:pt x="316" y="658"/>
                  </a:cubicBezTo>
                  <a:lnTo>
                    <a:pt x="1" y="753"/>
                  </a:lnTo>
                  <a:lnTo>
                    <a:pt x="339" y="699"/>
                  </a:lnTo>
                  <a:lnTo>
                    <a:pt x="677" y="640"/>
                  </a:lnTo>
                  <a:lnTo>
                    <a:pt x="1033" y="586"/>
                  </a:lnTo>
                  <a:lnTo>
                    <a:pt x="1804" y="473"/>
                  </a:lnTo>
                  <a:lnTo>
                    <a:pt x="2196" y="415"/>
                  </a:lnTo>
                  <a:cubicBezTo>
                    <a:pt x="2327" y="397"/>
                    <a:pt x="2457" y="379"/>
                    <a:pt x="2593" y="361"/>
                  </a:cubicBezTo>
                  <a:lnTo>
                    <a:pt x="4130" y="153"/>
                  </a:lnTo>
                  <a:lnTo>
                    <a:pt x="4847" y="41"/>
                  </a:lnTo>
                  <a:lnTo>
                    <a:pt x="5185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67;p60">
              <a:extLst>
                <a:ext uri="{FF2B5EF4-FFF2-40B4-BE49-F238E27FC236}">
                  <a16:creationId xmlns:a16="http://schemas.microsoft.com/office/drawing/2014/main" id="{8F107E5B-407C-4876-98D1-07E774A83781}"/>
                </a:ext>
              </a:extLst>
            </p:cNvPr>
            <p:cNvSpPr/>
            <p:nvPr/>
          </p:nvSpPr>
          <p:spPr>
            <a:xfrm rot="968775">
              <a:off x="7656395" y="3566095"/>
              <a:ext cx="850379" cy="561710"/>
            </a:xfrm>
            <a:custGeom>
              <a:avLst/>
              <a:gdLst/>
              <a:ahLst/>
              <a:cxnLst/>
              <a:rect l="l" t="t" r="r" b="b"/>
              <a:pathLst>
                <a:path w="10013" h="6614" extrusionOk="0">
                  <a:moveTo>
                    <a:pt x="9675" y="6235"/>
                  </a:moveTo>
                  <a:cubicBezTo>
                    <a:pt x="9859" y="4977"/>
                    <a:pt x="10013" y="2575"/>
                    <a:pt x="9336" y="1709"/>
                  </a:cubicBezTo>
                  <a:cubicBezTo>
                    <a:pt x="8732" y="938"/>
                    <a:pt x="6911" y="546"/>
                    <a:pt x="5595" y="339"/>
                  </a:cubicBezTo>
                  <a:cubicBezTo>
                    <a:pt x="4283" y="149"/>
                    <a:pt x="2422" y="1"/>
                    <a:pt x="1633" y="564"/>
                  </a:cubicBezTo>
                  <a:cubicBezTo>
                    <a:pt x="731" y="1204"/>
                    <a:pt x="186" y="3530"/>
                    <a:pt x="1" y="4810"/>
                  </a:cubicBezTo>
                  <a:lnTo>
                    <a:pt x="2047" y="5617"/>
                  </a:lnTo>
                  <a:lnTo>
                    <a:pt x="4675" y="6613"/>
                  </a:lnTo>
                  <a:lnTo>
                    <a:pt x="4675" y="6613"/>
                  </a:lnTo>
                  <a:lnTo>
                    <a:pt x="7457" y="6406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68;p60">
              <a:extLst>
                <a:ext uri="{FF2B5EF4-FFF2-40B4-BE49-F238E27FC236}">
                  <a16:creationId xmlns:a16="http://schemas.microsoft.com/office/drawing/2014/main" id="{F06B3BE6-F254-4906-9CED-DC0091DC1529}"/>
                </a:ext>
              </a:extLst>
            </p:cNvPr>
            <p:cNvSpPr/>
            <p:nvPr/>
          </p:nvSpPr>
          <p:spPr>
            <a:xfrm rot="968775">
              <a:off x="7794930" y="3654946"/>
              <a:ext cx="346164" cy="823202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62"/>
                    <a:pt x="3476" y="226"/>
                    <a:pt x="3120" y="132"/>
                  </a:cubicBezTo>
                  <a:cubicBezTo>
                    <a:pt x="2629" y="1"/>
                    <a:pt x="2236" y="618"/>
                    <a:pt x="1934" y="884"/>
                  </a:cubicBezTo>
                  <a:cubicBezTo>
                    <a:pt x="1655" y="1128"/>
                    <a:pt x="1502" y="1277"/>
                    <a:pt x="1430" y="1763"/>
                  </a:cubicBezTo>
                  <a:lnTo>
                    <a:pt x="19" y="9070"/>
                  </a:lnTo>
                  <a:cubicBezTo>
                    <a:pt x="1" y="9201"/>
                    <a:pt x="357" y="9296"/>
                    <a:pt x="600" y="9390"/>
                  </a:cubicBezTo>
                  <a:cubicBezTo>
                    <a:pt x="641" y="9390"/>
                    <a:pt x="659" y="9408"/>
                    <a:pt x="695" y="9408"/>
                  </a:cubicBezTo>
                  <a:cubicBezTo>
                    <a:pt x="1015" y="9503"/>
                    <a:pt x="1353" y="9580"/>
                    <a:pt x="1691" y="9616"/>
                  </a:cubicBezTo>
                  <a:cubicBezTo>
                    <a:pt x="2029" y="9674"/>
                    <a:pt x="2367" y="9692"/>
                    <a:pt x="2705" y="9692"/>
                  </a:cubicBezTo>
                  <a:lnTo>
                    <a:pt x="2800" y="9692"/>
                  </a:lnTo>
                  <a:cubicBezTo>
                    <a:pt x="3061" y="9692"/>
                    <a:pt x="3345" y="9674"/>
                    <a:pt x="3363" y="9539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69;p60">
              <a:extLst>
                <a:ext uri="{FF2B5EF4-FFF2-40B4-BE49-F238E27FC236}">
                  <a16:creationId xmlns:a16="http://schemas.microsoft.com/office/drawing/2014/main" id="{30B875D3-E9DB-46B5-913E-11A0ADCED635}"/>
                </a:ext>
              </a:extLst>
            </p:cNvPr>
            <p:cNvSpPr/>
            <p:nvPr/>
          </p:nvSpPr>
          <p:spPr>
            <a:xfrm rot="968775">
              <a:off x="7966037" y="3856510"/>
              <a:ext cx="223274" cy="46370"/>
            </a:xfrm>
            <a:custGeom>
              <a:avLst/>
              <a:gdLst/>
              <a:ahLst/>
              <a:cxnLst/>
              <a:rect l="l" t="t" r="r" b="b"/>
              <a:pathLst>
                <a:path w="2629" h="546" extrusionOk="0">
                  <a:moveTo>
                    <a:pt x="19" y="0"/>
                  </a:moveTo>
                  <a:lnTo>
                    <a:pt x="1" y="113"/>
                  </a:lnTo>
                  <a:cubicBezTo>
                    <a:pt x="19" y="113"/>
                    <a:pt x="59" y="136"/>
                    <a:pt x="78" y="154"/>
                  </a:cubicBezTo>
                  <a:cubicBezTo>
                    <a:pt x="150" y="190"/>
                    <a:pt x="226" y="226"/>
                    <a:pt x="321" y="266"/>
                  </a:cubicBezTo>
                  <a:cubicBezTo>
                    <a:pt x="357" y="284"/>
                    <a:pt x="416" y="284"/>
                    <a:pt x="452" y="302"/>
                  </a:cubicBezTo>
                  <a:cubicBezTo>
                    <a:pt x="488" y="321"/>
                    <a:pt x="546" y="339"/>
                    <a:pt x="582" y="361"/>
                  </a:cubicBezTo>
                  <a:cubicBezTo>
                    <a:pt x="695" y="379"/>
                    <a:pt x="790" y="415"/>
                    <a:pt x="884" y="433"/>
                  </a:cubicBezTo>
                  <a:cubicBezTo>
                    <a:pt x="997" y="474"/>
                    <a:pt x="1092" y="492"/>
                    <a:pt x="1204" y="510"/>
                  </a:cubicBezTo>
                  <a:cubicBezTo>
                    <a:pt x="1317" y="510"/>
                    <a:pt x="1430" y="528"/>
                    <a:pt x="1525" y="546"/>
                  </a:cubicBezTo>
                  <a:lnTo>
                    <a:pt x="1917" y="546"/>
                  </a:lnTo>
                  <a:cubicBezTo>
                    <a:pt x="1935" y="528"/>
                    <a:pt x="1975" y="528"/>
                    <a:pt x="1993" y="528"/>
                  </a:cubicBezTo>
                  <a:cubicBezTo>
                    <a:pt x="2029" y="528"/>
                    <a:pt x="2088" y="528"/>
                    <a:pt x="2124" y="510"/>
                  </a:cubicBezTo>
                  <a:cubicBezTo>
                    <a:pt x="2219" y="492"/>
                    <a:pt x="2313" y="492"/>
                    <a:pt x="2385" y="451"/>
                  </a:cubicBezTo>
                  <a:cubicBezTo>
                    <a:pt x="2426" y="451"/>
                    <a:pt x="2462" y="433"/>
                    <a:pt x="2498" y="433"/>
                  </a:cubicBezTo>
                  <a:cubicBezTo>
                    <a:pt x="2539" y="415"/>
                    <a:pt x="2575" y="397"/>
                    <a:pt x="2593" y="397"/>
                  </a:cubicBezTo>
                  <a:cubicBezTo>
                    <a:pt x="2611" y="397"/>
                    <a:pt x="2611" y="379"/>
                    <a:pt x="2629" y="379"/>
                  </a:cubicBezTo>
                  <a:lnTo>
                    <a:pt x="2629" y="302"/>
                  </a:lnTo>
                  <a:lnTo>
                    <a:pt x="2575" y="302"/>
                  </a:lnTo>
                  <a:cubicBezTo>
                    <a:pt x="2539" y="302"/>
                    <a:pt x="2516" y="321"/>
                    <a:pt x="2480" y="321"/>
                  </a:cubicBezTo>
                  <a:lnTo>
                    <a:pt x="2367" y="321"/>
                  </a:lnTo>
                  <a:cubicBezTo>
                    <a:pt x="2291" y="339"/>
                    <a:pt x="2201" y="339"/>
                    <a:pt x="2124" y="339"/>
                  </a:cubicBezTo>
                  <a:lnTo>
                    <a:pt x="1840" y="339"/>
                  </a:lnTo>
                  <a:cubicBezTo>
                    <a:pt x="1786" y="339"/>
                    <a:pt x="1750" y="339"/>
                    <a:pt x="1691" y="321"/>
                  </a:cubicBezTo>
                  <a:lnTo>
                    <a:pt x="1543" y="321"/>
                  </a:lnTo>
                  <a:cubicBezTo>
                    <a:pt x="1448" y="302"/>
                    <a:pt x="1335" y="284"/>
                    <a:pt x="1241" y="284"/>
                  </a:cubicBezTo>
                  <a:cubicBezTo>
                    <a:pt x="1146" y="266"/>
                    <a:pt x="1033" y="248"/>
                    <a:pt x="939" y="226"/>
                  </a:cubicBezTo>
                  <a:cubicBezTo>
                    <a:pt x="884" y="208"/>
                    <a:pt x="848" y="208"/>
                    <a:pt x="790" y="190"/>
                  </a:cubicBezTo>
                  <a:cubicBezTo>
                    <a:pt x="736" y="172"/>
                    <a:pt x="695" y="172"/>
                    <a:pt x="641" y="154"/>
                  </a:cubicBezTo>
                  <a:cubicBezTo>
                    <a:pt x="546" y="136"/>
                    <a:pt x="470" y="113"/>
                    <a:pt x="375" y="95"/>
                  </a:cubicBezTo>
                  <a:cubicBezTo>
                    <a:pt x="285" y="77"/>
                    <a:pt x="208" y="41"/>
                    <a:pt x="132" y="23"/>
                  </a:cubicBezTo>
                  <a:cubicBezTo>
                    <a:pt x="96" y="23"/>
                    <a:pt x="59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70;p60">
              <a:extLst>
                <a:ext uri="{FF2B5EF4-FFF2-40B4-BE49-F238E27FC236}">
                  <a16:creationId xmlns:a16="http://schemas.microsoft.com/office/drawing/2014/main" id="{A5BA329B-C3FD-4011-985D-8AA490FAFEF7}"/>
                </a:ext>
              </a:extLst>
            </p:cNvPr>
            <p:cNvSpPr/>
            <p:nvPr/>
          </p:nvSpPr>
          <p:spPr>
            <a:xfrm rot="968775">
              <a:off x="7982564" y="3823216"/>
              <a:ext cx="221746" cy="45606"/>
            </a:xfrm>
            <a:custGeom>
              <a:avLst/>
              <a:gdLst/>
              <a:ahLst/>
              <a:cxnLst/>
              <a:rect l="l" t="t" r="r" b="b"/>
              <a:pathLst>
                <a:path w="2611" h="537" extrusionOk="0">
                  <a:moveTo>
                    <a:pt x="19" y="0"/>
                  </a:moveTo>
                  <a:cubicBezTo>
                    <a:pt x="19" y="18"/>
                    <a:pt x="1" y="54"/>
                    <a:pt x="1" y="72"/>
                  </a:cubicBezTo>
                  <a:cubicBezTo>
                    <a:pt x="19" y="90"/>
                    <a:pt x="37" y="90"/>
                    <a:pt x="55" y="113"/>
                  </a:cubicBezTo>
                  <a:cubicBezTo>
                    <a:pt x="95" y="131"/>
                    <a:pt x="131" y="149"/>
                    <a:pt x="167" y="167"/>
                  </a:cubicBezTo>
                  <a:cubicBezTo>
                    <a:pt x="226" y="203"/>
                    <a:pt x="298" y="226"/>
                    <a:pt x="393" y="262"/>
                  </a:cubicBezTo>
                  <a:cubicBezTo>
                    <a:pt x="433" y="280"/>
                    <a:pt x="469" y="298"/>
                    <a:pt x="505" y="316"/>
                  </a:cubicBezTo>
                  <a:cubicBezTo>
                    <a:pt x="564" y="316"/>
                    <a:pt x="600" y="338"/>
                    <a:pt x="636" y="356"/>
                  </a:cubicBezTo>
                  <a:cubicBezTo>
                    <a:pt x="731" y="392"/>
                    <a:pt x="825" y="410"/>
                    <a:pt x="920" y="428"/>
                  </a:cubicBezTo>
                  <a:cubicBezTo>
                    <a:pt x="1033" y="469"/>
                    <a:pt x="1127" y="469"/>
                    <a:pt x="1222" y="505"/>
                  </a:cubicBezTo>
                  <a:cubicBezTo>
                    <a:pt x="1335" y="505"/>
                    <a:pt x="1425" y="523"/>
                    <a:pt x="1538" y="523"/>
                  </a:cubicBezTo>
                  <a:cubicBezTo>
                    <a:pt x="1585" y="532"/>
                    <a:pt x="1632" y="537"/>
                    <a:pt x="1680" y="537"/>
                  </a:cubicBezTo>
                  <a:cubicBezTo>
                    <a:pt x="1727" y="537"/>
                    <a:pt x="1774" y="532"/>
                    <a:pt x="1822" y="523"/>
                  </a:cubicBezTo>
                  <a:lnTo>
                    <a:pt x="1970" y="523"/>
                  </a:lnTo>
                  <a:cubicBezTo>
                    <a:pt x="2011" y="523"/>
                    <a:pt x="2065" y="523"/>
                    <a:pt x="2101" y="505"/>
                  </a:cubicBezTo>
                  <a:cubicBezTo>
                    <a:pt x="2196" y="487"/>
                    <a:pt x="2272" y="487"/>
                    <a:pt x="2349" y="451"/>
                  </a:cubicBezTo>
                  <a:cubicBezTo>
                    <a:pt x="2385" y="451"/>
                    <a:pt x="2421" y="428"/>
                    <a:pt x="2462" y="428"/>
                  </a:cubicBezTo>
                  <a:cubicBezTo>
                    <a:pt x="2498" y="410"/>
                    <a:pt x="2516" y="392"/>
                    <a:pt x="2552" y="392"/>
                  </a:cubicBezTo>
                  <a:cubicBezTo>
                    <a:pt x="2574" y="374"/>
                    <a:pt x="2592" y="374"/>
                    <a:pt x="2610" y="374"/>
                  </a:cubicBezTo>
                  <a:lnTo>
                    <a:pt x="2610" y="298"/>
                  </a:lnTo>
                  <a:cubicBezTo>
                    <a:pt x="2592" y="298"/>
                    <a:pt x="2552" y="298"/>
                    <a:pt x="2534" y="316"/>
                  </a:cubicBezTo>
                  <a:lnTo>
                    <a:pt x="2439" y="316"/>
                  </a:lnTo>
                  <a:cubicBezTo>
                    <a:pt x="2403" y="316"/>
                    <a:pt x="2367" y="338"/>
                    <a:pt x="2327" y="338"/>
                  </a:cubicBezTo>
                  <a:lnTo>
                    <a:pt x="1691" y="338"/>
                  </a:lnTo>
                  <a:cubicBezTo>
                    <a:pt x="1673" y="338"/>
                    <a:pt x="1650" y="316"/>
                    <a:pt x="1614" y="316"/>
                  </a:cubicBezTo>
                  <a:lnTo>
                    <a:pt x="1560" y="316"/>
                  </a:lnTo>
                  <a:cubicBezTo>
                    <a:pt x="1448" y="298"/>
                    <a:pt x="1353" y="298"/>
                    <a:pt x="1258" y="280"/>
                  </a:cubicBezTo>
                  <a:cubicBezTo>
                    <a:pt x="1164" y="262"/>
                    <a:pt x="1069" y="244"/>
                    <a:pt x="974" y="226"/>
                  </a:cubicBezTo>
                  <a:cubicBezTo>
                    <a:pt x="920" y="226"/>
                    <a:pt x="884" y="203"/>
                    <a:pt x="825" y="203"/>
                  </a:cubicBezTo>
                  <a:cubicBezTo>
                    <a:pt x="789" y="185"/>
                    <a:pt x="749" y="185"/>
                    <a:pt x="695" y="167"/>
                  </a:cubicBezTo>
                  <a:cubicBezTo>
                    <a:pt x="600" y="149"/>
                    <a:pt x="523" y="131"/>
                    <a:pt x="433" y="113"/>
                  </a:cubicBezTo>
                  <a:cubicBezTo>
                    <a:pt x="357" y="72"/>
                    <a:pt x="280" y="54"/>
                    <a:pt x="208" y="36"/>
                  </a:cubicBezTo>
                  <a:cubicBezTo>
                    <a:pt x="131" y="18"/>
                    <a:pt x="73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71;p60">
              <a:extLst>
                <a:ext uri="{FF2B5EF4-FFF2-40B4-BE49-F238E27FC236}">
                  <a16:creationId xmlns:a16="http://schemas.microsoft.com/office/drawing/2014/main" id="{1906EB26-92FA-4FBB-AF82-B6E228436CDA}"/>
                </a:ext>
              </a:extLst>
            </p:cNvPr>
            <p:cNvSpPr/>
            <p:nvPr/>
          </p:nvSpPr>
          <p:spPr>
            <a:xfrm rot="968775">
              <a:off x="8140997" y="3739751"/>
              <a:ext cx="44842" cy="100809"/>
            </a:xfrm>
            <a:custGeom>
              <a:avLst/>
              <a:gdLst/>
              <a:ahLst/>
              <a:cxnLst/>
              <a:rect l="l" t="t" r="r" b="b"/>
              <a:pathLst>
                <a:path w="528" h="1187" extrusionOk="0">
                  <a:moveTo>
                    <a:pt x="0" y="1"/>
                  </a:moveTo>
                  <a:cubicBezTo>
                    <a:pt x="0" y="1"/>
                    <a:pt x="0" y="19"/>
                    <a:pt x="23" y="59"/>
                  </a:cubicBezTo>
                  <a:cubicBezTo>
                    <a:pt x="23" y="77"/>
                    <a:pt x="41" y="95"/>
                    <a:pt x="41" y="113"/>
                  </a:cubicBezTo>
                  <a:cubicBezTo>
                    <a:pt x="59" y="131"/>
                    <a:pt x="59" y="172"/>
                    <a:pt x="77" y="190"/>
                  </a:cubicBezTo>
                  <a:cubicBezTo>
                    <a:pt x="77" y="226"/>
                    <a:pt x="95" y="244"/>
                    <a:pt x="113" y="285"/>
                  </a:cubicBezTo>
                  <a:cubicBezTo>
                    <a:pt x="136" y="321"/>
                    <a:pt x="136" y="357"/>
                    <a:pt x="154" y="375"/>
                  </a:cubicBezTo>
                  <a:cubicBezTo>
                    <a:pt x="172" y="415"/>
                    <a:pt x="190" y="451"/>
                    <a:pt x="208" y="488"/>
                  </a:cubicBezTo>
                  <a:cubicBezTo>
                    <a:pt x="226" y="528"/>
                    <a:pt x="248" y="564"/>
                    <a:pt x="266" y="600"/>
                  </a:cubicBezTo>
                  <a:cubicBezTo>
                    <a:pt x="284" y="641"/>
                    <a:pt x="284" y="677"/>
                    <a:pt x="302" y="713"/>
                  </a:cubicBezTo>
                  <a:cubicBezTo>
                    <a:pt x="320" y="735"/>
                    <a:pt x="320" y="735"/>
                    <a:pt x="338" y="753"/>
                  </a:cubicBezTo>
                  <a:cubicBezTo>
                    <a:pt x="338" y="772"/>
                    <a:pt x="338" y="790"/>
                    <a:pt x="361" y="808"/>
                  </a:cubicBezTo>
                  <a:cubicBezTo>
                    <a:pt x="379" y="848"/>
                    <a:pt x="397" y="884"/>
                    <a:pt x="397" y="902"/>
                  </a:cubicBezTo>
                  <a:cubicBezTo>
                    <a:pt x="415" y="938"/>
                    <a:pt x="433" y="979"/>
                    <a:pt x="433" y="997"/>
                  </a:cubicBezTo>
                  <a:cubicBezTo>
                    <a:pt x="451" y="1033"/>
                    <a:pt x="474" y="1051"/>
                    <a:pt x="474" y="1074"/>
                  </a:cubicBezTo>
                  <a:cubicBezTo>
                    <a:pt x="492" y="1092"/>
                    <a:pt x="492" y="1128"/>
                    <a:pt x="510" y="1128"/>
                  </a:cubicBezTo>
                  <a:cubicBezTo>
                    <a:pt x="510" y="1164"/>
                    <a:pt x="528" y="1186"/>
                    <a:pt x="528" y="1186"/>
                  </a:cubicBezTo>
                  <a:lnTo>
                    <a:pt x="528" y="1128"/>
                  </a:lnTo>
                  <a:lnTo>
                    <a:pt x="528" y="1074"/>
                  </a:lnTo>
                  <a:lnTo>
                    <a:pt x="528" y="979"/>
                  </a:lnTo>
                  <a:cubicBezTo>
                    <a:pt x="528" y="938"/>
                    <a:pt x="528" y="902"/>
                    <a:pt x="510" y="866"/>
                  </a:cubicBezTo>
                  <a:cubicBezTo>
                    <a:pt x="510" y="848"/>
                    <a:pt x="492" y="808"/>
                    <a:pt x="492" y="772"/>
                  </a:cubicBezTo>
                  <a:cubicBezTo>
                    <a:pt x="474" y="735"/>
                    <a:pt x="474" y="677"/>
                    <a:pt x="451" y="641"/>
                  </a:cubicBezTo>
                  <a:cubicBezTo>
                    <a:pt x="433" y="600"/>
                    <a:pt x="415" y="564"/>
                    <a:pt x="397" y="528"/>
                  </a:cubicBezTo>
                  <a:cubicBezTo>
                    <a:pt x="379" y="488"/>
                    <a:pt x="361" y="451"/>
                    <a:pt x="338" y="415"/>
                  </a:cubicBezTo>
                  <a:cubicBezTo>
                    <a:pt x="320" y="375"/>
                    <a:pt x="302" y="357"/>
                    <a:pt x="284" y="321"/>
                  </a:cubicBezTo>
                  <a:cubicBezTo>
                    <a:pt x="248" y="285"/>
                    <a:pt x="226" y="244"/>
                    <a:pt x="208" y="226"/>
                  </a:cubicBezTo>
                  <a:cubicBezTo>
                    <a:pt x="190" y="190"/>
                    <a:pt x="172" y="172"/>
                    <a:pt x="154" y="149"/>
                  </a:cubicBezTo>
                  <a:cubicBezTo>
                    <a:pt x="113" y="95"/>
                    <a:pt x="77" y="59"/>
                    <a:pt x="41" y="37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72;p60">
              <a:extLst>
                <a:ext uri="{FF2B5EF4-FFF2-40B4-BE49-F238E27FC236}">
                  <a16:creationId xmlns:a16="http://schemas.microsoft.com/office/drawing/2014/main" id="{C47E3C1B-D8BD-499B-BB43-C1A31164851A}"/>
                </a:ext>
              </a:extLst>
            </p:cNvPr>
            <p:cNvSpPr/>
            <p:nvPr/>
          </p:nvSpPr>
          <p:spPr>
            <a:xfrm rot="968775">
              <a:off x="8020396" y="3755656"/>
              <a:ext cx="361876" cy="823117"/>
            </a:xfrm>
            <a:custGeom>
              <a:avLst/>
              <a:gdLst/>
              <a:ahLst/>
              <a:cxnLst/>
              <a:rect l="l" t="t" r="r" b="b"/>
              <a:pathLst>
                <a:path w="4261" h="9692" extrusionOk="0">
                  <a:moveTo>
                    <a:pt x="4188" y="2177"/>
                  </a:moveTo>
                  <a:cubicBezTo>
                    <a:pt x="4260" y="1767"/>
                    <a:pt x="4224" y="1501"/>
                    <a:pt x="4017" y="1186"/>
                  </a:cubicBezTo>
                  <a:cubicBezTo>
                    <a:pt x="3850" y="902"/>
                    <a:pt x="3697" y="261"/>
                    <a:pt x="3341" y="149"/>
                  </a:cubicBezTo>
                  <a:cubicBezTo>
                    <a:pt x="2854" y="0"/>
                    <a:pt x="2457" y="600"/>
                    <a:pt x="2160" y="865"/>
                  </a:cubicBezTo>
                  <a:cubicBezTo>
                    <a:pt x="1858" y="1109"/>
                    <a:pt x="1691" y="1258"/>
                    <a:pt x="1614" y="1726"/>
                  </a:cubicBezTo>
                  <a:lnTo>
                    <a:pt x="19" y="9015"/>
                  </a:lnTo>
                  <a:cubicBezTo>
                    <a:pt x="1" y="9146"/>
                    <a:pt x="339" y="9241"/>
                    <a:pt x="582" y="9335"/>
                  </a:cubicBezTo>
                  <a:cubicBezTo>
                    <a:pt x="618" y="9335"/>
                    <a:pt x="636" y="9354"/>
                    <a:pt x="677" y="9372"/>
                  </a:cubicBezTo>
                  <a:cubicBezTo>
                    <a:pt x="992" y="9466"/>
                    <a:pt x="1330" y="9543"/>
                    <a:pt x="1668" y="9597"/>
                  </a:cubicBezTo>
                  <a:cubicBezTo>
                    <a:pt x="1988" y="9656"/>
                    <a:pt x="2326" y="9692"/>
                    <a:pt x="2665" y="9692"/>
                  </a:cubicBezTo>
                  <a:lnTo>
                    <a:pt x="2777" y="9692"/>
                  </a:lnTo>
                  <a:cubicBezTo>
                    <a:pt x="3021" y="9692"/>
                    <a:pt x="3323" y="9692"/>
                    <a:pt x="3341" y="956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73;p60">
              <a:extLst>
                <a:ext uri="{FF2B5EF4-FFF2-40B4-BE49-F238E27FC236}">
                  <a16:creationId xmlns:a16="http://schemas.microsoft.com/office/drawing/2014/main" id="{E2AC7E29-F250-4004-9BA1-420650398133}"/>
                </a:ext>
              </a:extLst>
            </p:cNvPr>
            <p:cNvSpPr/>
            <p:nvPr/>
          </p:nvSpPr>
          <p:spPr>
            <a:xfrm rot="968775">
              <a:off x="8205602" y="3955861"/>
              <a:ext cx="223274" cy="51381"/>
            </a:xfrm>
            <a:custGeom>
              <a:avLst/>
              <a:gdLst/>
              <a:ahLst/>
              <a:cxnLst/>
              <a:rect l="l" t="t" r="r" b="b"/>
              <a:pathLst>
                <a:path w="2629" h="605" extrusionOk="0">
                  <a:moveTo>
                    <a:pt x="19" y="1"/>
                  </a:moveTo>
                  <a:lnTo>
                    <a:pt x="1" y="113"/>
                  </a:lnTo>
                  <a:cubicBezTo>
                    <a:pt x="19" y="136"/>
                    <a:pt x="59" y="154"/>
                    <a:pt x="95" y="154"/>
                  </a:cubicBezTo>
                  <a:cubicBezTo>
                    <a:pt x="149" y="190"/>
                    <a:pt x="244" y="226"/>
                    <a:pt x="321" y="266"/>
                  </a:cubicBezTo>
                  <a:cubicBezTo>
                    <a:pt x="357" y="285"/>
                    <a:pt x="415" y="303"/>
                    <a:pt x="451" y="321"/>
                  </a:cubicBezTo>
                  <a:cubicBezTo>
                    <a:pt x="510" y="339"/>
                    <a:pt x="546" y="361"/>
                    <a:pt x="600" y="379"/>
                  </a:cubicBezTo>
                  <a:cubicBezTo>
                    <a:pt x="695" y="415"/>
                    <a:pt x="789" y="451"/>
                    <a:pt x="884" y="474"/>
                  </a:cubicBezTo>
                  <a:cubicBezTo>
                    <a:pt x="997" y="510"/>
                    <a:pt x="1091" y="528"/>
                    <a:pt x="1204" y="546"/>
                  </a:cubicBezTo>
                  <a:cubicBezTo>
                    <a:pt x="1317" y="564"/>
                    <a:pt x="1412" y="587"/>
                    <a:pt x="1524" y="587"/>
                  </a:cubicBezTo>
                  <a:cubicBezTo>
                    <a:pt x="1637" y="605"/>
                    <a:pt x="1727" y="605"/>
                    <a:pt x="1840" y="605"/>
                  </a:cubicBezTo>
                  <a:lnTo>
                    <a:pt x="1993" y="605"/>
                  </a:lnTo>
                  <a:cubicBezTo>
                    <a:pt x="2029" y="587"/>
                    <a:pt x="2088" y="587"/>
                    <a:pt x="2124" y="587"/>
                  </a:cubicBezTo>
                  <a:cubicBezTo>
                    <a:pt x="2218" y="564"/>
                    <a:pt x="2313" y="564"/>
                    <a:pt x="2385" y="528"/>
                  </a:cubicBezTo>
                  <a:cubicBezTo>
                    <a:pt x="2426" y="528"/>
                    <a:pt x="2462" y="510"/>
                    <a:pt x="2498" y="510"/>
                  </a:cubicBezTo>
                  <a:cubicBezTo>
                    <a:pt x="2538" y="492"/>
                    <a:pt x="2575" y="474"/>
                    <a:pt x="2593" y="474"/>
                  </a:cubicBezTo>
                  <a:cubicBezTo>
                    <a:pt x="2611" y="474"/>
                    <a:pt x="2611" y="451"/>
                    <a:pt x="2629" y="451"/>
                  </a:cubicBezTo>
                  <a:lnTo>
                    <a:pt x="2629" y="379"/>
                  </a:lnTo>
                  <a:lnTo>
                    <a:pt x="2575" y="379"/>
                  </a:lnTo>
                  <a:cubicBezTo>
                    <a:pt x="2538" y="397"/>
                    <a:pt x="2516" y="397"/>
                    <a:pt x="2480" y="397"/>
                  </a:cubicBezTo>
                  <a:lnTo>
                    <a:pt x="2367" y="397"/>
                  </a:lnTo>
                  <a:cubicBezTo>
                    <a:pt x="2329" y="406"/>
                    <a:pt x="2287" y="406"/>
                    <a:pt x="2245" y="406"/>
                  </a:cubicBezTo>
                  <a:cubicBezTo>
                    <a:pt x="2204" y="406"/>
                    <a:pt x="2162" y="406"/>
                    <a:pt x="2124" y="415"/>
                  </a:cubicBezTo>
                  <a:cubicBezTo>
                    <a:pt x="2065" y="415"/>
                    <a:pt x="2029" y="397"/>
                    <a:pt x="1975" y="397"/>
                  </a:cubicBezTo>
                  <a:lnTo>
                    <a:pt x="1840" y="397"/>
                  </a:lnTo>
                  <a:cubicBezTo>
                    <a:pt x="1786" y="397"/>
                    <a:pt x="1750" y="379"/>
                    <a:pt x="1691" y="379"/>
                  </a:cubicBezTo>
                  <a:lnTo>
                    <a:pt x="1614" y="379"/>
                  </a:lnTo>
                  <a:cubicBezTo>
                    <a:pt x="1596" y="379"/>
                    <a:pt x="1578" y="361"/>
                    <a:pt x="1542" y="361"/>
                  </a:cubicBezTo>
                  <a:cubicBezTo>
                    <a:pt x="1448" y="361"/>
                    <a:pt x="1353" y="339"/>
                    <a:pt x="1240" y="321"/>
                  </a:cubicBezTo>
                  <a:cubicBezTo>
                    <a:pt x="1146" y="303"/>
                    <a:pt x="1033" y="285"/>
                    <a:pt x="938" y="248"/>
                  </a:cubicBezTo>
                  <a:cubicBezTo>
                    <a:pt x="902" y="248"/>
                    <a:pt x="848" y="226"/>
                    <a:pt x="789" y="226"/>
                  </a:cubicBezTo>
                  <a:cubicBezTo>
                    <a:pt x="753" y="208"/>
                    <a:pt x="695" y="190"/>
                    <a:pt x="659" y="190"/>
                  </a:cubicBezTo>
                  <a:cubicBezTo>
                    <a:pt x="564" y="154"/>
                    <a:pt x="469" y="136"/>
                    <a:pt x="375" y="113"/>
                  </a:cubicBezTo>
                  <a:cubicBezTo>
                    <a:pt x="303" y="77"/>
                    <a:pt x="208" y="59"/>
                    <a:pt x="131" y="41"/>
                  </a:cubicBezTo>
                  <a:cubicBezTo>
                    <a:pt x="95" y="23"/>
                    <a:pt x="59" y="23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74;p60">
              <a:extLst>
                <a:ext uri="{FF2B5EF4-FFF2-40B4-BE49-F238E27FC236}">
                  <a16:creationId xmlns:a16="http://schemas.microsoft.com/office/drawing/2014/main" id="{86716BB2-ECA0-40A8-901B-6F73E548CA63}"/>
                </a:ext>
              </a:extLst>
            </p:cNvPr>
            <p:cNvSpPr/>
            <p:nvPr/>
          </p:nvSpPr>
          <p:spPr>
            <a:xfrm rot="968775">
              <a:off x="8223551" y="3922985"/>
              <a:ext cx="221746" cy="50956"/>
            </a:xfrm>
            <a:custGeom>
              <a:avLst/>
              <a:gdLst/>
              <a:ahLst/>
              <a:cxnLst/>
              <a:rect l="l" t="t" r="r" b="b"/>
              <a:pathLst>
                <a:path w="2611" h="600" extrusionOk="0">
                  <a:moveTo>
                    <a:pt x="18" y="0"/>
                  </a:moveTo>
                  <a:cubicBezTo>
                    <a:pt x="18" y="36"/>
                    <a:pt x="18" y="54"/>
                    <a:pt x="0" y="90"/>
                  </a:cubicBezTo>
                  <a:cubicBezTo>
                    <a:pt x="18" y="90"/>
                    <a:pt x="36" y="113"/>
                    <a:pt x="54" y="131"/>
                  </a:cubicBezTo>
                  <a:cubicBezTo>
                    <a:pt x="95" y="149"/>
                    <a:pt x="131" y="149"/>
                    <a:pt x="167" y="167"/>
                  </a:cubicBezTo>
                  <a:cubicBezTo>
                    <a:pt x="226" y="203"/>
                    <a:pt x="302" y="244"/>
                    <a:pt x="374" y="280"/>
                  </a:cubicBezTo>
                  <a:cubicBezTo>
                    <a:pt x="433" y="298"/>
                    <a:pt x="469" y="316"/>
                    <a:pt x="505" y="338"/>
                  </a:cubicBezTo>
                  <a:cubicBezTo>
                    <a:pt x="546" y="356"/>
                    <a:pt x="600" y="374"/>
                    <a:pt x="640" y="374"/>
                  </a:cubicBezTo>
                  <a:cubicBezTo>
                    <a:pt x="731" y="411"/>
                    <a:pt x="825" y="451"/>
                    <a:pt x="920" y="469"/>
                  </a:cubicBezTo>
                  <a:cubicBezTo>
                    <a:pt x="1015" y="505"/>
                    <a:pt x="1127" y="523"/>
                    <a:pt x="1222" y="541"/>
                  </a:cubicBezTo>
                  <a:cubicBezTo>
                    <a:pt x="1317" y="564"/>
                    <a:pt x="1429" y="582"/>
                    <a:pt x="1519" y="582"/>
                  </a:cubicBezTo>
                  <a:cubicBezTo>
                    <a:pt x="1614" y="600"/>
                    <a:pt x="1727" y="600"/>
                    <a:pt x="1821" y="600"/>
                  </a:cubicBezTo>
                  <a:lnTo>
                    <a:pt x="1898" y="600"/>
                  </a:lnTo>
                  <a:cubicBezTo>
                    <a:pt x="1916" y="582"/>
                    <a:pt x="1934" y="582"/>
                    <a:pt x="1952" y="582"/>
                  </a:cubicBezTo>
                  <a:lnTo>
                    <a:pt x="2105" y="582"/>
                  </a:lnTo>
                  <a:cubicBezTo>
                    <a:pt x="2177" y="564"/>
                    <a:pt x="2272" y="541"/>
                    <a:pt x="2349" y="523"/>
                  </a:cubicBezTo>
                  <a:cubicBezTo>
                    <a:pt x="2385" y="523"/>
                    <a:pt x="2421" y="505"/>
                    <a:pt x="2443" y="505"/>
                  </a:cubicBezTo>
                  <a:cubicBezTo>
                    <a:pt x="2480" y="487"/>
                    <a:pt x="2516" y="487"/>
                    <a:pt x="2534" y="469"/>
                  </a:cubicBezTo>
                  <a:cubicBezTo>
                    <a:pt x="2556" y="469"/>
                    <a:pt x="2574" y="451"/>
                    <a:pt x="2592" y="451"/>
                  </a:cubicBezTo>
                  <a:cubicBezTo>
                    <a:pt x="2592" y="429"/>
                    <a:pt x="2592" y="392"/>
                    <a:pt x="2610" y="374"/>
                  </a:cubicBezTo>
                  <a:cubicBezTo>
                    <a:pt x="2574" y="374"/>
                    <a:pt x="2556" y="374"/>
                    <a:pt x="2516" y="392"/>
                  </a:cubicBezTo>
                  <a:lnTo>
                    <a:pt x="2421" y="392"/>
                  </a:lnTo>
                  <a:cubicBezTo>
                    <a:pt x="2385" y="392"/>
                    <a:pt x="2367" y="392"/>
                    <a:pt x="2331" y="411"/>
                  </a:cubicBezTo>
                  <a:lnTo>
                    <a:pt x="1952" y="411"/>
                  </a:lnTo>
                  <a:cubicBezTo>
                    <a:pt x="1934" y="401"/>
                    <a:pt x="1916" y="401"/>
                    <a:pt x="1895" y="401"/>
                  </a:cubicBezTo>
                  <a:cubicBezTo>
                    <a:pt x="1874" y="401"/>
                    <a:pt x="1851" y="401"/>
                    <a:pt x="1821" y="392"/>
                  </a:cubicBezTo>
                  <a:lnTo>
                    <a:pt x="1691" y="392"/>
                  </a:lnTo>
                  <a:cubicBezTo>
                    <a:pt x="1673" y="392"/>
                    <a:pt x="1632" y="374"/>
                    <a:pt x="1614" y="374"/>
                  </a:cubicBezTo>
                  <a:lnTo>
                    <a:pt x="1542" y="374"/>
                  </a:lnTo>
                  <a:cubicBezTo>
                    <a:pt x="1447" y="356"/>
                    <a:pt x="1353" y="338"/>
                    <a:pt x="1258" y="316"/>
                  </a:cubicBezTo>
                  <a:cubicBezTo>
                    <a:pt x="1163" y="298"/>
                    <a:pt x="1069" y="280"/>
                    <a:pt x="978" y="262"/>
                  </a:cubicBezTo>
                  <a:cubicBezTo>
                    <a:pt x="920" y="244"/>
                    <a:pt x="884" y="244"/>
                    <a:pt x="825" y="226"/>
                  </a:cubicBezTo>
                  <a:cubicBezTo>
                    <a:pt x="789" y="226"/>
                    <a:pt x="731" y="203"/>
                    <a:pt x="694" y="203"/>
                  </a:cubicBezTo>
                  <a:cubicBezTo>
                    <a:pt x="600" y="167"/>
                    <a:pt x="528" y="149"/>
                    <a:pt x="433" y="131"/>
                  </a:cubicBezTo>
                  <a:cubicBezTo>
                    <a:pt x="356" y="90"/>
                    <a:pt x="280" y="72"/>
                    <a:pt x="208" y="54"/>
                  </a:cubicBezTo>
                  <a:cubicBezTo>
                    <a:pt x="149" y="36"/>
                    <a:pt x="77" y="18"/>
                    <a:pt x="1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75;p60">
              <a:extLst>
                <a:ext uri="{FF2B5EF4-FFF2-40B4-BE49-F238E27FC236}">
                  <a16:creationId xmlns:a16="http://schemas.microsoft.com/office/drawing/2014/main" id="{FF804B62-C16B-4ED4-B74F-668E2D03DBBC}"/>
                </a:ext>
              </a:extLst>
            </p:cNvPr>
            <p:cNvSpPr/>
            <p:nvPr/>
          </p:nvSpPr>
          <p:spPr>
            <a:xfrm rot="968775">
              <a:off x="8384481" y="3845103"/>
              <a:ext cx="42973" cy="101913"/>
            </a:xfrm>
            <a:custGeom>
              <a:avLst/>
              <a:gdLst/>
              <a:ahLst/>
              <a:cxnLst/>
              <a:rect l="l" t="t" r="r" b="b"/>
              <a:pathLst>
                <a:path w="506" h="1200" extrusionOk="0">
                  <a:moveTo>
                    <a:pt x="1" y="0"/>
                  </a:moveTo>
                  <a:cubicBezTo>
                    <a:pt x="1" y="0"/>
                    <a:pt x="1" y="18"/>
                    <a:pt x="19" y="54"/>
                  </a:cubicBezTo>
                  <a:cubicBezTo>
                    <a:pt x="19" y="72"/>
                    <a:pt x="19" y="91"/>
                    <a:pt x="37" y="113"/>
                  </a:cubicBezTo>
                  <a:cubicBezTo>
                    <a:pt x="37" y="131"/>
                    <a:pt x="55" y="167"/>
                    <a:pt x="55" y="185"/>
                  </a:cubicBezTo>
                  <a:cubicBezTo>
                    <a:pt x="77" y="226"/>
                    <a:pt x="95" y="244"/>
                    <a:pt x="95" y="280"/>
                  </a:cubicBezTo>
                  <a:cubicBezTo>
                    <a:pt x="113" y="316"/>
                    <a:pt x="131" y="356"/>
                    <a:pt x="149" y="375"/>
                  </a:cubicBezTo>
                  <a:cubicBezTo>
                    <a:pt x="149" y="411"/>
                    <a:pt x="167" y="451"/>
                    <a:pt x="190" y="487"/>
                  </a:cubicBezTo>
                  <a:cubicBezTo>
                    <a:pt x="208" y="523"/>
                    <a:pt x="226" y="564"/>
                    <a:pt x="244" y="600"/>
                  </a:cubicBezTo>
                  <a:cubicBezTo>
                    <a:pt x="244" y="636"/>
                    <a:pt x="262" y="677"/>
                    <a:pt x="280" y="713"/>
                  </a:cubicBezTo>
                  <a:cubicBezTo>
                    <a:pt x="303" y="731"/>
                    <a:pt x="303" y="749"/>
                    <a:pt x="303" y="767"/>
                  </a:cubicBezTo>
                  <a:cubicBezTo>
                    <a:pt x="321" y="789"/>
                    <a:pt x="321" y="807"/>
                    <a:pt x="339" y="825"/>
                  </a:cubicBezTo>
                  <a:cubicBezTo>
                    <a:pt x="339" y="843"/>
                    <a:pt x="357" y="879"/>
                    <a:pt x="375" y="920"/>
                  </a:cubicBezTo>
                  <a:cubicBezTo>
                    <a:pt x="393" y="956"/>
                    <a:pt x="393" y="974"/>
                    <a:pt x="415" y="1015"/>
                  </a:cubicBezTo>
                  <a:cubicBezTo>
                    <a:pt x="415" y="1033"/>
                    <a:pt x="433" y="1069"/>
                    <a:pt x="451" y="1087"/>
                  </a:cubicBezTo>
                  <a:cubicBezTo>
                    <a:pt x="451" y="1105"/>
                    <a:pt x="451" y="1127"/>
                    <a:pt x="469" y="1145"/>
                  </a:cubicBezTo>
                  <a:cubicBezTo>
                    <a:pt x="469" y="1181"/>
                    <a:pt x="487" y="1199"/>
                    <a:pt x="487" y="1199"/>
                  </a:cubicBezTo>
                  <a:lnTo>
                    <a:pt x="487" y="1145"/>
                  </a:lnTo>
                  <a:cubicBezTo>
                    <a:pt x="487" y="1127"/>
                    <a:pt x="506" y="1105"/>
                    <a:pt x="506" y="1069"/>
                  </a:cubicBezTo>
                  <a:lnTo>
                    <a:pt x="506" y="992"/>
                  </a:lnTo>
                  <a:cubicBezTo>
                    <a:pt x="487" y="956"/>
                    <a:pt x="487" y="920"/>
                    <a:pt x="487" y="879"/>
                  </a:cubicBezTo>
                  <a:cubicBezTo>
                    <a:pt x="487" y="843"/>
                    <a:pt x="469" y="807"/>
                    <a:pt x="469" y="767"/>
                  </a:cubicBezTo>
                  <a:cubicBezTo>
                    <a:pt x="451" y="731"/>
                    <a:pt x="433" y="695"/>
                    <a:pt x="433" y="654"/>
                  </a:cubicBezTo>
                  <a:cubicBezTo>
                    <a:pt x="415" y="618"/>
                    <a:pt x="393" y="582"/>
                    <a:pt x="375" y="541"/>
                  </a:cubicBezTo>
                  <a:cubicBezTo>
                    <a:pt x="357" y="505"/>
                    <a:pt x="339" y="469"/>
                    <a:pt x="321" y="429"/>
                  </a:cubicBezTo>
                  <a:cubicBezTo>
                    <a:pt x="303" y="393"/>
                    <a:pt x="280" y="356"/>
                    <a:pt x="262" y="316"/>
                  </a:cubicBezTo>
                  <a:cubicBezTo>
                    <a:pt x="244" y="280"/>
                    <a:pt x="226" y="262"/>
                    <a:pt x="208" y="226"/>
                  </a:cubicBezTo>
                  <a:cubicBezTo>
                    <a:pt x="190" y="203"/>
                    <a:pt x="167" y="167"/>
                    <a:pt x="131" y="149"/>
                  </a:cubicBezTo>
                  <a:cubicBezTo>
                    <a:pt x="95" y="91"/>
                    <a:pt x="55" y="54"/>
                    <a:pt x="37" y="36"/>
                  </a:cubicBezTo>
                  <a:cubicBezTo>
                    <a:pt x="1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76;p60">
              <a:extLst>
                <a:ext uri="{FF2B5EF4-FFF2-40B4-BE49-F238E27FC236}">
                  <a16:creationId xmlns:a16="http://schemas.microsoft.com/office/drawing/2014/main" id="{5D0CA461-6D02-4FE3-A406-FC893B437519}"/>
                </a:ext>
              </a:extLst>
            </p:cNvPr>
            <p:cNvSpPr/>
            <p:nvPr/>
          </p:nvSpPr>
          <p:spPr>
            <a:xfrm rot="968775">
              <a:off x="7561143" y="3562145"/>
              <a:ext cx="346164" cy="823202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84"/>
                    <a:pt x="3476" y="226"/>
                    <a:pt x="3097" y="132"/>
                  </a:cubicBezTo>
                  <a:cubicBezTo>
                    <a:pt x="2611" y="1"/>
                    <a:pt x="2218" y="623"/>
                    <a:pt x="1934" y="884"/>
                  </a:cubicBezTo>
                  <a:cubicBezTo>
                    <a:pt x="1632" y="1146"/>
                    <a:pt x="1484" y="1299"/>
                    <a:pt x="1429" y="1768"/>
                  </a:cubicBezTo>
                  <a:lnTo>
                    <a:pt x="19" y="9075"/>
                  </a:lnTo>
                  <a:cubicBezTo>
                    <a:pt x="1" y="9224"/>
                    <a:pt x="357" y="9318"/>
                    <a:pt x="582" y="9395"/>
                  </a:cubicBezTo>
                  <a:cubicBezTo>
                    <a:pt x="618" y="9395"/>
                    <a:pt x="659" y="9413"/>
                    <a:pt x="695" y="9413"/>
                  </a:cubicBezTo>
                  <a:cubicBezTo>
                    <a:pt x="1015" y="9508"/>
                    <a:pt x="1353" y="9580"/>
                    <a:pt x="1691" y="9620"/>
                  </a:cubicBezTo>
                  <a:cubicBezTo>
                    <a:pt x="2011" y="9674"/>
                    <a:pt x="2349" y="9692"/>
                    <a:pt x="2687" y="9692"/>
                  </a:cubicBezTo>
                  <a:lnTo>
                    <a:pt x="2800" y="9692"/>
                  </a:lnTo>
                  <a:cubicBezTo>
                    <a:pt x="3043" y="9692"/>
                    <a:pt x="3345" y="9674"/>
                    <a:pt x="3363" y="9544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77;p60">
              <a:extLst>
                <a:ext uri="{FF2B5EF4-FFF2-40B4-BE49-F238E27FC236}">
                  <a16:creationId xmlns:a16="http://schemas.microsoft.com/office/drawing/2014/main" id="{9CFDC2D9-0189-4FA2-925D-F7A292A61E35}"/>
                </a:ext>
              </a:extLst>
            </p:cNvPr>
            <p:cNvSpPr/>
            <p:nvPr/>
          </p:nvSpPr>
          <p:spPr>
            <a:xfrm rot="968775">
              <a:off x="7467297" y="3883755"/>
              <a:ext cx="975817" cy="762394"/>
            </a:xfrm>
            <a:custGeom>
              <a:avLst/>
              <a:gdLst/>
              <a:ahLst/>
              <a:cxnLst/>
              <a:rect l="l" t="t" r="r" b="b"/>
              <a:pathLst>
                <a:path w="11490" h="8977" extrusionOk="0">
                  <a:moveTo>
                    <a:pt x="1692" y="0"/>
                  </a:moveTo>
                  <a:cubicBezTo>
                    <a:pt x="120" y="0"/>
                    <a:pt x="0" y="5822"/>
                    <a:pt x="47" y="6652"/>
                  </a:cubicBezTo>
                  <a:cubicBezTo>
                    <a:pt x="65" y="7143"/>
                    <a:pt x="444" y="7684"/>
                    <a:pt x="854" y="7837"/>
                  </a:cubicBezTo>
                  <a:cubicBezTo>
                    <a:pt x="2076" y="8270"/>
                    <a:pt x="3297" y="8586"/>
                    <a:pt x="4555" y="8775"/>
                  </a:cubicBezTo>
                  <a:cubicBezTo>
                    <a:pt x="5457" y="8911"/>
                    <a:pt x="6370" y="8977"/>
                    <a:pt x="7292" y="8977"/>
                  </a:cubicBezTo>
                  <a:cubicBezTo>
                    <a:pt x="7656" y="8977"/>
                    <a:pt x="8021" y="8967"/>
                    <a:pt x="8386" y="8946"/>
                  </a:cubicBezTo>
                  <a:cubicBezTo>
                    <a:pt x="8837" y="8924"/>
                    <a:pt x="9347" y="8513"/>
                    <a:pt x="9495" y="8063"/>
                  </a:cubicBezTo>
                  <a:cubicBezTo>
                    <a:pt x="9785" y="7247"/>
                    <a:pt x="11489" y="1183"/>
                    <a:pt x="9651" y="1183"/>
                  </a:cubicBezTo>
                  <a:cubicBezTo>
                    <a:pt x="9458" y="1183"/>
                    <a:pt x="9226" y="1250"/>
                    <a:pt x="8950" y="1396"/>
                  </a:cubicBezTo>
                  <a:cubicBezTo>
                    <a:pt x="8725" y="1508"/>
                    <a:pt x="8499" y="1675"/>
                    <a:pt x="8256" y="1806"/>
                  </a:cubicBezTo>
                  <a:cubicBezTo>
                    <a:pt x="7994" y="1937"/>
                    <a:pt x="7728" y="2049"/>
                    <a:pt x="7449" y="2144"/>
                  </a:cubicBezTo>
                  <a:cubicBezTo>
                    <a:pt x="6921" y="2315"/>
                    <a:pt x="6394" y="2351"/>
                    <a:pt x="5853" y="2351"/>
                  </a:cubicBezTo>
                  <a:cubicBezTo>
                    <a:pt x="5740" y="2351"/>
                    <a:pt x="5628" y="2333"/>
                    <a:pt x="5515" y="2333"/>
                  </a:cubicBezTo>
                  <a:cubicBezTo>
                    <a:pt x="5402" y="2315"/>
                    <a:pt x="5290" y="2275"/>
                    <a:pt x="5177" y="2257"/>
                  </a:cubicBezTo>
                  <a:cubicBezTo>
                    <a:pt x="4668" y="2108"/>
                    <a:pt x="4181" y="1901"/>
                    <a:pt x="3730" y="1581"/>
                  </a:cubicBezTo>
                  <a:cubicBezTo>
                    <a:pt x="3487" y="1414"/>
                    <a:pt x="3261" y="1243"/>
                    <a:pt x="3054" y="1035"/>
                  </a:cubicBezTo>
                  <a:cubicBezTo>
                    <a:pt x="2865" y="832"/>
                    <a:pt x="2698" y="625"/>
                    <a:pt x="2508" y="436"/>
                  </a:cubicBezTo>
                  <a:cubicBezTo>
                    <a:pt x="2200" y="133"/>
                    <a:pt x="1930" y="0"/>
                    <a:pt x="1692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78;p60">
              <a:extLst>
                <a:ext uri="{FF2B5EF4-FFF2-40B4-BE49-F238E27FC236}">
                  <a16:creationId xmlns:a16="http://schemas.microsoft.com/office/drawing/2014/main" id="{E7C07A95-51E8-438C-A9D0-32FBE7C318E4}"/>
                </a:ext>
              </a:extLst>
            </p:cNvPr>
            <p:cNvSpPr/>
            <p:nvPr/>
          </p:nvSpPr>
          <p:spPr>
            <a:xfrm rot="968775">
              <a:off x="7637897" y="4124539"/>
              <a:ext cx="574364" cy="210705"/>
            </a:xfrm>
            <a:custGeom>
              <a:avLst/>
              <a:gdLst/>
              <a:ahLst/>
              <a:cxnLst/>
              <a:rect l="l" t="t" r="r" b="b"/>
              <a:pathLst>
                <a:path w="6763" h="2481" extrusionOk="0">
                  <a:moveTo>
                    <a:pt x="6686" y="1732"/>
                  </a:moveTo>
                  <a:cubicBezTo>
                    <a:pt x="6609" y="2255"/>
                    <a:pt x="5072" y="2480"/>
                    <a:pt x="3246" y="2201"/>
                  </a:cubicBezTo>
                  <a:cubicBezTo>
                    <a:pt x="1407" y="1939"/>
                    <a:pt x="1" y="1281"/>
                    <a:pt x="73" y="754"/>
                  </a:cubicBezTo>
                  <a:cubicBezTo>
                    <a:pt x="150" y="226"/>
                    <a:pt x="1691" y="1"/>
                    <a:pt x="3530" y="285"/>
                  </a:cubicBezTo>
                  <a:cubicBezTo>
                    <a:pt x="5352" y="546"/>
                    <a:pt x="6762" y="1204"/>
                    <a:pt x="6686" y="173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79;p60">
              <a:extLst>
                <a:ext uri="{FF2B5EF4-FFF2-40B4-BE49-F238E27FC236}">
                  <a16:creationId xmlns:a16="http://schemas.microsoft.com/office/drawing/2014/main" id="{FCF481F2-2CC0-4346-9671-21577F0E6A5C}"/>
                </a:ext>
              </a:extLst>
            </p:cNvPr>
            <p:cNvSpPr/>
            <p:nvPr/>
          </p:nvSpPr>
          <p:spPr>
            <a:xfrm rot="968775">
              <a:off x="7705981" y="4156784"/>
              <a:ext cx="428884" cy="137158"/>
            </a:xfrm>
            <a:custGeom>
              <a:avLst/>
              <a:gdLst/>
              <a:ahLst/>
              <a:cxnLst/>
              <a:rect l="l" t="t" r="r" b="b"/>
              <a:pathLst>
                <a:path w="5050" h="1615" extrusionOk="0">
                  <a:moveTo>
                    <a:pt x="4806" y="844"/>
                  </a:moveTo>
                  <a:lnTo>
                    <a:pt x="4806" y="844"/>
                  </a:lnTo>
                  <a:cubicBezTo>
                    <a:pt x="4919" y="938"/>
                    <a:pt x="5013" y="1015"/>
                    <a:pt x="5049" y="1091"/>
                  </a:cubicBezTo>
                  <a:cubicBezTo>
                    <a:pt x="5013" y="1015"/>
                    <a:pt x="4937" y="938"/>
                    <a:pt x="4806" y="844"/>
                  </a:cubicBezTo>
                  <a:close/>
                  <a:moveTo>
                    <a:pt x="5013" y="1317"/>
                  </a:moveTo>
                  <a:cubicBezTo>
                    <a:pt x="4959" y="1371"/>
                    <a:pt x="4865" y="1448"/>
                    <a:pt x="4711" y="1484"/>
                  </a:cubicBezTo>
                  <a:cubicBezTo>
                    <a:pt x="4865" y="1448"/>
                    <a:pt x="4959" y="1389"/>
                    <a:pt x="5013" y="1317"/>
                  </a:cubicBezTo>
                  <a:close/>
                  <a:moveTo>
                    <a:pt x="974" y="1"/>
                  </a:moveTo>
                  <a:cubicBezTo>
                    <a:pt x="808" y="19"/>
                    <a:pt x="636" y="37"/>
                    <a:pt x="470" y="95"/>
                  </a:cubicBezTo>
                  <a:cubicBezTo>
                    <a:pt x="375" y="113"/>
                    <a:pt x="298" y="131"/>
                    <a:pt x="204" y="190"/>
                  </a:cubicBezTo>
                  <a:cubicBezTo>
                    <a:pt x="186" y="208"/>
                    <a:pt x="168" y="226"/>
                    <a:pt x="149" y="226"/>
                  </a:cubicBezTo>
                  <a:cubicBezTo>
                    <a:pt x="113" y="244"/>
                    <a:pt x="91" y="262"/>
                    <a:pt x="73" y="280"/>
                  </a:cubicBezTo>
                  <a:cubicBezTo>
                    <a:pt x="73" y="303"/>
                    <a:pt x="55" y="303"/>
                    <a:pt x="55" y="321"/>
                  </a:cubicBezTo>
                  <a:lnTo>
                    <a:pt x="37" y="339"/>
                  </a:lnTo>
                  <a:cubicBezTo>
                    <a:pt x="37" y="357"/>
                    <a:pt x="37" y="357"/>
                    <a:pt x="19" y="357"/>
                  </a:cubicBezTo>
                  <a:cubicBezTo>
                    <a:pt x="19" y="375"/>
                    <a:pt x="1" y="415"/>
                    <a:pt x="1" y="415"/>
                  </a:cubicBezTo>
                  <a:lnTo>
                    <a:pt x="1" y="451"/>
                  </a:lnTo>
                  <a:lnTo>
                    <a:pt x="1" y="469"/>
                  </a:lnTo>
                  <a:lnTo>
                    <a:pt x="1" y="487"/>
                  </a:lnTo>
                  <a:lnTo>
                    <a:pt x="1" y="505"/>
                  </a:lnTo>
                  <a:lnTo>
                    <a:pt x="1" y="564"/>
                  </a:lnTo>
                  <a:cubicBezTo>
                    <a:pt x="1" y="600"/>
                    <a:pt x="19" y="618"/>
                    <a:pt x="19" y="659"/>
                  </a:cubicBezTo>
                  <a:lnTo>
                    <a:pt x="73" y="713"/>
                  </a:lnTo>
                  <a:cubicBezTo>
                    <a:pt x="91" y="753"/>
                    <a:pt x="91" y="771"/>
                    <a:pt x="113" y="789"/>
                  </a:cubicBezTo>
                  <a:cubicBezTo>
                    <a:pt x="186" y="844"/>
                    <a:pt x="262" y="902"/>
                    <a:pt x="339" y="956"/>
                  </a:cubicBezTo>
                  <a:cubicBezTo>
                    <a:pt x="411" y="997"/>
                    <a:pt x="488" y="1051"/>
                    <a:pt x="582" y="1091"/>
                  </a:cubicBezTo>
                  <a:cubicBezTo>
                    <a:pt x="654" y="1128"/>
                    <a:pt x="731" y="1146"/>
                    <a:pt x="808" y="1182"/>
                  </a:cubicBezTo>
                  <a:cubicBezTo>
                    <a:pt x="974" y="1240"/>
                    <a:pt x="1128" y="1294"/>
                    <a:pt x="1294" y="1335"/>
                  </a:cubicBezTo>
                  <a:cubicBezTo>
                    <a:pt x="1443" y="1389"/>
                    <a:pt x="1614" y="1407"/>
                    <a:pt x="1763" y="1448"/>
                  </a:cubicBezTo>
                  <a:cubicBezTo>
                    <a:pt x="2083" y="1502"/>
                    <a:pt x="2385" y="1560"/>
                    <a:pt x="2683" y="1578"/>
                  </a:cubicBezTo>
                  <a:cubicBezTo>
                    <a:pt x="2967" y="1596"/>
                    <a:pt x="3246" y="1614"/>
                    <a:pt x="3494" y="1614"/>
                  </a:cubicBezTo>
                  <a:cubicBezTo>
                    <a:pt x="3756" y="1614"/>
                    <a:pt x="3981" y="1614"/>
                    <a:pt x="4188" y="1578"/>
                  </a:cubicBezTo>
                  <a:cubicBezTo>
                    <a:pt x="4396" y="1560"/>
                    <a:pt x="4581" y="1520"/>
                    <a:pt x="4711" y="1484"/>
                  </a:cubicBezTo>
                  <a:lnTo>
                    <a:pt x="4711" y="1484"/>
                  </a:lnTo>
                  <a:cubicBezTo>
                    <a:pt x="4563" y="1520"/>
                    <a:pt x="4396" y="1560"/>
                    <a:pt x="4188" y="1560"/>
                  </a:cubicBezTo>
                  <a:cubicBezTo>
                    <a:pt x="3981" y="1578"/>
                    <a:pt x="3756" y="1578"/>
                    <a:pt x="3494" y="1578"/>
                  </a:cubicBezTo>
                  <a:cubicBezTo>
                    <a:pt x="3382" y="1560"/>
                    <a:pt x="3246" y="1560"/>
                    <a:pt x="3098" y="1542"/>
                  </a:cubicBezTo>
                  <a:cubicBezTo>
                    <a:pt x="2967" y="1520"/>
                    <a:pt x="2836" y="1502"/>
                    <a:pt x="2683" y="1484"/>
                  </a:cubicBezTo>
                  <a:cubicBezTo>
                    <a:pt x="2403" y="1430"/>
                    <a:pt x="2101" y="1371"/>
                    <a:pt x="1804" y="1294"/>
                  </a:cubicBezTo>
                  <a:cubicBezTo>
                    <a:pt x="1651" y="1240"/>
                    <a:pt x="1502" y="1204"/>
                    <a:pt x="1353" y="1146"/>
                  </a:cubicBezTo>
                  <a:cubicBezTo>
                    <a:pt x="1182" y="1110"/>
                    <a:pt x="1033" y="1051"/>
                    <a:pt x="880" y="979"/>
                  </a:cubicBezTo>
                  <a:cubicBezTo>
                    <a:pt x="731" y="920"/>
                    <a:pt x="600" y="844"/>
                    <a:pt x="470" y="771"/>
                  </a:cubicBezTo>
                  <a:cubicBezTo>
                    <a:pt x="393" y="713"/>
                    <a:pt x="339" y="677"/>
                    <a:pt x="280" y="618"/>
                  </a:cubicBezTo>
                  <a:cubicBezTo>
                    <a:pt x="280" y="618"/>
                    <a:pt x="262" y="600"/>
                    <a:pt x="262" y="582"/>
                  </a:cubicBezTo>
                  <a:cubicBezTo>
                    <a:pt x="244" y="582"/>
                    <a:pt x="244" y="564"/>
                    <a:pt x="244" y="546"/>
                  </a:cubicBezTo>
                  <a:cubicBezTo>
                    <a:pt x="226" y="546"/>
                    <a:pt x="226" y="528"/>
                    <a:pt x="226" y="528"/>
                  </a:cubicBezTo>
                  <a:lnTo>
                    <a:pt x="226" y="505"/>
                  </a:lnTo>
                  <a:lnTo>
                    <a:pt x="226" y="469"/>
                  </a:lnTo>
                  <a:lnTo>
                    <a:pt x="244" y="469"/>
                  </a:lnTo>
                  <a:lnTo>
                    <a:pt x="244" y="451"/>
                  </a:lnTo>
                  <a:lnTo>
                    <a:pt x="280" y="415"/>
                  </a:lnTo>
                  <a:cubicBezTo>
                    <a:pt x="298" y="415"/>
                    <a:pt x="298" y="393"/>
                    <a:pt x="316" y="393"/>
                  </a:cubicBezTo>
                  <a:cubicBezTo>
                    <a:pt x="375" y="357"/>
                    <a:pt x="451" y="321"/>
                    <a:pt x="524" y="303"/>
                  </a:cubicBezTo>
                  <a:cubicBezTo>
                    <a:pt x="677" y="262"/>
                    <a:pt x="844" y="244"/>
                    <a:pt x="992" y="226"/>
                  </a:cubicBezTo>
                  <a:cubicBezTo>
                    <a:pt x="1164" y="208"/>
                    <a:pt x="1330" y="190"/>
                    <a:pt x="1484" y="190"/>
                  </a:cubicBezTo>
                  <a:lnTo>
                    <a:pt x="1971" y="190"/>
                  </a:lnTo>
                  <a:cubicBezTo>
                    <a:pt x="2273" y="208"/>
                    <a:pt x="2593" y="226"/>
                    <a:pt x="2872" y="262"/>
                  </a:cubicBezTo>
                  <a:cubicBezTo>
                    <a:pt x="3003" y="280"/>
                    <a:pt x="3156" y="321"/>
                    <a:pt x="3287" y="339"/>
                  </a:cubicBezTo>
                  <a:cubicBezTo>
                    <a:pt x="3418" y="357"/>
                    <a:pt x="3548" y="393"/>
                    <a:pt x="3661" y="415"/>
                  </a:cubicBezTo>
                  <a:cubicBezTo>
                    <a:pt x="3922" y="469"/>
                    <a:pt x="4130" y="546"/>
                    <a:pt x="4337" y="618"/>
                  </a:cubicBezTo>
                  <a:cubicBezTo>
                    <a:pt x="4526" y="695"/>
                    <a:pt x="4675" y="771"/>
                    <a:pt x="4806" y="844"/>
                  </a:cubicBezTo>
                  <a:cubicBezTo>
                    <a:pt x="4693" y="771"/>
                    <a:pt x="4526" y="677"/>
                    <a:pt x="4337" y="600"/>
                  </a:cubicBezTo>
                  <a:cubicBezTo>
                    <a:pt x="4148" y="528"/>
                    <a:pt x="3922" y="451"/>
                    <a:pt x="3679" y="375"/>
                  </a:cubicBezTo>
                  <a:cubicBezTo>
                    <a:pt x="3436" y="303"/>
                    <a:pt x="3174" y="226"/>
                    <a:pt x="2890" y="167"/>
                  </a:cubicBezTo>
                  <a:cubicBezTo>
                    <a:pt x="2593" y="113"/>
                    <a:pt x="2291" y="55"/>
                    <a:pt x="1971" y="19"/>
                  </a:cubicBezTo>
                  <a:cubicBezTo>
                    <a:pt x="1822" y="19"/>
                    <a:pt x="1651" y="1"/>
                    <a:pt x="1484" y="1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80;p60">
              <a:extLst>
                <a:ext uri="{FF2B5EF4-FFF2-40B4-BE49-F238E27FC236}">
                  <a16:creationId xmlns:a16="http://schemas.microsoft.com/office/drawing/2014/main" id="{B55E08A8-DE74-4937-B748-6378CAAA77DF}"/>
                </a:ext>
              </a:extLst>
            </p:cNvPr>
            <p:cNvSpPr/>
            <p:nvPr/>
          </p:nvSpPr>
          <p:spPr>
            <a:xfrm rot="968775">
              <a:off x="7730644" y="3763821"/>
              <a:ext cx="224803" cy="46455"/>
            </a:xfrm>
            <a:custGeom>
              <a:avLst/>
              <a:gdLst/>
              <a:ahLst/>
              <a:cxnLst/>
              <a:rect l="l" t="t" r="r" b="b"/>
              <a:pathLst>
                <a:path w="2647" h="547" extrusionOk="0">
                  <a:moveTo>
                    <a:pt x="19" y="1"/>
                  </a:moveTo>
                  <a:lnTo>
                    <a:pt x="1" y="114"/>
                  </a:lnTo>
                  <a:cubicBezTo>
                    <a:pt x="37" y="132"/>
                    <a:pt x="55" y="132"/>
                    <a:pt x="95" y="150"/>
                  </a:cubicBezTo>
                  <a:cubicBezTo>
                    <a:pt x="168" y="190"/>
                    <a:pt x="244" y="226"/>
                    <a:pt x="339" y="262"/>
                  </a:cubicBezTo>
                  <a:cubicBezTo>
                    <a:pt x="375" y="280"/>
                    <a:pt x="411" y="303"/>
                    <a:pt x="470" y="303"/>
                  </a:cubicBezTo>
                  <a:cubicBezTo>
                    <a:pt x="506" y="321"/>
                    <a:pt x="546" y="339"/>
                    <a:pt x="600" y="357"/>
                  </a:cubicBezTo>
                  <a:cubicBezTo>
                    <a:pt x="695" y="393"/>
                    <a:pt x="790" y="416"/>
                    <a:pt x="902" y="452"/>
                  </a:cubicBezTo>
                  <a:cubicBezTo>
                    <a:pt x="997" y="470"/>
                    <a:pt x="1110" y="488"/>
                    <a:pt x="1222" y="506"/>
                  </a:cubicBezTo>
                  <a:cubicBezTo>
                    <a:pt x="1313" y="528"/>
                    <a:pt x="1425" y="546"/>
                    <a:pt x="1538" y="546"/>
                  </a:cubicBezTo>
                  <a:lnTo>
                    <a:pt x="1917" y="546"/>
                  </a:lnTo>
                  <a:cubicBezTo>
                    <a:pt x="1953" y="546"/>
                    <a:pt x="1971" y="546"/>
                    <a:pt x="1989" y="528"/>
                  </a:cubicBezTo>
                  <a:lnTo>
                    <a:pt x="2142" y="528"/>
                  </a:lnTo>
                  <a:cubicBezTo>
                    <a:pt x="2237" y="506"/>
                    <a:pt x="2327" y="488"/>
                    <a:pt x="2403" y="470"/>
                  </a:cubicBezTo>
                  <a:cubicBezTo>
                    <a:pt x="2439" y="452"/>
                    <a:pt x="2480" y="452"/>
                    <a:pt x="2516" y="434"/>
                  </a:cubicBezTo>
                  <a:cubicBezTo>
                    <a:pt x="2534" y="416"/>
                    <a:pt x="2575" y="416"/>
                    <a:pt x="2611" y="393"/>
                  </a:cubicBezTo>
                  <a:cubicBezTo>
                    <a:pt x="2611" y="393"/>
                    <a:pt x="2629" y="393"/>
                    <a:pt x="2647" y="375"/>
                  </a:cubicBezTo>
                  <a:lnTo>
                    <a:pt x="2647" y="303"/>
                  </a:lnTo>
                  <a:lnTo>
                    <a:pt x="2593" y="303"/>
                  </a:lnTo>
                  <a:cubicBezTo>
                    <a:pt x="2552" y="321"/>
                    <a:pt x="2516" y="321"/>
                    <a:pt x="2480" y="321"/>
                  </a:cubicBezTo>
                  <a:cubicBezTo>
                    <a:pt x="2439" y="321"/>
                    <a:pt x="2403" y="321"/>
                    <a:pt x="2367" y="339"/>
                  </a:cubicBezTo>
                  <a:lnTo>
                    <a:pt x="1709" y="339"/>
                  </a:lnTo>
                  <a:cubicBezTo>
                    <a:pt x="1673" y="339"/>
                    <a:pt x="1651" y="321"/>
                    <a:pt x="1633" y="321"/>
                  </a:cubicBezTo>
                  <a:lnTo>
                    <a:pt x="1560" y="321"/>
                  </a:lnTo>
                  <a:cubicBezTo>
                    <a:pt x="1448" y="303"/>
                    <a:pt x="1353" y="280"/>
                    <a:pt x="1258" y="280"/>
                  </a:cubicBezTo>
                  <a:cubicBezTo>
                    <a:pt x="1146" y="262"/>
                    <a:pt x="1051" y="244"/>
                    <a:pt x="956" y="226"/>
                  </a:cubicBezTo>
                  <a:cubicBezTo>
                    <a:pt x="902" y="208"/>
                    <a:pt x="844" y="208"/>
                    <a:pt x="808" y="190"/>
                  </a:cubicBezTo>
                  <a:cubicBezTo>
                    <a:pt x="749" y="190"/>
                    <a:pt x="695" y="168"/>
                    <a:pt x="659" y="168"/>
                  </a:cubicBezTo>
                  <a:cubicBezTo>
                    <a:pt x="564" y="132"/>
                    <a:pt x="470" y="114"/>
                    <a:pt x="375" y="96"/>
                  </a:cubicBezTo>
                  <a:cubicBezTo>
                    <a:pt x="298" y="78"/>
                    <a:pt x="208" y="55"/>
                    <a:pt x="132" y="19"/>
                  </a:cubicBezTo>
                  <a:cubicBezTo>
                    <a:pt x="95" y="19"/>
                    <a:pt x="55" y="1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81;p60">
              <a:extLst>
                <a:ext uri="{FF2B5EF4-FFF2-40B4-BE49-F238E27FC236}">
                  <a16:creationId xmlns:a16="http://schemas.microsoft.com/office/drawing/2014/main" id="{7EFB7ECB-7B58-437A-86FE-F342EDF3A7D2}"/>
                </a:ext>
              </a:extLst>
            </p:cNvPr>
            <p:cNvSpPr/>
            <p:nvPr/>
          </p:nvSpPr>
          <p:spPr>
            <a:xfrm rot="968775">
              <a:off x="7748701" y="3730187"/>
              <a:ext cx="220217" cy="46370"/>
            </a:xfrm>
            <a:custGeom>
              <a:avLst/>
              <a:gdLst/>
              <a:ahLst/>
              <a:cxnLst/>
              <a:rect l="l" t="t" r="r" b="b"/>
              <a:pathLst>
                <a:path w="2593" h="546" extrusionOk="0">
                  <a:moveTo>
                    <a:pt x="0" y="0"/>
                  </a:moveTo>
                  <a:lnTo>
                    <a:pt x="0" y="77"/>
                  </a:lnTo>
                  <a:cubicBezTo>
                    <a:pt x="19" y="95"/>
                    <a:pt x="37" y="113"/>
                    <a:pt x="55" y="113"/>
                  </a:cubicBezTo>
                  <a:cubicBezTo>
                    <a:pt x="91" y="131"/>
                    <a:pt x="113" y="149"/>
                    <a:pt x="149" y="172"/>
                  </a:cubicBezTo>
                  <a:cubicBezTo>
                    <a:pt x="226" y="208"/>
                    <a:pt x="298" y="226"/>
                    <a:pt x="375" y="262"/>
                  </a:cubicBezTo>
                  <a:cubicBezTo>
                    <a:pt x="411" y="284"/>
                    <a:pt x="469" y="302"/>
                    <a:pt x="505" y="320"/>
                  </a:cubicBezTo>
                  <a:cubicBezTo>
                    <a:pt x="541" y="338"/>
                    <a:pt x="600" y="338"/>
                    <a:pt x="636" y="356"/>
                  </a:cubicBezTo>
                  <a:cubicBezTo>
                    <a:pt x="731" y="397"/>
                    <a:pt x="825" y="415"/>
                    <a:pt x="920" y="433"/>
                  </a:cubicBezTo>
                  <a:cubicBezTo>
                    <a:pt x="1015" y="469"/>
                    <a:pt x="1127" y="487"/>
                    <a:pt x="1218" y="510"/>
                  </a:cubicBezTo>
                  <a:cubicBezTo>
                    <a:pt x="1312" y="510"/>
                    <a:pt x="1425" y="528"/>
                    <a:pt x="1520" y="528"/>
                  </a:cubicBezTo>
                  <a:cubicBezTo>
                    <a:pt x="1632" y="546"/>
                    <a:pt x="1727" y="546"/>
                    <a:pt x="1822" y="546"/>
                  </a:cubicBezTo>
                  <a:cubicBezTo>
                    <a:pt x="1840" y="546"/>
                    <a:pt x="1876" y="546"/>
                    <a:pt x="1894" y="528"/>
                  </a:cubicBezTo>
                  <a:lnTo>
                    <a:pt x="1970" y="528"/>
                  </a:lnTo>
                  <a:cubicBezTo>
                    <a:pt x="2006" y="528"/>
                    <a:pt x="2047" y="528"/>
                    <a:pt x="2101" y="510"/>
                  </a:cubicBezTo>
                  <a:cubicBezTo>
                    <a:pt x="2178" y="510"/>
                    <a:pt x="2272" y="487"/>
                    <a:pt x="2344" y="469"/>
                  </a:cubicBezTo>
                  <a:cubicBezTo>
                    <a:pt x="2385" y="451"/>
                    <a:pt x="2421" y="433"/>
                    <a:pt x="2439" y="433"/>
                  </a:cubicBezTo>
                  <a:cubicBezTo>
                    <a:pt x="2480" y="415"/>
                    <a:pt x="2516" y="415"/>
                    <a:pt x="2534" y="397"/>
                  </a:cubicBezTo>
                  <a:cubicBezTo>
                    <a:pt x="2552" y="397"/>
                    <a:pt x="2570" y="374"/>
                    <a:pt x="2592" y="374"/>
                  </a:cubicBezTo>
                  <a:lnTo>
                    <a:pt x="2592" y="302"/>
                  </a:lnTo>
                  <a:cubicBezTo>
                    <a:pt x="2570" y="302"/>
                    <a:pt x="2552" y="302"/>
                    <a:pt x="2516" y="320"/>
                  </a:cubicBezTo>
                  <a:lnTo>
                    <a:pt x="2421" y="320"/>
                  </a:lnTo>
                  <a:cubicBezTo>
                    <a:pt x="2385" y="338"/>
                    <a:pt x="2367" y="338"/>
                    <a:pt x="2326" y="338"/>
                  </a:cubicBezTo>
                  <a:cubicBezTo>
                    <a:pt x="2254" y="338"/>
                    <a:pt x="2160" y="338"/>
                    <a:pt x="2083" y="356"/>
                  </a:cubicBezTo>
                  <a:cubicBezTo>
                    <a:pt x="2047" y="356"/>
                    <a:pt x="1988" y="356"/>
                    <a:pt x="1952" y="338"/>
                  </a:cubicBezTo>
                  <a:cubicBezTo>
                    <a:pt x="1928" y="338"/>
                    <a:pt x="1894" y="346"/>
                    <a:pt x="1864" y="346"/>
                  </a:cubicBezTo>
                  <a:cubicBezTo>
                    <a:pt x="1848" y="346"/>
                    <a:pt x="1834" y="344"/>
                    <a:pt x="1822" y="338"/>
                  </a:cubicBezTo>
                  <a:lnTo>
                    <a:pt x="1691" y="338"/>
                  </a:lnTo>
                  <a:cubicBezTo>
                    <a:pt x="1650" y="338"/>
                    <a:pt x="1632" y="338"/>
                    <a:pt x="1614" y="320"/>
                  </a:cubicBezTo>
                  <a:lnTo>
                    <a:pt x="1538" y="320"/>
                  </a:lnTo>
                  <a:cubicBezTo>
                    <a:pt x="1443" y="320"/>
                    <a:pt x="1353" y="302"/>
                    <a:pt x="1258" y="284"/>
                  </a:cubicBezTo>
                  <a:cubicBezTo>
                    <a:pt x="1163" y="262"/>
                    <a:pt x="1069" y="244"/>
                    <a:pt x="956" y="226"/>
                  </a:cubicBezTo>
                  <a:cubicBezTo>
                    <a:pt x="920" y="226"/>
                    <a:pt x="861" y="208"/>
                    <a:pt x="825" y="208"/>
                  </a:cubicBezTo>
                  <a:cubicBezTo>
                    <a:pt x="789" y="190"/>
                    <a:pt x="731" y="190"/>
                    <a:pt x="695" y="172"/>
                  </a:cubicBezTo>
                  <a:cubicBezTo>
                    <a:pt x="600" y="149"/>
                    <a:pt x="505" y="131"/>
                    <a:pt x="429" y="113"/>
                  </a:cubicBezTo>
                  <a:cubicBezTo>
                    <a:pt x="357" y="95"/>
                    <a:pt x="262" y="77"/>
                    <a:pt x="203" y="59"/>
                  </a:cubicBezTo>
                  <a:cubicBezTo>
                    <a:pt x="131" y="36"/>
                    <a:pt x="73" y="18"/>
                    <a:pt x="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82;p60">
              <a:extLst>
                <a:ext uri="{FF2B5EF4-FFF2-40B4-BE49-F238E27FC236}">
                  <a16:creationId xmlns:a16="http://schemas.microsoft.com/office/drawing/2014/main" id="{AF655A60-B43E-4410-915D-5BEDD6E0DE5E}"/>
                </a:ext>
              </a:extLst>
            </p:cNvPr>
            <p:cNvSpPr/>
            <p:nvPr/>
          </p:nvSpPr>
          <p:spPr>
            <a:xfrm rot="968775">
              <a:off x="7443359" y="4101056"/>
              <a:ext cx="301323" cy="415125"/>
            </a:xfrm>
            <a:custGeom>
              <a:avLst/>
              <a:gdLst/>
              <a:ahLst/>
              <a:cxnLst/>
              <a:rect l="l" t="t" r="r" b="b"/>
              <a:pathLst>
                <a:path w="3548" h="4888" extrusionOk="0">
                  <a:moveTo>
                    <a:pt x="2610" y="2723"/>
                  </a:moveTo>
                  <a:cubicBezTo>
                    <a:pt x="2065" y="1880"/>
                    <a:pt x="1127" y="582"/>
                    <a:pt x="149" y="1"/>
                  </a:cubicBezTo>
                  <a:cubicBezTo>
                    <a:pt x="0" y="1335"/>
                    <a:pt x="0" y="2575"/>
                    <a:pt x="18" y="2931"/>
                  </a:cubicBezTo>
                  <a:cubicBezTo>
                    <a:pt x="36" y="3422"/>
                    <a:pt x="415" y="3963"/>
                    <a:pt x="825" y="4116"/>
                  </a:cubicBezTo>
                  <a:cubicBezTo>
                    <a:pt x="1709" y="4436"/>
                    <a:pt x="2628" y="4698"/>
                    <a:pt x="3548" y="4887"/>
                  </a:cubicBezTo>
                  <a:cubicBezTo>
                    <a:pt x="3322" y="4098"/>
                    <a:pt x="2966" y="3327"/>
                    <a:pt x="2610" y="2723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83;p60">
              <a:extLst>
                <a:ext uri="{FF2B5EF4-FFF2-40B4-BE49-F238E27FC236}">
                  <a16:creationId xmlns:a16="http://schemas.microsoft.com/office/drawing/2014/main" id="{55A06080-5289-424E-8801-A905BCCE1E9D}"/>
                </a:ext>
              </a:extLst>
            </p:cNvPr>
            <p:cNvSpPr/>
            <p:nvPr/>
          </p:nvSpPr>
          <p:spPr>
            <a:xfrm rot="968775">
              <a:off x="7887821" y="4421407"/>
              <a:ext cx="360262" cy="269645"/>
            </a:xfrm>
            <a:custGeom>
              <a:avLst/>
              <a:gdLst/>
              <a:ahLst/>
              <a:cxnLst/>
              <a:rect l="l" t="t" r="r" b="b"/>
              <a:pathLst>
                <a:path w="4242" h="3175" extrusionOk="0">
                  <a:moveTo>
                    <a:pt x="2083" y="956"/>
                  </a:moveTo>
                  <a:cubicBezTo>
                    <a:pt x="1181" y="1597"/>
                    <a:pt x="636" y="2349"/>
                    <a:pt x="0" y="3098"/>
                  </a:cubicBezTo>
                  <a:cubicBezTo>
                    <a:pt x="825" y="3156"/>
                    <a:pt x="1668" y="3174"/>
                    <a:pt x="2533" y="3120"/>
                  </a:cubicBezTo>
                  <a:cubicBezTo>
                    <a:pt x="2984" y="3098"/>
                    <a:pt x="3494" y="2687"/>
                    <a:pt x="3642" y="2237"/>
                  </a:cubicBezTo>
                  <a:cubicBezTo>
                    <a:pt x="3755" y="1953"/>
                    <a:pt x="4016" y="1051"/>
                    <a:pt x="4242" y="1"/>
                  </a:cubicBezTo>
                  <a:cubicBezTo>
                    <a:pt x="3494" y="208"/>
                    <a:pt x="2795" y="470"/>
                    <a:pt x="2083" y="956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84;p60">
              <a:extLst>
                <a:ext uri="{FF2B5EF4-FFF2-40B4-BE49-F238E27FC236}">
                  <a16:creationId xmlns:a16="http://schemas.microsoft.com/office/drawing/2014/main" id="{FD35B171-55C0-4BF7-B44E-C2A0CE27423A}"/>
                </a:ext>
              </a:extLst>
            </p:cNvPr>
            <p:cNvSpPr/>
            <p:nvPr/>
          </p:nvSpPr>
          <p:spPr>
            <a:xfrm rot="968775">
              <a:off x="7954737" y="4462805"/>
              <a:ext cx="234315" cy="210620"/>
            </a:xfrm>
            <a:custGeom>
              <a:avLst/>
              <a:gdLst/>
              <a:ahLst/>
              <a:cxnLst/>
              <a:rect l="l" t="t" r="r" b="b"/>
              <a:pathLst>
                <a:path w="2759" h="2480" extrusionOk="0">
                  <a:moveTo>
                    <a:pt x="2759" y="1"/>
                  </a:moveTo>
                  <a:cubicBezTo>
                    <a:pt x="2759" y="1"/>
                    <a:pt x="2705" y="19"/>
                    <a:pt x="2610" y="59"/>
                  </a:cubicBezTo>
                  <a:cubicBezTo>
                    <a:pt x="2574" y="77"/>
                    <a:pt x="2497" y="95"/>
                    <a:pt x="2443" y="131"/>
                  </a:cubicBezTo>
                  <a:cubicBezTo>
                    <a:pt x="2403" y="149"/>
                    <a:pt x="2367" y="149"/>
                    <a:pt x="2331" y="172"/>
                  </a:cubicBezTo>
                  <a:cubicBezTo>
                    <a:pt x="2290" y="190"/>
                    <a:pt x="2254" y="208"/>
                    <a:pt x="2218" y="226"/>
                  </a:cubicBezTo>
                  <a:cubicBezTo>
                    <a:pt x="2141" y="285"/>
                    <a:pt x="2065" y="321"/>
                    <a:pt x="1970" y="375"/>
                  </a:cubicBezTo>
                  <a:cubicBezTo>
                    <a:pt x="1880" y="433"/>
                    <a:pt x="1785" y="487"/>
                    <a:pt x="1690" y="546"/>
                  </a:cubicBezTo>
                  <a:cubicBezTo>
                    <a:pt x="1614" y="623"/>
                    <a:pt x="1519" y="677"/>
                    <a:pt x="1429" y="753"/>
                  </a:cubicBezTo>
                  <a:cubicBezTo>
                    <a:pt x="1334" y="826"/>
                    <a:pt x="1240" y="902"/>
                    <a:pt x="1145" y="979"/>
                  </a:cubicBezTo>
                  <a:cubicBezTo>
                    <a:pt x="1050" y="1051"/>
                    <a:pt x="978" y="1146"/>
                    <a:pt x="884" y="1222"/>
                  </a:cubicBezTo>
                  <a:cubicBezTo>
                    <a:pt x="807" y="1299"/>
                    <a:pt x="730" y="1389"/>
                    <a:pt x="658" y="1466"/>
                  </a:cubicBezTo>
                  <a:cubicBezTo>
                    <a:pt x="618" y="1524"/>
                    <a:pt x="582" y="1560"/>
                    <a:pt x="545" y="1596"/>
                  </a:cubicBezTo>
                  <a:cubicBezTo>
                    <a:pt x="505" y="1637"/>
                    <a:pt x="487" y="1691"/>
                    <a:pt x="451" y="1727"/>
                  </a:cubicBezTo>
                  <a:cubicBezTo>
                    <a:pt x="415" y="1768"/>
                    <a:pt x="392" y="1804"/>
                    <a:pt x="356" y="1840"/>
                  </a:cubicBezTo>
                  <a:cubicBezTo>
                    <a:pt x="338" y="1880"/>
                    <a:pt x="302" y="1916"/>
                    <a:pt x="280" y="1952"/>
                  </a:cubicBezTo>
                  <a:cubicBezTo>
                    <a:pt x="261" y="1993"/>
                    <a:pt x="225" y="2029"/>
                    <a:pt x="207" y="2065"/>
                  </a:cubicBezTo>
                  <a:cubicBezTo>
                    <a:pt x="189" y="2106"/>
                    <a:pt x="167" y="2142"/>
                    <a:pt x="149" y="2160"/>
                  </a:cubicBezTo>
                  <a:cubicBezTo>
                    <a:pt x="113" y="2236"/>
                    <a:pt x="95" y="2291"/>
                    <a:pt x="54" y="2331"/>
                  </a:cubicBezTo>
                  <a:cubicBezTo>
                    <a:pt x="18" y="2426"/>
                    <a:pt x="0" y="2480"/>
                    <a:pt x="0" y="2480"/>
                  </a:cubicBezTo>
                  <a:cubicBezTo>
                    <a:pt x="0" y="2480"/>
                    <a:pt x="36" y="2426"/>
                    <a:pt x="95" y="2349"/>
                  </a:cubicBezTo>
                  <a:cubicBezTo>
                    <a:pt x="131" y="2313"/>
                    <a:pt x="167" y="2255"/>
                    <a:pt x="207" y="2218"/>
                  </a:cubicBezTo>
                  <a:cubicBezTo>
                    <a:pt x="243" y="2178"/>
                    <a:pt x="261" y="2160"/>
                    <a:pt x="280" y="2124"/>
                  </a:cubicBezTo>
                  <a:cubicBezTo>
                    <a:pt x="320" y="2088"/>
                    <a:pt x="338" y="2065"/>
                    <a:pt x="374" y="2029"/>
                  </a:cubicBezTo>
                  <a:cubicBezTo>
                    <a:pt x="433" y="1952"/>
                    <a:pt x="487" y="1898"/>
                    <a:pt x="563" y="1822"/>
                  </a:cubicBezTo>
                  <a:cubicBezTo>
                    <a:pt x="600" y="1786"/>
                    <a:pt x="640" y="1750"/>
                    <a:pt x="658" y="1709"/>
                  </a:cubicBezTo>
                  <a:cubicBezTo>
                    <a:pt x="694" y="1673"/>
                    <a:pt x="730" y="1637"/>
                    <a:pt x="771" y="1596"/>
                  </a:cubicBezTo>
                  <a:cubicBezTo>
                    <a:pt x="825" y="1560"/>
                    <a:pt x="866" y="1524"/>
                    <a:pt x="902" y="1466"/>
                  </a:cubicBezTo>
                  <a:cubicBezTo>
                    <a:pt x="938" y="1430"/>
                    <a:pt x="978" y="1389"/>
                    <a:pt x="1014" y="1353"/>
                  </a:cubicBezTo>
                  <a:cubicBezTo>
                    <a:pt x="1109" y="1276"/>
                    <a:pt x="1181" y="1204"/>
                    <a:pt x="1276" y="1128"/>
                  </a:cubicBezTo>
                  <a:cubicBezTo>
                    <a:pt x="1370" y="1051"/>
                    <a:pt x="1447" y="979"/>
                    <a:pt x="1542" y="902"/>
                  </a:cubicBezTo>
                  <a:cubicBezTo>
                    <a:pt x="1578" y="866"/>
                    <a:pt x="1632" y="826"/>
                    <a:pt x="1672" y="790"/>
                  </a:cubicBezTo>
                  <a:cubicBezTo>
                    <a:pt x="1708" y="753"/>
                    <a:pt x="1767" y="713"/>
                    <a:pt x="1803" y="695"/>
                  </a:cubicBezTo>
                  <a:cubicBezTo>
                    <a:pt x="1839" y="659"/>
                    <a:pt x="1880" y="623"/>
                    <a:pt x="1934" y="582"/>
                  </a:cubicBezTo>
                  <a:cubicBezTo>
                    <a:pt x="1970" y="564"/>
                    <a:pt x="2010" y="528"/>
                    <a:pt x="2047" y="487"/>
                  </a:cubicBezTo>
                  <a:cubicBezTo>
                    <a:pt x="2141" y="433"/>
                    <a:pt x="2218" y="375"/>
                    <a:pt x="2272" y="321"/>
                  </a:cubicBezTo>
                  <a:cubicBezTo>
                    <a:pt x="2349" y="285"/>
                    <a:pt x="2421" y="226"/>
                    <a:pt x="2479" y="190"/>
                  </a:cubicBezTo>
                  <a:cubicBezTo>
                    <a:pt x="2533" y="149"/>
                    <a:pt x="2592" y="113"/>
                    <a:pt x="2628" y="95"/>
                  </a:cubicBezTo>
                  <a:cubicBezTo>
                    <a:pt x="2723" y="37"/>
                    <a:pt x="2759" y="1"/>
                    <a:pt x="2759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85;p60">
              <a:extLst>
                <a:ext uri="{FF2B5EF4-FFF2-40B4-BE49-F238E27FC236}">
                  <a16:creationId xmlns:a16="http://schemas.microsoft.com/office/drawing/2014/main" id="{6296778A-6001-4311-8F4D-79F7EEF136D9}"/>
                </a:ext>
              </a:extLst>
            </p:cNvPr>
            <p:cNvSpPr/>
            <p:nvPr/>
          </p:nvSpPr>
          <p:spPr>
            <a:xfrm rot="968775">
              <a:off x="7496899" y="4199656"/>
              <a:ext cx="172318" cy="264634"/>
            </a:xfrm>
            <a:custGeom>
              <a:avLst/>
              <a:gdLst/>
              <a:ahLst/>
              <a:cxnLst/>
              <a:rect l="l" t="t" r="r" b="b"/>
              <a:pathLst>
                <a:path w="2029" h="3116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41" y="54"/>
                    <a:pt x="113" y="131"/>
                  </a:cubicBezTo>
                  <a:cubicBezTo>
                    <a:pt x="154" y="167"/>
                    <a:pt x="190" y="208"/>
                    <a:pt x="244" y="262"/>
                  </a:cubicBezTo>
                  <a:cubicBezTo>
                    <a:pt x="266" y="280"/>
                    <a:pt x="284" y="320"/>
                    <a:pt x="320" y="356"/>
                  </a:cubicBezTo>
                  <a:cubicBezTo>
                    <a:pt x="338" y="374"/>
                    <a:pt x="356" y="410"/>
                    <a:pt x="397" y="451"/>
                  </a:cubicBezTo>
                  <a:cubicBezTo>
                    <a:pt x="451" y="505"/>
                    <a:pt x="510" y="582"/>
                    <a:pt x="564" y="658"/>
                  </a:cubicBezTo>
                  <a:cubicBezTo>
                    <a:pt x="604" y="694"/>
                    <a:pt x="640" y="749"/>
                    <a:pt x="659" y="789"/>
                  </a:cubicBezTo>
                  <a:cubicBezTo>
                    <a:pt x="695" y="825"/>
                    <a:pt x="735" y="861"/>
                    <a:pt x="753" y="920"/>
                  </a:cubicBezTo>
                  <a:cubicBezTo>
                    <a:pt x="789" y="956"/>
                    <a:pt x="830" y="1015"/>
                    <a:pt x="866" y="1051"/>
                  </a:cubicBezTo>
                  <a:cubicBezTo>
                    <a:pt x="884" y="1087"/>
                    <a:pt x="920" y="1145"/>
                    <a:pt x="961" y="1181"/>
                  </a:cubicBezTo>
                  <a:cubicBezTo>
                    <a:pt x="1015" y="1276"/>
                    <a:pt x="1091" y="1389"/>
                    <a:pt x="1145" y="1483"/>
                  </a:cubicBezTo>
                  <a:cubicBezTo>
                    <a:pt x="1204" y="1578"/>
                    <a:pt x="1281" y="1673"/>
                    <a:pt x="1335" y="1763"/>
                  </a:cubicBezTo>
                  <a:cubicBezTo>
                    <a:pt x="1353" y="1821"/>
                    <a:pt x="1393" y="1875"/>
                    <a:pt x="1411" y="1916"/>
                  </a:cubicBezTo>
                  <a:cubicBezTo>
                    <a:pt x="1447" y="1970"/>
                    <a:pt x="1465" y="2011"/>
                    <a:pt x="1506" y="2065"/>
                  </a:cubicBezTo>
                  <a:cubicBezTo>
                    <a:pt x="1524" y="2101"/>
                    <a:pt x="1542" y="2159"/>
                    <a:pt x="1578" y="2196"/>
                  </a:cubicBezTo>
                  <a:cubicBezTo>
                    <a:pt x="1596" y="2254"/>
                    <a:pt x="1637" y="2290"/>
                    <a:pt x="1655" y="2349"/>
                  </a:cubicBezTo>
                  <a:cubicBezTo>
                    <a:pt x="1691" y="2421"/>
                    <a:pt x="1749" y="2516"/>
                    <a:pt x="1785" y="2592"/>
                  </a:cubicBezTo>
                  <a:cubicBezTo>
                    <a:pt x="1821" y="2664"/>
                    <a:pt x="1862" y="2741"/>
                    <a:pt x="1880" y="2818"/>
                  </a:cubicBezTo>
                  <a:cubicBezTo>
                    <a:pt x="1916" y="2872"/>
                    <a:pt x="1934" y="2930"/>
                    <a:pt x="1957" y="2984"/>
                  </a:cubicBezTo>
                  <a:cubicBezTo>
                    <a:pt x="2011" y="3079"/>
                    <a:pt x="2029" y="3115"/>
                    <a:pt x="2029" y="3115"/>
                  </a:cubicBezTo>
                  <a:cubicBezTo>
                    <a:pt x="2029" y="3115"/>
                    <a:pt x="2029" y="3061"/>
                    <a:pt x="1993" y="2966"/>
                  </a:cubicBezTo>
                  <a:cubicBezTo>
                    <a:pt x="1993" y="2912"/>
                    <a:pt x="1975" y="2854"/>
                    <a:pt x="1957" y="2777"/>
                  </a:cubicBezTo>
                  <a:cubicBezTo>
                    <a:pt x="1934" y="2741"/>
                    <a:pt x="1934" y="2705"/>
                    <a:pt x="1916" y="2664"/>
                  </a:cubicBezTo>
                  <a:cubicBezTo>
                    <a:pt x="1916" y="2628"/>
                    <a:pt x="1898" y="2592"/>
                    <a:pt x="1880" y="2552"/>
                  </a:cubicBezTo>
                  <a:cubicBezTo>
                    <a:pt x="1862" y="2461"/>
                    <a:pt x="1821" y="2385"/>
                    <a:pt x="1785" y="2272"/>
                  </a:cubicBezTo>
                  <a:cubicBezTo>
                    <a:pt x="1749" y="2178"/>
                    <a:pt x="1691" y="2083"/>
                    <a:pt x="1655" y="1988"/>
                  </a:cubicBezTo>
                  <a:cubicBezTo>
                    <a:pt x="1596" y="1875"/>
                    <a:pt x="1560" y="1785"/>
                    <a:pt x="1483" y="1673"/>
                  </a:cubicBezTo>
                  <a:cubicBezTo>
                    <a:pt x="1429" y="1578"/>
                    <a:pt x="1371" y="1483"/>
                    <a:pt x="1317" y="1371"/>
                  </a:cubicBezTo>
                  <a:cubicBezTo>
                    <a:pt x="1240" y="1276"/>
                    <a:pt x="1186" y="1181"/>
                    <a:pt x="1109" y="1087"/>
                  </a:cubicBezTo>
                  <a:cubicBezTo>
                    <a:pt x="1033" y="996"/>
                    <a:pt x="961" y="902"/>
                    <a:pt x="902" y="807"/>
                  </a:cubicBezTo>
                  <a:cubicBezTo>
                    <a:pt x="866" y="771"/>
                    <a:pt x="830" y="731"/>
                    <a:pt x="789" y="694"/>
                  </a:cubicBezTo>
                  <a:cubicBezTo>
                    <a:pt x="753" y="636"/>
                    <a:pt x="717" y="600"/>
                    <a:pt x="677" y="564"/>
                  </a:cubicBezTo>
                  <a:cubicBezTo>
                    <a:pt x="640" y="523"/>
                    <a:pt x="604" y="505"/>
                    <a:pt x="582" y="469"/>
                  </a:cubicBezTo>
                  <a:cubicBezTo>
                    <a:pt x="546" y="433"/>
                    <a:pt x="510" y="392"/>
                    <a:pt x="469" y="374"/>
                  </a:cubicBezTo>
                  <a:lnTo>
                    <a:pt x="379" y="280"/>
                  </a:lnTo>
                  <a:cubicBezTo>
                    <a:pt x="338" y="262"/>
                    <a:pt x="320" y="226"/>
                    <a:pt x="284" y="208"/>
                  </a:cubicBezTo>
                  <a:cubicBezTo>
                    <a:pt x="226" y="167"/>
                    <a:pt x="190" y="131"/>
                    <a:pt x="131" y="95"/>
                  </a:cubicBezTo>
                  <a:cubicBezTo>
                    <a:pt x="59" y="3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86;p60">
              <a:extLst>
                <a:ext uri="{FF2B5EF4-FFF2-40B4-BE49-F238E27FC236}">
                  <a16:creationId xmlns:a16="http://schemas.microsoft.com/office/drawing/2014/main" id="{375062F2-5941-49BF-8199-F5CE886724E5}"/>
                </a:ext>
              </a:extLst>
            </p:cNvPr>
            <p:cNvSpPr/>
            <p:nvPr/>
          </p:nvSpPr>
          <p:spPr>
            <a:xfrm rot="968775">
              <a:off x="7905652" y="3647154"/>
              <a:ext cx="46370" cy="100384"/>
            </a:xfrm>
            <a:custGeom>
              <a:avLst/>
              <a:gdLst/>
              <a:ahLst/>
              <a:cxnLst/>
              <a:rect l="l" t="t" r="r" b="b"/>
              <a:pathLst>
                <a:path w="546" h="1182" extrusionOk="0">
                  <a:moveTo>
                    <a:pt x="0" y="0"/>
                  </a:moveTo>
                  <a:cubicBezTo>
                    <a:pt x="0" y="0"/>
                    <a:pt x="18" y="18"/>
                    <a:pt x="18" y="54"/>
                  </a:cubicBezTo>
                  <a:cubicBezTo>
                    <a:pt x="36" y="72"/>
                    <a:pt x="36" y="90"/>
                    <a:pt x="59" y="113"/>
                  </a:cubicBezTo>
                  <a:cubicBezTo>
                    <a:pt x="59" y="131"/>
                    <a:pt x="77" y="167"/>
                    <a:pt x="77" y="185"/>
                  </a:cubicBezTo>
                  <a:cubicBezTo>
                    <a:pt x="95" y="226"/>
                    <a:pt x="113" y="262"/>
                    <a:pt x="113" y="280"/>
                  </a:cubicBezTo>
                  <a:cubicBezTo>
                    <a:pt x="131" y="316"/>
                    <a:pt x="149" y="356"/>
                    <a:pt x="172" y="392"/>
                  </a:cubicBezTo>
                  <a:cubicBezTo>
                    <a:pt x="190" y="410"/>
                    <a:pt x="208" y="451"/>
                    <a:pt x="208" y="487"/>
                  </a:cubicBezTo>
                  <a:cubicBezTo>
                    <a:pt x="226" y="523"/>
                    <a:pt x="244" y="564"/>
                    <a:pt x="262" y="600"/>
                  </a:cubicBezTo>
                  <a:cubicBezTo>
                    <a:pt x="284" y="636"/>
                    <a:pt x="302" y="676"/>
                    <a:pt x="320" y="712"/>
                  </a:cubicBezTo>
                  <a:cubicBezTo>
                    <a:pt x="320" y="730"/>
                    <a:pt x="338" y="748"/>
                    <a:pt x="338" y="767"/>
                  </a:cubicBezTo>
                  <a:cubicBezTo>
                    <a:pt x="356" y="789"/>
                    <a:pt x="356" y="789"/>
                    <a:pt x="356" y="807"/>
                  </a:cubicBezTo>
                  <a:cubicBezTo>
                    <a:pt x="374" y="843"/>
                    <a:pt x="397" y="879"/>
                    <a:pt x="415" y="920"/>
                  </a:cubicBezTo>
                  <a:cubicBezTo>
                    <a:pt x="433" y="938"/>
                    <a:pt x="433" y="974"/>
                    <a:pt x="451" y="992"/>
                  </a:cubicBezTo>
                  <a:cubicBezTo>
                    <a:pt x="469" y="1032"/>
                    <a:pt x="469" y="1051"/>
                    <a:pt x="487" y="1069"/>
                  </a:cubicBezTo>
                  <a:cubicBezTo>
                    <a:pt x="487" y="1105"/>
                    <a:pt x="510" y="1127"/>
                    <a:pt x="510" y="1145"/>
                  </a:cubicBezTo>
                  <a:cubicBezTo>
                    <a:pt x="528" y="1163"/>
                    <a:pt x="528" y="1181"/>
                    <a:pt x="528" y="1181"/>
                  </a:cubicBezTo>
                  <a:cubicBezTo>
                    <a:pt x="528" y="1181"/>
                    <a:pt x="546" y="1163"/>
                    <a:pt x="546" y="1127"/>
                  </a:cubicBezTo>
                  <a:lnTo>
                    <a:pt x="546" y="1069"/>
                  </a:lnTo>
                  <a:lnTo>
                    <a:pt x="546" y="974"/>
                  </a:lnTo>
                  <a:cubicBezTo>
                    <a:pt x="528" y="938"/>
                    <a:pt x="528" y="920"/>
                    <a:pt x="528" y="879"/>
                  </a:cubicBezTo>
                  <a:cubicBezTo>
                    <a:pt x="510" y="843"/>
                    <a:pt x="510" y="807"/>
                    <a:pt x="487" y="767"/>
                  </a:cubicBezTo>
                  <a:cubicBezTo>
                    <a:pt x="487" y="730"/>
                    <a:pt x="469" y="694"/>
                    <a:pt x="451" y="654"/>
                  </a:cubicBezTo>
                  <a:cubicBezTo>
                    <a:pt x="433" y="618"/>
                    <a:pt x="433" y="582"/>
                    <a:pt x="415" y="523"/>
                  </a:cubicBezTo>
                  <a:cubicBezTo>
                    <a:pt x="397" y="487"/>
                    <a:pt x="374" y="451"/>
                    <a:pt x="356" y="428"/>
                  </a:cubicBezTo>
                  <a:cubicBezTo>
                    <a:pt x="338" y="392"/>
                    <a:pt x="302" y="356"/>
                    <a:pt x="284" y="316"/>
                  </a:cubicBezTo>
                  <a:cubicBezTo>
                    <a:pt x="262" y="280"/>
                    <a:pt x="244" y="262"/>
                    <a:pt x="226" y="226"/>
                  </a:cubicBezTo>
                  <a:cubicBezTo>
                    <a:pt x="208" y="203"/>
                    <a:pt x="172" y="167"/>
                    <a:pt x="149" y="149"/>
                  </a:cubicBezTo>
                  <a:cubicBezTo>
                    <a:pt x="113" y="90"/>
                    <a:pt x="77" y="54"/>
                    <a:pt x="59" y="36"/>
                  </a:cubicBezTo>
                  <a:cubicBezTo>
                    <a:pt x="19" y="1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87;p60">
              <a:extLst>
                <a:ext uri="{FF2B5EF4-FFF2-40B4-BE49-F238E27FC236}">
                  <a16:creationId xmlns:a16="http://schemas.microsoft.com/office/drawing/2014/main" id="{DBC6B7A5-BC6E-4137-B834-7E8196AD84FC}"/>
                </a:ext>
              </a:extLst>
            </p:cNvPr>
            <p:cNvSpPr/>
            <p:nvPr/>
          </p:nvSpPr>
          <p:spPr>
            <a:xfrm rot="968775">
              <a:off x="7757653" y="4476167"/>
              <a:ext cx="35330" cy="35330"/>
            </a:xfrm>
            <a:custGeom>
              <a:avLst/>
              <a:gdLst/>
              <a:ahLst/>
              <a:cxnLst/>
              <a:rect l="l" t="t" r="r" b="b"/>
              <a:pathLst>
                <a:path w="416" h="416" extrusionOk="0">
                  <a:moveTo>
                    <a:pt x="416" y="208"/>
                  </a:moveTo>
                  <a:cubicBezTo>
                    <a:pt x="416" y="303"/>
                    <a:pt x="321" y="397"/>
                    <a:pt x="226" y="415"/>
                  </a:cubicBezTo>
                  <a:cubicBezTo>
                    <a:pt x="114" y="415"/>
                    <a:pt x="23" y="321"/>
                    <a:pt x="1" y="208"/>
                  </a:cubicBezTo>
                  <a:cubicBezTo>
                    <a:pt x="1" y="95"/>
                    <a:pt x="96" y="1"/>
                    <a:pt x="208" y="1"/>
                  </a:cubicBezTo>
                  <a:cubicBezTo>
                    <a:pt x="321" y="1"/>
                    <a:pt x="416" y="95"/>
                    <a:pt x="416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88;p60">
              <a:extLst>
                <a:ext uri="{FF2B5EF4-FFF2-40B4-BE49-F238E27FC236}">
                  <a16:creationId xmlns:a16="http://schemas.microsoft.com/office/drawing/2014/main" id="{A976874D-F0C3-4511-A8AC-9AED7DE8B7ED}"/>
                </a:ext>
              </a:extLst>
            </p:cNvPr>
            <p:cNvSpPr/>
            <p:nvPr/>
          </p:nvSpPr>
          <p:spPr>
            <a:xfrm rot="968775">
              <a:off x="8313127" y="4153405"/>
              <a:ext cx="22251" cy="22251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262" y="131"/>
                  </a:moveTo>
                  <a:cubicBezTo>
                    <a:pt x="262" y="208"/>
                    <a:pt x="203" y="262"/>
                    <a:pt x="131" y="262"/>
                  </a:cubicBezTo>
                  <a:cubicBezTo>
                    <a:pt x="54" y="262"/>
                    <a:pt x="0" y="208"/>
                    <a:pt x="0" y="149"/>
                  </a:cubicBezTo>
                  <a:cubicBezTo>
                    <a:pt x="0" y="77"/>
                    <a:pt x="54" y="18"/>
                    <a:pt x="131" y="0"/>
                  </a:cubicBezTo>
                  <a:cubicBezTo>
                    <a:pt x="203" y="0"/>
                    <a:pt x="262" y="59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89;p60">
              <a:extLst>
                <a:ext uri="{FF2B5EF4-FFF2-40B4-BE49-F238E27FC236}">
                  <a16:creationId xmlns:a16="http://schemas.microsoft.com/office/drawing/2014/main" id="{D5EDA020-B4DC-4C0F-8E8A-9E1E120B2759}"/>
                </a:ext>
              </a:extLst>
            </p:cNvPr>
            <p:cNvSpPr/>
            <p:nvPr/>
          </p:nvSpPr>
          <p:spPr>
            <a:xfrm rot="968775">
              <a:off x="8225808" y="4362633"/>
              <a:ext cx="35245" cy="35330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415" y="208"/>
                  </a:moveTo>
                  <a:cubicBezTo>
                    <a:pt x="415" y="320"/>
                    <a:pt x="338" y="415"/>
                    <a:pt x="226" y="415"/>
                  </a:cubicBezTo>
                  <a:cubicBezTo>
                    <a:pt x="113" y="415"/>
                    <a:pt x="18" y="338"/>
                    <a:pt x="0" y="226"/>
                  </a:cubicBezTo>
                  <a:cubicBezTo>
                    <a:pt x="0" y="113"/>
                    <a:pt x="95" y="23"/>
                    <a:pt x="208" y="23"/>
                  </a:cubicBezTo>
                  <a:cubicBezTo>
                    <a:pt x="320" y="0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90;p60">
              <a:extLst>
                <a:ext uri="{FF2B5EF4-FFF2-40B4-BE49-F238E27FC236}">
                  <a16:creationId xmlns:a16="http://schemas.microsoft.com/office/drawing/2014/main" id="{4448426E-7793-4149-AC99-DDA87CF7884D}"/>
                </a:ext>
              </a:extLst>
            </p:cNvPr>
            <p:cNvSpPr/>
            <p:nvPr/>
          </p:nvSpPr>
          <p:spPr>
            <a:xfrm rot="968775">
              <a:off x="7709801" y="4269767"/>
              <a:ext cx="34905" cy="35330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2"/>
                    <a:pt x="316" y="397"/>
                    <a:pt x="204" y="415"/>
                  </a:cubicBezTo>
                  <a:cubicBezTo>
                    <a:pt x="91" y="415"/>
                    <a:pt x="1" y="320"/>
                    <a:pt x="1" y="208"/>
                  </a:cubicBezTo>
                  <a:cubicBezTo>
                    <a:pt x="1" y="95"/>
                    <a:pt x="91" y="0"/>
                    <a:pt x="186" y="0"/>
                  </a:cubicBezTo>
                  <a:cubicBezTo>
                    <a:pt x="298" y="0"/>
                    <a:pt x="393" y="95"/>
                    <a:pt x="411" y="190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91;p60">
              <a:extLst>
                <a:ext uri="{FF2B5EF4-FFF2-40B4-BE49-F238E27FC236}">
                  <a16:creationId xmlns:a16="http://schemas.microsoft.com/office/drawing/2014/main" id="{399C7F54-3B77-4F24-8378-57F3CE4821B6}"/>
                </a:ext>
              </a:extLst>
            </p:cNvPr>
            <p:cNvSpPr/>
            <p:nvPr/>
          </p:nvSpPr>
          <p:spPr>
            <a:xfrm rot="968775">
              <a:off x="7583066" y="4053674"/>
              <a:ext cx="34905" cy="35330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3"/>
                    <a:pt x="316" y="398"/>
                    <a:pt x="203" y="398"/>
                  </a:cubicBezTo>
                  <a:cubicBezTo>
                    <a:pt x="91" y="416"/>
                    <a:pt x="1" y="321"/>
                    <a:pt x="1" y="208"/>
                  </a:cubicBezTo>
                  <a:cubicBezTo>
                    <a:pt x="1" y="96"/>
                    <a:pt x="73" y="1"/>
                    <a:pt x="185" y="1"/>
                  </a:cubicBezTo>
                  <a:cubicBezTo>
                    <a:pt x="298" y="1"/>
                    <a:pt x="393" y="78"/>
                    <a:pt x="411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92;p60">
              <a:extLst>
                <a:ext uri="{FF2B5EF4-FFF2-40B4-BE49-F238E27FC236}">
                  <a16:creationId xmlns:a16="http://schemas.microsoft.com/office/drawing/2014/main" id="{1A5CB9CA-8866-4344-BB0E-B98834A81E3B}"/>
                </a:ext>
              </a:extLst>
            </p:cNvPr>
            <p:cNvSpPr/>
            <p:nvPr/>
          </p:nvSpPr>
          <p:spPr>
            <a:xfrm rot="968775">
              <a:off x="7832457" y="4366647"/>
              <a:ext cx="25308" cy="25733"/>
            </a:xfrm>
            <a:custGeom>
              <a:avLst/>
              <a:gdLst/>
              <a:ahLst/>
              <a:cxnLst/>
              <a:rect l="l" t="t" r="r" b="b"/>
              <a:pathLst>
                <a:path w="298" h="303" extrusionOk="0">
                  <a:moveTo>
                    <a:pt x="298" y="154"/>
                  </a:moveTo>
                  <a:cubicBezTo>
                    <a:pt x="298" y="226"/>
                    <a:pt x="244" y="285"/>
                    <a:pt x="167" y="303"/>
                  </a:cubicBezTo>
                  <a:cubicBezTo>
                    <a:pt x="72" y="303"/>
                    <a:pt x="18" y="226"/>
                    <a:pt x="18" y="154"/>
                  </a:cubicBezTo>
                  <a:cubicBezTo>
                    <a:pt x="0" y="77"/>
                    <a:pt x="72" y="1"/>
                    <a:pt x="149" y="1"/>
                  </a:cubicBezTo>
                  <a:cubicBezTo>
                    <a:pt x="226" y="1"/>
                    <a:pt x="298" y="59"/>
                    <a:pt x="298" y="15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93;p60">
              <a:extLst>
                <a:ext uri="{FF2B5EF4-FFF2-40B4-BE49-F238E27FC236}">
                  <a16:creationId xmlns:a16="http://schemas.microsoft.com/office/drawing/2014/main" id="{580CBF69-B821-4B5B-B883-C53F8695095D}"/>
                </a:ext>
              </a:extLst>
            </p:cNvPr>
            <p:cNvSpPr/>
            <p:nvPr/>
          </p:nvSpPr>
          <p:spPr>
            <a:xfrm rot="968775">
              <a:off x="8152086" y="4180266"/>
              <a:ext cx="25733" cy="24204"/>
            </a:xfrm>
            <a:custGeom>
              <a:avLst/>
              <a:gdLst/>
              <a:ahLst/>
              <a:cxnLst/>
              <a:rect l="l" t="t" r="r" b="b"/>
              <a:pathLst>
                <a:path w="303" h="285" extrusionOk="0">
                  <a:moveTo>
                    <a:pt x="302" y="135"/>
                  </a:moveTo>
                  <a:cubicBezTo>
                    <a:pt x="302" y="226"/>
                    <a:pt x="226" y="284"/>
                    <a:pt x="154" y="284"/>
                  </a:cubicBezTo>
                  <a:cubicBezTo>
                    <a:pt x="77" y="284"/>
                    <a:pt x="0" y="226"/>
                    <a:pt x="0" y="154"/>
                  </a:cubicBezTo>
                  <a:cubicBezTo>
                    <a:pt x="0" y="77"/>
                    <a:pt x="59" y="0"/>
                    <a:pt x="154" y="0"/>
                  </a:cubicBezTo>
                  <a:cubicBezTo>
                    <a:pt x="226" y="0"/>
                    <a:pt x="284" y="59"/>
                    <a:pt x="302" y="135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94;p60">
              <a:extLst>
                <a:ext uri="{FF2B5EF4-FFF2-40B4-BE49-F238E27FC236}">
                  <a16:creationId xmlns:a16="http://schemas.microsoft.com/office/drawing/2014/main" id="{00256CC6-EF3B-4A9F-8C34-8A33873AAD28}"/>
                </a:ext>
              </a:extLst>
            </p:cNvPr>
            <p:cNvSpPr/>
            <p:nvPr/>
          </p:nvSpPr>
          <p:spPr>
            <a:xfrm rot="968775">
              <a:off x="8080444" y="4426928"/>
              <a:ext cx="25733" cy="25733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2" y="154"/>
                  </a:moveTo>
                  <a:cubicBezTo>
                    <a:pt x="302" y="226"/>
                    <a:pt x="226" y="303"/>
                    <a:pt x="154" y="303"/>
                  </a:cubicBezTo>
                  <a:cubicBezTo>
                    <a:pt x="77" y="303"/>
                    <a:pt x="0" y="244"/>
                    <a:pt x="0" y="154"/>
                  </a:cubicBezTo>
                  <a:cubicBezTo>
                    <a:pt x="0" y="78"/>
                    <a:pt x="59" y="1"/>
                    <a:pt x="154" y="1"/>
                  </a:cubicBezTo>
                  <a:cubicBezTo>
                    <a:pt x="226" y="1"/>
                    <a:pt x="284" y="60"/>
                    <a:pt x="302" y="154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95;p60">
              <a:extLst>
                <a:ext uri="{FF2B5EF4-FFF2-40B4-BE49-F238E27FC236}">
                  <a16:creationId xmlns:a16="http://schemas.microsoft.com/office/drawing/2014/main" id="{323EE7C6-D3C0-4402-841C-59BC343CA37E}"/>
                </a:ext>
              </a:extLst>
            </p:cNvPr>
            <p:cNvSpPr/>
            <p:nvPr/>
          </p:nvSpPr>
          <p:spPr>
            <a:xfrm rot="968775">
              <a:off x="7794536" y="4026635"/>
              <a:ext cx="23865" cy="25733"/>
            </a:xfrm>
            <a:custGeom>
              <a:avLst/>
              <a:gdLst/>
              <a:ahLst/>
              <a:cxnLst/>
              <a:rect l="l" t="t" r="r" b="b"/>
              <a:pathLst>
                <a:path w="281" h="303" extrusionOk="0">
                  <a:moveTo>
                    <a:pt x="280" y="136"/>
                  </a:moveTo>
                  <a:cubicBezTo>
                    <a:pt x="280" y="226"/>
                    <a:pt x="226" y="285"/>
                    <a:pt x="149" y="285"/>
                  </a:cubicBezTo>
                  <a:cubicBezTo>
                    <a:pt x="77" y="303"/>
                    <a:pt x="1" y="226"/>
                    <a:pt x="1" y="154"/>
                  </a:cubicBezTo>
                  <a:cubicBezTo>
                    <a:pt x="1" y="77"/>
                    <a:pt x="55" y="1"/>
                    <a:pt x="131" y="1"/>
                  </a:cubicBezTo>
                  <a:cubicBezTo>
                    <a:pt x="226" y="1"/>
                    <a:pt x="280" y="59"/>
                    <a:pt x="280" y="136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96;p60">
              <a:extLst>
                <a:ext uri="{FF2B5EF4-FFF2-40B4-BE49-F238E27FC236}">
                  <a16:creationId xmlns:a16="http://schemas.microsoft.com/office/drawing/2014/main" id="{1FA250C2-58A6-498E-9E7F-48707B9BFF16}"/>
                </a:ext>
              </a:extLst>
            </p:cNvPr>
            <p:cNvSpPr/>
            <p:nvPr/>
          </p:nvSpPr>
          <p:spPr>
            <a:xfrm rot="968775">
              <a:off x="8276377" y="4256127"/>
              <a:ext cx="25733" cy="24119"/>
            </a:xfrm>
            <a:custGeom>
              <a:avLst/>
              <a:gdLst/>
              <a:ahLst/>
              <a:cxnLst/>
              <a:rect l="l" t="t" r="r" b="b"/>
              <a:pathLst>
                <a:path w="303" h="284" extrusionOk="0">
                  <a:moveTo>
                    <a:pt x="280" y="135"/>
                  </a:moveTo>
                  <a:cubicBezTo>
                    <a:pt x="303" y="207"/>
                    <a:pt x="226" y="284"/>
                    <a:pt x="149" y="284"/>
                  </a:cubicBezTo>
                  <a:cubicBezTo>
                    <a:pt x="77" y="284"/>
                    <a:pt x="1" y="225"/>
                    <a:pt x="1" y="153"/>
                  </a:cubicBezTo>
                  <a:cubicBezTo>
                    <a:pt x="1" y="77"/>
                    <a:pt x="55" y="0"/>
                    <a:pt x="131" y="0"/>
                  </a:cubicBezTo>
                  <a:cubicBezTo>
                    <a:pt x="226" y="0"/>
                    <a:pt x="280" y="59"/>
                    <a:pt x="280" y="13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97;p60">
              <a:extLst>
                <a:ext uri="{FF2B5EF4-FFF2-40B4-BE49-F238E27FC236}">
                  <a16:creationId xmlns:a16="http://schemas.microsoft.com/office/drawing/2014/main" id="{95DA1242-0E54-4045-A2E5-F72BEDA7A67A}"/>
                </a:ext>
              </a:extLst>
            </p:cNvPr>
            <p:cNvSpPr/>
            <p:nvPr/>
          </p:nvSpPr>
          <p:spPr>
            <a:xfrm rot="968775">
              <a:off x="7654109" y="3866406"/>
              <a:ext cx="106924" cy="157795"/>
            </a:xfrm>
            <a:custGeom>
              <a:avLst/>
              <a:gdLst/>
              <a:ahLst/>
              <a:cxnLst/>
              <a:rect l="l" t="t" r="r" b="b"/>
              <a:pathLst>
                <a:path w="1259" h="1858" extrusionOk="0">
                  <a:moveTo>
                    <a:pt x="600" y="1"/>
                  </a:moveTo>
                  <a:cubicBezTo>
                    <a:pt x="641" y="618"/>
                    <a:pt x="866" y="866"/>
                    <a:pt x="1258" y="902"/>
                  </a:cubicBezTo>
                  <a:cubicBezTo>
                    <a:pt x="866" y="956"/>
                    <a:pt x="659" y="1258"/>
                    <a:pt x="641" y="1858"/>
                  </a:cubicBezTo>
                  <a:cubicBezTo>
                    <a:pt x="600" y="1258"/>
                    <a:pt x="415" y="956"/>
                    <a:pt x="1" y="938"/>
                  </a:cubicBezTo>
                  <a:cubicBezTo>
                    <a:pt x="393" y="884"/>
                    <a:pt x="600" y="600"/>
                    <a:pt x="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98;p60">
              <a:extLst>
                <a:ext uri="{FF2B5EF4-FFF2-40B4-BE49-F238E27FC236}">
                  <a16:creationId xmlns:a16="http://schemas.microsoft.com/office/drawing/2014/main" id="{75C667D6-6B0F-4446-A174-11AB67D2212D}"/>
                </a:ext>
              </a:extLst>
            </p:cNvPr>
            <p:cNvSpPr/>
            <p:nvPr/>
          </p:nvSpPr>
          <p:spPr>
            <a:xfrm rot="968775">
              <a:off x="7863694" y="4398471"/>
              <a:ext cx="116860" cy="158135"/>
            </a:xfrm>
            <a:custGeom>
              <a:avLst/>
              <a:gdLst/>
              <a:ahLst/>
              <a:cxnLst/>
              <a:rect l="l" t="t" r="r" b="b"/>
              <a:pathLst>
                <a:path w="1376" h="1862" extrusionOk="0">
                  <a:moveTo>
                    <a:pt x="812" y="0"/>
                  </a:moveTo>
                  <a:cubicBezTo>
                    <a:pt x="754" y="622"/>
                    <a:pt x="961" y="902"/>
                    <a:pt x="1376" y="996"/>
                  </a:cubicBezTo>
                  <a:cubicBezTo>
                    <a:pt x="943" y="996"/>
                    <a:pt x="659" y="1240"/>
                    <a:pt x="564" y="1862"/>
                  </a:cubicBezTo>
                  <a:cubicBezTo>
                    <a:pt x="605" y="1258"/>
                    <a:pt x="452" y="920"/>
                    <a:pt x="1" y="825"/>
                  </a:cubicBezTo>
                  <a:cubicBezTo>
                    <a:pt x="434" y="825"/>
                    <a:pt x="718" y="600"/>
                    <a:pt x="812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99;p60">
              <a:extLst>
                <a:ext uri="{FF2B5EF4-FFF2-40B4-BE49-F238E27FC236}">
                  <a16:creationId xmlns:a16="http://schemas.microsoft.com/office/drawing/2014/main" id="{4455F9FA-FB8F-441E-9AC4-35154AB64012}"/>
                </a:ext>
              </a:extLst>
            </p:cNvPr>
            <p:cNvSpPr/>
            <p:nvPr/>
          </p:nvSpPr>
          <p:spPr>
            <a:xfrm rot="968775">
              <a:off x="7926889" y="3632482"/>
              <a:ext cx="502346" cy="83144"/>
            </a:xfrm>
            <a:custGeom>
              <a:avLst/>
              <a:gdLst/>
              <a:ahLst/>
              <a:cxnLst/>
              <a:rect l="l" t="t" r="r" b="b"/>
              <a:pathLst>
                <a:path w="5915" h="979" extrusionOk="0">
                  <a:moveTo>
                    <a:pt x="880" y="0"/>
                  </a:moveTo>
                  <a:cubicBezTo>
                    <a:pt x="749" y="18"/>
                    <a:pt x="618" y="18"/>
                    <a:pt x="506" y="18"/>
                  </a:cubicBezTo>
                  <a:cubicBezTo>
                    <a:pt x="375" y="36"/>
                    <a:pt x="280" y="36"/>
                    <a:pt x="204" y="54"/>
                  </a:cubicBezTo>
                  <a:cubicBezTo>
                    <a:pt x="114" y="54"/>
                    <a:pt x="55" y="54"/>
                    <a:pt x="1" y="77"/>
                  </a:cubicBezTo>
                  <a:cubicBezTo>
                    <a:pt x="55" y="77"/>
                    <a:pt x="114" y="95"/>
                    <a:pt x="204" y="95"/>
                  </a:cubicBezTo>
                  <a:cubicBezTo>
                    <a:pt x="280" y="95"/>
                    <a:pt x="375" y="113"/>
                    <a:pt x="506" y="113"/>
                  </a:cubicBezTo>
                  <a:cubicBezTo>
                    <a:pt x="618" y="113"/>
                    <a:pt x="749" y="131"/>
                    <a:pt x="880" y="131"/>
                  </a:cubicBezTo>
                  <a:cubicBezTo>
                    <a:pt x="957" y="149"/>
                    <a:pt x="1033" y="149"/>
                    <a:pt x="1105" y="149"/>
                  </a:cubicBezTo>
                  <a:cubicBezTo>
                    <a:pt x="1182" y="149"/>
                    <a:pt x="1259" y="167"/>
                    <a:pt x="1353" y="167"/>
                  </a:cubicBezTo>
                  <a:cubicBezTo>
                    <a:pt x="1425" y="167"/>
                    <a:pt x="1502" y="189"/>
                    <a:pt x="1597" y="189"/>
                  </a:cubicBezTo>
                  <a:cubicBezTo>
                    <a:pt x="1633" y="189"/>
                    <a:pt x="1669" y="207"/>
                    <a:pt x="1727" y="207"/>
                  </a:cubicBezTo>
                  <a:lnTo>
                    <a:pt x="1858" y="207"/>
                  </a:lnTo>
                  <a:cubicBezTo>
                    <a:pt x="2029" y="225"/>
                    <a:pt x="2214" y="243"/>
                    <a:pt x="2403" y="261"/>
                  </a:cubicBezTo>
                  <a:cubicBezTo>
                    <a:pt x="2498" y="280"/>
                    <a:pt x="2593" y="280"/>
                    <a:pt x="2665" y="302"/>
                  </a:cubicBezTo>
                  <a:cubicBezTo>
                    <a:pt x="2724" y="302"/>
                    <a:pt x="2760" y="320"/>
                    <a:pt x="2818" y="320"/>
                  </a:cubicBezTo>
                  <a:cubicBezTo>
                    <a:pt x="2854" y="320"/>
                    <a:pt x="2908" y="338"/>
                    <a:pt x="2949" y="338"/>
                  </a:cubicBezTo>
                  <a:cubicBezTo>
                    <a:pt x="3134" y="374"/>
                    <a:pt x="3323" y="392"/>
                    <a:pt x="3512" y="433"/>
                  </a:cubicBezTo>
                  <a:cubicBezTo>
                    <a:pt x="3697" y="469"/>
                    <a:pt x="3868" y="487"/>
                    <a:pt x="4035" y="527"/>
                  </a:cubicBezTo>
                  <a:cubicBezTo>
                    <a:pt x="4225" y="564"/>
                    <a:pt x="4373" y="600"/>
                    <a:pt x="4545" y="640"/>
                  </a:cubicBezTo>
                  <a:cubicBezTo>
                    <a:pt x="4563" y="640"/>
                    <a:pt x="4581" y="658"/>
                    <a:pt x="4599" y="658"/>
                  </a:cubicBezTo>
                  <a:lnTo>
                    <a:pt x="4621" y="658"/>
                  </a:lnTo>
                  <a:lnTo>
                    <a:pt x="4657" y="676"/>
                  </a:lnTo>
                  <a:cubicBezTo>
                    <a:pt x="4693" y="676"/>
                    <a:pt x="4734" y="694"/>
                    <a:pt x="4770" y="694"/>
                  </a:cubicBezTo>
                  <a:cubicBezTo>
                    <a:pt x="4847" y="712"/>
                    <a:pt x="4919" y="730"/>
                    <a:pt x="4977" y="753"/>
                  </a:cubicBezTo>
                  <a:cubicBezTo>
                    <a:pt x="5126" y="789"/>
                    <a:pt x="5257" y="825"/>
                    <a:pt x="5370" y="843"/>
                  </a:cubicBezTo>
                  <a:cubicBezTo>
                    <a:pt x="5482" y="884"/>
                    <a:pt x="5577" y="902"/>
                    <a:pt x="5654" y="920"/>
                  </a:cubicBezTo>
                  <a:cubicBezTo>
                    <a:pt x="5726" y="938"/>
                    <a:pt x="5802" y="956"/>
                    <a:pt x="5838" y="978"/>
                  </a:cubicBezTo>
                  <a:lnTo>
                    <a:pt x="5915" y="978"/>
                  </a:lnTo>
                  <a:cubicBezTo>
                    <a:pt x="5915" y="978"/>
                    <a:pt x="5897" y="978"/>
                    <a:pt x="5838" y="956"/>
                  </a:cubicBezTo>
                  <a:cubicBezTo>
                    <a:pt x="5802" y="938"/>
                    <a:pt x="5748" y="920"/>
                    <a:pt x="5672" y="884"/>
                  </a:cubicBezTo>
                  <a:cubicBezTo>
                    <a:pt x="5595" y="843"/>
                    <a:pt x="5500" y="807"/>
                    <a:pt x="5388" y="771"/>
                  </a:cubicBezTo>
                  <a:cubicBezTo>
                    <a:pt x="5275" y="730"/>
                    <a:pt x="5162" y="676"/>
                    <a:pt x="5031" y="640"/>
                  </a:cubicBezTo>
                  <a:cubicBezTo>
                    <a:pt x="4959" y="600"/>
                    <a:pt x="4883" y="582"/>
                    <a:pt x="4806" y="564"/>
                  </a:cubicBezTo>
                  <a:cubicBezTo>
                    <a:pt x="4770" y="545"/>
                    <a:pt x="4752" y="527"/>
                    <a:pt x="4711" y="505"/>
                  </a:cubicBezTo>
                  <a:lnTo>
                    <a:pt x="4675" y="505"/>
                  </a:lnTo>
                  <a:cubicBezTo>
                    <a:pt x="4657" y="505"/>
                    <a:pt x="4657" y="505"/>
                    <a:pt x="4639" y="487"/>
                  </a:cubicBezTo>
                  <a:cubicBezTo>
                    <a:pt x="4621" y="487"/>
                    <a:pt x="4599" y="487"/>
                    <a:pt x="4581" y="469"/>
                  </a:cubicBezTo>
                  <a:cubicBezTo>
                    <a:pt x="4432" y="433"/>
                    <a:pt x="4261" y="374"/>
                    <a:pt x="4094" y="338"/>
                  </a:cubicBezTo>
                  <a:cubicBezTo>
                    <a:pt x="3923" y="280"/>
                    <a:pt x="3738" y="243"/>
                    <a:pt x="3548" y="207"/>
                  </a:cubicBezTo>
                  <a:cubicBezTo>
                    <a:pt x="3359" y="167"/>
                    <a:pt x="3174" y="149"/>
                    <a:pt x="2985" y="113"/>
                  </a:cubicBezTo>
                  <a:cubicBezTo>
                    <a:pt x="2949" y="95"/>
                    <a:pt x="2890" y="95"/>
                    <a:pt x="2836" y="95"/>
                  </a:cubicBezTo>
                  <a:cubicBezTo>
                    <a:pt x="2796" y="95"/>
                    <a:pt x="2742" y="77"/>
                    <a:pt x="2706" y="77"/>
                  </a:cubicBezTo>
                  <a:cubicBezTo>
                    <a:pt x="2611" y="77"/>
                    <a:pt x="2516" y="54"/>
                    <a:pt x="2422" y="54"/>
                  </a:cubicBezTo>
                  <a:cubicBezTo>
                    <a:pt x="2327" y="36"/>
                    <a:pt x="2232" y="36"/>
                    <a:pt x="2142" y="18"/>
                  </a:cubicBezTo>
                  <a:lnTo>
                    <a:pt x="1858" y="18"/>
                  </a:lnTo>
                  <a:cubicBezTo>
                    <a:pt x="1822" y="0"/>
                    <a:pt x="1781" y="0"/>
                    <a:pt x="1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400;p60">
              <a:extLst>
                <a:ext uri="{FF2B5EF4-FFF2-40B4-BE49-F238E27FC236}">
                  <a16:creationId xmlns:a16="http://schemas.microsoft.com/office/drawing/2014/main" id="{CE511531-9449-47B4-B58A-21045B4D2DFA}"/>
                </a:ext>
              </a:extLst>
            </p:cNvPr>
            <p:cNvSpPr/>
            <p:nvPr/>
          </p:nvSpPr>
          <p:spPr>
            <a:xfrm rot="968775">
              <a:off x="7463788" y="4242513"/>
              <a:ext cx="102253" cy="169260"/>
            </a:xfrm>
            <a:custGeom>
              <a:avLst/>
              <a:gdLst/>
              <a:ahLst/>
              <a:cxnLst/>
              <a:rect l="l" t="t" r="r" b="b"/>
              <a:pathLst>
                <a:path w="1204" h="1993" extrusionOk="0">
                  <a:moveTo>
                    <a:pt x="54" y="1"/>
                  </a:moveTo>
                  <a:lnTo>
                    <a:pt x="54" y="19"/>
                  </a:lnTo>
                  <a:cubicBezTo>
                    <a:pt x="54" y="41"/>
                    <a:pt x="54" y="59"/>
                    <a:pt x="36" y="95"/>
                  </a:cubicBezTo>
                  <a:cubicBezTo>
                    <a:pt x="36" y="172"/>
                    <a:pt x="18" y="266"/>
                    <a:pt x="18" y="397"/>
                  </a:cubicBezTo>
                  <a:cubicBezTo>
                    <a:pt x="0" y="510"/>
                    <a:pt x="0" y="659"/>
                    <a:pt x="18" y="807"/>
                  </a:cubicBezTo>
                  <a:cubicBezTo>
                    <a:pt x="36" y="961"/>
                    <a:pt x="77" y="1127"/>
                    <a:pt x="131" y="1281"/>
                  </a:cubicBezTo>
                  <a:cubicBezTo>
                    <a:pt x="167" y="1353"/>
                    <a:pt x="208" y="1429"/>
                    <a:pt x="262" y="1506"/>
                  </a:cubicBezTo>
                  <a:cubicBezTo>
                    <a:pt x="320" y="1578"/>
                    <a:pt x="374" y="1637"/>
                    <a:pt x="433" y="1691"/>
                  </a:cubicBezTo>
                  <a:cubicBezTo>
                    <a:pt x="487" y="1750"/>
                    <a:pt x="564" y="1786"/>
                    <a:pt x="618" y="1822"/>
                  </a:cubicBezTo>
                  <a:cubicBezTo>
                    <a:pt x="658" y="1844"/>
                    <a:pt x="676" y="1862"/>
                    <a:pt x="712" y="1880"/>
                  </a:cubicBezTo>
                  <a:cubicBezTo>
                    <a:pt x="730" y="1880"/>
                    <a:pt x="771" y="1898"/>
                    <a:pt x="807" y="1916"/>
                  </a:cubicBezTo>
                  <a:cubicBezTo>
                    <a:pt x="825" y="1916"/>
                    <a:pt x="866" y="1934"/>
                    <a:pt x="884" y="1934"/>
                  </a:cubicBezTo>
                  <a:cubicBezTo>
                    <a:pt x="920" y="1957"/>
                    <a:pt x="938" y="1957"/>
                    <a:pt x="956" y="1957"/>
                  </a:cubicBezTo>
                  <a:cubicBezTo>
                    <a:pt x="1014" y="1975"/>
                    <a:pt x="1051" y="1975"/>
                    <a:pt x="1091" y="1993"/>
                  </a:cubicBezTo>
                  <a:lnTo>
                    <a:pt x="1204" y="1993"/>
                  </a:lnTo>
                  <a:cubicBezTo>
                    <a:pt x="1204" y="1993"/>
                    <a:pt x="1163" y="1975"/>
                    <a:pt x="1109" y="1934"/>
                  </a:cubicBezTo>
                  <a:cubicBezTo>
                    <a:pt x="1069" y="1916"/>
                    <a:pt x="1033" y="1898"/>
                    <a:pt x="996" y="1880"/>
                  </a:cubicBezTo>
                  <a:cubicBezTo>
                    <a:pt x="978" y="1862"/>
                    <a:pt x="956" y="1844"/>
                    <a:pt x="938" y="1844"/>
                  </a:cubicBezTo>
                  <a:cubicBezTo>
                    <a:pt x="902" y="1822"/>
                    <a:pt x="884" y="1804"/>
                    <a:pt x="866" y="1786"/>
                  </a:cubicBezTo>
                  <a:cubicBezTo>
                    <a:pt x="843" y="1768"/>
                    <a:pt x="807" y="1750"/>
                    <a:pt x="789" y="1750"/>
                  </a:cubicBezTo>
                  <a:cubicBezTo>
                    <a:pt x="771" y="1731"/>
                    <a:pt x="730" y="1709"/>
                    <a:pt x="712" y="1673"/>
                  </a:cubicBezTo>
                  <a:cubicBezTo>
                    <a:pt x="676" y="1637"/>
                    <a:pt x="618" y="1596"/>
                    <a:pt x="582" y="1542"/>
                  </a:cubicBezTo>
                  <a:cubicBezTo>
                    <a:pt x="528" y="1484"/>
                    <a:pt x="487" y="1429"/>
                    <a:pt x="451" y="1371"/>
                  </a:cubicBezTo>
                  <a:cubicBezTo>
                    <a:pt x="415" y="1317"/>
                    <a:pt x="374" y="1258"/>
                    <a:pt x="356" y="1186"/>
                  </a:cubicBezTo>
                  <a:cubicBezTo>
                    <a:pt x="320" y="1127"/>
                    <a:pt x="302" y="1055"/>
                    <a:pt x="280" y="979"/>
                  </a:cubicBezTo>
                  <a:cubicBezTo>
                    <a:pt x="262" y="943"/>
                    <a:pt x="244" y="920"/>
                    <a:pt x="244" y="884"/>
                  </a:cubicBezTo>
                  <a:cubicBezTo>
                    <a:pt x="244" y="848"/>
                    <a:pt x="226" y="807"/>
                    <a:pt x="226" y="771"/>
                  </a:cubicBezTo>
                  <a:cubicBezTo>
                    <a:pt x="190" y="641"/>
                    <a:pt x="167" y="510"/>
                    <a:pt x="149" y="379"/>
                  </a:cubicBezTo>
                  <a:cubicBezTo>
                    <a:pt x="131" y="266"/>
                    <a:pt x="113" y="172"/>
                    <a:pt x="95" y="95"/>
                  </a:cubicBezTo>
                  <a:cubicBezTo>
                    <a:pt x="77" y="59"/>
                    <a:pt x="77" y="41"/>
                    <a:pt x="77" y="19"/>
                  </a:cubicBezTo>
                  <a:cubicBezTo>
                    <a:pt x="77" y="1"/>
                    <a:pt x="54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401;p60">
              <a:extLst>
                <a:ext uri="{FF2B5EF4-FFF2-40B4-BE49-F238E27FC236}">
                  <a16:creationId xmlns:a16="http://schemas.microsoft.com/office/drawing/2014/main" id="{71272739-B56A-4DCF-9E82-4177DEEAD3DE}"/>
                </a:ext>
              </a:extLst>
            </p:cNvPr>
            <p:cNvSpPr/>
            <p:nvPr/>
          </p:nvSpPr>
          <p:spPr>
            <a:xfrm rot="968775">
              <a:off x="8039349" y="4543792"/>
              <a:ext cx="132572" cy="126457"/>
            </a:xfrm>
            <a:custGeom>
              <a:avLst/>
              <a:gdLst/>
              <a:ahLst/>
              <a:cxnLst/>
              <a:rect l="l" t="t" r="r" b="b"/>
              <a:pathLst>
                <a:path w="1561" h="1489" extrusionOk="0">
                  <a:moveTo>
                    <a:pt x="1561" y="1"/>
                  </a:moveTo>
                  <a:cubicBezTo>
                    <a:pt x="1561" y="1"/>
                    <a:pt x="1538" y="23"/>
                    <a:pt x="1538" y="41"/>
                  </a:cubicBezTo>
                  <a:cubicBezTo>
                    <a:pt x="1538" y="41"/>
                    <a:pt x="1520" y="77"/>
                    <a:pt x="1502" y="95"/>
                  </a:cubicBezTo>
                  <a:cubicBezTo>
                    <a:pt x="1484" y="136"/>
                    <a:pt x="1484" y="172"/>
                    <a:pt x="1466" y="208"/>
                  </a:cubicBezTo>
                  <a:cubicBezTo>
                    <a:pt x="1448" y="248"/>
                    <a:pt x="1425" y="285"/>
                    <a:pt x="1389" y="339"/>
                  </a:cubicBezTo>
                  <a:cubicBezTo>
                    <a:pt x="1371" y="379"/>
                    <a:pt x="1353" y="433"/>
                    <a:pt x="1313" y="492"/>
                  </a:cubicBezTo>
                  <a:cubicBezTo>
                    <a:pt x="1295" y="510"/>
                    <a:pt x="1277" y="546"/>
                    <a:pt x="1259" y="564"/>
                  </a:cubicBezTo>
                  <a:cubicBezTo>
                    <a:pt x="1259" y="587"/>
                    <a:pt x="1241" y="623"/>
                    <a:pt x="1223" y="641"/>
                  </a:cubicBezTo>
                  <a:cubicBezTo>
                    <a:pt x="1200" y="677"/>
                    <a:pt x="1182" y="699"/>
                    <a:pt x="1164" y="717"/>
                  </a:cubicBezTo>
                  <a:cubicBezTo>
                    <a:pt x="1146" y="753"/>
                    <a:pt x="1128" y="771"/>
                    <a:pt x="1110" y="812"/>
                  </a:cubicBezTo>
                  <a:cubicBezTo>
                    <a:pt x="1087" y="830"/>
                    <a:pt x="1051" y="848"/>
                    <a:pt x="1033" y="884"/>
                  </a:cubicBezTo>
                  <a:lnTo>
                    <a:pt x="975" y="961"/>
                  </a:lnTo>
                  <a:cubicBezTo>
                    <a:pt x="939" y="979"/>
                    <a:pt x="921" y="997"/>
                    <a:pt x="902" y="1015"/>
                  </a:cubicBezTo>
                  <a:lnTo>
                    <a:pt x="826" y="1091"/>
                  </a:lnTo>
                  <a:cubicBezTo>
                    <a:pt x="772" y="1127"/>
                    <a:pt x="713" y="1168"/>
                    <a:pt x="659" y="1186"/>
                  </a:cubicBezTo>
                  <a:cubicBezTo>
                    <a:pt x="618" y="1222"/>
                    <a:pt x="564" y="1263"/>
                    <a:pt x="506" y="1281"/>
                  </a:cubicBezTo>
                  <a:cubicBezTo>
                    <a:pt x="470" y="1299"/>
                    <a:pt x="452" y="1299"/>
                    <a:pt x="434" y="1317"/>
                  </a:cubicBezTo>
                  <a:cubicBezTo>
                    <a:pt x="393" y="1335"/>
                    <a:pt x="375" y="1335"/>
                    <a:pt x="357" y="1353"/>
                  </a:cubicBezTo>
                  <a:cubicBezTo>
                    <a:pt x="298" y="1375"/>
                    <a:pt x="262" y="1375"/>
                    <a:pt x="208" y="1393"/>
                  </a:cubicBezTo>
                  <a:cubicBezTo>
                    <a:pt x="186" y="1411"/>
                    <a:pt x="168" y="1411"/>
                    <a:pt x="150" y="1411"/>
                  </a:cubicBezTo>
                  <a:cubicBezTo>
                    <a:pt x="132" y="1430"/>
                    <a:pt x="114" y="1430"/>
                    <a:pt x="114" y="1430"/>
                  </a:cubicBezTo>
                  <a:cubicBezTo>
                    <a:pt x="73" y="1448"/>
                    <a:pt x="55" y="1448"/>
                    <a:pt x="37" y="1448"/>
                  </a:cubicBezTo>
                  <a:cubicBezTo>
                    <a:pt x="19" y="1466"/>
                    <a:pt x="1" y="1466"/>
                    <a:pt x="1" y="1466"/>
                  </a:cubicBezTo>
                  <a:lnTo>
                    <a:pt x="114" y="1466"/>
                  </a:lnTo>
                  <a:cubicBezTo>
                    <a:pt x="132" y="1488"/>
                    <a:pt x="150" y="1488"/>
                    <a:pt x="168" y="1488"/>
                  </a:cubicBezTo>
                  <a:lnTo>
                    <a:pt x="375" y="1488"/>
                  </a:lnTo>
                  <a:cubicBezTo>
                    <a:pt x="411" y="1466"/>
                    <a:pt x="434" y="1466"/>
                    <a:pt x="470" y="1466"/>
                  </a:cubicBezTo>
                  <a:cubicBezTo>
                    <a:pt x="506" y="1466"/>
                    <a:pt x="524" y="1448"/>
                    <a:pt x="564" y="1448"/>
                  </a:cubicBezTo>
                  <a:cubicBezTo>
                    <a:pt x="618" y="1430"/>
                    <a:pt x="695" y="1411"/>
                    <a:pt x="749" y="1375"/>
                  </a:cubicBezTo>
                  <a:cubicBezTo>
                    <a:pt x="790" y="1353"/>
                    <a:pt x="826" y="1335"/>
                    <a:pt x="862" y="1317"/>
                  </a:cubicBezTo>
                  <a:cubicBezTo>
                    <a:pt x="902" y="1299"/>
                    <a:pt x="921" y="1281"/>
                    <a:pt x="957" y="1263"/>
                  </a:cubicBezTo>
                  <a:cubicBezTo>
                    <a:pt x="1015" y="1222"/>
                    <a:pt x="1069" y="1168"/>
                    <a:pt x="1128" y="1109"/>
                  </a:cubicBezTo>
                  <a:cubicBezTo>
                    <a:pt x="1164" y="1091"/>
                    <a:pt x="1182" y="1055"/>
                    <a:pt x="1223" y="1037"/>
                  </a:cubicBezTo>
                  <a:cubicBezTo>
                    <a:pt x="1241" y="997"/>
                    <a:pt x="1259" y="961"/>
                    <a:pt x="1277" y="943"/>
                  </a:cubicBezTo>
                  <a:cubicBezTo>
                    <a:pt x="1295" y="925"/>
                    <a:pt x="1295" y="902"/>
                    <a:pt x="1313" y="884"/>
                  </a:cubicBezTo>
                  <a:cubicBezTo>
                    <a:pt x="1313" y="866"/>
                    <a:pt x="1335" y="848"/>
                    <a:pt x="1335" y="848"/>
                  </a:cubicBezTo>
                  <a:cubicBezTo>
                    <a:pt x="1353" y="812"/>
                    <a:pt x="1389" y="771"/>
                    <a:pt x="1389" y="753"/>
                  </a:cubicBezTo>
                  <a:cubicBezTo>
                    <a:pt x="1407" y="717"/>
                    <a:pt x="1425" y="677"/>
                    <a:pt x="1448" y="641"/>
                  </a:cubicBezTo>
                  <a:cubicBezTo>
                    <a:pt x="1448" y="623"/>
                    <a:pt x="1466" y="587"/>
                    <a:pt x="1466" y="546"/>
                  </a:cubicBezTo>
                  <a:cubicBezTo>
                    <a:pt x="1502" y="492"/>
                    <a:pt x="1502" y="433"/>
                    <a:pt x="1520" y="379"/>
                  </a:cubicBezTo>
                  <a:cubicBezTo>
                    <a:pt x="1538" y="321"/>
                    <a:pt x="1538" y="267"/>
                    <a:pt x="1538" y="226"/>
                  </a:cubicBezTo>
                  <a:cubicBezTo>
                    <a:pt x="1538" y="190"/>
                    <a:pt x="1561" y="136"/>
                    <a:pt x="1561" y="113"/>
                  </a:cubicBezTo>
                  <a:lnTo>
                    <a:pt x="1561" y="41"/>
                  </a:lnTo>
                  <a:lnTo>
                    <a:pt x="1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402;p60">
              <a:extLst>
                <a:ext uri="{FF2B5EF4-FFF2-40B4-BE49-F238E27FC236}">
                  <a16:creationId xmlns:a16="http://schemas.microsoft.com/office/drawing/2014/main" id="{892B2AAA-EAF2-424A-B676-610F615A4A51}"/>
                </a:ext>
              </a:extLst>
            </p:cNvPr>
            <p:cNvSpPr/>
            <p:nvPr/>
          </p:nvSpPr>
          <p:spPr>
            <a:xfrm rot="968775">
              <a:off x="7831939" y="4015252"/>
              <a:ext cx="356101" cy="76690"/>
            </a:xfrm>
            <a:custGeom>
              <a:avLst/>
              <a:gdLst/>
              <a:ahLst/>
              <a:cxnLst/>
              <a:rect l="l" t="t" r="r" b="b"/>
              <a:pathLst>
                <a:path w="4193" h="903" extrusionOk="0">
                  <a:moveTo>
                    <a:pt x="1" y="1"/>
                  </a:moveTo>
                  <a:cubicBezTo>
                    <a:pt x="1" y="2"/>
                    <a:pt x="2" y="20"/>
                    <a:pt x="41" y="41"/>
                  </a:cubicBezTo>
                  <a:cubicBezTo>
                    <a:pt x="59" y="59"/>
                    <a:pt x="95" y="96"/>
                    <a:pt x="136" y="132"/>
                  </a:cubicBezTo>
                  <a:cubicBezTo>
                    <a:pt x="172" y="154"/>
                    <a:pt x="190" y="172"/>
                    <a:pt x="208" y="190"/>
                  </a:cubicBezTo>
                  <a:cubicBezTo>
                    <a:pt x="249" y="208"/>
                    <a:pt x="285" y="226"/>
                    <a:pt x="321" y="267"/>
                  </a:cubicBezTo>
                  <a:cubicBezTo>
                    <a:pt x="379" y="303"/>
                    <a:pt x="474" y="357"/>
                    <a:pt x="564" y="416"/>
                  </a:cubicBezTo>
                  <a:cubicBezTo>
                    <a:pt x="641" y="452"/>
                    <a:pt x="754" y="510"/>
                    <a:pt x="866" y="564"/>
                  </a:cubicBezTo>
                  <a:cubicBezTo>
                    <a:pt x="925" y="582"/>
                    <a:pt x="979" y="605"/>
                    <a:pt x="1037" y="623"/>
                  </a:cubicBezTo>
                  <a:cubicBezTo>
                    <a:pt x="1092" y="659"/>
                    <a:pt x="1150" y="677"/>
                    <a:pt x="1204" y="695"/>
                  </a:cubicBezTo>
                  <a:cubicBezTo>
                    <a:pt x="1281" y="718"/>
                    <a:pt x="1335" y="736"/>
                    <a:pt x="1394" y="754"/>
                  </a:cubicBezTo>
                  <a:cubicBezTo>
                    <a:pt x="1466" y="772"/>
                    <a:pt x="1524" y="790"/>
                    <a:pt x="1601" y="808"/>
                  </a:cubicBezTo>
                  <a:cubicBezTo>
                    <a:pt x="1732" y="848"/>
                    <a:pt x="1862" y="866"/>
                    <a:pt x="2011" y="884"/>
                  </a:cubicBezTo>
                  <a:cubicBezTo>
                    <a:pt x="2052" y="884"/>
                    <a:pt x="2088" y="884"/>
                    <a:pt x="2106" y="902"/>
                  </a:cubicBezTo>
                  <a:lnTo>
                    <a:pt x="2633" y="902"/>
                  </a:lnTo>
                  <a:cubicBezTo>
                    <a:pt x="2705" y="902"/>
                    <a:pt x="2764" y="902"/>
                    <a:pt x="2841" y="884"/>
                  </a:cubicBezTo>
                  <a:cubicBezTo>
                    <a:pt x="2971" y="884"/>
                    <a:pt x="3084" y="866"/>
                    <a:pt x="3197" y="848"/>
                  </a:cubicBezTo>
                  <a:cubicBezTo>
                    <a:pt x="3327" y="830"/>
                    <a:pt x="3440" y="808"/>
                    <a:pt x="3535" y="772"/>
                  </a:cubicBezTo>
                  <a:cubicBezTo>
                    <a:pt x="3629" y="754"/>
                    <a:pt x="3720" y="736"/>
                    <a:pt x="3814" y="695"/>
                  </a:cubicBezTo>
                  <a:cubicBezTo>
                    <a:pt x="3891" y="677"/>
                    <a:pt x="3968" y="659"/>
                    <a:pt x="4004" y="641"/>
                  </a:cubicBezTo>
                  <a:cubicBezTo>
                    <a:pt x="4116" y="582"/>
                    <a:pt x="4193" y="564"/>
                    <a:pt x="4193" y="564"/>
                  </a:cubicBezTo>
                  <a:lnTo>
                    <a:pt x="4193" y="564"/>
                  </a:lnTo>
                  <a:cubicBezTo>
                    <a:pt x="4193" y="564"/>
                    <a:pt x="4116" y="564"/>
                    <a:pt x="4004" y="605"/>
                  </a:cubicBezTo>
                  <a:cubicBezTo>
                    <a:pt x="3945" y="605"/>
                    <a:pt x="3873" y="623"/>
                    <a:pt x="3796" y="641"/>
                  </a:cubicBezTo>
                  <a:cubicBezTo>
                    <a:pt x="3702" y="641"/>
                    <a:pt x="3607" y="659"/>
                    <a:pt x="3517" y="677"/>
                  </a:cubicBezTo>
                  <a:lnTo>
                    <a:pt x="3345" y="677"/>
                  </a:lnTo>
                  <a:cubicBezTo>
                    <a:pt x="3309" y="695"/>
                    <a:pt x="3251" y="695"/>
                    <a:pt x="3179" y="695"/>
                  </a:cubicBezTo>
                  <a:cubicBezTo>
                    <a:pt x="3066" y="718"/>
                    <a:pt x="2953" y="718"/>
                    <a:pt x="2818" y="718"/>
                  </a:cubicBezTo>
                  <a:cubicBezTo>
                    <a:pt x="2753" y="727"/>
                    <a:pt x="2687" y="731"/>
                    <a:pt x="2622" y="731"/>
                  </a:cubicBezTo>
                  <a:cubicBezTo>
                    <a:pt x="2557" y="731"/>
                    <a:pt x="2491" y="727"/>
                    <a:pt x="2426" y="718"/>
                  </a:cubicBezTo>
                  <a:lnTo>
                    <a:pt x="2124" y="718"/>
                  </a:lnTo>
                  <a:cubicBezTo>
                    <a:pt x="2106" y="695"/>
                    <a:pt x="2070" y="695"/>
                    <a:pt x="2029" y="695"/>
                  </a:cubicBezTo>
                  <a:cubicBezTo>
                    <a:pt x="1898" y="677"/>
                    <a:pt x="1768" y="659"/>
                    <a:pt x="1637" y="623"/>
                  </a:cubicBezTo>
                  <a:cubicBezTo>
                    <a:pt x="1506" y="605"/>
                    <a:pt x="1394" y="564"/>
                    <a:pt x="1263" y="528"/>
                  </a:cubicBezTo>
                  <a:cubicBezTo>
                    <a:pt x="1204" y="510"/>
                    <a:pt x="1150" y="492"/>
                    <a:pt x="1092" y="470"/>
                  </a:cubicBezTo>
                  <a:cubicBezTo>
                    <a:pt x="1015" y="452"/>
                    <a:pt x="961" y="434"/>
                    <a:pt x="902" y="416"/>
                  </a:cubicBezTo>
                  <a:cubicBezTo>
                    <a:pt x="812" y="380"/>
                    <a:pt x="699" y="339"/>
                    <a:pt x="605" y="303"/>
                  </a:cubicBezTo>
                  <a:cubicBezTo>
                    <a:pt x="510" y="267"/>
                    <a:pt x="433" y="226"/>
                    <a:pt x="361" y="190"/>
                  </a:cubicBezTo>
                  <a:cubicBezTo>
                    <a:pt x="321" y="172"/>
                    <a:pt x="285" y="154"/>
                    <a:pt x="249" y="154"/>
                  </a:cubicBezTo>
                  <a:cubicBezTo>
                    <a:pt x="208" y="132"/>
                    <a:pt x="190" y="114"/>
                    <a:pt x="154" y="96"/>
                  </a:cubicBezTo>
                  <a:cubicBezTo>
                    <a:pt x="113" y="78"/>
                    <a:pt x="59" y="41"/>
                    <a:pt x="41" y="19"/>
                  </a:cubicBezTo>
                  <a:cubicBezTo>
                    <a:pt x="2" y="19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2403;p60">
            <a:extLst>
              <a:ext uri="{FF2B5EF4-FFF2-40B4-BE49-F238E27FC236}">
                <a16:creationId xmlns:a16="http://schemas.microsoft.com/office/drawing/2014/main" id="{EE0DF767-81F2-4B09-9F08-9E9EFFF46849}"/>
              </a:ext>
            </a:extLst>
          </p:cNvPr>
          <p:cNvGrpSpPr/>
          <p:nvPr/>
        </p:nvGrpSpPr>
        <p:grpSpPr>
          <a:xfrm>
            <a:off x="658185" y="557982"/>
            <a:ext cx="1420434" cy="1580564"/>
            <a:chOff x="545675" y="407883"/>
            <a:chExt cx="1420434" cy="1580564"/>
          </a:xfrm>
        </p:grpSpPr>
        <p:sp>
          <p:nvSpPr>
            <p:cNvPr id="53" name="Google Shape;2404;p60">
              <a:extLst>
                <a:ext uri="{FF2B5EF4-FFF2-40B4-BE49-F238E27FC236}">
                  <a16:creationId xmlns:a16="http://schemas.microsoft.com/office/drawing/2014/main" id="{9F35292A-D1AB-4817-85C7-9C916591E86F}"/>
                </a:ext>
              </a:extLst>
            </p:cNvPr>
            <p:cNvSpPr/>
            <p:nvPr/>
          </p:nvSpPr>
          <p:spPr>
            <a:xfrm rot="-1192703">
              <a:off x="736639" y="545557"/>
              <a:ext cx="1038506" cy="1305216"/>
            </a:xfrm>
            <a:custGeom>
              <a:avLst/>
              <a:gdLst/>
              <a:ahLst/>
              <a:cxnLst/>
              <a:rect l="l" t="t" r="r" b="b"/>
              <a:pathLst>
                <a:path w="12059" h="15156" extrusionOk="0">
                  <a:moveTo>
                    <a:pt x="7533" y="3999"/>
                  </a:moveTo>
                  <a:cubicBezTo>
                    <a:pt x="7326" y="4359"/>
                    <a:pt x="7136" y="4734"/>
                    <a:pt x="6970" y="5108"/>
                  </a:cubicBezTo>
                  <a:cubicBezTo>
                    <a:pt x="6952" y="5126"/>
                    <a:pt x="6952" y="5148"/>
                    <a:pt x="6934" y="5166"/>
                  </a:cubicBezTo>
                  <a:lnTo>
                    <a:pt x="6348" y="4413"/>
                  </a:lnTo>
                  <a:cubicBezTo>
                    <a:pt x="6217" y="4247"/>
                    <a:pt x="6009" y="4152"/>
                    <a:pt x="5825" y="4152"/>
                  </a:cubicBezTo>
                  <a:cubicBezTo>
                    <a:pt x="5559" y="4152"/>
                    <a:pt x="5333" y="4301"/>
                    <a:pt x="5221" y="4544"/>
                  </a:cubicBezTo>
                  <a:lnTo>
                    <a:pt x="4923" y="5184"/>
                  </a:lnTo>
                  <a:cubicBezTo>
                    <a:pt x="4716" y="4882"/>
                    <a:pt x="4490" y="4603"/>
                    <a:pt x="4283" y="4337"/>
                  </a:cubicBezTo>
                  <a:cubicBezTo>
                    <a:pt x="4567" y="4301"/>
                    <a:pt x="4828" y="4265"/>
                    <a:pt x="5090" y="4224"/>
                  </a:cubicBezTo>
                  <a:lnTo>
                    <a:pt x="5185" y="4206"/>
                  </a:lnTo>
                  <a:lnTo>
                    <a:pt x="5279" y="4206"/>
                  </a:lnTo>
                  <a:cubicBezTo>
                    <a:pt x="5410" y="4188"/>
                    <a:pt x="5541" y="4170"/>
                    <a:pt x="5694" y="4152"/>
                  </a:cubicBezTo>
                  <a:lnTo>
                    <a:pt x="5807" y="4152"/>
                  </a:lnTo>
                  <a:cubicBezTo>
                    <a:pt x="5843" y="4134"/>
                    <a:pt x="5879" y="4134"/>
                    <a:pt x="5919" y="4134"/>
                  </a:cubicBezTo>
                  <a:cubicBezTo>
                    <a:pt x="6068" y="4111"/>
                    <a:pt x="6217" y="4093"/>
                    <a:pt x="6388" y="4075"/>
                  </a:cubicBezTo>
                  <a:lnTo>
                    <a:pt x="6537" y="4075"/>
                  </a:lnTo>
                  <a:cubicBezTo>
                    <a:pt x="6708" y="4057"/>
                    <a:pt x="6857" y="4039"/>
                    <a:pt x="7024" y="4039"/>
                  </a:cubicBezTo>
                  <a:lnTo>
                    <a:pt x="7100" y="4021"/>
                  </a:lnTo>
                  <a:lnTo>
                    <a:pt x="7177" y="4021"/>
                  </a:lnTo>
                  <a:cubicBezTo>
                    <a:pt x="7290" y="3999"/>
                    <a:pt x="7420" y="3999"/>
                    <a:pt x="7533" y="3999"/>
                  </a:cubicBezTo>
                  <a:close/>
                  <a:moveTo>
                    <a:pt x="7646" y="0"/>
                  </a:moveTo>
                  <a:lnTo>
                    <a:pt x="7438" y="18"/>
                  </a:lnTo>
                  <a:lnTo>
                    <a:pt x="7159" y="18"/>
                  </a:lnTo>
                  <a:lnTo>
                    <a:pt x="6952" y="36"/>
                  </a:lnTo>
                  <a:cubicBezTo>
                    <a:pt x="6798" y="36"/>
                    <a:pt x="6614" y="55"/>
                    <a:pt x="6442" y="55"/>
                  </a:cubicBezTo>
                  <a:cubicBezTo>
                    <a:pt x="6275" y="77"/>
                    <a:pt x="6122" y="95"/>
                    <a:pt x="5973" y="95"/>
                  </a:cubicBezTo>
                  <a:cubicBezTo>
                    <a:pt x="5807" y="113"/>
                    <a:pt x="5635" y="131"/>
                    <a:pt x="5487" y="149"/>
                  </a:cubicBezTo>
                  <a:cubicBezTo>
                    <a:pt x="5410" y="167"/>
                    <a:pt x="5315" y="167"/>
                    <a:pt x="5243" y="190"/>
                  </a:cubicBezTo>
                  <a:lnTo>
                    <a:pt x="5167" y="190"/>
                  </a:lnTo>
                  <a:cubicBezTo>
                    <a:pt x="4828" y="226"/>
                    <a:pt x="4567" y="262"/>
                    <a:pt x="4301" y="302"/>
                  </a:cubicBezTo>
                  <a:cubicBezTo>
                    <a:pt x="4022" y="357"/>
                    <a:pt x="3796" y="393"/>
                    <a:pt x="3571" y="433"/>
                  </a:cubicBezTo>
                  <a:cubicBezTo>
                    <a:pt x="3305" y="487"/>
                    <a:pt x="3061" y="528"/>
                    <a:pt x="2836" y="582"/>
                  </a:cubicBezTo>
                  <a:cubicBezTo>
                    <a:pt x="2593" y="618"/>
                    <a:pt x="2349" y="677"/>
                    <a:pt x="2011" y="771"/>
                  </a:cubicBezTo>
                  <a:cubicBezTo>
                    <a:pt x="1880" y="789"/>
                    <a:pt x="1768" y="825"/>
                    <a:pt x="1637" y="843"/>
                  </a:cubicBezTo>
                  <a:cubicBezTo>
                    <a:pt x="1560" y="866"/>
                    <a:pt x="1502" y="884"/>
                    <a:pt x="1430" y="902"/>
                  </a:cubicBezTo>
                  <a:lnTo>
                    <a:pt x="1128" y="979"/>
                  </a:lnTo>
                  <a:lnTo>
                    <a:pt x="1074" y="997"/>
                  </a:lnTo>
                  <a:cubicBezTo>
                    <a:pt x="1033" y="997"/>
                    <a:pt x="979" y="1015"/>
                    <a:pt x="920" y="1033"/>
                  </a:cubicBezTo>
                  <a:lnTo>
                    <a:pt x="848" y="1051"/>
                  </a:lnTo>
                  <a:cubicBezTo>
                    <a:pt x="808" y="1069"/>
                    <a:pt x="772" y="1069"/>
                    <a:pt x="735" y="1091"/>
                  </a:cubicBezTo>
                  <a:cubicBezTo>
                    <a:pt x="713" y="1091"/>
                    <a:pt x="695" y="1109"/>
                    <a:pt x="695" y="1109"/>
                  </a:cubicBezTo>
                  <a:cubicBezTo>
                    <a:pt x="677" y="1109"/>
                    <a:pt x="659" y="1127"/>
                    <a:pt x="641" y="1127"/>
                  </a:cubicBezTo>
                  <a:lnTo>
                    <a:pt x="564" y="1181"/>
                  </a:lnTo>
                  <a:lnTo>
                    <a:pt x="546" y="1204"/>
                  </a:lnTo>
                  <a:cubicBezTo>
                    <a:pt x="510" y="1240"/>
                    <a:pt x="470" y="1276"/>
                    <a:pt x="433" y="1317"/>
                  </a:cubicBezTo>
                  <a:lnTo>
                    <a:pt x="321" y="1447"/>
                  </a:lnTo>
                  <a:lnTo>
                    <a:pt x="321" y="1560"/>
                  </a:lnTo>
                  <a:cubicBezTo>
                    <a:pt x="303" y="1596"/>
                    <a:pt x="303" y="1632"/>
                    <a:pt x="285" y="1673"/>
                  </a:cubicBezTo>
                  <a:lnTo>
                    <a:pt x="1" y="4134"/>
                  </a:lnTo>
                  <a:lnTo>
                    <a:pt x="1" y="4188"/>
                  </a:lnTo>
                  <a:lnTo>
                    <a:pt x="1" y="4621"/>
                  </a:lnTo>
                  <a:lnTo>
                    <a:pt x="113" y="4770"/>
                  </a:lnTo>
                  <a:lnTo>
                    <a:pt x="131" y="4788"/>
                  </a:lnTo>
                  <a:cubicBezTo>
                    <a:pt x="172" y="4828"/>
                    <a:pt x="208" y="4882"/>
                    <a:pt x="285" y="4941"/>
                  </a:cubicBezTo>
                  <a:cubicBezTo>
                    <a:pt x="600" y="5220"/>
                    <a:pt x="902" y="5486"/>
                    <a:pt x="1186" y="5766"/>
                  </a:cubicBezTo>
                  <a:cubicBezTo>
                    <a:pt x="1560" y="6140"/>
                    <a:pt x="1916" y="6555"/>
                    <a:pt x="2273" y="7005"/>
                  </a:cubicBezTo>
                  <a:lnTo>
                    <a:pt x="1691" y="7064"/>
                  </a:lnTo>
                  <a:cubicBezTo>
                    <a:pt x="1448" y="7100"/>
                    <a:pt x="1240" y="7231"/>
                    <a:pt x="1146" y="7438"/>
                  </a:cubicBezTo>
                  <a:cubicBezTo>
                    <a:pt x="1051" y="7664"/>
                    <a:pt x="1074" y="7907"/>
                    <a:pt x="1222" y="8096"/>
                  </a:cubicBezTo>
                  <a:lnTo>
                    <a:pt x="1840" y="9034"/>
                  </a:lnTo>
                  <a:lnTo>
                    <a:pt x="920" y="9692"/>
                  </a:lnTo>
                  <a:cubicBezTo>
                    <a:pt x="735" y="9841"/>
                    <a:pt x="623" y="10066"/>
                    <a:pt x="641" y="10292"/>
                  </a:cubicBezTo>
                  <a:cubicBezTo>
                    <a:pt x="659" y="10517"/>
                    <a:pt x="808" y="10724"/>
                    <a:pt x="1033" y="10837"/>
                  </a:cubicBezTo>
                  <a:lnTo>
                    <a:pt x="2029" y="11306"/>
                  </a:lnTo>
                  <a:lnTo>
                    <a:pt x="1596" y="12302"/>
                  </a:lnTo>
                  <a:cubicBezTo>
                    <a:pt x="1502" y="12527"/>
                    <a:pt x="1502" y="12753"/>
                    <a:pt x="1637" y="12942"/>
                  </a:cubicBezTo>
                  <a:cubicBezTo>
                    <a:pt x="1750" y="13127"/>
                    <a:pt x="1953" y="13240"/>
                    <a:pt x="2200" y="13240"/>
                  </a:cubicBezTo>
                  <a:cubicBezTo>
                    <a:pt x="2219" y="13240"/>
                    <a:pt x="2237" y="13240"/>
                    <a:pt x="2255" y="13222"/>
                  </a:cubicBezTo>
                  <a:lnTo>
                    <a:pt x="3327" y="13149"/>
                  </a:lnTo>
                  <a:cubicBezTo>
                    <a:pt x="3345" y="13167"/>
                    <a:pt x="3363" y="13185"/>
                    <a:pt x="3400" y="13203"/>
                  </a:cubicBezTo>
                  <a:lnTo>
                    <a:pt x="3530" y="14218"/>
                  </a:lnTo>
                  <a:cubicBezTo>
                    <a:pt x="3571" y="14556"/>
                    <a:pt x="3850" y="14799"/>
                    <a:pt x="4170" y="14799"/>
                  </a:cubicBezTo>
                  <a:cubicBezTo>
                    <a:pt x="4319" y="14799"/>
                    <a:pt x="4454" y="14763"/>
                    <a:pt x="4585" y="14669"/>
                  </a:cubicBezTo>
                  <a:lnTo>
                    <a:pt x="5392" y="14087"/>
                  </a:lnTo>
                  <a:cubicBezTo>
                    <a:pt x="5446" y="14105"/>
                    <a:pt x="5505" y="14105"/>
                    <a:pt x="5581" y="14123"/>
                  </a:cubicBezTo>
                  <a:lnTo>
                    <a:pt x="6181" y="14894"/>
                  </a:lnTo>
                  <a:cubicBezTo>
                    <a:pt x="6330" y="15065"/>
                    <a:pt x="6519" y="15155"/>
                    <a:pt x="6726" y="15155"/>
                  </a:cubicBezTo>
                  <a:cubicBezTo>
                    <a:pt x="6970" y="15155"/>
                    <a:pt x="7213" y="15007"/>
                    <a:pt x="7326" y="14763"/>
                  </a:cubicBezTo>
                  <a:lnTo>
                    <a:pt x="7777" y="13803"/>
                  </a:lnTo>
                  <a:cubicBezTo>
                    <a:pt x="7795" y="13785"/>
                    <a:pt x="7835" y="13785"/>
                    <a:pt x="7871" y="13767"/>
                  </a:cubicBezTo>
                  <a:lnTo>
                    <a:pt x="8867" y="14164"/>
                  </a:lnTo>
                  <a:cubicBezTo>
                    <a:pt x="8962" y="14200"/>
                    <a:pt x="9052" y="14218"/>
                    <a:pt x="9147" y="14218"/>
                  </a:cubicBezTo>
                  <a:cubicBezTo>
                    <a:pt x="9336" y="14218"/>
                    <a:pt x="9503" y="14141"/>
                    <a:pt x="9616" y="14010"/>
                  </a:cubicBezTo>
                  <a:cubicBezTo>
                    <a:pt x="9751" y="13862"/>
                    <a:pt x="9805" y="13690"/>
                    <a:pt x="9787" y="13487"/>
                  </a:cubicBezTo>
                  <a:lnTo>
                    <a:pt x="9710" y="12379"/>
                  </a:lnTo>
                  <a:lnTo>
                    <a:pt x="10837" y="12248"/>
                  </a:lnTo>
                  <a:cubicBezTo>
                    <a:pt x="11081" y="12225"/>
                    <a:pt x="11288" y="12077"/>
                    <a:pt x="11383" y="11869"/>
                  </a:cubicBezTo>
                  <a:cubicBezTo>
                    <a:pt x="11477" y="11662"/>
                    <a:pt x="11459" y="11418"/>
                    <a:pt x="11329" y="11211"/>
                  </a:cubicBezTo>
                  <a:lnTo>
                    <a:pt x="10688" y="10292"/>
                  </a:lnTo>
                  <a:lnTo>
                    <a:pt x="11608" y="9615"/>
                  </a:lnTo>
                  <a:cubicBezTo>
                    <a:pt x="11815" y="9485"/>
                    <a:pt x="11910" y="9259"/>
                    <a:pt x="11892" y="9016"/>
                  </a:cubicBezTo>
                  <a:cubicBezTo>
                    <a:pt x="11870" y="8790"/>
                    <a:pt x="11721" y="8583"/>
                    <a:pt x="11495" y="8488"/>
                  </a:cubicBezTo>
                  <a:lnTo>
                    <a:pt x="10499" y="8002"/>
                  </a:lnTo>
                  <a:lnTo>
                    <a:pt x="10950" y="7005"/>
                  </a:lnTo>
                  <a:cubicBezTo>
                    <a:pt x="11045" y="6798"/>
                    <a:pt x="11027" y="6555"/>
                    <a:pt x="10914" y="6365"/>
                  </a:cubicBezTo>
                  <a:cubicBezTo>
                    <a:pt x="10783" y="6180"/>
                    <a:pt x="10576" y="6086"/>
                    <a:pt x="10350" y="6086"/>
                  </a:cubicBezTo>
                  <a:lnTo>
                    <a:pt x="10107" y="6086"/>
                  </a:lnTo>
                  <a:cubicBezTo>
                    <a:pt x="10350" y="5730"/>
                    <a:pt x="10594" y="5374"/>
                    <a:pt x="10878" y="5013"/>
                  </a:cubicBezTo>
                  <a:cubicBezTo>
                    <a:pt x="11157" y="4675"/>
                    <a:pt x="11459" y="4319"/>
                    <a:pt x="11797" y="3963"/>
                  </a:cubicBezTo>
                  <a:cubicBezTo>
                    <a:pt x="11870" y="3886"/>
                    <a:pt x="11928" y="3796"/>
                    <a:pt x="11946" y="3755"/>
                  </a:cubicBezTo>
                  <a:cubicBezTo>
                    <a:pt x="11964" y="3737"/>
                    <a:pt x="11964" y="3719"/>
                    <a:pt x="11964" y="3719"/>
                  </a:cubicBezTo>
                  <a:lnTo>
                    <a:pt x="12059" y="3589"/>
                  </a:lnTo>
                  <a:lnTo>
                    <a:pt x="12059" y="3287"/>
                  </a:lnTo>
                  <a:lnTo>
                    <a:pt x="11928" y="2966"/>
                  </a:lnTo>
                  <a:cubicBezTo>
                    <a:pt x="11851" y="2759"/>
                    <a:pt x="11757" y="2574"/>
                    <a:pt x="11685" y="2367"/>
                  </a:cubicBezTo>
                  <a:cubicBezTo>
                    <a:pt x="11626" y="2236"/>
                    <a:pt x="11572" y="2083"/>
                    <a:pt x="11513" y="1952"/>
                  </a:cubicBezTo>
                  <a:cubicBezTo>
                    <a:pt x="11477" y="1880"/>
                    <a:pt x="11441" y="1803"/>
                    <a:pt x="11401" y="1727"/>
                  </a:cubicBezTo>
                  <a:lnTo>
                    <a:pt x="11288" y="1447"/>
                  </a:lnTo>
                  <a:cubicBezTo>
                    <a:pt x="11175" y="1181"/>
                    <a:pt x="11063" y="902"/>
                    <a:pt x="10950" y="641"/>
                  </a:cubicBezTo>
                  <a:cubicBezTo>
                    <a:pt x="10878" y="487"/>
                    <a:pt x="10801" y="357"/>
                    <a:pt x="10670" y="262"/>
                  </a:cubicBezTo>
                  <a:lnTo>
                    <a:pt x="10630" y="226"/>
                  </a:lnTo>
                  <a:lnTo>
                    <a:pt x="10594" y="208"/>
                  </a:lnTo>
                  <a:cubicBezTo>
                    <a:pt x="10576" y="208"/>
                    <a:pt x="10558" y="190"/>
                    <a:pt x="10540" y="190"/>
                  </a:cubicBezTo>
                  <a:lnTo>
                    <a:pt x="10481" y="149"/>
                  </a:lnTo>
                  <a:lnTo>
                    <a:pt x="10445" y="149"/>
                  </a:lnTo>
                  <a:cubicBezTo>
                    <a:pt x="10427" y="131"/>
                    <a:pt x="10386" y="131"/>
                    <a:pt x="10368" y="113"/>
                  </a:cubicBezTo>
                  <a:lnTo>
                    <a:pt x="10332" y="113"/>
                  </a:lnTo>
                  <a:cubicBezTo>
                    <a:pt x="10274" y="95"/>
                    <a:pt x="10238" y="95"/>
                    <a:pt x="10202" y="95"/>
                  </a:cubicBezTo>
                  <a:lnTo>
                    <a:pt x="9656" y="55"/>
                  </a:lnTo>
                  <a:cubicBezTo>
                    <a:pt x="9431" y="36"/>
                    <a:pt x="9187" y="18"/>
                    <a:pt x="8962" y="18"/>
                  </a:cubicBezTo>
                  <a:cubicBezTo>
                    <a:pt x="8903" y="18"/>
                    <a:pt x="8849" y="0"/>
                    <a:pt x="88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405;p60">
              <a:extLst>
                <a:ext uri="{FF2B5EF4-FFF2-40B4-BE49-F238E27FC236}">
                  <a16:creationId xmlns:a16="http://schemas.microsoft.com/office/drawing/2014/main" id="{5577C418-68CA-4F5C-B25C-4982B373BB85}"/>
                </a:ext>
              </a:extLst>
            </p:cNvPr>
            <p:cNvSpPr/>
            <p:nvPr/>
          </p:nvSpPr>
          <p:spPr>
            <a:xfrm rot="-1192703">
              <a:off x="695127" y="606170"/>
              <a:ext cx="949201" cy="711685"/>
            </a:xfrm>
            <a:custGeom>
              <a:avLst/>
              <a:gdLst/>
              <a:ahLst/>
              <a:cxnLst/>
              <a:rect l="l" t="t" r="r" b="b"/>
              <a:pathLst>
                <a:path w="11022" h="8264" extrusionOk="0">
                  <a:moveTo>
                    <a:pt x="10683" y="2029"/>
                  </a:moveTo>
                  <a:cubicBezTo>
                    <a:pt x="10593" y="1822"/>
                    <a:pt x="10499" y="1615"/>
                    <a:pt x="10404" y="1389"/>
                  </a:cubicBezTo>
                  <a:cubicBezTo>
                    <a:pt x="10255" y="1033"/>
                    <a:pt x="10102" y="677"/>
                    <a:pt x="9953" y="298"/>
                  </a:cubicBezTo>
                  <a:cubicBezTo>
                    <a:pt x="9895" y="168"/>
                    <a:pt x="9804" y="91"/>
                    <a:pt x="9651" y="73"/>
                  </a:cubicBezTo>
                  <a:cubicBezTo>
                    <a:pt x="9241" y="55"/>
                    <a:pt x="8826" y="37"/>
                    <a:pt x="8411" y="1"/>
                  </a:cubicBezTo>
                  <a:lnTo>
                    <a:pt x="8204" y="1"/>
                  </a:lnTo>
                  <a:lnTo>
                    <a:pt x="8168" y="1"/>
                  </a:lnTo>
                  <a:lnTo>
                    <a:pt x="7136" y="1"/>
                  </a:lnTo>
                  <a:lnTo>
                    <a:pt x="6946" y="1"/>
                  </a:lnTo>
                  <a:cubicBezTo>
                    <a:pt x="6626" y="19"/>
                    <a:pt x="6288" y="37"/>
                    <a:pt x="5973" y="55"/>
                  </a:cubicBezTo>
                  <a:cubicBezTo>
                    <a:pt x="5653" y="73"/>
                    <a:pt x="5351" y="114"/>
                    <a:pt x="5049" y="150"/>
                  </a:cubicBezTo>
                  <a:cubicBezTo>
                    <a:pt x="4657" y="186"/>
                    <a:pt x="4260" y="244"/>
                    <a:pt x="3886" y="298"/>
                  </a:cubicBezTo>
                  <a:cubicBezTo>
                    <a:pt x="3399" y="375"/>
                    <a:pt x="2908" y="452"/>
                    <a:pt x="2439" y="564"/>
                  </a:cubicBezTo>
                  <a:cubicBezTo>
                    <a:pt x="1893" y="677"/>
                    <a:pt x="1352" y="808"/>
                    <a:pt x="807" y="938"/>
                  </a:cubicBezTo>
                  <a:cubicBezTo>
                    <a:pt x="694" y="956"/>
                    <a:pt x="582" y="993"/>
                    <a:pt x="469" y="1033"/>
                  </a:cubicBezTo>
                  <a:cubicBezTo>
                    <a:pt x="356" y="1051"/>
                    <a:pt x="316" y="1105"/>
                    <a:pt x="298" y="1218"/>
                  </a:cubicBezTo>
                  <a:lnTo>
                    <a:pt x="18" y="3720"/>
                  </a:lnTo>
                  <a:lnTo>
                    <a:pt x="0" y="3738"/>
                  </a:lnTo>
                  <a:lnTo>
                    <a:pt x="0" y="3886"/>
                  </a:lnTo>
                  <a:cubicBezTo>
                    <a:pt x="36" y="3923"/>
                    <a:pt x="72" y="3963"/>
                    <a:pt x="90" y="3999"/>
                  </a:cubicBezTo>
                  <a:cubicBezTo>
                    <a:pt x="428" y="4261"/>
                    <a:pt x="748" y="4563"/>
                    <a:pt x="1050" y="4865"/>
                  </a:cubicBezTo>
                  <a:cubicBezTo>
                    <a:pt x="1650" y="5464"/>
                    <a:pt x="2177" y="6122"/>
                    <a:pt x="2664" y="6816"/>
                  </a:cubicBezTo>
                  <a:cubicBezTo>
                    <a:pt x="2966" y="7285"/>
                    <a:pt x="3246" y="7754"/>
                    <a:pt x="3530" y="8227"/>
                  </a:cubicBezTo>
                  <a:cubicBezTo>
                    <a:pt x="3530" y="8245"/>
                    <a:pt x="3530" y="8245"/>
                    <a:pt x="3548" y="8263"/>
                  </a:cubicBezTo>
                  <a:lnTo>
                    <a:pt x="3548" y="8263"/>
                  </a:lnTo>
                  <a:cubicBezTo>
                    <a:pt x="3944" y="7623"/>
                    <a:pt x="4467" y="7137"/>
                    <a:pt x="5202" y="6911"/>
                  </a:cubicBezTo>
                  <a:cubicBezTo>
                    <a:pt x="4485" y="5672"/>
                    <a:pt x="3719" y="4486"/>
                    <a:pt x="2777" y="3418"/>
                  </a:cubicBezTo>
                  <a:cubicBezTo>
                    <a:pt x="4485" y="3156"/>
                    <a:pt x="6216" y="2949"/>
                    <a:pt x="7961" y="2890"/>
                  </a:cubicBezTo>
                  <a:cubicBezTo>
                    <a:pt x="7569" y="3512"/>
                    <a:pt x="7230" y="4148"/>
                    <a:pt x="6928" y="4806"/>
                  </a:cubicBezTo>
                  <a:cubicBezTo>
                    <a:pt x="6608" y="5464"/>
                    <a:pt x="6347" y="6140"/>
                    <a:pt x="6085" y="6816"/>
                  </a:cubicBezTo>
                  <a:cubicBezTo>
                    <a:pt x="6834" y="6875"/>
                    <a:pt x="7438" y="7213"/>
                    <a:pt x="7925" y="7736"/>
                  </a:cubicBezTo>
                  <a:cubicBezTo>
                    <a:pt x="7943" y="7700"/>
                    <a:pt x="7961" y="7664"/>
                    <a:pt x="7979" y="7641"/>
                  </a:cubicBezTo>
                  <a:cubicBezTo>
                    <a:pt x="8150" y="7191"/>
                    <a:pt x="8339" y="6762"/>
                    <a:pt x="8565" y="6330"/>
                  </a:cubicBezTo>
                  <a:cubicBezTo>
                    <a:pt x="8939" y="5559"/>
                    <a:pt x="9408" y="4847"/>
                    <a:pt x="9953" y="4170"/>
                  </a:cubicBezTo>
                  <a:cubicBezTo>
                    <a:pt x="10255" y="3774"/>
                    <a:pt x="10571" y="3418"/>
                    <a:pt x="10909" y="3062"/>
                  </a:cubicBezTo>
                  <a:cubicBezTo>
                    <a:pt x="10949" y="3021"/>
                    <a:pt x="10985" y="2967"/>
                    <a:pt x="11021" y="2908"/>
                  </a:cubicBezTo>
                  <a:lnTo>
                    <a:pt x="11021" y="2854"/>
                  </a:lnTo>
                  <a:cubicBezTo>
                    <a:pt x="10909" y="2593"/>
                    <a:pt x="10796" y="2309"/>
                    <a:pt x="10683" y="2029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406;p60">
              <a:extLst>
                <a:ext uri="{FF2B5EF4-FFF2-40B4-BE49-F238E27FC236}">
                  <a16:creationId xmlns:a16="http://schemas.microsoft.com/office/drawing/2014/main" id="{FB9DB8C6-0D39-4B21-B126-42CC61CC7616}"/>
                </a:ext>
              </a:extLst>
            </p:cNvPr>
            <p:cNvSpPr/>
            <p:nvPr/>
          </p:nvSpPr>
          <p:spPr>
            <a:xfrm rot="-1192703">
              <a:off x="655354" y="630419"/>
              <a:ext cx="821487" cy="294354"/>
            </a:xfrm>
            <a:custGeom>
              <a:avLst/>
              <a:gdLst/>
              <a:ahLst/>
              <a:cxnLst/>
              <a:rect l="l" t="t" r="r" b="b"/>
              <a:pathLst>
                <a:path w="9539" h="3418" extrusionOk="0">
                  <a:moveTo>
                    <a:pt x="6608" y="1"/>
                  </a:moveTo>
                  <a:cubicBezTo>
                    <a:pt x="6288" y="19"/>
                    <a:pt x="5950" y="37"/>
                    <a:pt x="5635" y="55"/>
                  </a:cubicBezTo>
                  <a:cubicBezTo>
                    <a:pt x="5315" y="73"/>
                    <a:pt x="5013" y="114"/>
                    <a:pt x="4711" y="150"/>
                  </a:cubicBezTo>
                  <a:cubicBezTo>
                    <a:pt x="4319" y="186"/>
                    <a:pt x="3922" y="244"/>
                    <a:pt x="3548" y="298"/>
                  </a:cubicBezTo>
                  <a:cubicBezTo>
                    <a:pt x="3061" y="375"/>
                    <a:pt x="2570" y="452"/>
                    <a:pt x="2101" y="564"/>
                  </a:cubicBezTo>
                  <a:cubicBezTo>
                    <a:pt x="1555" y="677"/>
                    <a:pt x="1014" y="808"/>
                    <a:pt x="469" y="938"/>
                  </a:cubicBezTo>
                  <a:cubicBezTo>
                    <a:pt x="356" y="956"/>
                    <a:pt x="244" y="993"/>
                    <a:pt x="131" y="1033"/>
                  </a:cubicBezTo>
                  <a:cubicBezTo>
                    <a:pt x="54" y="1051"/>
                    <a:pt x="18" y="1069"/>
                    <a:pt x="0" y="1128"/>
                  </a:cubicBezTo>
                  <a:cubicBezTo>
                    <a:pt x="113" y="1182"/>
                    <a:pt x="600" y="1597"/>
                    <a:pt x="2439" y="3418"/>
                  </a:cubicBezTo>
                  <a:cubicBezTo>
                    <a:pt x="4147" y="3156"/>
                    <a:pt x="5860" y="2949"/>
                    <a:pt x="7569" y="2890"/>
                  </a:cubicBezTo>
                  <a:cubicBezTo>
                    <a:pt x="7753" y="2570"/>
                    <a:pt x="8583" y="1164"/>
                    <a:pt x="9538" y="168"/>
                  </a:cubicBezTo>
                  <a:cubicBezTo>
                    <a:pt x="9484" y="114"/>
                    <a:pt x="9408" y="91"/>
                    <a:pt x="9313" y="73"/>
                  </a:cubicBezTo>
                  <a:cubicBezTo>
                    <a:pt x="8903" y="55"/>
                    <a:pt x="8488" y="37"/>
                    <a:pt x="8073" y="1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407;p60">
              <a:extLst>
                <a:ext uri="{FF2B5EF4-FFF2-40B4-BE49-F238E27FC236}">
                  <a16:creationId xmlns:a16="http://schemas.microsoft.com/office/drawing/2014/main" id="{A147DF8C-E4CB-403D-928F-8896B10DEF81}"/>
                </a:ext>
              </a:extLst>
            </p:cNvPr>
            <p:cNvSpPr/>
            <p:nvPr/>
          </p:nvSpPr>
          <p:spPr>
            <a:xfrm rot="-1192703">
              <a:off x="686119" y="805993"/>
              <a:ext cx="258615" cy="212024"/>
            </a:xfrm>
            <a:custGeom>
              <a:avLst/>
              <a:gdLst/>
              <a:ahLst/>
              <a:cxnLst/>
              <a:rect l="l" t="t" r="r" b="b"/>
              <a:pathLst>
                <a:path w="3003" h="2462" extrusionOk="0">
                  <a:moveTo>
                    <a:pt x="3002" y="2367"/>
                  </a:moveTo>
                  <a:cubicBezTo>
                    <a:pt x="2664" y="1934"/>
                    <a:pt x="1781" y="920"/>
                    <a:pt x="410" y="0"/>
                  </a:cubicBezTo>
                  <a:cubicBezTo>
                    <a:pt x="316" y="18"/>
                    <a:pt x="226" y="59"/>
                    <a:pt x="131" y="77"/>
                  </a:cubicBezTo>
                  <a:cubicBezTo>
                    <a:pt x="54" y="95"/>
                    <a:pt x="18" y="113"/>
                    <a:pt x="0" y="172"/>
                  </a:cubicBezTo>
                  <a:cubicBezTo>
                    <a:pt x="113" y="226"/>
                    <a:pt x="582" y="623"/>
                    <a:pt x="2367" y="2367"/>
                  </a:cubicBezTo>
                  <a:cubicBezTo>
                    <a:pt x="2385" y="2403"/>
                    <a:pt x="2421" y="2426"/>
                    <a:pt x="2439" y="2462"/>
                  </a:cubicBezTo>
                  <a:cubicBezTo>
                    <a:pt x="2628" y="2426"/>
                    <a:pt x="2817" y="2403"/>
                    <a:pt x="3002" y="236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408;p60">
              <a:extLst>
                <a:ext uri="{FF2B5EF4-FFF2-40B4-BE49-F238E27FC236}">
                  <a16:creationId xmlns:a16="http://schemas.microsoft.com/office/drawing/2014/main" id="{B69E4586-7BD6-4A5D-8420-54F4F5160839}"/>
                </a:ext>
              </a:extLst>
            </p:cNvPr>
            <p:cNvSpPr/>
            <p:nvPr/>
          </p:nvSpPr>
          <p:spPr>
            <a:xfrm rot="-1192703">
              <a:off x="1240263" y="534132"/>
              <a:ext cx="212024" cy="244319"/>
            </a:xfrm>
            <a:custGeom>
              <a:avLst/>
              <a:gdLst/>
              <a:ahLst/>
              <a:cxnLst/>
              <a:rect l="l" t="t" r="r" b="b"/>
              <a:pathLst>
                <a:path w="2462" h="2837" extrusionOk="0">
                  <a:moveTo>
                    <a:pt x="2029" y="1"/>
                  </a:moveTo>
                  <a:cubicBezTo>
                    <a:pt x="902" y="1168"/>
                    <a:pt x="248" y="2331"/>
                    <a:pt x="0" y="2836"/>
                  </a:cubicBezTo>
                  <a:cubicBezTo>
                    <a:pt x="172" y="2836"/>
                    <a:pt x="338" y="2818"/>
                    <a:pt x="492" y="2818"/>
                  </a:cubicBezTo>
                  <a:cubicBezTo>
                    <a:pt x="676" y="2498"/>
                    <a:pt x="1506" y="1092"/>
                    <a:pt x="2461" y="96"/>
                  </a:cubicBezTo>
                  <a:cubicBezTo>
                    <a:pt x="2407" y="42"/>
                    <a:pt x="2331" y="19"/>
                    <a:pt x="2236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409;p60">
              <a:extLst>
                <a:ext uri="{FF2B5EF4-FFF2-40B4-BE49-F238E27FC236}">
                  <a16:creationId xmlns:a16="http://schemas.microsoft.com/office/drawing/2014/main" id="{BC1F9762-3E87-47BE-877C-4103211D477E}"/>
                </a:ext>
              </a:extLst>
            </p:cNvPr>
            <p:cNvSpPr/>
            <p:nvPr/>
          </p:nvSpPr>
          <p:spPr>
            <a:xfrm rot="-1192703">
              <a:off x="845465" y="668483"/>
              <a:ext cx="451521" cy="42457"/>
            </a:xfrm>
            <a:custGeom>
              <a:avLst/>
              <a:gdLst/>
              <a:ahLst/>
              <a:cxnLst/>
              <a:rect l="l" t="t" r="r" b="b"/>
              <a:pathLst>
                <a:path w="5243" h="493" extrusionOk="0">
                  <a:moveTo>
                    <a:pt x="3440" y="1"/>
                  </a:moveTo>
                  <a:cubicBezTo>
                    <a:pt x="3327" y="1"/>
                    <a:pt x="3215" y="19"/>
                    <a:pt x="3102" y="19"/>
                  </a:cubicBezTo>
                  <a:lnTo>
                    <a:pt x="2610" y="59"/>
                  </a:lnTo>
                  <a:lnTo>
                    <a:pt x="2106" y="95"/>
                  </a:lnTo>
                  <a:cubicBezTo>
                    <a:pt x="1993" y="113"/>
                    <a:pt x="1880" y="131"/>
                    <a:pt x="1786" y="154"/>
                  </a:cubicBezTo>
                  <a:cubicBezTo>
                    <a:pt x="1731" y="154"/>
                    <a:pt x="1691" y="154"/>
                    <a:pt x="1637" y="172"/>
                  </a:cubicBezTo>
                  <a:lnTo>
                    <a:pt x="1596" y="172"/>
                  </a:lnTo>
                  <a:cubicBezTo>
                    <a:pt x="1448" y="190"/>
                    <a:pt x="1317" y="208"/>
                    <a:pt x="1204" y="226"/>
                  </a:cubicBezTo>
                  <a:cubicBezTo>
                    <a:pt x="1055" y="244"/>
                    <a:pt x="920" y="285"/>
                    <a:pt x="807" y="303"/>
                  </a:cubicBezTo>
                  <a:lnTo>
                    <a:pt x="735" y="321"/>
                  </a:lnTo>
                  <a:cubicBezTo>
                    <a:pt x="695" y="321"/>
                    <a:pt x="659" y="339"/>
                    <a:pt x="623" y="339"/>
                  </a:cubicBezTo>
                  <a:lnTo>
                    <a:pt x="469" y="379"/>
                  </a:lnTo>
                  <a:cubicBezTo>
                    <a:pt x="397" y="397"/>
                    <a:pt x="321" y="415"/>
                    <a:pt x="266" y="433"/>
                  </a:cubicBezTo>
                  <a:lnTo>
                    <a:pt x="226" y="433"/>
                  </a:lnTo>
                  <a:cubicBezTo>
                    <a:pt x="172" y="451"/>
                    <a:pt x="131" y="451"/>
                    <a:pt x="95" y="470"/>
                  </a:cubicBezTo>
                  <a:lnTo>
                    <a:pt x="1" y="492"/>
                  </a:lnTo>
                  <a:lnTo>
                    <a:pt x="95" y="492"/>
                  </a:lnTo>
                  <a:cubicBezTo>
                    <a:pt x="131" y="492"/>
                    <a:pt x="172" y="492"/>
                    <a:pt x="226" y="470"/>
                  </a:cubicBezTo>
                  <a:lnTo>
                    <a:pt x="285" y="470"/>
                  </a:lnTo>
                  <a:cubicBezTo>
                    <a:pt x="339" y="470"/>
                    <a:pt x="415" y="451"/>
                    <a:pt x="492" y="451"/>
                  </a:cubicBezTo>
                  <a:cubicBezTo>
                    <a:pt x="582" y="433"/>
                    <a:pt x="695" y="433"/>
                    <a:pt x="830" y="415"/>
                  </a:cubicBezTo>
                  <a:cubicBezTo>
                    <a:pt x="961" y="415"/>
                    <a:pt x="1091" y="397"/>
                    <a:pt x="1222" y="379"/>
                  </a:cubicBezTo>
                  <a:cubicBezTo>
                    <a:pt x="1299" y="379"/>
                    <a:pt x="1371" y="357"/>
                    <a:pt x="1448" y="357"/>
                  </a:cubicBezTo>
                  <a:cubicBezTo>
                    <a:pt x="1524" y="357"/>
                    <a:pt x="1578" y="339"/>
                    <a:pt x="1655" y="339"/>
                  </a:cubicBezTo>
                  <a:cubicBezTo>
                    <a:pt x="1862" y="321"/>
                    <a:pt x="2070" y="303"/>
                    <a:pt x="2272" y="285"/>
                  </a:cubicBezTo>
                  <a:cubicBezTo>
                    <a:pt x="2385" y="285"/>
                    <a:pt x="2498" y="267"/>
                    <a:pt x="2610" y="267"/>
                  </a:cubicBezTo>
                  <a:cubicBezTo>
                    <a:pt x="2746" y="244"/>
                    <a:pt x="2876" y="226"/>
                    <a:pt x="3007" y="226"/>
                  </a:cubicBezTo>
                  <a:cubicBezTo>
                    <a:pt x="3196" y="208"/>
                    <a:pt x="3399" y="190"/>
                    <a:pt x="3589" y="190"/>
                  </a:cubicBezTo>
                  <a:cubicBezTo>
                    <a:pt x="3665" y="172"/>
                    <a:pt x="3737" y="172"/>
                    <a:pt x="3814" y="172"/>
                  </a:cubicBezTo>
                  <a:cubicBezTo>
                    <a:pt x="3891" y="154"/>
                    <a:pt x="3963" y="154"/>
                    <a:pt x="4021" y="154"/>
                  </a:cubicBezTo>
                  <a:cubicBezTo>
                    <a:pt x="4170" y="131"/>
                    <a:pt x="4301" y="131"/>
                    <a:pt x="4436" y="113"/>
                  </a:cubicBezTo>
                  <a:lnTo>
                    <a:pt x="4752" y="95"/>
                  </a:lnTo>
                  <a:cubicBezTo>
                    <a:pt x="4846" y="95"/>
                    <a:pt x="4905" y="77"/>
                    <a:pt x="4977" y="77"/>
                  </a:cubicBezTo>
                  <a:lnTo>
                    <a:pt x="5018" y="77"/>
                  </a:lnTo>
                  <a:cubicBezTo>
                    <a:pt x="5166" y="59"/>
                    <a:pt x="5243" y="59"/>
                    <a:pt x="5243" y="59"/>
                  </a:cubicBezTo>
                  <a:cubicBezTo>
                    <a:pt x="5243" y="59"/>
                    <a:pt x="5166" y="41"/>
                    <a:pt x="5018" y="41"/>
                  </a:cubicBezTo>
                  <a:lnTo>
                    <a:pt x="4977" y="41"/>
                  </a:lnTo>
                  <a:cubicBezTo>
                    <a:pt x="4905" y="19"/>
                    <a:pt x="4846" y="19"/>
                    <a:pt x="4752" y="19"/>
                  </a:cubicBezTo>
                  <a:lnTo>
                    <a:pt x="46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10;p60">
              <a:extLst>
                <a:ext uri="{FF2B5EF4-FFF2-40B4-BE49-F238E27FC236}">
                  <a16:creationId xmlns:a16="http://schemas.microsoft.com/office/drawing/2014/main" id="{C8BE29A1-EFBC-4109-86E6-EA559CE54A35}"/>
                </a:ext>
              </a:extLst>
            </p:cNvPr>
            <p:cNvSpPr/>
            <p:nvPr/>
          </p:nvSpPr>
          <p:spPr>
            <a:xfrm rot="-1192703">
              <a:off x="844889" y="665197"/>
              <a:ext cx="453157" cy="45557"/>
            </a:xfrm>
            <a:custGeom>
              <a:avLst/>
              <a:gdLst/>
              <a:ahLst/>
              <a:cxnLst/>
              <a:rect l="l" t="t" r="r" b="b"/>
              <a:pathLst>
                <a:path w="5262" h="529" extrusionOk="0">
                  <a:moveTo>
                    <a:pt x="3945" y="1"/>
                  </a:moveTo>
                  <a:lnTo>
                    <a:pt x="3625" y="19"/>
                  </a:lnTo>
                  <a:lnTo>
                    <a:pt x="3309" y="19"/>
                  </a:lnTo>
                  <a:cubicBezTo>
                    <a:pt x="3084" y="37"/>
                    <a:pt x="2876" y="55"/>
                    <a:pt x="2651" y="77"/>
                  </a:cubicBezTo>
                  <a:cubicBezTo>
                    <a:pt x="2538" y="77"/>
                    <a:pt x="2444" y="95"/>
                    <a:pt x="2331" y="95"/>
                  </a:cubicBezTo>
                  <a:cubicBezTo>
                    <a:pt x="2218" y="113"/>
                    <a:pt x="2124" y="131"/>
                    <a:pt x="2011" y="131"/>
                  </a:cubicBezTo>
                  <a:cubicBezTo>
                    <a:pt x="1898" y="149"/>
                    <a:pt x="1786" y="167"/>
                    <a:pt x="1691" y="190"/>
                  </a:cubicBezTo>
                  <a:cubicBezTo>
                    <a:pt x="1578" y="208"/>
                    <a:pt x="1466" y="226"/>
                    <a:pt x="1371" y="226"/>
                  </a:cubicBezTo>
                  <a:cubicBezTo>
                    <a:pt x="1258" y="244"/>
                    <a:pt x="1145" y="262"/>
                    <a:pt x="1055" y="280"/>
                  </a:cubicBezTo>
                  <a:lnTo>
                    <a:pt x="735" y="357"/>
                  </a:lnTo>
                  <a:lnTo>
                    <a:pt x="1055" y="303"/>
                  </a:lnTo>
                  <a:cubicBezTo>
                    <a:pt x="1145" y="280"/>
                    <a:pt x="1258" y="262"/>
                    <a:pt x="1371" y="244"/>
                  </a:cubicBezTo>
                  <a:cubicBezTo>
                    <a:pt x="1484" y="226"/>
                    <a:pt x="1578" y="208"/>
                    <a:pt x="1691" y="208"/>
                  </a:cubicBezTo>
                  <a:cubicBezTo>
                    <a:pt x="1804" y="190"/>
                    <a:pt x="1898" y="167"/>
                    <a:pt x="2011" y="167"/>
                  </a:cubicBezTo>
                  <a:cubicBezTo>
                    <a:pt x="2124" y="149"/>
                    <a:pt x="2218" y="149"/>
                    <a:pt x="2331" y="131"/>
                  </a:cubicBezTo>
                  <a:cubicBezTo>
                    <a:pt x="2444" y="131"/>
                    <a:pt x="2556" y="113"/>
                    <a:pt x="2651" y="113"/>
                  </a:cubicBezTo>
                  <a:cubicBezTo>
                    <a:pt x="2876" y="95"/>
                    <a:pt x="3084" y="77"/>
                    <a:pt x="3309" y="77"/>
                  </a:cubicBezTo>
                  <a:lnTo>
                    <a:pt x="4603" y="77"/>
                  </a:lnTo>
                  <a:lnTo>
                    <a:pt x="4812" y="89"/>
                  </a:lnTo>
                  <a:lnTo>
                    <a:pt x="4812" y="89"/>
                  </a:lnTo>
                  <a:lnTo>
                    <a:pt x="4585" y="113"/>
                  </a:lnTo>
                  <a:lnTo>
                    <a:pt x="3927" y="167"/>
                  </a:lnTo>
                  <a:lnTo>
                    <a:pt x="3269" y="208"/>
                  </a:lnTo>
                  <a:lnTo>
                    <a:pt x="2610" y="262"/>
                  </a:lnTo>
                  <a:lnTo>
                    <a:pt x="1317" y="393"/>
                  </a:lnTo>
                  <a:lnTo>
                    <a:pt x="659" y="469"/>
                  </a:lnTo>
                  <a:lnTo>
                    <a:pt x="1317" y="415"/>
                  </a:lnTo>
                  <a:lnTo>
                    <a:pt x="2633" y="321"/>
                  </a:lnTo>
                  <a:lnTo>
                    <a:pt x="3945" y="226"/>
                  </a:lnTo>
                  <a:lnTo>
                    <a:pt x="4603" y="190"/>
                  </a:lnTo>
                  <a:cubicBezTo>
                    <a:pt x="4810" y="167"/>
                    <a:pt x="5036" y="149"/>
                    <a:pt x="5261" y="131"/>
                  </a:cubicBezTo>
                  <a:lnTo>
                    <a:pt x="5261" y="55"/>
                  </a:lnTo>
                  <a:cubicBezTo>
                    <a:pt x="5148" y="37"/>
                    <a:pt x="5036" y="37"/>
                    <a:pt x="4923" y="37"/>
                  </a:cubicBezTo>
                  <a:lnTo>
                    <a:pt x="4603" y="19"/>
                  </a:lnTo>
                  <a:cubicBezTo>
                    <a:pt x="4378" y="1"/>
                    <a:pt x="4170" y="1"/>
                    <a:pt x="3945" y="1"/>
                  </a:cubicBezTo>
                  <a:close/>
                  <a:moveTo>
                    <a:pt x="659" y="469"/>
                  </a:moveTo>
                  <a:cubicBezTo>
                    <a:pt x="433" y="487"/>
                    <a:pt x="226" y="506"/>
                    <a:pt x="1" y="528"/>
                  </a:cubicBezTo>
                  <a:cubicBezTo>
                    <a:pt x="226" y="528"/>
                    <a:pt x="433" y="487"/>
                    <a:pt x="659" y="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411;p60">
              <a:extLst>
                <a:ext uri="{FF2B5EF4-FFF2-40B4-BE49-F238E27FC236}">
                  <a16:creationId xmlns:a16="http://schemas.microsoft.com/office/drawing/2014/main" id="{8CF8917D-6ED0-49A2-8FFC-AA364E8409A3}"/>
                </a:ext>
              </a:extLst>
            </p:cNvPr>
            <p:cNvSpPr/>
            <p:nvPr/>
          </p:nvSpPr>
          <p:spPr>
            <a:xfrm rot="-1192703">
              <a:off x="893262" y="927467"/>
              <a:ext cx="884784" cy="863857"/>
            </a:xfrm>
            <a:custGeom>
              <a:avLst/>
              <a:gdLst/>
              <a:ahLst/>
              <a:cxnLst/>
              <a:rect l="l" t="t" r="r" b="b"/>
              <a:pathLst>
                <a:path w="10274" h="10031" extrusionOk="0">
                  <a:moveTo>
                    <a:pt x="10143" y="4319"/>
                  </a:moveTo>
                  <a:cubicBezTo>
                    <a:pt x="10274" y="4378"/>
                    <a:pt x="10274" y="4472"/>
                    <a:pt x="10179" y="4545"/>
                  </a:cubicBezTo>
                  <a:lnTo>
                    <a:pt x="9034" y="5374"/>
                  </a:lnTo>
                  <a:cubicBezTo>
                    <a:pt x="8921" y="5446"/>
                    <a:pt x="8903" y="5599"/>
                    <a:pt x="8980" y="5712"/>
                  </a:cubicBezTo>
                  <a:lnTo>
                    <a:pt x="9751" y="6857"/>
                  </a:lnTo>
                  <a:cubicBezTo>
                    <a:pt x="9823" y="6970"/>
                    <a:pt x="9787" y="7064"/>
                    <a:pt x="9656" y="7082"/>
                  </a:cubicBezTo>
                  <a:lnTo>
                    <a:pt x="8245" y="7249"/>
                  </a:lnTo>
                  <a:cubicBezTo>
                    <a:pt x="8115" y="7272"/>
                    <a:pt x="8020" y="7384"/>
                    <a:pt x="8020" y="7515"/>
                  </a:cubicBezTo>
                  <a:lnTo>
                    <a:pt x="8133" y="8886"/>
                  </a:lnTo>
                  <a:cubicBezTo>
                    <a:pt x="8151" y="9016"/>
                    <a:pt x="8060" y="9075"/>
                    <a:pt x="7948" y="9034"/>
                  </a:cubicBezTo>
                  <a:lnTo>
                    <a:pt x="6631" y="8511"/>
                  </a:lnTo>
                  <a:cubicBezTo>
                    <a:pt x="6501" y="8471"/>
                    <a:pt x="6370" y="8529"/>
                    <a:pt x="6311" y="8642"/>
                  </a:cubicBezTo>
                  <a:lnTo>
                    <a:pt x="5712" y="9900"/>
                  </a:lnTo>
                  <a:cubicBezTo>
                    <a:pt x="5671" y="10012"/>
                    <a:pt x="5559" y="10031"/>
                    <a:pt x="5468" y="9918"/>
                  </a:cubicBezTo>
                  <a:lnTo>
                    <a:pt x="4621" y="8849"/>
                  </a:lnTo>
                  <a:cubicBezTo>
                    <a:pt x="4526" y="8737"/>
                    <a:pt x="4378" y="8714"/>
                    <a:pt x="4283" y="8791"/>
                  </a:cubicBezTo>
                  <a:lnTo>
                    <a:pt x="3156" y="9598"/>
                  </a:lnTo>
                  <a:cubicBezTo>
                    <a:pt x="3043" y="9674"/>
                    <a:pt x="2949" y="9638"/>
                    <a:pt x="2931" y="9503"/>
                  </a:cubicBezTo>
                  <a:lnTo>
                    <a:pt x="2741" y="8151"/>
                  </a:lnTo>
                  <a:cubicBezTo>
                    <a:pt x="2723" y="8020"/>
                    <a:pt x="2611" y="7925"/>
                    <a:pt x="2480" y="7948"/>
                  </a:cubicBezTo>
                  <a:lnTo>
                    <a:pt x="1092" y="8061"/>
                  </a:lnTo>
                  <a:cubicBezTo>
                    <a:pt x="961" y="8079"/>
                    <a:pt x="884" y="7984"/>
                    <a:pt x="938" y="7871"/>
                  </a:cubicBezTo>
                  <a:lnTo>
                    <a:pt x="1502" y="6614"/>
                  </a:lnTo>
                  <a:cubicBezTo>
                    <a:pt x="1560" y="6501"/>
                    <a:pt x="1502" y="6370"/>
                    <a:pt x="1389" y="6312"/>
                  </a:cubicBezTo>
                  <a:lnTo>
                    <a:pt x="131" y="5712"/>
                  </a:lnTo>
                  <a:cubicBezTo>
                    <a:pt x="19" y="5654"/>
                    <a:pt x="1" y="5541"/>
                    <a:pt x="113" y="5469"/>
                  </a:cubicBezTo>
                  <a:lnTo>
                    <a:pt x="1240" y="4657"/>
                  </a:lnTo>
                  <a:cubicBezTo>
                    <a:pt x="1353" y="4585"/>
                    <a:pt x="1371" y="4432"/>
                    <a:pt x="1299" y="4319"/>
                  </a:cubicBezTo>
                  <a:lnTo>
                    <a:pt x="528" y="3156"/>
                  </a:lnTo>
                  <a:cubicBezTo>
                    <a:pt x="451" y="3062"/>
                    <a:pt x="510" y="2949"/>
                    <a:pt x="641" y="2949"/>
                  </a:cubicBezTo>
                  <a:lnTo>
                    <a:pt x="2029" y="2782"/>
                  </a:lnTo>
                  <a:cubicBezTo>
                    <a:pt x="2160" y="2764"/>
                    <a:pt x="2254" y="2651"/>
                    <a:pt x="2254" y="2516"/>
                  </a:cubicBezTo>
                  <a:lnTo>
                    <a:pt x="2142" y="1146"/>
                  </a:lnTo>
                  <a:cubicBezTo>
                    <a:pt x="2124" y="1015"/>
                    <a:pt x="2218" y="938"/>
                    <a:pt x="2349" y="997"/>
                  </a:cubicBezTo>
                  <a:lnTo>
                    <a:pt x="3643" y="1524"/>
                  </a:lnTo>
                  <a:cubicBezTo>
                    <a:pt x="3778" y="1561"/>
                    <a:pt x="3927" y="1502"/>
                    <a:pt x="3963" y="1389"/>
                  </a:cubicBezTo>
                  <a:lnTo>
                    <a:pt x="4567" y="132"/>
                  </a:lnTo>
                  <a:cubicBezTo>
                    <a:pt x="4621" y="19"/>
                    <a:pt x="4734" y="1"/>
                    <a:pt x="4810" y="114"/>
                  </a:cubicBezTo>
                  <a:lnTo>
                    <a:pt x="5671" y="1186"/>
                  </a:lnTo>
                  <a:cubicBezTo>
                    <a:pt x="5748" y="1277"/>
                    <a:pt x="5897" y="1299"/>
                    <a:pt x="6009" y="1222"/>
                  </a:cubicBezTo>
                  <a:lnTo>
                    <a:pt x="7136" y="434"/>
                  </a:lnTo>
                  <a:cubicBezTo>
                    <a:pt x="7231" y="357"/>
                    <a:pt x="7344" y="398"/>
                    <a:pt x="7362" y="528"/>
                  </a:cubicBezTo>
                  <a:lnTo>
                    <a:pt x="7533" y="1881"/>
                  </a:lnTo>
                  <a:cubicBezTo>
                    <a:pt x="7551" y="1993"/>
                    <a:pt x="7682" y="2088"/>
                    <a:pt x="7813" y="2088"/>
                  </a:cubicBezTo>
                  <a:lnTo>
                    <a:pt x="9205" y="1953"/>
                  </a:lnTo>
                  <a:cubicBezTo>
                    <a:pt x="9318" y="1953"/>
                    <a:pt x="9390" y="2029"/>
                    <a:pt x="9336" y="2160"/>
                  </a:cubicBezTo>
                  <a:lnTo>
                    <a:pt x="8773" y="3400"/>
                  </a:lnTo>
                  <a:cubicBezTo>
                    <a:pt x="8714" y="3512"/>
                    <a:pt x="8773" y="3666"/>
                    <a:pt x="8903" y="3720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12;p60">
              <a:extLst>
                <a:ext uri="{FF2B5EF4-FFF2-40B4-BE49-F238E27FC236}">
                  <a16:creationId xmlns:a16="http://schemas.microsoft.com/office/drawing/2014/main" id="{97C01687-681D-4A03-95B3-6D15527F47FE}"/>
                </a:ext>
              </a:extLst>
            </p:cNvPr>
            <p:cNvSpPr/>
            <p:nvPr/>
          </p:nvSpPr>
          <p:spPr>
            <a:xfrm rot="-1192703">
              <a:off x="991388" y="1022324"/>
              <a:ext cx="687572" cy="698854"/>
            </a:xfrm>
            <a:custGeom>
              <a:avLst/>
              <a:gdLst/>
              <a:ahLst/>
              <a:cxnLst/>
              <a:rect l="l" t="t" r="r" b="b"/>
              <a:pathLst>
                <a:path w="7984" h="8115" extrusionOk="0">
                  <a:moveTo>
                    <a:pt x="7794" y="3607"/>
                  </a:moveTo>
                  <a:cubicBezTo>
                    <a:pt x="7984" y="5689"/>
                    <a:pt x="6424" y="7605"/>
                    <a:pt x="4319" y="7849"/>
                  </a:cubicBezTo>
                  <a:cubicBezTo>
                    <a:pt x="2214" y="8115"/>
                    <a:pt x="357" y="6632"/>
                    <a:pt x="167" y="4526"/>
                  </a:cubicBezTo>
                  <a:cubicBezTo>
                    <a:pt x="1" y="2421"/>
                    <a:pt x="1560" y="524"/>
                    <a:pt x="3661" y="262"/>
                  </a:cubicBezTo>
                  <a:cubicBezTo>
                    <a:pt x="5766" y="1"/>
                    <a:pt x="7623" y="1502"/>
                    <a:pt x="7794" y="3607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13;p60">
              <a:extLst>
                <a:ext uri="{FF2B5EF4-FFF2-40B4-BE49-F238E27FC236}">
                  <a16:creationId xmlns:a16="http://schemas.microsoft.com/office/drawing/2014/main" id="{1E26EF4A-4C16-4673-B2B5-2F5F4D806A89}"/>
                </a:ext>
              </a:extLst>
            </p:cNvPr>
            <p:cNvSpPr/>
            <p:nvPr/>
          </p:nvSpPr>
          <p:spPr>
            <a:xfrm rot="-1192703">
              <a:off x="1030298" y="1072766"/>
              <a:ext cx="607998" cy="598698"/>
            </a:xfrm>
            <a:custGeom>
              <a:avLst/>
              <a:gdLst/>
              <a:ahLst/>
              <a:cxnLst/>
              <a:rect l="l" t="t" r="r" b="b"/>
              <a:pathLst>
                <a:path w="7060" h="6952" extrusionOk="0">
                  <a:moveTo>
                    <a:pt x="6911" y="3061"/>
                  </a:moveTo>
                  <a:cubicBezTo>
                    <a:pt x="7059" y="4864"/>
                    <a:pt x="5671" y="6500"/>
                    <a:pt x="3814" y="6726"/>
                  </a:cubicBezTo>
                  <a:cubicBezTo>
                    <a:pt x="1952" y="6951"/>
                    <a:pt x="298" y="5689"/>
                    <a:pt x="149" y="3886"/>
                  </a:cubicBezTo>
                  <a:cubicBezTo>
                    <a:pt x="0" y="2105"/>
                    <a:pt x="1389" y="451"/>
                    <a:pt x="3250" y="226"/>
                  </a:cubicBezTo>
                  <a:cubicBezTo>
                    <a:pt x="5126" y="0"/>
                    <a:pt x="6762" y="1276"/>
                    <a:pt x="6911" y="306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14;p60">
              <a:extLst>
                <a:ext uri="{FF2B5EF4-FFF2-40B4-BE49-F238E27FC236}">
                  <a16:creationId xmlns:a16="http://schemas.microsoft.com/office/drawing/2014/main" id="{3C4C83EC-B9E4-461D-8A9F-B07E88CF2B98}"/>
                </a:ext>
              </a:extLst>
            </p:cNvPr>
            <p:cNvSpPr/>
            <p:nvPr/>
          </p:nvSpPr>
          <p:spPr>
            <a:xfrm rot="-1192703">
              <a:off x="1156951" y="1156649"/>
              <a:ext cx="352570" cy="415954"/>
            </a:xfrm>
            <a:custGeom>
              <a:avLst/>
              <a:gdLst/>
              <a:ahLst/>
              <a:cxnLst/>
              <a:rect l="l" t="t" r="r" b="b"/>
              <a:pathLst>
                <a:path w="4094" h="4830" extrusionOk="0">
                  <a:moveTo>
                    <a:pt x="2626" y="0"/>
                  </a:moveTo>
                  <a:cubicBezTo>
                    <a:pt x="2615" y="0"/>
                    <a:pt x="2604" y="1"/>
                    <a:pt x="2592" y="3"/>
                  </a:cubicBezTo>
                  <a:lnTo>
                    <a:pt x="1091" y="206"/>
                  </a:lnTo>
                  <a:cubicBezTo>
                    <a:pt x="979" y="229"/>
                    <a:pt x="825" y="319"/>
                    <a:pt x="771" y="432"/>
                  </a:cubicBezTo>
                  <a:lnTo>
                    <a:pt x="59" y="1879"/>
                  </a:lnTo>
                  <a:cubicBezTo>
                    <a:pt x="0" y="1991"/>
                    <a:pt x="59" y="2104"/>
                    <a:pt x="190" y="2104"/>
                  </a:cubicBezTo>
                  <a:lnTo>
                    <a:pt x="753" y="2181"/>
                  </a:lnTo>
                  <a:cubicBezTo>
                    <a:pt x="764" y="2182"/>
                    <a:pt x="775" y="2183"/>
                    <a:pt x="786" y="2183"/>
                  </a:cubicBezTo>
                  <a:cubicBezTo>
                    <a:pt x="905" y="2183"/>
                    <a:pt x="1019" y="2095"/>
                    <a:pt x="1073" y="1991"/>
                  </a:cubicBezTo>
                  <a:lnTo>
                    <a:pt x="1411" y="1333"/>
                  </a:lnTo>
                  <a:cubicBezTo>
                    <a:pt x="1437" y="1279"/>
                    <a:pt x="1464" y="1251"/>
                    <a:pt x="1487" y="1251"/>
                  </a:cubicBezTo>
                  <a:cubicBezTo>
                    <a:pt x="1512" y="1251"/>
                    <a:pt x="1533" y="1285"/>
                    <a:pt x="1542" y="1356"/>
                  </a:cubicBezTo>
                  <a:lnTo>
                    <a:pt x="1803" y="3456"/>
                  </a:lnTo>
                  <a:cubicBezTo>
                    <a:pt x="1803" y="3587"/>
                    <a:pt x="1727" y="3700"/>
                    <a:pt x="1596" y="3700"/>
                  </a:cubicBezTo>
                  <a:lnTo>
                    <a:pt x="735" y="3794"/>
                  </a:lnTo>
                  <a:cubicBezTo>
                    <a:pt x="622" y="3794"/>
                    <a:pt x="528" y="3907"/>
                    <a:pt x="546" y="4038"/>
                  </a:cubicBezTo>
                  <a:lnTo>
                    <a:pt x="600" y="4642"/>
                  </a:lnTo>
                  <a:cubicBezTo>
                    <a:pt x="600" y="4743"/>
                    <a:pt x="691" y="4830"/>
                    <a:pt x="808" y="4830"/>
                  </a:cubicBezTo>
                  <a:cubicBezTo>
                    <a:pt x="821" y="4830"/>
                    <a:pt x="834" y="4829"/>
                    <a:pt x="848" y="4827"/>
                  </a:cubicBezTo>
                  <a:lnTo>
                    <a:pt x="3891" y="4452"/>
                  </a:lnTo>
                  <a:cubicBezTo>
                    <a:pt x="4003" y="4434"/>
                    <a:pt x="4093" y="4322"/>
                    <a:pt x="4075" y="4209"/>
                  </a:cubicBezTo>
                  <a:lnTo>
                    <a:pt x="4039" y="3610"/>
                  </a:lnTo>
                  <a:cubicBezTo>
                    <a:pt x="4023" y="3486"/>
                    <a:pt x="3942" y="3400"/>
                    <a:pt x="3829" y="3400"/>
                  </a:cubicBezTo>
                  <a:cubicBezTo>
                    <a:pt x="3818" y="3400"/>
                    <a:pt x="3807" y="3401"/>
                    <a:pt x="3796" y="3402"/>
                  </a:cubicBezTo>
                  <a:lnTo>
                    <a:pt x="3102" y="3497"/>
                  </a:lnTo>
                  <a:cubicBezTo>
                    <a:pt x="2966" y="3497"/>
                    <a:pt x="2876" y="3420"/>
                    <a:pt x="2876" y="3290"/>
                  </a:cubicBezTo>
                  <a:lnTo>
                    <a:pt x="2818" y="206"/>
                  </a:lnTo>
                  <a:cubicBezTo>
                    <a:pt x="2818" y="89"/>
                    <a:pt x="2726" y="0"/>
                    <a:pt x="2626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415;p60">
              <a:extLst>
                <a:ext uri="{FF2B5EF4-FFF2-40B4-BE49-F238E27FC236}">
                  <a16:creationId xmlns:a16="http://schemas.microsoft.com/office/drawing/2014/main" id="{830C3A95-3F89-4889-89CC-9D435856F691}"/>
                </a:ext>
              </a:extLst>
            </p:cNvPr>
            <p:cNvSpPr/>
            <p:nvPr/>
          </p:nvSpPr>
          <p:spPr>
            <a:xfrm rot="-1192703">
              <a:off x="1156964" y="1213243"/>
              <a:ext cx="129350" cy="113505"/>
            </a:xfrm>
            <a:custGeom>
              <a:avLst/>
              <a:gdLst/>
              <a:ahLst/>
              <a:cxnLst/>
              <a:rect l="l" t="t" r="r" b="b"/>
              <a:pathLst>
                <a:path w="1502" h="1318" extrusionOk="0">
                  <a:moveTo>
                    <a:pt x="1073" y="1"/>
                  </a:moveTo>
                  <a:cubicBezTo>
                    <a:pt x="1032" y="1"/>
                    <a:pt x="1014" y="19"/>
                    <a:pt x="978" y="19"/>
                  </a:cubicBezTo>
                  <a:lnTo>
                    <a:pt x="884" y="19"/>
                  </a:lnTo>
                  <a:cubicBezTo>
                    <a:pt x="866" y="19"/>
                    <a:pt x="848" y="19"/>
                    <a:pt x="848" y="37"/>
                  </a:cubicBezTo>
                  <a:lnTo>
                    <a:pt x="789" y="37"/>
                  </a:lnTo>
                  <a:cubicBezTo>
                    <a:pt x="771" y="37"/>
                    <a:pt x="753" y="59"/>
                    <a:pt x="735" y="59"/>
                  </a:cubicBezTo>
                  <a:cubicBezTo>
                    <a:pt x="712" y="59"/>
                    <a:pt x="694" y="59"/>
                    <a:pt x="676" y="77"/>
                  </a:cubicBezTo>
                  <a:cubicBezTo>
                    <a:pt x="676" y="77"/>
                    <a:pt x="658" y="77"/>
                    <a:pt x="640" y="96"/>
                  </a:cubicBezTo>
                  <a:lnTo>
                    <a:pt x="622" y="96"/>
                  </a:lnTo>
                  <a:lnTo>
                    <a:pt x="600" y="114"/>
                  </a:lnTo>
                  <a:lnTo>
                    <a:pt x="582" y="114"/>
                  </a:lnTo>
                  <a:cubicBezTo>
                    <a:pt x="509" y="172"/>
                    <a:pt x="451" y="226"/>
                    <a:pt x="415" y="303"/>
                  </a:cubicBezTo>
                  <a:cubicBezTo>
                    <a:pt x="397" y="321"/>
                    <a:pt x="374" y="357"/>
                    <a:pt x="374" y="375"/>
                  </a:cubicBezTo>
                  <a:cubicBezTo>
                    <a:pt x="356" y="416"/>
                    <a:pt x="338" y="452"/>
                    <a:pt x="320" y="470"/>
                  </a:cubicBezTo>
                  <a:cubicBezTo>
                    <a:pt x="302" y="510"/>
                    <a:pt x="284" y="546"/>
                    <a:pt x="262" y="564"/>
                  </a:cubicBezTo>
                  <a:cubicBezTo>
                    <a:pt x="262" y="600"/>
                    <a:pt x="244" y="623"/>
                    <a:pt x="226" y="659"/>
                  </a:cubicBezTo>
                  <a:cubicBezTo>
                    <a:pt x="207" y="713"/>
                    <a:pt x="171" y="772"/>
                    <a:pt x="149" y="826"/>
                  </a:cubicBezTo>
                  <a:cubicBezTo>
                    <a:pt x="131" y="884"/>
                    <a:pt x="113" y="938"/>
                    <a:pt x="95" y="997"/>
                  </a:cubicBezTo>
                  <a:cubicBezTo>
                    <a:pt x="77" y="1033"/>
                    <a:pt x="77" y="1092"/>
                    <a:pt x="59" y="1128"/>
                  </a:cubicBezTo>
                  <a:cubicBezTo>
                    <a:pt x="36" y="1164"/>
                    <a:pt x="36" y="1204"/>
                    <a:pt x="18" y="1240"/>
                  </a:cubicBezTo>
                  <a:cubicBezTo>
                    <a:pt x="0" y="1299"/>
                    <a:pt x="0" y="1317"/>
                    <a:pt x="0" y="1317"/>
                  </a:cubicBezTo>
                  <a:cubicBezTo>
                    <a:pt x="0" y="1317"/>
                    <a:pt x="18" y="1299"/>
                    <a:pt x="36" y="1240"/>
                  </a:cubicBezTo>
                  <a:cubicBezTo>
                    <a:pt x="59" y="1222"/>
                    <a:pt x="95" y="1186"/>
                    <a:pt x="113" y="1146"/>
                  </a:cubicBezTo>
                  <a:cubicBezTo>
                    <a:pt x="113" y="1128"/>
                    <a:pt x="131" y="1110"/>
                    <a:pt x="149" y="1092"/>
                  </a:cubicBezTo>
                  <a:cubicBezTo>
                    <a:pt x="149" y="1074"/>
                    <a:pt x="171" y="1051"/>
                    <a:pt x="189" y="1033"/>
                  </a:cubicBezTo>
                  <a:cubicBezTo>
                    <a:pt x="207" y="979"/>
                    <a:pt x="226" y="938"/>
                    <a:pt x="262" y="884"/>
                  </a:cubicBezTo>
                  <a:cubicBezTo>
                    <a:pt x="284" y="826"/>
                    <a:pt x="320" y="772"/>
                    <a:pt x="356" y="713"/>
                  </a:cubicBezTo>
                  <a:cubicBezTo>
                    <a:pt x="374" y="659"/>
                    <a:pt x="415" y="600"/>
                    <a:pt x="451" y="546"/>
                  </a:cubicBezTo>
                  <a:cubicBezTo>
                    <a:pt x="469" y="528"/>
                    <a:pt x="487" y="488"/>
                    <a:pt x="487" y="470"/>
                  </a:cubicBezTo>
                  <a:cubicBezTo>
                    <a:pt x="509" y="434"/>
                    <a:pt x="528" y="398"/>
                    <a:pt x="546" y="375"/>
                  </a:cubicBezTo>
                  <a:cubicBezTo>
                    <a:pt x="582" y="321"/>
                    <a:pt x="622" y="285"/>
                    <a:pt x="658" y="244"/>
                  </a:cubicBezTo>
                  <a:lnTo>
                    <a:pt x="676" y="226"/>
                  </a:lnTo>
                  <a:lnTo>
                    <a:pt x="694" y="226"/>
                  </a:lnTo>
                  <a:cubicBezTo>
                    <a:pt x="712" y="208"/>
                    <a:pt x="712" y="208"/>
                    <a:pt x="735" y="208"/>
                  </a:cubicBezTo>
                  <a:cubicBezTo>
                    <a:pt x="753" y="190"/>
                    <a:pt x="771" y="190"/>
                    <a:pt x="789" y="190"/>
                  </a:cubicBezTo>
                  <a:cubicBezTo>
                    <a:pt x="789" y="190"/>
                    <a:pt x="807" y="172"/>
                    <a:pt x="825" y="172"/>
                  </a:cubicBezTo>
                  <a:cubicBezTo>
                    <a:pt x="848" y="172"/>
                    <a:pt x="848" y="172"/>
                    <a:pt x="866" y="150"/>
                  </a:cubicBezTo>
                  <a:lnTo>
                    <a:pt x="902" y="150"/>
                  </a:lnTo>
                  <a:cubicBezTo>
                    <a:pt x="938" y="132"/>
                    <a:pt x="978" y="132"/>
                    <a:pt x="996" y="132"/>
                  </a:cubicBezTo>
                  <a:cubicBezTo>
                    <a:pt x="1050" y="114"/>
                    <a:pt x="1109" y="96"/>
                    <a:pt x="1163" y="96"/>
                  </a:cubicBezTo>
                  <a:cubicBezTo>
                    <a:pt x="1258" y="77"/>
                    <a:pt x="1352" y="59"/>
                    <a:pt x="1411" y="37"/>
                  </a:cubicBezTo>
                  <a:cubicBezTo>
                    <a:pt x="1465" y="19"/>
                    <a:pt x="1501" y="19"/>
                    <a:pt x="1501" y="19"/>
                  </a:cubicBezTo>
                  <a:lnTo>
                    <a:pt x="1411" y="19"/>
                  </a:lnTo>
                  <a:cubicBezTo>
                    <a:pt x="1370" y="19"/>
                    <a:pt x="1334" y="1"/>
                    <a:pt x="1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416;p60">
              <a:extLst>
                <a:ext uri="{FF2B5EF4-FFF2-40B4-BE49-F238E27FC236}">
                  <a16:creationId xmlns:a16="http://schemas.microsoft.com/office/drawing/2014/main" id="{E6C5BF3A-ED96-4082-BA80-0B3CAFC3EF32}"/>
                </a:ext>
              </a:extLst>
            </p:cNvPr>
            <p:cNvSpPr/>
            <p:nvPr/>
          </p:nvSpPr>
          <p:spPr>
            <a:xfrm rot="-1192703">
              <a:off x="1267841" y="1505807"/>
              <a:ext cx="99123" cy="14812"/>
            </a:xfrm>
            <a:custGeom>
              <a:avLst/>
              <a:gdLst/>
              <a:ahLst/>
              <a:cxnLst/>
              <a:rect l="l" t="t" r="r" b="b"/>
              <a:pathLst>
                <a:path w="1151" h="172" extrusionOk="0">
                  <a:moveTo>
                    <a:pt x="564" y="0"/>
                  </a:moveTo>
                  <a:cubicBezTo>
                    <a:pt x="433" y="18"/>
                    <a:pt x="285" y="36"/>
                    <a:pt x="190" y="59"/>
                  </a:cubicBezTo>
                  <a:cubicBezTo>
                    <a:pt x="136" y="77"/>
                    <a:pt x="95" y="95"/>
                    <a:pt x="59" y="95"/>
                  </a:cubicBezTo>
                  <a:cubicBezTo>
                    <a:pt x="23" y="113"/>
                    <a:pt x="1" y="113"/>
                    <a:pt x="1" y="113"/>
                  </a:cubicBezTo>
                  <a:cubicBezTo>
                    <a:pt x="1" y="113"/>
                    <a:pt x="23" y="131"/>
                    <a:pt x="59" y="131"/>
                  </a:cubicBezTo>
                  <a:cubicBezTo>
                    <a:pt x="95" y="131"/>
                    <a:pt x="136" y="149"/>
                    <a:pt x="190" y="149"/>
                  </a:cubicBezTo>
                  <a:cubicBezTo>
                    <a:pt x="303" y="171"/>
                    <a:pt x="433" y="171"/>
                    <a:pt x="587" y="171"/>
                  </a:cubicBezTo>
                  <a:cubicBezTo>
                    <a:pt x="717" y="149"/>
                    <a:pt x="866" y="113"/>
                    <a:pt x="961" y="95"/>
                  </a:cubicBezTo>
                  <a:cubicBezTo>
                    <a:pt x="1015" y="77"/>
                    <a:pt x="1073" y="59"/>
                    <a:pt x="1091" y="59"/>
                  </a:cubicBezTo>
                  <a:cubicBezTo>
                    <a:pt x="1127" y="36"/>
                    <a:pt x="1150" y="36"/>
                    <a:pt x="1150" y="36"/>
                  </a:cubicBezTo>
                  <a:cubicBezTo>
                    <a:pt x="1150" y="36"/>
                    <a:pt x="1127" y="18"/>
                    <a:pt x="1091" y="18"/>
                  </a:cubicBezTo>
                  <a:cubicBezTo>
                    <a:pt x="1055" y="18"/>
                    <a:pt x="1015" y="0"/>
                    <a:pt x="9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417;p60">
              <a:extLst>
                <a:ext uri="{FF2B5EF4-FFF2-40B4-BE49-F238E27FC236}">
                  <a16:creationId xmlns:a16="http://schemas.microsoft.com/office/drawing/2014/main" id="{AE3153CB-6D91-4B10-BC90-D3C9E4BF7F46}"/>
                </a:ext>
              </a:extLst>
            </p:cNvPr>
            <p:cNvSpPr/>
            <p:nvPr/>
          </p:nvSpPr>
          <p:spPr>
            <a:xfrm rot="-1192703">
              <a:off x="1364065" y="1243286"/>
              <a:ext cx="14382" cy="161989"/>
            </a:xfrm>
            <a:custGeom>
              <a:avLst/>
              <a:gdLst/>
              <a:ahLst/>
              <a:cxnLst/>
              <a:rect l="l" t="t" r="r" b="b"/>
              <a:pathLst>
                <a:path w="167" h="1881" extrusionOk="0">
                  <a:moveTo>
                    <a:pt x="54" y="0"/>
                  </a:moveTo>
                  <a:cubicBezTo>
                    <a:pt x="54" y="0"/>
                    <a:pt x="54" y="36"/>
                    <a:pt x="36" y="95"/>
                  </a:cubicBezTo>
                  <a:cubicBezTo>
                    <a:pt x="36" y="131"/>
                    <a:pt x="36" y="208"/>
                    <a:pt x="18" y="302"/>
                  </a:cubicBezTo>
                  <a:cubicBezTo>
                    <a:pt x="0" y="487"/>
                    <a:pt x="0" y="713"/>
                    <a:pt x="18" y="961"/>
                  </a:cubicBezTo>
                  <a:cubicBezTo>
                    <a:pt x="18" y="1186"/>
                    <a:pt x="54" y="1429"/>
                    <a:pt x="72" y="1596"/>
                  </a:cubicBezTo>
                  <a:cubicBezTo>
                    <a:pt x="90" y="1691"/>
                    <a:pt x="113" y="1749"/>
                    <a:pt x="113" y="1803"/>
                  </a:cubicBezTo>
                  <a:cubicBezTo>
                    <a:pt x="131" y="1862"/>
                    <a:pt x="131" y="1880"/>
                    <a:pt x="131" y="1880"/>
                  </a:cubicBezTo>
                  <a:cubicBezTo>
                    <a:pt x="131" y="1880"/>
                    <a:pt x="149" y="1862"/>
                    <a:pt x="149" y="1803"/>
                  </a:cubicBezTo>
                  <a:cubicBezTo>
                    <a:pt x="149" y="1749"/>
                    <a:pt x="167" y="1673"/>
                    <a:pt x="167" y="1578"/>
                  </a:cubicBezTo>
                  <a:lnTo>
                    <a:pt x="167" y="1276"/>
                  </a:lnTo>
                  <a:lnTo>
                    <a:pt x="167" y="1109"/>
                  </a:lnTo>
                  <a:lnTo>
                    <a:pt x="167" y="938"/>
                  </a:lnTo>
                  <a:cubicBezTo>
                    <a:pt x="149" y="695"/>
                    <a:pt x="131" y="469"/>
                    <a:pt x="113" y="302"/>
                  </a:cubicBezTo>
                  <a:cubicBezTo>
                    <a:pt x="90" y="208"/>
                    <a:pt x="90" y="131"/>
                    <a:pt x="72" y="77"/>
                  </a:cubicBezTo>
                  <a:cubicBezTo>
                    <a:pt x="54" y="36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418;p60">
              <a:extLst>
                <a:ext uri="{FF2B5EF4-FFF2-40B4-BE49-F238E27FC236}">
                  <a16:creationId xmlns:a16="http://schemas.microsoft.com/office/drawing/2014/main" id="{6FD989D3-7025-4FD0-BD12-6DC463C477B1}"/>
                </a:ext>
              </a:extLst>
            </p:cNvPr>
            <p:cNvSpPr/>
            <p:nvPr/>
          </p:nvSpPr>
          <p:spPr>
            <a:xfrm rot="-1192703">
              <a:off x="1431465" y="1187018"/>
              <a:ext cx="102223" cy="139082"/>
            </a:xfrm>
            <a:custGeom>
              <a:avLst/>
              <a:gdLst/>
              <a:ahLst/>
              <a:cxnLst/>
              <a:rect l="l" t="t" r="r" b="b"/>
              <a:pathLst>
                <a:path w="1187" h="1615" extrusionOk="0">
                  <a:moveTo>
                    <a:pt x="623" y="1"/>
                  </a:moveTo>
                  <a:cubicBezTo>
                    <a:pt x="623" y="524"/>
                    <a:pt x="830" y="767"/>
                    <a:pt x="1186" y="807"/>
                  </a:cubicBezTo>
                  <a:cubicBezTo>
                    <a:pt x="808" y="844"/>
                    <a:pt x="605" y="1087"/>
                    <a:pt x="564" y="1614"/>
                  </a:cubicBezTo>
                  <a:cubicBezTo>
                    <a:pt x="546" y="1087"/>
                    <a:pt x="380" y="826"/>
                    <a:pt x="1" y="789"/>
                  </a:cubicBezTo>
                  <a:cubicBezTo>
                    <a:pt x="357" y="749"/>
                    <a:pt x="582" y="524"/>
                    <a:pt x="623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419;p60">
              <a:extLst>
                <a:ext uri="{FF2B5EF4-FFF2-40B4-BE49-F238E27FC236}">
                  <a16:creationId xmlns:a16="http://schemas.microsoft.com/office/drawing/2014/main" id="{C6A03754-37DB-46D0-928F-BA79F9C2A850}"/>
                </a:ext>
              </a:extLst>
            </p:cNvPr>
            <p:cNvSpPr/>
            <p:nvPr/>
          </p:nvSpPr>
          <p:spPr>
            <a:xfrm rot="-1192703">
              <a:off x="1097850" y="1412266"/>
              <a:ext cx="95506" cy="145627"/>
            </a:xfrm>
            <a:custGeom>
              <a:avLst/>
              <a:gdLst/>
              <a:ahLst/>
              <a:cxnLst/>
              <a:rect l="l" t="t" r="r" b="b"/>
              <a:pathLst>
                <a:path w="1109" h="1691" extrusionOk="0">
                  <a:moveTo>
                    <a:pt x="469" y="1"/>
                  </a:moveTo>
                  <a:cubicBezTo>
                    <a:pt x="546" y="564"/>
                    <a:pt x="753" y="767"/>
                    <a:pt x="1109" y="767"/>
                  </a:cubicBezTo>
                  <a:cubicBezTo>
                    <a:pt x="753" y="843"/>
                    <a:pt x="600" y="1127"/>
                    <a:pt x="640" y="1691"/>
                  </a:cubicBezTo>
                  <a:cubicBezTo>
                    <a:pt x="546" y="1146"/>
                    <a:pt x="356" y="880"/>
                    <a:pt x="0" y="902"/>
                  </a:cubicBezTo>
                  <a:cubicBezTo>
                    <a:pt x="338" y="807"/>
                    <a:pt x="505" y="541"/>
                    <a:pt x="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420;p60">
              <a:extLst>
                <a:ext uri="{FF2B5EF4-FFF2-40B4-BE49-F238E27FC236}">
                  <a16:creationId xmlns:a16="http://schemas.microsoft.com/office/drawing/2014/main" id="{9F88D6FD-18D5-4AE0-B217-EA2EA53999CC}"/>
                </a:ext>
              </a:extLst>
            </p:cNvPr>
            <p:cNvSpPr/>
            <p:nvPr/>
          </p:nvSpPr>
          <p:spPr>
            <a:xfrm rot="-1192703">
              <a:off x="1406300" y="1578085"/>
              <a:ext cx="35739" cy="37376"/>
            </a:xfrm>
            <a:custGeom>
              <a:avLst/>
              <a:gdLst/>
              <a:ahLst/>
              <a:cxnLst/>
              <a:rect l="l" t="t" r="r" b="b"/>
              <a:pathLst>
                <a:path w="415" h="434" extrusionOk="0">
                  <a:moveTo>
                    <a:pt x="415" y="208"/>
                  </a:moveTo>
                  <a:cubicBezTo>
                    <a:pt x="415" y="321"/>
                    <a:pt x="338" y="411"/>
                    <a:pt x="226" y="411"/>
                  </a:cubicBezTo>
                  <a:cubicBezTo>
                    <a:pt x="113" y="433"/>
                    <a:pt x="18" y="339"/>
                    <a:pt x="0" y="226"/>
                  </a:cubicBezTo>
                  <a:cubicBezTo>
                    <a:pt x="0" y="113"/>
                    <a:pt x="95" y="19"/>
                    <a:pt x="207" y="19"/>
                  </a:cubicBezTo>
                  <a:cubicBezTo>
                    <a:pt x="320" y="1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421;p60">
              <a:extLst>
                <a:ext uri="{FF2B5EF4-FFF2-40B4-BE49-F238E27FC236}">
                  <a16:creationId xmlns:a16="http://schemas.microsoft.com/office/drawing/2014/main" id="{6EF73E77-B25F-4FB7-A05B-D6B8DBEB9ECF}"/>
                </a:ext>
              </a:extLst>
            </p:cNvPr>
            <p:cNvSpPr/>
            <p:nvPr/>
          </p:nvSpPr>
          <p:spPr>
            <a:xfrm rot="-1192703">
              <a:off x="1081772" y="1318581"/>
              <a:ext cx="35481" cy="35739"/>
            </a:xfrm>
            <a:custGeom>
              <a:avLst/>
              <a:gdLst/>
              <a:ahLst/>
              <a:cxnLst/>
              <a:rect l="l" t="t" r="r" b="b"/>
              <a:pathLst>
                <a:path w="412" h="415" extrusionOk="0">
                  <a:moveTo>
                    <a:pt x="411" y="207"/>
                  </a:moveTo>
                  <a:cubicBezTo>
                    <a:pt x="411" y="320"/>
                    <a:pt x="339" y="415"/>
                    <a:pt x="226" y="415"/>
                  </a:cubicBezTo>
                  <a:cubicBezTo>
                    <a:pt x="114" y="415"/>
                    <a:pt x="19" y="338"/>
                    <a:pt x="1" y="225"/>
                  </a:cubicBezTo>
                  <a:cubicBezTo>
                    <a:pt x="1" y="113"/>
                    <a:pt x="95" y="18"/>
                    <a:pt x="208" y="0"/>
                  </a:cubicBezTo>
                  <a:cubicBezTo>
                    <a:pt x="321" y="0"/>
                    <a:pt x="411" y="95"/>
                    <a:pt x="411" y="20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422;p60">
              <a:extLst>
                <a:ext uri="{FF2B5EF4-FFF2-40B4-BE49-F238E27FC236}">
                  <a16:creationId xmlns:a16="http://schemas.microsoft.com/office/drawing/2014/main" id="{F14E03CB-8F4A-4F58-8F97-3D7D2F68FE0C}"/>
                </a:ext>
              </a:extLst>
            </p:cNvPr>
            <p:cNvSpPr/>
            <p:nvPr/>
          </p:nvSpPr>
          <p:spPr>
            <a:xfrm rot="-1192703">
              <a:off x="1395219" y="1157119"/>
              <a:ext cx="22649" cy="21444"/>
            </a:xfrm>
            <a:custGeom>
              <a:avLst/>
              <a:gdLst/>
              <a:ahLst/>
              <a:cxnLst/>
              <a:rect l="l" t="t" r="r" b="b"/>
              <a:pathLst>
                <a:path w="263" h="249" extrusionOk="0">
                  <a:moveTo>
                    <a:pt x="262" y="136"/>
                  </a:moveTo>
                  <a:cubicBezTo>
                    <a:pt x="262" y="190"/>
                    <a:pt x="208" y="249"/>
                    <a:pt x="132" y="249"/>
                  </a:cubicBezTo>
                  <a:cubicBezTo>
                    <a:pt x="59" y="249"/>
                    <a:pt x="1" y="190"/>
                    <a:pt x="1" y="136"/>
                  </a:cubicBezTo>
                  <a:cubicBezTo>
                    <a:pt x="1" y="59"/>
                    <a:pt x="59" y="1"/>
                    <a:pt x="132" y="1"/>
                  </a:cubicBezTo>
                  <a:cubicBezTo>
                    <a:pt x="208" y="1"/>
                    <a:pt x="262" y="59"/>
                    <a:pt x="262" y="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423;p60">
              <a:extLst>
                <a:ext uri="{FF2B5EF4-FFF2-40B4-BE49-F238E27FC236}">
                  <a16:creationId xmlns:a16="http://schemas.microsoft.com/office/drawing/2014/main" id="{51B9BCFF-E4B8-4D2A-AD56-8D0D64E7562C}"/>
                </a:ext>
              </a:extLst>
            </p:cNvPr>
            <p:cNvSpPr/>
            <p:nvPr/>
          </p:nvSpPr>
          <p:spPr>
            <a:xfrm rot="-1192703">
              <a:off x="1580628" y="1331254"/>
              <a:ext cx="22563" cy="22563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262" y="131"/>
                  </a:moveTo>
                  <a:cubicBezTo>
                    <a:pt x="262" y="207"/>
                    <a:pt x="207" y="262"/>
                    <a:pt x="131" y="262"/>
                  </a:cubicBezTo>
                  <a:cubicBezTo>
                    <a:pt x="54" y="262"/>
                    <a:pt x="0" y="207"/>
                    <a:pt x="0" y="131"/>
                  </a:cubicBezTo>
                  <a:cubicBezTo>
                    <a:pt x="0" y="54"/>
                    <a:pt x="54" y="0"/>
                    <a:pt x="131" y="0"/>
                  </a:cubicBezTo>
                  <a:cubicBezTo>
                    <a:pt x="207" y="0"/>
                    <a:pt x="262" y="54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424;p60">
              <a:extLst>
                <a:ext uri="{FF2B5EF4-FFF2-40B4-BE49-F238E27FC236}">
                  <a16:creationId xmlns:a16="http://schemas.microsoft.com/office/drawing/2014/main" id="{0F2F81E3-2170-43D7-AD5F-7CF1BE47461A}"/>
                </a:ext>
              </a:extLst>
            </p:cNvPr>
            <p:cNvSpPr/>
            <p:nvPr/>
          </p:nvSpPr>
          <p:spPr>
            <a:xfrm rot="-1192703">
              <a:off x="1228356" y="1597196"/>
              <a:ext cx="26094" cy="26094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3" y="153"/>
                  </a:moveTo>
                  <a:cubicBezTo>
                    <a:pt x="303" y="226"/>
                    <a:pt x="226" y="302"/>
                    <a:pt x="154" y="302"/>
                  </a:cubicBezTo>
                  <a:cubicBezTo>
                    <a:pt x="77" y="302"/>
                    <a:pt x="1" y="226"/>
                    <a:pt x="1" y="153"/>
                  </a:cubicBezTo>
                  <a:cubicBezTo>
                    <a:pt x="1" y="77"/>
                    <a:pt x="77" y="0"/>
                    <a:pt x="154" y="0"/>
                  </a:cubicBezTo>
                  <a:cubicBezTo>
                    <a:pt x="226" y="0"/>
                    <a:pt x="303" y="77"/>
                    <a:pt x="303" y="153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425;p60">
              <a:extLst>
                <a:ext uri="{FF2B5EF4-FFF2-40B4-BE49-F238E27FC236}">
                  <a16:creationId xmlns:a16="http://schemas.microsoft.com/office/drawing/2014/main" id="{81A27969-A963-4C49-865F-F6D240DA58D1}"/>
                </a:ext>
              </a:extLst>
            </p:cNvPr>
            <p:cNvSpPr/>
            <p:nvPr/>
          </p:nvSpPr>
          <p:spPr>
            <a:xfrm rot="-1192703">
              <a:off x="1236444" y="1124872"/>
              <a:ext cx="25663" cy="24199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298" y="150"/>
                  </a:moveTo>
                  <a:cubicBezTo>
                    <a:pt x="298" y="226"/>
                    <a:pt x="225" y="280"/>
                    <a:pt x="149" y="280"/>
                  </a:cubicBezTo>
                  <a:cubicBezTo>
                    <a:pt x="72" y="280"/>
                    <a:pt x="0" y="226"/>
                    <a:pt x="0" y="150"/>
                  </a:cubicBezTo>
                  <a:cubicBezTo>
                    <a:pt x="0" y="55"/>
                    <a:pt x="72" y="1"/>
                    <a:pt x="149" y="1"/>
                  </a:cubicBezTo>
                  <a:cubicBezTo>
                    <a:pt x="225" y="1"/>
                    <a:pt x="298" y="55"/>
                    <a:pt x="298" y="150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426;p60">
              <a:extLst>
                <a:ext uri="{FF2B5EF4-FFF2-40B4-BE49-F238E27FC236}">
                  <a16:creationId xmlns:a16="http://schemas.microsoft.com/office/drawing/2014/main" id="{10CC00BF-5582-4D5A-BA9B-113E3E19E8D8}"/>
                </a:ext>
              </a:extLst>
            </p:cNvPr>
            <p:cNvSpPr/>
            <p:nvPr/>
          </p:nvSpPr>
          <p:spPr>
            <a:xfrm rot="-1192703">
              <a:off x="1522613" y="1511410"/>
              <a:ext cx="26094" cy="26094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3" y="154"/>
                  </a:moveTo>
                  <a:cubicBezTo>
                    <a:pt x="303" y="226"/>
                    <a:pt x="226" y="303"/>
                    <a:pt x="150" y="303"/>
                  </a:cubicBezTo>
                  <a:cubicBezTo>
                    <a:pt x="77" y="303"/>
                    <a:pt x="1" y="226"/>
                    <a:pt x="1" y="154"/>
                  </a:cubicBezTo>
                  <a:cubicBezTo>
                    <a:pt x="1" y="59"/>
                    <a:pt x="77" y="1"/>
                    <a:pt x="150" y="1"/>
                  </a:cubicBezTo>
                  <a:cubicBezTo>
                    <a:pt x="226" y="1"/>
                    <a:pt x="303" y="59"/>
                    <a:pt x="303" y="154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27;p60">
              <a:extLst>
                <a:ext uri="{FF2B5EF4-FFF2-40B4-BE49-F238E27FC236}">
                  <a16:creationId xmlns:a16="http://schemas.microsoft.com/office/drawing/2014/main" id="{A549069C-C1B7-459C-BBEC-D28CBC9B0886}"/>
                </a:ext>
              </a:extLst>
            </p:cNvPr>
            <p:cNvSpPr/>
            <p:nvPr/>
          </p:nvSpPr>
          <p:spPr>
            <a:xfrm rot="-1192703">
              <a:off x="1263046" y="1407826"/>
              <a:ext cx="24544" cy="26094"/>
            </a:xfrm>
            <a:custGeom>
              <a:avLst/>
              <a:gdLst/>
              <a:ahLst/>
              <a:cxnLst/>
              <a:rect l="l" t="t" r="r" b="b"/>
              <a:pathLst>
                <a:path w="285" h="303" extrusionOk="0">
                  <a:moveTo>
                    <a:pt x="285" y="149"/>
                  </a:moveTo>
                  <a:cubicBezTo>
                    <a:pt x="285" y="226"/>
                    <a:pt x="226" y="302"/>
                    <a:pt x="154" y="302"/>
                  </a:cubicBezTo>
                  <a:cubicBezTo>
                    <a:pt x="59" y="302"/>
                    <a:pt x="1" y="226"/>
                    <a:pt x="1" y="149"/>
                  </a:cubicBezTo>
                  <a:cubicBezTo>
                    <a:pt x="1" y="77"/>
                    <a:pt x="59" y="0"/>
                    <a:pt x="154" y="0"/>
                  </a:cubicBezTo>
                  <a:cubicBezTo>
                    <a:pt x="226" y="0"/>
                    <a:pt x="285" y="77"/>
                    <a:pt x="285" y="1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4740529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420" y="4084320"/>
            <a:ext cx="1075690" cy="518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920" y="4658360"/>
            <a:ext cx="640080" cy="447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AAD2BF-A2B8-4D19-B2BC-25F4479BD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2580663"/>
            <a:ext cx="2438400" cy="2438400"/>
          </a:xfrm>
          <a:prstGeom prst="rect">
            <a:avLst/>
          </a:prstGeom>
        </p:spPr>
      </p:pic>
      <p:grpSp>
        <p:nvGrpSpPr>
          <p:cNvPr id="6" name="Google Shape;5268;p91">
            <a:extLst>
              <a:ext uri="{FF2B5EF4-FFF2-40B4-BE49-F238E27FC236}">
                <a16:creationId xmlns:a16="http://schemas.microsoft.com/office/drawing/2014/main" id="{6164C6A9-AE78-4B79-853E-29EB9EE1535D}"/>
              </a:ext>
            </a:extLst>
          </p:cNvPr>
          <p:cNvGrpSpPr/>
          <p:nvPr/>
        </p:nvGrpSpPr>
        <p:grpSpPr>
          <a:xfrm>
            <a:off x="533400" y="3134063"/>
            <a:ext cx="1569106" cy="1436084"/>
            <a:chOff x="713100" y="3058299"/>
            <a:chExt cx="1569106" cy="1436084"/>
          </a:xfrm>
        </p:grpSpPr>
        <p:sp>
          <p:nvSpPr>
            <p:cNvPr id="7" name="Google Shape;5269;p91">
              <a:extLst>
                <a:ext uri="{FF2B5EF4-FFF2-40B4-BE49-F238E27FC236}">
                  <a16:creationId xmlns:a16="http://schemas.microsoft.com/office/drawing/2014/main" id="{4CA1C86D-BD2F-40D1-B82D-F5F9861FD7AB}"/>
                </a:ext>
              </a:extLst>
            </p:cNvPr>
            <p:cNvSpPr/>
            <p:nvPr/>
          </p:nvSpPr>
          <p:spPr>
            <a:xfrm>
              <a:off x="713100" y="3058299"/>
              <a:ext cx="1569106" cy="1436084"/>
            </a:xfrm>
            <a:custGeom>
              <a:avLst/>
              <a:gdLst/>
              <a:ahLst/>
              <a:cxnLst/>
              <a:rect l="l" t="t" r="r" b="b"/>
              <a:pathLst>
                <a:path w="17712" h="16210" extrusionOk="0">
                  <a:moveTo>
                    <a:pt x="3868" y="2497"/>
                  </a:moveTo>
                  <a:cubicBezTo>
                    <a:pt x="4003" y="2497"/>
                    <a:pt x="4134" y="2610"/>
                    <a:pt x="4246" y="2799"/>
                  </a:cubicBezTo>
                  <a:cubicBezTo>
                    <a:pt x="4319" y="2948"/>
                    <a:pt x="4395" y="3097"/>
                    <a:pt x="4472" y="3250"/>
                  </a:cubicBezTo>
                  <a:cubicBezTo>
                    <a:pt x="4472" y="3268"/>
                    <a:pt x="4490" y="3286"/>
                    <a:pt x="4490" y="3286"/>
                  </a:cubicBezTo>
                  <a:lnTo>
                    <a:pt x="4395" y="3322"/>
                  </a:lnTo>
                  <a:lnTo>
                    <a:pt x="4359" y="3345"/>
                  </a:lnTo>
                  <a:cubicBezTo>
                    <a:pt x="4341" y="3286"/>
                    <a:pt x="4319" y="3250"/>
                    <a:pt x="4301" y="3210"/>
                  </a:cubicBezTo>
                  <a:lnTo>
                    <a:pt x="4228" y="3079"/>
                  </a:lnTo>
                  <a:lnTo>
                    <a:pt x="4093" y="3007"/>
                  </a:lnTo>
                  <a:cubicBezTo>
                    <a:pt x="4057" y="2984"/>
                    <a:pt x="3944" y="2930"/>
                    <a:pt x="3814" y="2930"/>
                  </a:cubicBezTo>
                  <a:cubicBezTo>
                    <a:pt x="3778" y="2930"/>
                    <a:pt x="3737" y="2948"/>
                    <a:pt x="3719" y="2948"/>
                  </a:cubicBezTo>
                  <a:cubicBezTo>
                    <a:pt x="3683" y="2872"/>
                    <a:pt x="3665" y="2781"/>
                    <a:pt x="3665" y="2705"/>
                  </a:cubicBezTo>
                  <a:cubicBezTo>
                    <a:pt x="3665" y="2574"/>
                    <a:pt x="3719" y="2533"/>
                    <a:pt x="3755" y="2533"/>
                  </a:cubicBezTo>
                  <a:cubicBezTo>
                    <a:pt x="3796" y="2515"/>
                    <a:pt x="3832" y="2497"/>
                    <a:pt x="3868" y="2497"/>
                  </a:cubicBezTo>
                  <a:close/>
                  <a:moveTo>
                    <a:pt x="12455" y="0"/>
                  </a:moveTo>
                  <a:lnTo>
                    <a:pt x="12004" y="320"/>
                  </a:lnTo>
                  <a:cubicBezTo>
                    <a:pt x="11869" y="392"/>
                    <a:pt x="11008" y="771"/>
                    <a:pt x="5991" y="2705"/>
                  </a:cubicBezTo>
                  <a:cubicBezTo>
                    <a:pt x="5937" y="2574"/>
                    <a:pt x="5860" y="2421"/>
                    <a:pt x="5784" y="2290"/>
                  </a:cubicBezTo>
                  <a:cubicBezTo>
                    <a:pt x="5730" y="2159"/>
                    <a:pt x="5653" y="2029"/>
                    <a:pt x="5599" y="1898"/>
                  </a:cubicBezTo>
                  <a:cubicBezTo>
                    <a:pt x="5446" y="1596"/>
                    <a:pt x="5202" y="1542"/>
                    <a:pt x="5071" y="1542"/>
                  </a:cubicBezTo>
                  <a:cubicBezTo>
                    <a:pt x="4977" y="1542"/>
                    <a:pt x="4905" y="1560"/>
                    <a:pt x="4810" y="1614"/>
                  </a:cubicBezTo>
                  <a:lnTo>
                    <a:pt x="4792" y="1614"/>
                  </a:lnTo>
                  <a:cubicBezTo>
                    <a:pt x="4526" y="1407"/>
                    <a:pt x="4246" y="1294"/>
                    <a:pt x="3962" y="1294"/>
                  </a:cubicBezTo>
                  <a:lnTo>
                    <a:pt x="3908" y="1294"/>
                  </a:lnTo>
                  <a:cubicBezTo>
                    <a:pt x="3683" y="1316"/>
                    <a:pt x="3417" y="1388"/>
                    <a:pt x="3214" y="1501"/>
                  </a:cubicBezTo>
                  <a:cubicBezTo>
                    <a:pt x="2669" y="1821"/>
                    <a:pt x="2403" y="2421"/>
                    <a:pt x="2538" y="3043"/>
                  </a:cubicBezTo>
                  <a:cubicBezTo>
                    <a:pt x="2592" y="3286"/>
                    <a:pt x="2705" y="3512"/>
                    <a:pt x="2818" y="3719"/>
                  </a:cubicBezTo>
                  <a:lnTo>
                    <a:pt x="2741" y="3737"/>
                  </a:lnTo>
                  <a:cubicBezTo>
                    <a:pt x="1389" y="4075"/>
                    <a:pt x="451" y="4319"/>
                    <a:pt x="451" y="4319"/>
                  </a:cubicBezTo>
                  <a:lnTo>
                    <a:pt x="0" y="4431"/>
                  </a:lnTo>
                  <a:lnTo>
                    <a:pt x="208" y="5166"/>
                  </a:lnTo>
                  <a:cubicBezTo>
                    <a:pt x="1916" y="11720"/>
                    <a:pt x="3250" y="15719"/>
                    <a:pt x="3868" y="16097"/>
                  </a:cubicBezTo>
                  <a:lnTo>
                    <a:pt x="4021" y="16210"/>
                  </a:lnTo>
                  <a:lnTo>
                    <a:pt x="4206" y="16151"/>
                  </a:lnTo>
                  <a:cubicBezTo>
                    <a:pt x="4567" y="16057"/>
                    <a:pt x="4995" y="15944"/>
                    <a:pt x="5486" y="15813"/>
                  </a:cubicBezTo>
                  <a:cubicBezTo>
                    <a:pt x="5522" y="15872"/>
                    <a:pt x="5558" y="15908"/>
                    <a:pt x="5599" y="15926"/>
                  </a:cubicBezTo>
                  <a:lnTo>
                    <a:pt x="5806" y="16079"/>
                  </a:lnTo>
                  <a:lnTo>
                    <a:pt x="6032" y="15984"/>
                  </a:lnTo>
                  <a:cubicBezTo>
                    <a:pt x="6613" y="15759"/>
                    <a:pt x="7402" y="15439"/>
                    <a:pt x="8263" y="15101"/>
                  </a:cubicBezTo>
                  <a:cubicBezTo>
                    <a:pt x="9128" y="14876"/>
                    <a:pt x="10048" y="14632"/>
                    <a:pt x="10931" y="14407"/>
                  </a:cubicBezTo>
                  <a:cubicBezTo>
                    <a:pt x="13559" y="13713"/>
                    <a:pt x="15836" y="13127"/>
                    <a:pt x="15836" y="13127"/>
                  </a:cubicBezTo>
                  <a:lnTo>
                    <a:pt x="16399" y="12978"/>
                  </a:lnTo>
                  <a:lnTo>
                    <a:pt x="16115" y="12473"/>
                  </a:lnTo>
                  <a:cubicBezTo>
                    <a:pt x="16061" y="12360"/>
                    <a:pt x="15985" y="12207"/>
                    <a:pt x="15908" y="12058"/>
                  </a:cubicBezTo>
                  <a:lnTo>
                    <a:pt x="17711" y="11346"/>
                  </a:lnTo>
                  <a:lnTo>
                    <a:pt x="17391" y="10873"/>
                  </a:lnTo>
                  <a:cubicBezTo>
                    <a:pt x="16679" y="9858"/>
                    <a:pt x="15534" y="7514"/>
                    <a:pt x="14087" y="4057"/>
                  </a:cubicBezTo>
                  <a:lnTo>
                    <a:pt x="16003" y="1898"/>
                  </a:lnTo>
                  <a:lnTo>
                    <a:pt x="16039" y="1857"/>
                  </a:lnTo>
                  <a:cubicBezTo>
                    <a:pt x="16079" y="1821"/>
                    <a:pt x="16115" y="1785"/>
                    <a:pt x="16151" y="1745"/>
                  </a:cubicBezTo>
                  <a:cubicBezTo>
                    <a:pt x="16228" y="1654"/>
                    <a:pt x="16341" y="1542"/>
                    <a:pt x="16377" y="1352"/>
                  </a:cubicBezTo>
                  <a:cubicBezTo>
                    <a:pt x="16435" y="1163"/>
                    <a:pt x="16417" y="996"/>
                    <a:pt x="16341" y="825"/>
                  </a:cubicBezTo>
                  <a:cubicBezTo>
                    <a:pt x="16323" y="771"/>
                    <a:pt x="16264" y="676"/>
                    <a:pt x="16192" y="582"/>
                  </a:cubicBezTo>
                  <a:cubicBezTo>
                    <a:pt x="16061" y="451"/>
                    <a:pt x="15890" y="320"/>
                    <a:pt x="15777" y="207"/>
                  </a:cubicBezTo>
                  <a:cubicBezTo>
                    <a:pt x="15628" y="95"/>
                    <a:pt x="15439" y="36"/>
                    <a:pt x="15272" y="36"/>
                  </a:cubicBezTo>
                  <a:cubicBezTo>
                    <a:pt x="15160" y="36"/>
                    <a:pt x="15047" y="54"/>
                    <a:pt x="14952" y="113"/>
                  </a:cubicBezTo>
                  <a:cubicBezTo>
                    <a:pt x="14894" y="131"/>
                    <a:pt x="14858" y="149"/>
                    <a:pt x="14799" y="189"/>
                  </a:cubicBezTo>
                  <a:cubicBezTo>
                    <a:pt x="14668" y="280"/>
                    <a:pt x="14596" y="392"/>
                    <a:pt x="14520" y="487"/>
                  </a:cubicBezTo>
                  <a:cubicBezTo>
                    <a:pt x="14502" y="487"/>
                    <a:pt x="14483" y="505"/>
                    <a:pt x="14483" y="528"/>
                  </a:cubicBezTo>
                  <a:lnTo>
                    <a:pt x="14461" y="546"/>
                  </a:lnTo>
                  <a:lnTo>
                    <a:pt x="14443" y="564"/>
                  </a:lnTo>
                  <a:lnTo>
                    <a:pt x="13221" y="1952"/>
                  </a:lnTo>
                  <a:cubicBezTo>
                    <a:pt x="12883" y="1091"/>
                    <a:pt x="12658" y="546"/>
                    <a:pt x="12658" y="546"/>
                  </a:cubicBezTo>
                  <a:lnTo>
                    <a:pt x="124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270;p91">
              <a:extLst>
                <a:ext uri="{FF2B5EF4-FFF2-40B4-BE49-F238E27FC236}">
                  <a16:creationId xmlns:a16="http://schemas.microsoft.com/office/drawing/2014/main" id="{67D614EC-D7DB-4966-A3B7-76D31BE48794}"/>
                </a:ext>
              </a:extLst>
            </p:cNvPr>
            <p:cNvSpPr/>
            <p:nvPr/>
          </p:nvSpPr>
          <p:spPr>
            <a:xfrm>
              <a:off x="1149134" y="3232733"/>
              <a:ext cx="76365" cy="125093"/>
            </a:xfrm>
            <a:custGeom>
              <a:avLst/>
              <a:gdLst/>
              <a:ahLst/>
              <a:cxnLst/>
              <a:rect l="l" t="t" r="r" b="b"/>
              <a:pathLst>
                <a:path w="862" h="1412" extrusionOk="0">
                  <a:moveTo>
                    <a:pt x="826" y="1241"/>
                  </a:moveTo>
                  <a:cubicBezTo>
                    <a:pt x="771" y="1150"/>
                    <a:pt x="731" y="1056"/>
                    <a:pt x="677" y="961"/>
                  </a:cubicBezTo>
                  <a:cubicBezTo>
                    <a:pt x="546" y="677"/>
                    <a:pt x="393" y="398"/>
                    <a:pt x="262" y="114"/>
                  </a:cubicBezTo>
                  <a:cubicBezTo>
                    <a:pt x="226" y="42"/>
                    <a:pt x="185" y="1"/>
                    <a:pt x="73" y="42"/>
                  </a:cubicBezTo>
                  <a:cubicBezTo>
                    <a:pt x="1" y="78"/>
                    <a:pt x="19" y="154"/>
                    <a:pt x="37" y="226"/>
                  </a:cubicBezTo>
                  <a:cubicBezTo>
                    <a:pt x="167" y="492"/>
                    <a:pt x="321" y="754"/>
                    <a:pt x="433" y="1038"/>
                  </a:cubicBezTo>
                  <a:cubicBezTo>
                    <a:pt x="505" y="1168"/>
                    <a:pt x="564" y="1281"/>
                    <a:pt x="618" y="1412"/>
                  </a:cubicBezTo>
                  <a:cubicBezTo>
                    <a:pt x="695" y="1394"/>
                    <a:pt x="771" y="1376"/>
                    <a:pt x="844" y="1353"/>
                  </a:cubicBezTo>
                  <a:cubicBezTo>
                    <a:pt x="862" y="1317"/>
                    <a:pt x="826" y="1281"/>
                    <a:pt x="826" y="124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271;p91">
              <a:extLst>
                <a:ext uri="{FF2B5EF4-FFF2-40B4-BE49-F238E27FC236}">
                  <a16:creationId xmlns:a16="http://schemas.microsoft.com/office/drawing/2014/main" id="{D5A71775-044F-475D-B91A-A2A2229D4CAD}"/>
                </a:ext>
              </a:extLst>
            </p:cNvPr>
            <p:cNvSpPr/>
            <p:nvPr/>
          </p:nvSpPr>
          <p:spPr>
            <a:xfrm>
              <a:off x="762975" y="3212800"/>
              <a:ext cx="1343113" cy="1238080"/>
            </a:xfrm>
            <a:custGeom>
              <a:avLst/>
              <a:gdLst/>
              <a:ahLst/>
              <a:cxnLst/>
              <a:rect l="l" t="t" r="r" b="b"/>
              <a:pathLst>
                <a:path w="15161" h="13975" extrusionOk="0">
                  <a:moveTo>
                    <a:pt x="11703" y="1"/>
                  </a:moveTo>
                  <a:cubicBezTo>
                    <a:pt x="11441" y="136"/>
                    <a:pt x="7082" y="1240"/>
                    <a:pt x="3756" y="2070"/>
                  </a:cubicBezTo>
                  <a:lnTo>
                    <a:pt x="3756" y="2070"/>
                  </a:lnTo>
                  <a:lnTo>
                    <a:pt x="2291" y="2444"/>
                  </a:lnTo>
                  <a:cubicBezTo>
                    <a:pt x="938" y="2782"/>
                    <a:pt x="1" y="3007"/>
                    <a:pt x="1" y="3007"/>
                  </a:cubicBezTo>
                  <a:lnTo>
                    <a:pt x="77" y="3309"/>
                  </a:lnTo>
                  <a:cubicBezTo>
                    <a:pt x="2723" y="13470"/>
                    <a:pt x="3530" y="13975"/>
                    <a:pt x="3530" y="13975"/>
                  </a:cubicBezTo>
                  <a:cubicBezTo>
                    <a:pt x="6668" y="13150"/>
                    <a:pt x="15160" y="10954"/>
                    <a:pt x="15160" y="10954"/>
                  </a:cubicBezTo>
                  <a:cubicBezTo>
                    <a:pt x="13808" y="8475"/>
                    <a:pt x="11703" y="1"/>
                    <a:pt x="11703" y="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272;p91">
              <a:extLst>
                <a:ext uri="{FF2B5EF4-FFF2-40B4-BE49-F238E27FC236}">
                  <a16:creationId xmlns:a16="http://schemas.microsoft.com/office/drawing/2014/main" id="{9C24F915-A436-41FE-B27E-BE2E2F625F53}"/>
                </a:ext>
              </a:extLst>
            </p:cNvPr>
            <p:cNvSpPr/>
            <p:nvPr/>
          </p:nvSpPr>
          <p:spPr>
            <a:xfrm>
              <a:off x="801334" y="3211205"/>
              <a:ext cx="1277999" cy="1211680"/>
            </a:xfrm>
            <a:custGeom>
              <a:avLst/>
              <a:gdLst/>
              <a:ahLst/>
              <a:cxnLst/>
              <a:rect l="l" t="t" r="r" b="b"/>
              <a:pathLst>
                <a:path w="14426" h="13677" extrusionOk="0">
                  <a:moveTo>
                    <a:pt x="6365" y="1317"/>
                  </a:moveTo>
                  <a:cubicBezTo>
                    <a:pt x="3458" y="2462"/>
                    <a:pt x="208" y="3737"/>
                    <a:pt x="0" y="3814"/>
                  </a:cubicBezTo>
                  <a:cubicBezTo>
                    <a:pt x="36" y="3963"/>
                    <a:pt x="113" y="4076"/>
                    <a:pt x="131" y="4229"/>
                  </a:cubicBezTo>
                  <a:cubicBezTo>
                    <a:pt x="2534" y="10332"/>
                    <a:pt x="3755" y="12735"/>
                    <a:pt x="4319" y="13677"/>
                  </a:cubicBezTo>
                  <a:cubicBezTo>
                    <a:pt x="5842" y="13262"/>
                    <a:pt x="7925" y="12735"/>
                    <a:pt x="9841" y="12230"/>
                  </a:cubicBezTo>
                  <a:cubicBezTo>
                    <a:pt x="11572" y="11536"/>
                    <a:pt x="13298" y="10801"/>
                    <a:pt x="14425" y="10350"/>
                  </a:cubicBezTo>
                  <a:cubicBezTo>
                    <a:pt x="13316" y="7817"/>
                    <a:pt x="11833" y="2106"/>
                    <a:pt x="11418" y="433"/>
                  </a:cubicBezTo>
                  <a:cubicBezTo>
                    <a:pt x="11364" y="285"/>
                    <a:pt x="11288" y="131"/>
                    <a:pt x="11252" y="1"/>
                  </a:cubicBezTo>
                  <a:cubicBezTo>
                    <a:pt x="10837" y="154"/>
                    <a:pt x="8696" y="717"/>
                    <a:pt x="6365" y="1317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273;p91">
              <a:extLst>
                <a:ext uri="{FF2B5EF4-FFF2-40B4-BE49-F238E27FC236}">
                  <a16:creationId xmlns:a16="http://schemas.microsoft.com/office/drawing/2014/main" id="{7676A808-9ED4-4D39-983D-DC548CF155EF}"/>
                </a:ext>
              </a:extLst>
            </p:cNvPr>
            <p:cNvSpPr/>
            <p:nvPr/>
          </p:nvSpPr>
          <p:spPr>
            <a:xfrm>
              <a:off x="801334" y="3119780"/>
              <a:ext cx="1419300" cy="1317902"/>
            </a:xfrm>
            <a:custGeom>
              <a:avLst/>
              <a:gdLst/>
              <a:ahLst/>
              <a:cxnLst/>
              <a:rect l="l" t="t" r="r" b="b"/>
              <a:pathLst>
                <a:path w="16021" h="14876" extrusionOk="0">
                  <a:moveTo>
                    <a:pt x="0" y="4431"/>
                  </a:moveTo>
                  <a:cubicBezTo>
                    <a:pt x="0" y="4431"/>
                    <a:pt x="10837" y="284"/>
                    <a:pt x="11252" y="0"/>
                  </a:cubicBezTo>
                  <a:cubicBezTo>
                    <a:pt x="11252" y="0"/>
                    <a:pt x="14389" y="8150"/>
                    <a:pt x="16021" y="10445"/>
                  </a:cubicBezTo>
                  <a:cubicBezTo>
                    <a:pt x="16021" y="10445"/>
                    <a:pt x="7871" y="13672"/>
                    <a:pt x="4864" y="14876"/>
                  </a:cubicBezTo>
                  <a:cubicBezTo>
                    <a:pt x="4864" y="14876"/>
                    <a:pt x="3886" y="14182"/>
                    <a:pt x="0" y="4431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274;p91">
              <a:extLst>
                <a:ext uri="{FF2B5EF4-FFF2-40B4-BE49-F238E27FC236}">
                  <a16:creationId xmlns:a16="http://schemas.microsoft.com/office/drawing/2014/main" id="{D6465B31-7EA5-40BC-B08A-562C52AD15F3}"/>
                </a:ext>
              </a:extLst>
            </p:cNvPr>
            <p:cNvSpPr/>
            <p:nvPr/>
          </p:nvSpPr>
          <p:spPr>
            <a:xfrm>
              <a:off x="1012530" y="3801834"/>
              <a:ext cx="557585" cy="421435"/>
            </a:xfrm>
            <a:custGeom>
              <a:avLst/>
              <a:gdLst/>
              <a:ahLst/>
              <a:cxnLst/>
              <a:rect l="l" t="t" r="r" b="b"/>
              <a:pathLst>
                <a:path w="6294" h="4757" extrusionOk="0">
                  <a:moveTo>
                    <a:pt x="1" y="0"/>
                  </a:moveTo>
                  <a:lnTo>
                    <a:pt x="132" y="474"/>
                  </a:lnTo>
                  <a:lnTo>
                    <a:pt x="4603" y="4756"/>
                  </a:lnTo>
                  <a:lnTo>
                    <a:pt x="6294" y="474"/>
                  </a:lnTo>
                  <a:lnTo>
                    <a:pt x="6145" y="0"/>
                  </a:lnTo>
                  <a:lnTo>
                    <a:pt x="5861" y="474"/>
                  </a:lnTo>
                  <a:lnTo>
                    <a:pt x="601" y="4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275;p91">
              <a:extLst>
                <a:ext uri="{FF2B5EF4-FFF2-40B4-BE49-F238E27FC236}">
                  <a16:creationId xmlns:a16="http://schemas.microsoft.com/office/drawing/2014/main" id="{EF10746B-5C2D-45A2-BF3A-927AB043AC3C}"/>
                </a:ext>
              </a:extLst>
            </p:cNvPr>
            <p:cNvSpPr/>
            <p:nvPr/>
          </p:nvSpPr>
          <p:spPr>
            <a:xfrm>
              <a:off x="1574802" y="3677277"/>
              <a:ext cx="354714" cy="476096"/>
            </a:xfrm>
            <a:custGeom>
              <a:avLst/>
              <a:gdLst/>
              <a:ahLst/>
              <a:cxnLst/>
              <a:rect l="l" t="t" r="r" b="b"/>
              <a:pathLst>
                <a:path w="4004" h="5374" extrusionOk="0">
                  <a:moveTo>
                    <a:pt x="3796" y="356"/>
                  </a:moveTo>
                  <a:lnTo>
                    <a:pt x="3684" y="564"/>
                  </a:lnTo>
                  <a:lnTo>
                    <a:pt x="1376" y="0"/>
                  </a:lnTo>
                  <a:lnTo>
                    <a:pt x="303" y="4359"/>
                  </a:lnTo>
                  <a:lnTo>
                    <a:pt x="1" y="4431"/>
                  </a:lnTo>
                  <a:lnTo>
                    <a:pt x="208" y="4715"/>
                  </a:lnTo>
                  <a:lnTo>
                    <a:pt x="2859" y="5373"/>
                  </a:lnTo>
                  <a:lnTo>
                    <a:pt x="4004" y="64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276;p91">
              <a:extLst>
                <a:ext uri="{FF2B5EF4-FFF2-40B4-BE49-F238E27FC236}">
                  <a16:creationId xmlns:a16="http://schemas.microsoft.com/office/drawing/2014/main" id="{7AB96754-4637-41E6-8232-80186B94144D}"/>
                </a:ext>
              </a:extLst>
            </p:cNvPr>
            <p:cNvSpPr/>
            <p:nvPr/>
          </p:nvSpPr>
          <p:spPr>
            <a:xfrm>
              <a:off x="1077643" y="3357733"/>
              <a:ext cx="236092" cy="296431"/>
            </a:xfrm>
            <a:custGeom>
              <a:avLst/>
              <a:gdLst/>
              <a:ahLst/>
              <a:cxnLst/>
              <a:rect l="l" t="t" r="r" b="b"/>
              <a:pathLst>
                <a:path w="2665" h="3346" extrusionOk="0">
                  <a:moveTo>
                    <a:pt x="2665" y="2688"/>
                  </a:moveTo>
                  <a:cubicBezTo>
                    <a:pt x="2665" y="2422"/>
                    <a:pt x="2552" y="2196"/>
                    <a:pt x="2439" y="1993"/>
                  </a:cubicBezTo>
                  <a:cubicBezTo>
                    <a:pt x="2327" y="1786"/>
                    <a:pt x="2214" y="1561"/>
                    <a:pt x="2101" y="1353"/>
                  </a:cubicBezTo>
                  <a:cubicBezTo>
                    <a:pt x="1894" y="902"/>
                    <a:pt x="1669" y="452"/>
                    <a:pt x="1443" y="1"/>
                  </a:cubicBezTo>
                  <a:cubicBezTo>
                    <a:pt x="1371" y="37"/>
                    <a:pt x="1294" y="55"/>
                    <a:pt x="1200" y="96"/>
                  </a:cubicBezTo>
                  <a:cubicBezTo>
                    <a:pt x="1353" y="375"/>
                    <a:pt x="1484" y="659"/>
                    <a:pt x="1633" y="957"/>
                  </a:cubicBezTo>
                  <a:cubicBezTo>
                    <a:pt x="1781" y="1259"/>
                    <a:pt x="1935" y="1561"/>
                    <a:pt x="2083" y="1858"/>
                  </a:cubicBezTo>
                  <a:cubicBezTo>
                    <a:pt x="2232" y="2142"/>
                    <a:pt x="2570" y="2575"/>
                    <a:pt x="2291" y="2872"/>
                  </a:cubicBezTo>
                  <a:cubicBezTo>
                    <a:pt x="2142" y="3062"/>
                    <a:pt x="1804" y="3062"/>
                    <a:pt x="1615" y="2931"/>
                  </a:cubicBezTo>
                  <a:cubicBezTo>
                    <a:pt x="1502" y="2872"/>
                    <a:pt x="1389" y="2742"/>
                    <a:pt x="1331" y="2629"/>
                  </a:cubicBezTo>
                  <a:cubicBezTo>
                    <a:pt x="1218" y="2422"/>
                    <a:pt x="1105" y="2219"/>
                    <a:pt x="1015" y="2011"/>
                  </a:cubicBezTo>
                  <a:cubicBezTo>
                    <a:pt x="749" y="1484"/>
                    <a:pt x="470" y="979"/>
                    <a:pt x="204" y="452"/>
                  </a:cubicBezTo>
                  <a:cubicBezTo>
                    <a:pt x="150" y="488"/>
                    <a:pt x="73" y="528"/>
                    <a:pt x="1" y="546"/>
                  </a:cubicBezTo>
                  <a:cubicBezTo>
                    <a:pt x="316" y="1146"/>
                    <a:pt x="654" y="1745"/>
                    <a:pt x="938" y="2367"/>
                  </a:cubicBezTo>
                  <a:cubicBezTo>
                    <a:pt x="1087" y="2647"/>
                    <a:pt x="1182" y="2967"/>
                    <a:pt x="1443" y="3156"/>
                  </a:cubicBezTo>
                  <a:cubicBezTo>
                    <a:pt x="1691" y="3346"/>
                    <a:pt x="2007" y="3323"/>
                    <a:pt x="2291" y="3210"/>
                  </a:cubicBezTo>
                  <a:cubicBezTo>
                    <a:pt x="2498" y="3120"/>
                    <a:pt x="2665" y="2913"/>
                    <a:pt x="2665" y="2688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277;p91">
              <a:extLst>
                <a:ext uri="{FF2B5EF4-FFF2-40B4-BE49-F238E27FC236}">
                  <a16:creationId xmlns:a16="http://schemas.microsoft.com/office/drawing/2014/main" id="{35B02660-F8CF-4E3C-8E80-E6704CCCBDD3}"/>
                </a:ext>
              </a:extLst>
            </p:cNvPr>
            <p:cNvSpPr/>
            <p:nvPr/>
          </p:nvSpPr>
          <p:spPr>
            <a:xfrm>
              <a:off x="1337207" y="3420898"/>
              <a:ext cx="291195" cy="291204"/>
            </a:xfrm>
            <a:custGeom>
              <a:avLst/>
              <a:gdLst/>
              <a:ahLst/>
              <a:cxnLst/>
              <a:rect l="l" t="t" r="r" b="b"/>
              <a:pathLst>
                <a:path w="3287" h="3287" extrusionOk="0">
                  <a:moveTo>
                    <a:pt x="1651" y="0"/>
                  </a:moveTo>
                  <a:cubicBezTo>
                    <a:pt x="731" y="0"/>
                    <a:pt x="1" y="735"/>
                    <a:pt x="1" y="1636"/>
                  </a:cubicBezTo>
                  <a:cubicBezTo>
                    <a:pt x="1" y="2556"/>
                    <a:pt x="731" y="3286"/>
                    <a:pt x="1651" y="3286"/>
                  </a:cubicBezTo>
                  <a:cubicBezTo>
                    <a:pt x="2552" y="3286"/>
                    <a:pt x="3287" y="2556"/>
                    <a:pt x="3287" y="1636"/>
                  </a:cubicBezTo>
                  <a:cubicBezTo>
                    <a:pt x="3287" y="735"/>
                    <a:pt x="2552" y="0"/>
                    <a:pt x="1651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278;p91">
              <a:extLst>
                <a:ext uri="{FF2B5EF4-FFF2-40B4-BE49-F238E27FC236}">
                  <a16:creationId xmlns:a16="http://schemas.microsoft.com/office/drawing/2014/main" id="{72590ECD-AA58-4298-A12A-0C963A93F49B}"/>
                </a:ext>
              </a:extLst>
            </p:cNvPr>
            <p:cNvSpPr/>
            <p:nvPr/>
          </p:nvSpPr>
          <p:spPr>
            <a:xfrm>
              <a:off x="969476" y="3211205"/>
              <a:ext cx="321139" cy="437824"/>
            </a:xfrm>
            <a:custGeom>
              <a:avLst/>
              <a:gdLst/>
              <a:ahLst/>
              <a:cxnLst/>
              <a:rect l="l" t="t" r="r" b="b"/>
              <a:pathLst>
                <a:path w="3625" h="4942" extrusionOk="0">
                  <a:moveTo>
                    <a:pt x="3399" y="3625"/>
                  </a:moveTo>
                  <a:cubicBezTo>
                    <a:pt x="3286" y="3422"/>
                    <a:pt x="3174" y="3215"/>
                    <a:pt x="3061" y="2989"/>
                  </a:cubicBezTo>
                  <a:cubicBezTo>
                    <a:pt x="2817" y="2462"/>
                    <a:pt x="2552" y="1934"/>
                    <a:pt x="2290" y="1393"/>
                  </a:cubicBezTo>
                  <a:cubicBezTo>
                    <a:pt x="2236" y="1240"/>
                    <a:pt x="2159" y="1091"/>
                    <a:pt x="2083" y="961"/>
                  </a:cubicBezTo>
                  <a:cubicBezTo>
                    <a:pt x="1952" y="717"/>
                    <a:pt x="1857" y="451"/>
                    <a:pt x="1650" y="285"/>
                  </a:cubicBezTo>
                  <a:cubicBezTo>
                    <a:pt x="1483" y="131"/>
                    <a:pt x="1258" y="1"/>
                    <a:pt x="1032" y="19"/>
                  </a:cubicBezTo>
                  <a:cubicBezTo>
                    <a:pt x="861" y="19"/>
                    <a:pt x="676" y="95"/>
                    <a:pt x="546" y="172"/>
                  </a:cubicBezTo>
                  <a:cubicBezTo>
                    <a:pt x="167" y="397"/>
                    <a:pt x="0" y="789"/>
                    <a:pt x="72" y="1222"/>
                  </a:cubicBezTo>
                  <a:cubicBezTo>
                    <a:pt x="149" y="1542"/>
                    <a:pt x="374" y="1862"/>
                    <a:pt x="546" y="2160"/>
                  </a:cubicBezTo>
                  <a:cubicBezTo>
                    <a:pt x="546" y="2160"/>
                    <a:pt x="636" y="2349"/>
                    <a:pt x="676" y="2408"/>
                  </a:cubicBezTo>
                  <a:lnTo>
                    <a:pt x="902" y="2331"/>
                  </a:lnTo>
                  <a:cubicBezTo>
                    <a:pt x="789" y="2142"/>
                    <a:pt x="694" y="1957"/>
                    <a:pt x="582" y="1768"/>
                  </a:cubicBezTo>
                  <a:cubicBezTo>
                    <a:pt x="451" y="1524"/>
                    <a:pt x="298" y="1258"/>
                    <a:pt x="320" y="979"/>
                  </a:cubicBezTo>
                  <a:cubicBezTo>
                    <a:pt x="320" y="735"/>
                    <a:pt x="433" y="510"/>
                    <a:pt x="676" y="397"/>
                  </a:cubicBezTo>
                  <a:cubicBezTo>
                    <a:pt x="1109" y="190"/>
                    <a:pt x="1519" y="469"/>
                    <a:pt x="1745" y="848"/>
                  </a:cubicBezTo>
                  <a:cubicBezTo>
                    <a:pt x="1875" y="1091"/>
                    <a:pt x="1988" y="1371"/>
                    <a:pt x="2123" y="1619"/>
                  </a:cubicBezTo>
                  <a:cubicBezTo>
                    <a:pt x="2290" y="1957"/>
                    <a:pt x="2439" y="2272"/>
                    <a:pt x="2610" y="2611"/>
                  </a:cubicBezTo>
                  <a:cubicBezTo>
                    <a:pt x="2759" y="2913"/>
                    <a:pt x="2912" y="3197"/>
                    <a:pt x="3061" y="3494"/>
                  </a:cubicBezTo>
                  <a:cubicBezTo>
                    <a:pt x="3192" y="3778"/>
                    <a:pt x="3530" y="4188"/>
                    <a:pt x="3250" y="4490"/>
                  </a:cubicBezTo>
                  <a:cubicBezTo>
                    <a:pt x="3097" y="4662"/>
                    <a:pt x="2777" y="4662"/>
                    <a:pt x="2592" y="4549"/>
                  </a:cubicBezTo>
                  <a:cubicBezTo>
                    <a:pt x="2497" y="4472"/>
                    <a:pt x="2367" y="4360"/>
                    <a:pt x="2308" y="4247"/>
                  </a:cubicBezTo>
                  <a:cubicBezTo>
                    <a:pt x="2213" y="4039"/>
                    <a:pt x="2101" y="3832"/>
                    <a:pt x="2011" y="3625"/>
                  </a:cubicBezTo>
                  <a:cubicBezTo>
                    <a:pt x="1745" y="3102"/>
                    <a:pt x="1465" y="2593"/>
                    <a:pt x="1199" y="2070"/>
                  </a:cubicBezTo>
                  <a:cubicBezTo>
                    <a:pt x="1127" y="1934"/>
                    <a:pt x="1068" y="1804"/>
                    <a:pt x="996" y="1673"/>
                  </a:cubicBezTo>
                  <a:cubicBezTo>
                    <a:pt x="996" y="1673"/>
                    <a:pt x="843" y="1596"/>
                    <a:pt x="807" y="1786"/>
                  </a:cubicBezTo>
                  <a:cubicBezTo>
                    <a:pt x="1181" y="2520"/>
                    <a:pt x="1596" y="3233"/>
                    <a:pt x="1934" y="3985"/>
                  </a:cubicBezTo>
                  <a:cubicBezTo>
                    <a:pt x="2065" y="4265"/>
                    <a:pt x="2177" y="4567"/>
                    <a:pt x="2421" y="4774"/>
                  </a:cubicBezTo>
                  <a:cubicBezTo>
                    <a:pt x="2664" y="4941"/>
                    <a:pt x="2984" y="4923"/>
                    <a:pt x="3250" y="4810"/>
                  </a:cubicBezTo>
                  <a:cubicBezTo>
                    <a:pt x="3453" y="4734"/>
                    <a:pt x="3606" y="4508"/>
                    <a:pt x="3624" y="4301"/>
                  </a:cubicBezTo>
                  <a:cubicBezTo>
                    <a:pt x="3624" y="4058"/>
                    <a:pt x="3512" y="3832"/>
                    <a:pt x="3399" y="3625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79;p91">
              <a:extLst>
                <a:ext uri="{FF2B5EF4-FFF2-40B4-BE49-F238E27FC236}">
                  <a16:creationId xmlns:a16="http://schemas.microsoft.com/office/drawing/2014/main" id="{0D45F103-43F0-48C4-8FFC-6D4087F43F53}"/>
                </a:ext>
              </a:extLst>
            </p:cNvPr>
            <p:cNvSpPr/>
            <p:nvPr/>
          </p:nvSpPr>
          <p:spPr>
            <a:xfrm>
              <a:off x="1822851" y="3595774"/>
              <a:ext cx="41549" cy="40044"/>
            </a:xfrm>
            <a:custGeom>
              <a:avLst/>
              <a:gdLst/>
              <a:ahLst/>
              <a:cxnLst/>
              <a:rect l="l" t="t" r="r" b="b"/>
              <a:pathLst>
                <a:path w="469" h="452" extrusionOk="0">
                  <a:moveTo>
                    <a:pt x="469" y="226"/>
                  </a:moveTo>
                  <a:cubicBezTo>
                    <a:pt x="469" y="357"/>
                    <a:pt x="356" y="451"/>
                    <a:pt x="244" y="451"/>
                  </a:cubicBezTo>
                  <a:cubicBezTo>
                    <a:pt x="113" y="451"/>
                    <a:pt x="0" y="357"/>
                    <a:pt x="0" y="226"/>
                  </a:cubicBezTo>
                  <a:cubicBezTo>
                    <a:pt x="0" y="95"/>
                    <a:pt x="113" y="1"/>
                    <a:pt x="244" y="1"/>
                  </a:cubicBezTo>
                  <a:cubicBezTo>
                    <a:pt x="356" y="1"/>
                    <a:pt x="469" y="95"/>
                    <a:pt x="469" y="226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80;p91">
              <a:extLst>
                <a:ext uri="{FF2B5EF4-FFF2-40B4-BE49-F238E27FC236}">
                  <a16:creationId xmlns:a16="http://schemas.microsoft.com/office/drawing/2014/main" id="{92328DF8-B392-40CD-B2F9-886F67C198F4}"/>
                </a:ext>
              </a:extLst>
            </p:cNvPr>
            <p:cNvSpPr/>
            <p:nvPr/>
          </p:nvSpPr>
          <p:spPr>
            <a:xfrm>
              <a:off x="877964" y="3549087"/>
              <a:ext cx="41637" cy="41550"/>
            </a:xfrm>
            <a:custGeom>
              <a:avLst/>
              <a:gdLst/>
              <a:ahLst/>
              <a:cxnLst/>
              <a:rect l="l" t="t" r="r" b="b"/>
              <a:pathLst>
                <a:path w="470" h="469" extrusionOk="0">
                  <a:moveTo>
                    <a:pt x="470" y="225"/>
                  </a:moveTo>
                  <a:cubicBezTo>
                    <a:pt x="470" y="356"/>
                    <a:pt x="357" y="469"/>
                    <a:pt x="226" y="469"/>
                  </a:cubicBezTo>
                  <a:cubicBezTo>
                    <a:pt x="114" y="469"/>
                    <a:pt x="1" y="356"/>
                    <a:pt x="1" y="225"/>
                  </a:cubicBezTo>
                  <a:cubicBezTo>
                    <a:pt x="1" y="113"/>
                    <a:pt x="114" y="0"/>
                    <a:pt x="226" y="0"/>
                  </a:cubicBezTo>
                  <a:cubicBezTo>
                    <a:pt x="357" y="0"/>
                    <a:pt x="470" y="113"/>
                    <a:pt x="470" y="225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81;p91">
              <a:extLst>
                <a:ext uri="{FF2B5EF4-FFF2-40B4-BE49-F238E27FC236}">
                  <a16:creationId xmlns:a16="http://schemas.microsoft.com/office/drawing/2014/main" id="{13A4928E-B291-41FB-ACAD-028E50BC44C1}"/>
                </a:ext>
              </a:extLst>
            </p:cNvPr>
            <p:cNvSpPr/>
            <p:nvPr/>
          </p:nvSpPr>
          <p:spPr>
            <a:xfrm>
              <a:off x="1511727" y="4159649"/>
              <a:ext cx="40043" cy="41638"/>
            </a:xfrm>
            <a:custGeom>
              <a:avLst/>
              <a:gdLst/>
              <a:ahLst/>
              <a:cxnLst/>
              <a:rect l="l" t="t" r="r" b="b"/>
              <a:pathLst>
                <a:path w="452" h="470" extrusionOk="0">
                  <a:moveTo>
                    <a:pt x="451" y="226"/>
                  </a:moveTo>
                  <a:cubicBezTo>
                    <a:pt x="451" y="357"/>
                    <a:pt x="357" y="469"/>
                    <a:pt x="226" y="469"/>
                  </a:cubicBezTo>
                  <a:cubicBezTo>
                    <a:pt x="95" y="469"/>
                    <a:pt x="1" y="357"/>
                    <a:pt x="1" y="226"/>
                  </a:cubicBezTo>
                  <a:cubicBezTo>
                    <a:pt x="1" y="95"/>
                    <a:pt x="95" y="0"/>
                    <a:pt x="226" y="0"/>
                  </a:cubicBezTo>
                  <a:cubicBezTo>
                    <a:pt x="357" y="0"/>
                    <a:pt x="451" y="95"/>
                    <a:pt x="451" y="2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282;p91">
              <a:extLst>
                <a:ext uri="{FF2B5EF4-FFF2-40B4-BE49-F238E27FC236}">
                  <a16:creationId xmlns:a16="http://schemas.microsoft.com/office/drawing/2014/main" id="{D0D06ECF-4A40-4160-ACA8-616B590CA75A}"/>
                </a:ext>
              </a:extLst>
            </p:cNvPr>
            <p:cNvSpPr/>
            <p:nvPr/>
          </p:nvSpPr>
          <p:spPr>
            <a:xfrm>
              <a:off x="1100853" y="4001516"/>
              <a:ext cx="28437" cy="28438"/>
            </a:xfrm>
            <a:custGeom>
              <a:avLst/>
              <a:gdLst/>
              <a:ahLst/>
              <a:cxnLst/>
              <a:rect l="l" t="t" r="r" b="b"/>
              <a:pathLst>
                <a:path w="321" h="321" extrusionOk="0">
                  <a:moveTo>
                    <a:pt x="320" y="172"/>
                  </a:moveTo>
                  <a:cubicBezTo>
                    <a:pt x="320" y="248"/>
                    <a:pt x="244" y="320"/>
                    <a:pt x="149" y="320"/>
                  </a:cubicBezTo>
                  <a:cubicBezTo>
                    <a:pt x="77" y="320"/>
                    <a:pt x="0" y="248"/>
                    <a:pt x="0" y="172"/>
                  </a:cubicBezTo>
                  <a:cubicBezTo>
                    <a:pt x="0" y="77"/>
                    <a:pt x="77" y="0"/>
                    <a:pt x="149" y="0"/>
                  </a:cubicBezTo>
                  <a:cubicBezTo>
                    <a:pt x="244" y="0"/>
                    <a:pt x="320" y="77"/>
                    <a:pt x="320" y="172"/>
                  </a:cubicBez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83;p91">
              <a:extLst>
                <a:ext uri="{FF2B5EF4-FFF2-40B4-BE49-F238E27FC236}">
                  <a16:creationId xmlns:a16="http://schemas.microsoft.com/office/drawing/2014/main" id="{EB77C920-C317-4297-B7A9-407E9BC27B20}"/>
                </a:ext>
              </a:extLst>
            </p:cNvPr>
            <p:cNvSpPr/>
            <p:nvPr/>
          </p:nvSpPr>
          <p:spPr>
            <a:xfrm>
              <a:off x="1563286" y="3735569"/>
              <a:ext cx="23654" cy="23211"/>
            </a:xfrm>
            <a:custGeom>
              <a:avLst/>
              <a:gdLst/>
              <a:ahLst/>
              <a:cxnLst/>
              <a:rect l="l" t="t" r="r" b="b"/>
              <a:pathLst>
                <a:path w="267" h="262" extrusionOk="0">
                  <a:moveTo>
                    <a:pt x="266" y="131"/>
                  </a:moveTo>
                  <a:cubicBezTo>
                    <a:pt x="266" y="208"/>
                    <a:pt x="207" y="262"/>
                    <a:pt x="131" y="262"/>
                  </a:cubicBezTo>
                  <a:cubicBezTo>
                    <a:pt x="59" y="262"/>
                    <a:pt x="0" y="208"/>
                    <a:pt x="0" y="131"/>
                  </a:cubicBezTo>
                  <a:cubicBezTo>
                    <a:pt x="0" y="54"/>
                    <a:pt x="59" y="0"/>
                    <a:pt x="131" y="0"/>
                  </a:cubicBezTo>
                  <a:cubicBezTo>
                    <a:pt x="207" y="0"/>
                    <a:pt x="266" y="54"/>
                    <a:pt x="266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84;p91">
              <a:extLst>
                <a:ext uri="{FF2B5EF4-FFF2-40B4-BE49-F238E27FC236}">
                  <a16:creationId xmlns:a16="http://schemas.microsoft.com/office/drawing/2014/main" id="{D342AD49-4920-4A4A-A2D8-620714653C48}"/>
                </a:ext>
              </a:extLst>
            </p:cNvPr>
            <p:cNvSpPr/>
            <p:nvPr/>
          </p:nvSpPr>
          <p:spPr>
            <a:xfrm>
              <a:off x="1313643" y="3397687"/>
              <a:ext cx="23654" cy="23300"/>
            </a:xfrm>
            <a:custGeom>
              <a:avLst/>
              <a:gdLst/>
              <a:ahLst/>
              <a:cxnLst/>
              <a:rect l="l" t="t" r="r" b="b"/>
              <a:pathLst>
                <a:path w="267" h="263" extrusionOk="0">
                  <a:moveTo>
                    <a:pt x="267" y="131"/>
                  </a:moveTo>
                  <a:cubicBezTo>
                    <a:pt x="267" y="208"/>
                    <a:pt x="208" y="262"/>
                    <a:pt x="132" y="262"/>
                  </a:cubicBezTo>
                  <a:cubicBezTo>
                    <a:pt x="59" y="262"/>
                    <a:pt x="1" y="208"/>
                    <a:pt x="1" y="131"/>
                  </a:cubicBezTo>
                  <a:cubicBezTo>
                    <a:pt x="1" y="55"/>
                    <a:pt x="59" y="1"/>
                    <a:pt x="132" y="1"/>
                  </a:cubicBezTo>
                  <a:cubicBezTo>
                    <a:pt x="208" y="1"/>
                    <a:pt x="267" y="55"/>
                    <a:pt x="267" y="13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285;p91">
              <a:extLst>
                <a:ext uri="{FF2B5EF4-FFF2-40B4-BE49-F238E27FC236}">
                  <a16:creationId xmlns:a16="http://schemas.microsoft.com/office/drawing/2014/main" id="{3A2E1526-12C3-4F84-86AF-A649A9D2A624}"/>
                </a:ext>
              </a:extLst>
            </p:cNvPr>
            <p:cNvSpPr/>
            <p:nvPr/>
          </p:nvSpPr>
          <p:spPr>
            <a:xfrm>
              <a:off x="2039273" y="3986722"/>
              <a:ext cx="23211" cy="23211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262" y="131"/>
                  </a:moveTo>
                  <a:cubicBezTo>
                    <a:pt x="262" y="190"/>
                    <a:pt x="190" y="262"/>
                    <a:pt x="131" y="262"/>
                  </a:cubicBezTo>
                  <a:cubicBezTo>
                    <a:pt x="54" y="262"/>
                    <a:pt x="0" y="190"/>
                    <a:pt x="0" y="131"/>
                  </a:cubicBezTo>
                  <a:cubicBezTo>
                    <a:pt x="0" y="55"/>
                    <a:pt x="54" y="1"/>
                    <a:pt x="131" y="1"/>
                  </a:cubicBezTo>
                  <a:cubicBezTo>
                    <a:pt x="190" y="1"/>
                    <a:pt x="262" y="55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286;p91">
              <a:extLst>
                <a:ext uri="{FF2B5EF4-FFF2-40B4-BE49-F238E27FC236}">
                  <a16:creationId xmlns:a16="http://schemas.microsoft.com/office/drawing/2014/main" id="{CFC5C01D-9A01-40B5-B657-9165F50CB93F}"/>
                </a:ext>
              </a:extLst>
            </p:cNvPr>
            <p:cNvSpPr/>
            <p:nvPr/>
          </p:nvSpPr>
          <p:spPr>
            <a:xfrm>
              <a:off x="1548492" y="3286329"/>
              <a:ext cx="41637" cy="41550"/>
            </a:xfrm>
            <a:custGeom>
              <a:avLst/>
              <a:gdLst/>
              <a:ahLst/>
              <a:cxnLst/>
              <a:rect l="l" t="t" r="r" b="b"/>
              <a:pathLst>
                <a:path w="470" h="469" extrusionOk="0">
                  <a:moveTo>
                    <a:pt x="469" y="243"/>
                  </a:moveTo>
                  <a:cubicBezTo>
                    <a:pt x="469" y="374"/>
                    <a:pt x="356" y="469"/>
                    <a:pt x="244" y="469"/>
                  </a:cubicBezTo>
                  <a:cubicBezTo>
                    <a:pt x="113" y="469"/>
                    <a:pt x="0" y="374"/>
                    <a:pt x="0" y="243"/>
                  </a:cubicBezTo>
                  <a:cubicBezTo>
                    <a:pt x="0" y="113"/>
                    <a:pt x="113" y="0"/>
                    <a:pt x="244" y="0"/>
                  </a:cubicBezTo>
                  <a:cubicBezTo>
                    <a:pt x="356" y="0"/>
                    <a:pt x="469" y="113"/>
                    <a:pt x="469" y="2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287;p91">
              <a:extLst>
                <a:ext uri="{FF2B5EF4-FFF2-40B4-BE49-F238E27FC236}">
                  <a16:creationId xmlns:a16="http://schemas.microsoft.com/office/drawing/2014/main" id="{0D0560EE-8E3D-4D55-B713-FDCCA3EA7FCD}"/>
                </a:ext>
              </a:extLst>
            </p:cNvPr>
            <p:cNvSpPr/>
            <p:nvPr/>
          </p:nvSpPr>
          <p:spPr>
            <a:xfrm>
              <a:off x="1142401" y="3688794"/>
              <a:ext cx="39954" cy="41638"/>
            </a:xfrm>
            <a:custGeom>
              <a:avLst/>
              <a:gdLst/>
              <a:ahLst/>
              <a:cxnLst/>
              <a:rect l="l" t="t" r="r" b="b"/>
              <a:pathLst>
                <a:path w="451" h="470" extrusionOk="0">
                  <a:moveTo>
                    <a:pt x="451" y="244"/>
                  </a:moveTo>
                  <a:cubicBezTo>
                    <a:pt x="451" y="375"/>
                    <a:pt x="356" y="470"/>
                    <a:pt x="225" y="470"/>
                  </a:cubicBezTo>
                  <a:cubicBezTo>
                    <a:pt x="95" y="470"/>
                    <a:pt x="0" y="375"/>
                    <a:pt x="0" y="244"/>
                  </a:cubicBezTo>
                  <a:cubicBezTo>
                    <a:pt x="0" y="113"/>
                    <a:pt x="95" y="1"/>
                    <a:pt x="225" y="1"/>
                  </a:cubicBezTo>
                  <a:cubicBezTo>
                    <a:pt x="356" y="1"/>
                    <a:pt x="451" y="113"/>
                    <a:pt x="451" y="24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288;p91">
              <a:extLst>
                <a:ext uri="{FF2B5EF4-FFF2-40B4-BE49-F238E27FC236}">
                  <a16:creationId xmlns:a16="http://schemas.microsoft.com/office/drawing/2014/main" id="{EFE7C27B-F990-4A1D-9009-79E5CC9ABB81}"/>
                </a:ext>
              </a:extLst>
            </p:cNvPr>
            <p:cNvSpPr/>
            <p:nvPr/>
          </p:nvSpPr>
          <p:spPr>
            <a:xfrm>
              <a:off x="1235419" y="4194819"/>
              <a:ext cx="41992" cy="41550"/>
            </a:xfrm>
            <a:custGeom>
              <a:avLst/>
              <a:gdLst/>
              <a:ahLst/>
              <a:cxnLst/>
              <a:rect l="l" t="t" r="r" b="b"/>
              <a:pathLst>
                <a:path w="474" h="469" extrusionOk="0">
                  <a:moveTo>
                    <a:pt x="474" y="225"/>
                  </a:moveTo>
                  <a:cubicBezTo>
                    <a:pt x="474" y="356"/>
                    <a:pt x="379" y="469"/>
                    <a:pt x="248" y="469"/>
                  </a:cubicBezTo>
                  <a:cubicBezTo>
                    <a:pt x="113" y="469"/>
                    <a:pt x="0" y="356"/>
                    <a:pt x="0" y="225"/>
                  </a:cubicBezTo>
                  <a:cubicBezTo>
                    <a:pt x="0" y="113"/>
                    <a:pt x="113" y="0"/>
                    <a:pt x="248" y="0"/>
                  </a:cubicBezTo>
                  <a:cubicBezTo>
                    <a:pt x="379" y="0"/>
                    <a:pt x="474" y="113"/>
                    <a:pt x="474" y="22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289;p91">
              <a:extLst>
                <a:ext uri="{FF2B5EF4-FFF2-40B4-BE49-F238E27FC236}">
                  <a16:creationId xmlns:a16="http://schemas.microsoft.com/office/drawing/2014/main" id="{FFF951F4-83E1-4ADF-A400-9D4103BF8788}"/>
                </a:ext>
              </a:extLst>
            </p:cNvPr>
            <p:cNvSpPr/>
            <p:nvPr/>
          </p:nvSpPr>
          <p:spPr>
            <a:xfrm>
              <a:off x="1658253" y="3229543"/>
              <a:ext cx="118356" cy="175059"/>
            </a:xfrm>
            <a:custGeom>
              <a:avLst/>
              <a:gdLst/>
              <a:ahLst/>
              <a:cxnLst/>
              <a:rect l="l" t="t" r="r" b="b"/>
              <a:pathLst>
                <a:path w="1336" h="1976" extrusionOk="0">
                  <a:moveTo>
                    <a:pt x="375" y="1"/>
                  </a:moveTo>
                  <a:cubicBezTo>
                    <a:pt x="600" y="641"/>
                    <a:pt x="921" y="848"/>
                    <a:pt x="1335" y="772"/>
                  </a:cubicBezTo>
                  <a:cubicBezTo>
                    <a:pt x="939" y="939"/>
                    <a:pt x="790" y="1317"/>
                    <a:pt x="975" y="1975"/>
                  </a:cubicBezTo>
                  <a:cubicBezTo>
                    <a:pt x="749" y="1353"/>
                    <a:pt x="452" y="1074"/>
                    <a:pt x="1" y="1186"/>
                  </a:cubicBezTo>
                  <a:cubicBezTo>
                    <a:pt x="393" y="997"/>
                    <a:pt x="546" y="659"/>
                    <a:pt x="375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290;p91">
              <a:extLst>
                <a:ext uri="{FF2B5EF4-FFF2-40B4-BE49-F238E27FC236}">
                  <a16:creationId xmlns:a16="http://schemas.microsoft.com/office/drawing/2014/main" id="{F1BDEBF0-163D-4F09-897E-42B5876D5C3C}"/>
                </a:ext>
              </a:extLst>
            </p:cNvPr>
            <p:cNvSpPr/>
            <p:nvPr/>
          </p:nvSpPr>
          <p:spPr>
            <a:xfrm>
              <a:off x="971070" y="3550682"/>
              <a:ext cx="119862" cy="181349"/>
            </a:xfrm>
            <a:custGeom>
              <a:avLst/>
              <a:gdLst/>
              <a:ahLst/>
              <a:cxnLst/>
              <a:rect l="l" t="t" r="r" b="b"/>
              <a:pathLst>
                <a:path w="1353" h="2047" extrusionOk="0">
                  <a:moveTo>
                    <a:pt x="392" y="0"/>
                  </a:moveTo>
                  <a:cubicBezTo>
                    <a:pt x="600" y="676"/>
                    <a:pt x="920" y="884"/>
                    <a:pt x="1353" y="830"/>
                  </a:cubicBezTo>
                  <a:cubicBezTo>
                    <a:pt x="938" y="996"/>
                    <a:pt x="789" y="1370"/>
                    <a:pt x="956" y="2047"/>
                  </a:cubicBezTo>
                  <a:cubicBezTo>
                    <a:pt x="730" y="1393"/>
                    <a:pt x="451" y="1109"/>
                    <a:pt x="0" y="1204"/>
                  </a:cubicBezTo>
                  <a:cubicBezTo>
                    <a:pt x="392" y="1032"/>
                    <a:pt x="546" y="676"/>
                    <a:pt x="3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91;p91">
              <a:extLst>
                <a:ext uri="{FF2B5EF4-FFF2-40B4-BE49-F238E27FC236}">
                  <a16:creationId xmlns:a16="http://schemas.microsoft.com/office/drawing/2014/main" id="{2F1F42DC-2E0D-4986-8C9A-F6CEFE5C009E}"/>
                </a:ext>
              </a:extLst>
            </p:cNvPr>
            <p:cNvSpPr/>
            <p:nvPr/>
          </p:nvSpPr>
          <p:spPr>
            <a:xfrm>
              <a:off x="1929423" y="3851710"/>
              <a:ext cx="104713" cy="153442"/>
            </a:xfrm>
            <a:custGeom>
              <a:avLst/>
              <a:gdLst/>
              <a:ahLst/>
              <a:cxnLst/>
              <a:rect l="l" t="t" r="r" b="b"/>
              <a:pathLst>
                <a:path w="1182" h="1732" extrusionOk="0">
                  <a:moveTo>
                    <a:pt x="600" y="1"/>
                  </a:moveTo>
                  <a:cubicBezTo>
                    <a:pt x="618" y="587"/>
                    <a:pt x="808" y="812"/>
                    <a:pt x="1182" y="866"/>
                  </a:cubicBezTo>
                  <a:cubicBezTo>
                    <a:pt x="808" y="902"/>
                    <a:pt x="600" y="1168"/>
                    <a:pt x="582" y="1732"/>
                  </a:cubicBezTo>
                  <a:cubicBezTo>
                    <a:pt x="564" y="1168"/>
                    <a:pt x="393" y="884"/>
                    <a:pt x="1" y="866"/>
                  </a:cubicBezTo>
                  <a:cubicBezTo>
                    <a:pt x="375" y="812"/>
                    <a:pt x="582" y="564"/>
                    <a:pt x="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92;p91">
              <a:extLst>
                <a:ext uri="{FF2B5EF4-FFF2-40B4-BE49-F238E27FC236}">
                  <a16:creationId xmlns:a16="http://schemas.microsoft.com/office/drawing/2014/main" id="{57BE1617-BA4A-4672-B3EF-14F835A5A59B}"/>
                </a:ext>
              </a:extLst>
            </p:cNvPr>
            <p:cNvSpPr/>
            <p:nvPr/>
          </p:nvSpPr>
          <p:spPr>
            <a:xfrm>
              <a:off x="1341991" y="3390954"/>
              <a:ext cx="291195" cy="291204"/>
            </a:xfrm>
            <a:custGeom>
              <a:avLst/>
              <a:gdLst/>
              <a:ahLst/>
              <a:cxnLst/>
              <a:rect l="l" t="t" r="r" b="b"/>
              <a:pathLst>
                <a:path w="3287" h="3287" extrusionOk="0">
                  <a:moveTo>
                    <a:pt x="1637" y="0"/>
                  </a:moveTo>
                  <a:cubicBezTo>
                    <a:pt x="736" y="0"/>
                    <a:pt x="1" y="735"/>
                    <a:pt x="1" y="1636"/>
                  </a:cubicBezTo>
                  <a:cubicBezTo>
                    <a:pt x="1" y="2556"/>
                    <a:pt x="736" y="3286"/>
                    <a:pt x="1637" y="3286"/>
                  </a:cubicBezTo>
                  <a:cubicBezTo>
                    <a:pt x="2557" y="3286"/>
                    <a:pt x="3287" y="2556"/>
                    <a:pt x="3287" y="1636"/>
                  </a:cubicBezTo>
                  <a:cubicBezTo>
                    <a:pt x="3287" y="735"/>
                    <a:pt x="2557" y="0"/>
                    <a:pt x="1637" y="0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93;p91">
              <a:extLst>
                <a:ext uri="{FF2B5EF4-FFF2-40B4-BE49-F238E27FC236}">
                  <a16:creationId xmlns:a16="http://schemas.microsoft.com/office/drawing/2014/main" id="{E17B24FE-715A-4705-AD2A-251F35562FD6}"/>
                </a:ext>
              </a:extLst>
            </p:cNvPr>
            <p:cNvSpPr/>
            <p:nvPr/>
          </p:nvSpPr>
          <p:spPr>
            <a:xfrm>
              <a:off x="1447058" y="3479190"/>
              <a:ext cx="163006" cy="184981"/>
            </a:xfrm>
            <a:custGeom>
              <a:avLst/>
              <a:gdLst/>
              <a:ahLst/>
              <a:cxnLst/>
              <a:rect l="l" t="t" r="r" b="b"/>
              <a:pathLst>
                <a:path w="1840" h="2088" extrusionOk="0">
                  <a:moveTo>
                    <a:pt x="1691" y="0"/>
                  </a:moveTo>
                  <a:cubicBezTo>
                    <a:pt x="1691" y="0"/>
                    <a:pt x="1691" y="59"/>
                    <a:pt x="1709" y="131"/>
                  </a:cubicBezTo>
                  <a:lnTo>
                    <a:pt x="1709" y="302"/>
                  </a:lnTo>
                  <a:lnTo>
                    <a:pt x="1709" y="487"/>
                  </a:lnTo>
                  <a:cubicBezTo>
                    <a:pt x="1709" y="564"/>
                    <a:pt x="1691" y="640"/>
                    <a:pt x="1691" y="712"/>
                  </a:cubicBezTo>
                  <a:cubicBezTo>
                    <a:pt x="1668" y="807"/>
                    <a:pt x="1650" y="884"/>
                    <a:pt x="1632" y="978"/>
                  </a:cubicBezTo>
                  <a:cubicBezTo>
                    <a:pt x="1614" y="1051"/>
                    <a:pt x="1578" y="1145"/>
                    <a:pt x="1538" y="1222"/>
                  </a:cubicBezTo>
                  <a:cubicBezTo>
                    <a:pt x="1501" y="1298"/>
                    <a:pt x="1443" y="1389"/>
                    <a:pt x="1389" y="1447"/>
                  </a:cubicBezTo>
                  <a:cubicBezTo>
                    <a:pt x="1330" y="1524"/>
                    <a:pt x="1276" y="1596"/>
                    <a:pt x="1199" y="1655"/>
                  </a:cubicBezTo>
                  <a:cubicBezTo>
                    <a:pt x="1127" y="1709"/>
                    <a:pt x="1051" y="1767"/>
                    <a:pt x="974" y="1803"/>
                  </a:cubicBezTo>
                  <a:cubicBezTo>
                    <a:pt x="902" y="1839"/>
                    <a:pt x="825" y="1880"/>
                    <a:pt x="731" y="1916"/>
                  </a:cubicBezTo>
                  <a:cubicBezTo>
                    <a:pt x="654" y="1934"/>
                    <a:pt x="582" y="1952"/>
                    <a:pt x="505" y="1975"/>
                  </a:cubicBezTo>
                  <a:lnTo>
                    <a:pt x="451" y="1975"/>
                  </a:lnTo>
                  <a:cubicBezTo>
                    <a:pt x="429" y="1975"/>
                    <a:pt x="411" y="1993"/>
                    <a:pt x="393" y="1993"/>
                  </a:cubicBezTo>
                  <a:lnTo>
                    <a:pt x="298" y="1993"/>
                  </a:lnTo>
                  <a:cubicBezTo>
                    <a:pt x="244" y="2011"/>
                    <a:pt x="185" y="2011"/>
                    <a:pt x="131" y="2011"/>
                  </a:cubicBezTo>
                  <a:lnTo>
                    <a:pt x="0" y="2011"/>
                  </a:lnTo>
                  <a:lnTo>
                    <a:pt x="36" y="2029"/>
                  </a:lnTo>
                  <a:cubicBezTo>
                    <a:pt x="54" y="2029"/>
                    <a:pt x="91" y="2047"/>
                    <a:pt x="131" y="2047"/>
                  </a:cubicBezTo>
                  <a:cubicBezTo>
                    <a:pt x="185" y="2047"/>
                    <a:pt x="244" y="2065"/>
                    <a:pt x="298" y="2065"/>
                  </a:cubicBezTo>
                  <a:cubicBezTo>
                    <a:pt x="338" y="2087"/>
                    <a:pt x="375" y="2087"/>
                    <a:pt x="411" y="2087"/>
                  </a:cubicBezTo>
                  <a:lnTo>
                    <a:pt x="523" y="2087"/>
                  </a:lnTo>
                  <a:cubicBezTo>
                    <a:pt x="600" y="2087"/>
                    <a:pt x="695" y="2065"/>
                    <a:pt x="789" y="2047"/>
                  </a:cubicBezTo>
                  <a:cubicBezTo>
                    <a:pt x="861" y="2029"/>
                    <a:pt x="974" y="2011"/>
                    <a:pt x="1069" y="1952"/>
                  </a:cubicBezTo>
                  <a:cubicBezTo>
                    <a:pt x="1163" y="1916"/>
                    <a:pt x="1258" y="1862"/>
                    <a:pt x="1330" y="1803"/>
                  </a:cubicBezTo>
                  <a:cubicBezTo>
                    <a:pt x="1425" y="1727"/>
                    <a:pt x="1501" y="1655"/>
                    <a:pt x="1556" y="1578"/>
                  </a:cubicBezTo>
                  <a:cubicBezTo>
                    <a:pt x="1632" y="1483"/>
                    <a:pt x="1691" y="1389"/>
                    <a:pt x="1727" y="1298"/>
                  </a:cubicBezTo>
                  <a:cubicBezTo>
                    <a:pt x="1763" y="1204"/>
                    <a:pt x="1803" y="1109"/>
                    <a:pt x="1822" y="1014"/>
                  </a:cubicBezTo>
                  <a:cubicBezTo>
                    <a:pt x="1840" y="920"/>
                    <a:pt x="1840" y="825"/>
                    <a:pt x="1840" y="735"/>
                  </a:cubicBezTo>
                  <a:cubicBezTo>
                    <a:pt x="1840" y="640"/>
                    <a:pt x="1840" y="564"/>
                    <a:pt x="1822" y="487"/>
                  </a:cubicBezTo>
                  <a:cubicBezTo>
                    <a:pt x="1822" y="415"/>
                    <a:pt x="1803" y="338"/>
                    <a:pt x="1781" y="284"/>
                  </a:cubicBezTo>
                  <a:cubicBezTo>
                    <a:pt x="1781" y="226"/>
                    <a:pt x="1763" y="172"/>
                    <a:pt x="1745" y="131"/>
                  </a:cubicBezTo>
                  <a:cubicBezTo>
                    <a:pt x="1727" y="95"/>
                    <a:pt x="1709" y="59"/>
                    <a:pt x="1709" y="36"/>
                  </a:cubicBezTo>
                  <a:cubicBezTo>
                    <a:pt x="1709" y="18"/>
                    <a:pt x="1691" y="0"/>
                    <a:pt x="1691" y="0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94;p91">
              <a:extLst>
                <a:ext uri="{FF2B5EF4-FFF2-40B4-BE49-F238E27FC236}">
                  <a16:creationId xmlns:a16="http://schemas.microsoft.com/office/drawing/2014/main" id="{F350AA67-1415-42D4-A990-A0B2D87AF5D7}"/>
                </a:ext>
              </a:extLst>
            </p:cNvPr>
            <p:cNvSpPr/>
            <p:nvPr/>
          </p:nvSpPr>
          <p:spPr>
            <a:xfrm>
              <a:off x="1012530" y="3801834"/>
              <a:ext cx="544474" cy="377847"/>
            </a:xfrm>
            <a:custGeom>
              <a:avLst/>
              <a:gdLst/>
              <a:ahLst/>
              <a:cxnLst/>
              <a:rect l="l" t="t" r="r" b="b"/>
              <a:pathLst>
                <a:path w="6146" h="4265" extrusionOk="0">
                  <a:moveTo>
                    <a:pt x="1" y="0"/>
                  </a:moveTo>
                  <a:lnTo>
                    <a:pt x="4473" y="4265"/>
                  </a:lnTo>
                  <a:lnTo>
                    <a:pt x="6145" y="0"/>
                  </a:ln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95;p91">
              <a:extLst>
                <a:ext uri="{FF2B5EF4-FFF2-40B4-BE49-F238E27FC236}">
                  <a16:creationId xmlns:a16="http://schemas.microsoft.com/office/drawing/2014/main" id="{9DA7D91D-2FB0-4442-B8D2-4EBEDDFA18B2}"/>
                </a:ext>
              </a:extLst>
            </p:cNvPr>
            <p:cNvSpPr/>
            <p:nvPr/>
          </p:nvSpPr>
          <p:spPr>
            <a:xfrm>
              <a:off x="1574802" y="3652117"/>
              <a:ext cx="336376" cy="474501"/>
            </a:xfrm>
            <a:custGeom>
              <a:avLst/>
              <a:gdLst/>
              <a:ahLst/>
              <a:cxnLst/>
              <a:rect l="l" t="t" r="r" b="b"/>
              <a:pathLst>
                <a:path w="3797" h="5356" extrusionOk="0">
                  <a:moveTo>
                    <a:pt x="1150" y="0"/>
                  </a:moveTo>
                  <a:lnTo>
                    <a:pt x="1" y="4715"/>
                  </a:lnTo>
                  <a:lnTo>
                    <a:pt x="2651" y="5355"/>
                  </a:lnTo>
                  <a:lnTo>
                    <a:pt x="3796" y="640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296;p91">
              <a:extLst>
                <a:ext uri="{FF2B5EF4-FFF2-40B4-BE49-F238E27FC236}">
                  <a16:creationId xmlns:a16="http://schemas.microsoft.com/office/drawing/2014/main" id="{1382044D-0010-4FC2-8304-662C3CCF9B64}"/>
                </a:ext>
              </a:extLst>
            </p:cNvPr>
            <p:cNvSpPr/>
            <p:nvPr/>
          </p:nvSpPr>
          <p:spPr>
            <a:xfrm>
              <a:off x="1811246" y="3727153"/>
              <a:ext cx="65202" cy="271270"/>
            </a:xfrm>
            <a:custGeom>
              <a:avLst/>
              <a:gdLst/>
              <a:ahLst/>
              <a:cxnLst/>
              <a:rect l="l" t="t" r="r" b="b"/>
              <a:pathLst>
                <a:path w="736" h="3062" extrusionOk="0">
                  <a:moveTo>
                    <a:pt x="735" y="1"/>
                  </a:moveTo>
                  <a:cubicBezTo>
                    <a:pt x="735" y="1"/>
                    <a:pt x="713" y="37"/>
                    <a:pt x="677" y="131"/>
                  </a:cubicBezTo>
                  <a:cubicBezTo>
                    <a:pt x="641" y="208"/>
                    <a:pt x="600" y="321"/>
                    <a:pt x="564" y="469"/>
                  </a:cubicBezTo>
                  <a:cubicBezTo>
                    <a:pt x="546" y="528"/>
                    <a:pt x="528" y="618"/>
                    <a:pt x="487" y="695"/>
                  </a:cubicBezTo>
                  <a:cubicBezTo>
                    <a:pt x="469" y="771"/>
                    <a:pt x="451" y="866"/>
                    <a:pt x="433" y="956"/>
                  </a:cubicBezTo>
                  <a:cubicBezTo>
                    <a:pt x="415" y="1033"/>
                    <a:pt x="375" y="1127"/>
                    <a:pt x="357" y="1222"/>
                  </a:cubicBezTo>
                  <a:cubicBezTo>
                    <a:pt x="338" y="1317"/>
                    <a:pt x="320" y="1407"/>
                    <a:pt x="284" y="1502"/>
                  </a:cubicBezTo>
                  <a:cubicBezTo>
                    <a:pt x="262" y="1596"/>
                    <a:pt x="244" y="1691"/>
                    <a:pt x="226" y="1786"/>
                  </a:cubicBezTo>
                  <a:cubicBezTo>
                    <a:pt x="208" y="1880"/>
                    <a:pt x="190" y="1970"/>
                    <a:pt x="172" y="2065"/>
                  </a:cubicBezTo>
                  <a:cubicBezTo>
                    <a:pt x="149" y="2160"/>
                    <a:pt x="131" y="2254"/>
                    <a:pt x="113" y="2331"/>
                  </a:cubicBezTo>
                  <a:cubicBezTo>
                    <a:pt x="95" y="2403"/>
                    <a:pt x="77" y="2498"/>
                    <a:pt x="77" y="2556"/>
                  </a:cubicBezTo>
                  <a:cubicBezTo>
                    <a:pt x="36" y="2705"/>
                    <a:pt x="36" y="2836"/>
                    <a:pt x="18" y="2913"/>
                  </a:cubicBezTo>
                  <a:cubicBezTo>
                    <a:pt x="0" y="3007"/>
                    <a:pt x="0" y="3061"/>
                    <a:pt x="0" y="3061"/>
                  </a:cubicBezTo>
                  <a:cubicBezTo>
                    <a:pt x="0" y="3061"/>
                    <a:pt x="18" y="3007"/>
                    <a:pt x="59" y="2931"/>
                  </a:cubicBezTo>
                  <a:cubicBezTo>
                    <a:pt x="95" y="2854"/>
                    <a:pt x="149" y="2741"/>
                    <a:pt x="190" y="2592"/>
                  </a:cubicBezTo>
                  <a:cubicBezTo>
                    <a:pt x="226" y="2516"/>
                    <a:pt x="244" y="2444"/>
                    <a:pt x="262" y="2367"/>
                  </a:cubicBezTo>
                  <a:cubicBezTo>
                    <a:pt x="302" y="2290"/>
                    <a:pt x="320" y="2196"/>
                    <a:pt x="357" y="2124"/>
                  </a:cubicBezTo>
                  <a:cubicBezTo>
                    <a:pt x="375" y="2029"/>
                    <a:pt x="397" y="1934"/>
                    <a:pt x="433" y="1840"/>
                  </a:cubicBezTo>
                  <a:cubicBezTo>
                    <a:pt x="433" y="1804"/>
                    <a:pt x="451" y="1745"/>
                    <a:pt x="469" y="1709"/>
                  </a:cubicBezTo>
                  <a:cubicBezTo>
                    <a:pt x="469" y="1655"/>
                    <a:pt x="487" y="1596"/>
                    <a:pt x="510" y="1560"/>
                  </a:cubicBezTo>
                  <a:cubicBezTo>
                    <a:pt x="528" y="1466"/>
                    <a:pt x="546" y="1371"/>
                    <a:pt x="564" y="1276"/>
                  </a:cubicBezTo>
                  <a:cubicBezTo>
                    <a:pt x="582" y="1182"/>
                    <a:pt x="600" y="1091"/>
                    <a:pt x="622" y="997"/>
                  </a:cubicBezTo>
                  <a:cubicBezTo>
                    <a:pt x="641" y="902"/>
                    <a:pt x="641" y="807"/>
                    <a:pt x="659" y="731"/>
                  </a:cubicBezTo>
                  <a:cubicBezTo>
                    <a:pt x="677" y="641"/>
                    <a:pt x="677" y="564"/>
                    <a:pt x="695" y="487"/>
                  </a:cubicBezTo>
                  <a:cubicBezTo>
                    <a:pt x="695" y="339"/>
                    <a:pt x="713" y="226"/>
                    <a:pt x="713" y="131"/>
                  </a:cubicBezTo>
                  <a:cubicBezTo>
                    <a:pt x="735" y="37"/>
                    <a:pt x="735" y="1"/>
                    <a:pt x="735" y="1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297;p91">
              <a:extLst>
                <a:ext uri="{FF2B5EF4-FFF2-40B4-BE49-F238E27FC236}">
                  <a16:creationId xmlns:a16="http://schemas.microsoft.com/office/drawing/2014/main" id="{1184EBAC-7262-4BD9-856C-5E0AC9ECDCA9}"/>
                </a:ext>
              </a:extLst>
            </p:cNvPr>
            <p:cNvSpPr/>
            <p:nvPr/>
          </p:nvSpPr>
          <p:spPr>
            <a:xfrm>
              <a:off x="1125569" y="3855343"/>
              <a:ext cx="176648" cy="171426"/>
            </a:xfrm>
            <a:custGeom>
              <a:avLst/>
              <a:gdLst/>
              <a:ahLst/>
              <a:cxnLst/>
              <a:rect l="l" t="t" r="r" b="b"/>
              <a:pathLst>
                <a:path w="1994" h="1935" extrusionOk="0">
                  <a:moveTo>
                    <a:pt x="1" y="1"/>
                  </a:moveTo>
                  <a:cubicBezTo>
                    <a:pt x="1" y="1"/>
                    <a:pt x="23" y="55"/>
                    <a:pt x="77" y="113"/>
                  </a:cubicBezTo>
                  <a:cubicBezTo>
                    <a:pt x="113" y="167"/>
                    <a:pt x="190" y="262"/>
                    <a:pt x="267" y="357"/>
                  </a:cubicBezTo>
                  <a:cubicBezTo>
                    <a:pt x="339" y="469"/>
                    <a:pt x="433" y="582"/>
                    <a:pt x="546" y="713"/>
                  </a:cubicBezTo>
                  <a:cubicBezTo>
                    <a:pt x="605" y="771"/>
                    <a:pt x="659" y="825"/>
                    <a:pt x="717" y="902"/>
                  </a:cubicBezTo>
                  <a:cubicBezTo>
                    <a:pt x="771" y="956"/>
                    <a:pt x="830" y="1015"/>
                    <a:pt x="884" y="1087"/>
                  </a:cubicBezTo>
                  <a:cubicBezTo>
                    <a:pt x="961" y="1145"/>
                    <a:pt x="1015" y="1200"/>
                    <a:pt x="1074" y="1258"/>
                  </a:cubicBezTo>
                  <a:cubicBezTo>
                    <a:pt x="1128" y="1335"/>
                    <a:pt x="1204" y="1371"/>
                    <a:pt x="1263" y="1425"/>
                  </a:cubicBezTo>
                  <a:cubicBezTo>
                    <a:pt x="1335" y="1484"/>
                    <a:pt x="1394" y="1538"/>
                    <a:pt x="1448" y="1578"/>
                  </a:cubicBezTo>
                  <a:cubicBezTo>
                    <a:pt x="1506" y="1632"/>
                    <a:pt x="1560" y="1673"/>
                    <a:pt x="1619" y="1709"/>
                  </a:cubicBezTo>
                  <a:cubicBezTo>
                    <a:pt x="1655" y="1727"/>
                    <a:pt x="1673" y="1745"/>
                    <a:pt x="1691" y="1763"/>
                  </a:cubicBezTo>
                  <a:cubicBezTo>
                    <a:pt x="1732" y="1786"/>
                    <a:pt x="1750" y="1804"/>
                    <a:pt x="1768" y="1804"/>
                  </a:cubicBezTo>
                  <a:cubicBezTo>
                    <a:pt x="1826" y="1840"/>
                    <a:pt x="1862" y="1858"/>
                    <a:pt x="1898" y="1876"/>
                  </a:cubicBezTo>
                  <a:cubicBezTo>
                    <a:pt x="1957" y="1916"/>
                    <a:pt x="1993" y="1934"/>
                    <a:pt x="1993" y="1934"/>
                  </a:cubicBezTo>
                  <a:cubicBezTo>
                    <a:pt x="1993" y="1934"/>
                    <a:pt x="1975" y="1898"/>
                    <a:pt x="1916" y="1840"/>
                  </a:cubicBezTo>
                  <a:cubicBezTo>
                    <a:pt x="1898" y="1804"/>
                    <a:pt x="1862" y="1763"/>
                    <a:pt x="1844" y="1727"/>
                  </a:cubicBezTo>
                  <a:cubicBezTo>
                    <a:pt x="1804" y="1691"/>
                    <a:pt x="1768" y="1650"/>
                    <a:pt x="1714" y="1596"/>
                  </a:cubicBezTo>
                  <a:cubicBezTo>
                    <a:pt x="1673" y="1538"/>
                    <a:pt x="1637" y="1502"/>
                    <a:pt x="1578" y="1447"/>
                  </a:cubicBezTo>
                  <a:cubicBezTo>
                    <a:pt x="1524" y="1389"/>
                    <a:pt x="1488" y="1335"/>
                    <a:pt x="1430" y="1258"/>
                  </a:cubicBezTo>
                  <a:lnTo>
                    <a:pt x="1263" y="1087"/>
                  </a:lnTo>
                  <a:cubicBezTo>
                    <a:pt x="1204" y="1033"/>
                    <a:pt x="1128" y="956"/>
                    <a:pt x="1074" y="902"/>
                  </a:cubicBezTo>
                  <a:cubicBezTo>
                    <a:pt x="961" y="771"/>
                    <a:pt x="830" y="659"/>
                    <a:pt x="717" y="546"/>
                  </a:cubicBezTo>
                  <a:cubicBezTo>
                    <a:pt x="587" y="433"/>
                    <a:pt x="474" y="339"/>
                    <a:pt x="361" y="262"/>
                  </a:cubicBezTo>
                  <a:cubicBezTo>
                    <a:pt x="321" y="226"/>
                    <a:pt x="267" y="185"/>
                    <a:pt x="226" y="149"/>
                  </a:cubicBezTo>
                  <a:cubicBezTo>
                    <a:pt x="172" y="113"/>
                    <a:pt x="136" y="95"/>
                    <a:pt x="113" y="73"/>
                  </a:cubicBezTo>
                  <a:cubicBezTo>
                    <a:pt x="41" y="3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298;p91">
              <a:extLst>
                <a:ext uri="{FF2B5EF4-FFF2-40B4-BE49-F238E27FC236}">
                  <a16:creationId xmlns:a16="http://schemas.microsoft.com/office/drawing/2014/main" id="{E34DDD79-D055-4C4E-8A59-190B69432E8D}"/>
                </a:ext>
              </a:extLst>
            </p:cNvPr>
            <p:cNvSpPr/>
            <p:nvPr/>
          </p:nvSpPr>
          <p:spPr>
            <a:xfrm>
              <a:off x="1177482" y="4243101"/>
              <a:ext cx="67949" cy="123055"/>
            </a:xfrm>
            <a:custGeom>
              <a:avLst/>
              <a:gdLst/>
              <a:ahLst/>
              <a:cxnLst/>
              <a:rect l="l" t="t" r="r" b="b"/>
              <a:pathLst>
                <a:path w="767" h="1389" extrusionOk="0">
                  <a:moveTo>
                    <a:pt x="1" y="1"/>
                  </a:moveTo>
                  <a:cubicBezTo>
                    <a:pt x="1" y="1"/>
                    <a:pt x="19" y="19"/>
                    <a:pt x="19" y="55"/>
                  </a:cubicBezTo>
                  <a:cubicBezTo>
                    <a:pt x="37" y="113"/>
                    <a:pt x="37" y="167"/>
                    <a:pt x="55" y="244"/>
                  </a:cubicBezTo>
                  <a:cubicBezTo>
                    <a:pt x="73" y="280"/>
                    <a:pt x="91" y="316"/>
                    <a:pt x="91" y="357"/>
                  </a:cubicBezTo>
                  <a:cubicBezTo>
                    <a:pt x="113" y="393"/>
                    <a:pt x="131" y="429"/>
                    <a:pt x="149" y="487"/>
                  </a:cubicBezTo>
                  <a:cubicBezTo>
                    <a:pt x="185" y="564"/>
                    <a:pt x="226" y="654"/>
                    <a:pt x="280" y="749"/>
                  </a:cubicBezTo>
                  <a:cubicBezTo>
                    <a:pt x="316" y="843"/>
                    <a:pt x="375" y="920"/>
                    <a:pt x="429" y="992"/>
                  </a:cubicBezTo>
                  <a:cubicBezTo>
                    <a:pt x="451" y="1033"/>
                    <a:pt x="488" y="1087"/>
                    <a:pt x="506" y="1105"/>
                  </a:cubicBezTo>
                  <a:cubicBezTo>
                    <a:pt x="542" y="1145"/>
                    <a:pt x="564" y="1182"/>
                    <a:pt x="582" y="1200"/>
                  </a:cubicBezTo>
                  <a:cubicBezTo>
                    <a:pt x="636" y="1258"/>
                    <a:pt x="695" y="1312"/>
                    <a:pt x="713" y="1330"/>
                  </a:cubicBezTo>
                  <a:cubicBezTo>
                    <a:pt x="749" y="1371"/>
                    <a:pt x="767" y="1389"/>
                    <a:pt x="767" y="1389"/>
                  </a:cubicBezTo>
                  <a:cubicBezTo>
                    <a:pt x="767" y="1389"/>
                    <a:pt x="767" y="1371"/>
                    <a:pt x="749" y="1312"/>
                  </a:cubicBezTo>
                  <a:cubicBezTo>
                    <a:pt x="731" y="1276"/>
                    <a:pt x="713" y="1218"/>
                    <a:pt x="677" y="1145"/>
                  </a:cubicBezTo>
                  <a:cubicBezTo>
                    <a:pt x="654" y="1127"/>
                    <a:pt x="636" y="1087"/>
                    <a:pt x="618" y="1051"/>
                  </a:cubicBezTo>
                  <a:cubicBezTo>
                    <a:pt x="600" y="1015"/>
                    <a:pt x="582" y="956"/>
                    <a:pt x="564" y="920"/>
                  </a:cubicBezTo>
                  <a:cubicBezTo>
                    <a:pt x="542" y="880"/>
                    <a:pt x="524" y="843"/>
                    <a:pt x="506" y="789"/>
                  </a:cubicBezTo>
                  <a:cubicBezTo>
                    <a:pt x="469" y="749"/>
                    <a:pt x="451" y="713"/>
                    <a:pt x="429" y="677"/>
                  </a:cubicBezTo>
                  <a:cubicBezTo>
                    <a:pt x="393" y="582"/>
                    <a:pt x="339" y="487"/>
                    <a:pt x="280" y="411"/>
                  </a:cubicBezTo>
                  <a:cubicBezTo>
                    <a:pt x="262" y="375"/>
                    <a:pt x="244" y="339"/>
                    <a:pt x="226" y="298"/>
                  </a:cubicBezTo>
                  <a:cubicBezTo>
                    <a:pt x="204" y="262"/>
                    <a:pt x="167" y="226"/>
                    <a:pt x="149" y="203"/>
                  </a:cubicBezTo>
                  <a:cubicBezTo>
                    <a:pt x="113" y="131"/>
                    <a:pt x="73" y="91"/>
                    <a:pt x="55" y="55"/>
                  </a:cubicBezTo>
                  <a:cubicBezTo>
                    <a:pt x="19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299;p91">
              <a:extLst>
                <a:ext uri="{FF2B5EF4-FFF2-40B4-BE49-F238E27FC236}">
                  <a16:creationId xmlns:a16="http://schemas.microsoft.com/office/drawing/2014/main" id="{111D19CD-F1ED-468A-8ED8-1DDF763AE65C}"/>
                </a:ext>
              </a:extLst>
            </p:cNvPr>
            <p:cNvSpPr/>
            <p:nvPr/>
          </p:nvSpPr>
          <p:spPr>
            <a:xfrm>
              <a:off x="1909491" y="3504349"/>
              <a:ext cx="114724" cy="226088"/>
            </a:xfrm>
            <a:custGeom>
              <a:avLst/>
              <a:gdLst/>
              <a:ahLst/>
              <a:cxnLst/>
              <a:rect l="l" t="t" r="r" b="b"/>
              <a:pathLst>
                <a:path w="1295" h="2552" extrusionOk="0">
                  <a:moveTo>
                    <a:pt x="0" y="0"/>
                  </a:moveTo>
                  <a:cubicBezTo>
                    <a:pt x="0" y="0"/>
                    <a:pt x="0" y="54"/>
                    <a:pt x="18" y="131"/>
                  </a:cubicBezTo>
                  <a:cubicBezTo>
                    <a:pt x="36" y="203"/>
                    <a:pt x="54" y="316"/>
                    <a:pt x="95" y="451"/>
                  </a:cubicBezTo>
                  <a:cubicBezTo>
                    <a:pt x="113" y="523"/>
                    <a:pt x="131" y="600"/>
                    <a:pt x="149" y="676"/>
                  </a:cubicBezTo>
                  <a:cubicBezTo>
                    <a:pt x="167" y="749"/>
                    <a:pt x="208" y="825"/>
                    <a:pt x="244" y="902"/>
                  </a:cubicBezTo>
                  <a:cubicBezTo>
                    <a:pt x="302" y="1051"/>
                    <a:pt x="374" y="1217"/>
                    <a:pt x="451" y="1389"/>
                  </a:cubicBezTo>
                  <a:cubicBezTo>
                    <a:pt x="546" y="1555"/>
                    <a:pt x="640" y="1709"/>
                    <a:pt x="713" y="1857"/>
                  </a:cubicBezTo>
                  <a:cubicBezTo>
                    <a:pt x="771" y="1916"/>
                    <a:pt x="807" y="1988"/>
                    <a:pt x="866" y="2047"/>
                  </a:cubicBezTo>
                  <a:cubicBezTo>
                    <a:pt x="902" y="2119"/>
                    <a:pt x="938" y="2177"/>
                    <a:pt x="997" y="2232"/>
                  </a:cubicBezTo>
                  <a:cubicBezTo>
                    <a:pt x="1069" y="2326"/>
                    <a:pt x="1145" y="2421"/>
                    <a:pt x="1204" y="2479"/>
                  </a:cubicBezTo>
                  <a:cubicBezTo>
                    <a:pt x="1258" y="2534"/>
                    <a:pt x="1294" y="2552"/>
                    <a:pt x="1294" y="2552"/>
                  </a:cubicBezTo>
                  <a:cubicBezTo>
                    <a:pt x="1294" y="2552"/>
                    <a:pt x="1276" y="2516"/>
                    <a:pt x="1258" y="2439"/>
                  </a:cubicBezTo>
                  <a:cubicBezTo>
                    <a:pt x="1222" y="2367"/>
                    <a:pt x="1181" y="2254"/>
                    <a:pt x="1127" y="2119"/>
                  </a:cubicBezTo>
                  <a:cubicBezTo>
                    <a:pt x="1109" y="2065"/>
                    <a:pt x="1069" y="1988"/>
                    <a:pt x="1051" y="1934"/>
                  </a:cubicBezTo>
                  <a:cubicBezTo>
                    <a:pt x="1015" y="1857"/>
                    <a:pt x="978" y="1781"/>
                    <a:pt x="938" y="1709"/>
                  </a:cubicBezTo>
                  <a:cubicBezTo>
                    <a:pt x="920" y="1632"/>
                    <a:pt x="884" y="1555"/>
                    <a:pt x="843" y="1483"/>
                  </a:cubicBezTo>
                  <a:cubicBezTo>
                    <a:pt x="807" y="1389"/>
                    <a:pt x="753" y="1312"/>
                    <a:pt x="713" y="1240"/>
                  </a:cubicBezTo>
                  <a:cubicBezTo>
                    <a:pt x="640" y="1087"/>
                    <a:pt x="564" y="920"/>
                    <a:pt x="469" y="767"/>
                  </a:cubicBezTo>
                  <a:cubicBezTo>
                    <a:pt x="433" y="712"/>
                    <a:pt x="392" y="636"/>
                    <a:pt x="356" y="564"/>
                  </a:cubicBezTo>
                  <a:cubicBezTo>
                    <a:pt x="320" y="505"/>
                    <a:pt x="280" y="428"/>
                    <a:pt x="244" y="374"/>
                  </a:cubicBezTo>
                  <a:cubicBezTo>
                    <a:pt x="190" y="262"/>
                    <a:pt x="113" y="167"/>
                    <a:pt x="77" y="113"/>
                  </a:cubicBezTo>
                  <a:cubicBezTo>
                    <a:pt x="18" y="3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300;p91">
              <a:extLst>
                <a:ext uri="{FF2B5EF4-FFF2-40B4-BE49-F238E27FC236}">
                  <a16:creationId xmlns:a16="http://schemas.microsoft.com/office/drawing/2014/main" id="{437B3970-46CA-42B2-9179-49DBF40ADA75}"/>
                </a:ext>
              </a:extLst>
            </p:cNvPr>
            <p:cNvSpPr/>
            <p:nvPr/>
          </p:nvSpPr>
          <p:spPr>
            <a:xfrm>
              <a:off x="1691474" y="3467584"/>
              <a:ext cx="76719" cy="101527"/>
            </a:xfrm>
            <a:custGeom>
              <a:avLst/>
              <a:gdLst/>
              <a:ahLst/>
              <a:cxnLst/>
              <a:rect l="l" t="t" r="r" b="b"/>
              <a:pathLst>
                <a:path w="866" h="1146" extrusionOk="0">
                  <a:moveTo>
                    <a:pt x="415" y="1"/>
                  </a:moveTo>
                  <a:cubicBezTo>
                    <a:pt x="487" y="55"/>
                    <a:pt x="564" y="131"/>
                    <a:pt x="640" y="208"/>
                  </a:cubicBezTo>
                  <a:cubicBezTo>
                    <a:pt x="658" y="208"/>
                    <a:pt x="676" y="226"/>
                    <a:pt x="694" y="244"/>
                  </a:cubicBezTo>
                  <a:cubicBezTo>
                    <a:pt x="753" y="303"/>
                    <a:pt x="807" y="357"/>
                    <a:pt x="866" y="393"/>
                  </a:cubicBezTo>
                  <a:lnTo>
                    <a:pt x="866" y="415"/>
                  </a:lnTo>
                  <a:cubicBezTo>
                    <a:pt x="676" y="641"/>
                    <a:pt x="487" y="843"/>
                    <a:pt x="284" y="1051"/>
                  </a:cubicBezTo>
                  <a:cubicBezTo>
                    <a:pt x="262" y="1091"/>
                    <a:pt x="207" y="1127"/>
                    <a:pt x="171" y="1145"/>
                  </a:cubicBezTo>
                  <a:cubicBezTo>
                    <a:pt x="113" y="1109"/>
                    <a:pt x="59" y="1051"/>
                    <a:pt x="0" y="1015"/>
                  </a:cubicBezTo>
                  <a:cubicBezTo>
                    <a:pt x="131" y="677"/>
                    <a:pt x="284" y="339"/>
                    <a:pt x="415" y="1"/>
                  </a:cubicBezTo>
                  <a:close/>
                </a:path>
              </a:pathLst>
            </a:custGeom>
            <a:solidFill>
              <a:srgbClr val="E16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301;p91">
              <a:extLst>
                <a:ext uri="{FF2B5EF4-FFF2-40B4-BE49-F238E27FC236}">
                  <a16:creationId xmlns:a16="http://schemas.microsoft.com/office/drawing/2014/main" id="{7749C0A6-F872-494E-9BC8-C8CE9CF13817}"/>
                </a:ext>
              </a:extLst>
            </p:cNvPr>
            <p:cNvSpPr/>
            <p:nvPr/>
          </p:nvSpPr>
          <p:spPr>
            <a:xfrm>
              <a:off x="1706622" y="3504349"/>
              <a:ext cx="96297" cy="76367"/>
            </a:xfrm>
            <a:custGeom>
              <a:avLst/>
              <a:gdLst/>
              <a:ahLst/>
              <a:cxnLst/>
              <a:rect l="l" t="t" r="r" b="b"/>
              <a:pathLst>
                <a:path w="1087" h="862" extrusionOk="0">
                  <a:moveTo>
                    <a:pt x="0" y="730"/>
                  </a:moveTo>
                  <a:cubicBezTo>
                    <a:pt x="36" y="712"/>
                    <a:pt x="91" y="676"/>
                    <a:pt x="113" y="636"/>
                  </a:cubicBezTo>
                  <a:cubicBezTo>
                    <a:pt x="316" y="428"/>
                    <a:pt x="505" y="226"/>
                    <a:pt x="695" y="0"/>
                  </a:cubicBezTo>
                  <a:cubicBezTo>
                    <a:pt x="731" y="36"/>
                    <a:pt x="767" y="54"/>
                    <a:pt x="807" y="72"/>
                  </a:cubicBezTo>
                  <a:cubicBezTo>
                    <a:pt x="825" y="90"/>
                    <a:pt x="843" y="113"/>
                    <a:pt x="861" y="131"/>
                  </a:cubicBezTo>
                  <a:cubicBezTo>
                    <a:pt x="938" y="185"/>
                    <a:pt x="1015" y="262"/>
                    <a:pt x="1087" y="338"/>
                  </a:cubicBezTo>
                  <a:cubicBezTo>
                    <a:pt x="767" y="505"/>
                    <a:pt x="451" y="694"/>
                    <a:pt x="131" y="861"/>
                  </a:cubicBezTo>
                  <a:cubicBezTo>
                    <a:pt x="91" y="825"/>
                    <a:pt x="36" y="789"/>
                    <a:pt x="0" y="749"/>
                  </a:cubicBezTo>
                  <a:close/>
                </a:path>
              </a:pathLst>
            </a:custGeom>
            <a:solidFill>
              <a:srgbClr val="B25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302;p91">
              <a:extLst>
                <a:ext uri="{FF2B5EF4-FFF2-40B4-BE49-F238E27FC236}">
                  <a16:creationId xmlns:a16="http://schemas.microsoft.com/office/drawing/2014/main" id="{B52E1B45-018B-4F48-8E55-A9474E1808DF}"/>
                </a:ext>
              </a:extLst>
            </p:cNvPr>
            <p:cNvSpPr/>
            <p:nvPr/>
          </p:nvSpPr>
          <p:spPr>
            <a:xfrm>
              <a:off x="1748171" y="3148129"/>
              <a:ext cx="305990" cy="341081"/>
            </a:xfrm>
            <a:custGeom>
              <a:avLst/>
              <a:gdLst/>
              <a:ahLst/>
              <a:cxnLst/>
              <a:rect l="l" t="t" r="r" b="b"/>
              <a:pathLst>
                <a:path w="3454" h="3850" extrusionOk="0">
                  <a:moveTo>
                    <a:pt x="3363" y="0"/>
                  </a:moveTo>
                  <a:cubicBezTo>
                    <a:pt x="3399" y="36"/>
                    <a:pt x="3417" y="54"/>
                    <a:pt x="3453" y="95"/>
                  </a:cubicBezTo>
                  <a:cubicBezTo>
                    <a:pt x="2367" y="1294"/>
                    <a:pt x="1294" y="2498"/>
                    <a:pt x="226" y="3719"/>
                  </a:cubicBezTo>
                  <a:cubicBezTo>
                    <a:pt x="167" y="3755"/>
                    <a:pt x="113" y="3814"/>
                    <a:pt x="54" y="3850"/>
                  </a:cubicBezTo>
                  <a:cubicBezTo>
                    <a:pt x="36" y="3832"/>
                    <a:pt x="18" y="3814"/>
                    <a:pt x="0" y="3814"/>
                  </a:cubicBezTo>
                  <a:cubicBezTo>
                    <a:pt x="54" y="3737"/>
                    <a:pt x="95" y="3683"/>
                    <a:pt x="149" y="3625"/>
                  </a:cubicBezTo>
                  <a:cubicBezTo>
                    <a:pt x="1199" y="2444"/>
                    <a:pt x="2254" y="1240"/>
                    <a:pt x="3304" y="54"/>
                  </a:cubicBezTo>
                  <a:cubicBezTo>
                    <a:pt x="3322" y="36"/>
                    <a:pt x="3340" y="18"/>
                    <a:pt x="3363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303;p91">
              <a:extLst>
                <a:ext uri="{FF2B5EF4-FFF2-40B4-BE49-F238E27FC236}">
                  <a16:creationId xmlns:a16="http://schemas.microsoft.com/office/drawing/2014/main" id="{E80BF999-6629-4EC1-97C9-58AF7757BE12}"/>
                </a:ext>
              </a:extLst>
            </p:cNvPr>
            <p:cNvSpPr/>
            <p:nvPr/>
          </p:nvSpPr>
          <p:spPr>
            <a:xfrm>
              <a:off x="1778114" y="3174883"/>
              <a:ext cx="304395" cy="341081"/>
            </a:xfrm>
            <a:custGeom>
              <a:avLst/>
              <a:gdLst/>
              <a:ahLst/>
              <a:cxnLst/>
              <a:rect l="l" t="t" r="r" b="b"/>
              <a:pathLst>
                <a:path w="3436" h="3850" extrusionOk="0">
                  <a:moveTo>
                    <a:pt x="3340" y="0"/>
                  </a:moveTo>
                  <a:cubicBezTo>
                    <a:pt x="3363" y="18"/>
                    <a:pt x="3399" y="36"/>
                    <a:pt x="3435" y="72"/>
                  </a:cubicBezTo>
                  <a:cubicBezTo>
                    <a:pt x="2836" y="731"/>
                    <a:pt x="2254" y="1407"/>
                    <a:pt x="1650" y="2065"/>
                  </a:cubicBezTo>
                  <a:cubicBezTo>
                    <a:pt x="1163" y="2628"/>
                    <a:pt x="676" y="3174"/>
                    <a:pt x="167" y="3737"/>
                  </a:cubicBezTo>
                  <a:cubicBezTo>
                    <a:pt x="131" y="3773"/>
                    <a:pt x="95" y="3809"/>
                    <a:pt x="54" y="3850"/>
                  </a:cubicBezTo>
                  <a:cubicBezTo>
                    <a:pt x="36" y="3832"/>
                    <a:pt x="18" y="3809"/>
                    <a:pt x="0" y="3791"/>
                  </a:cubicBezTo>
                  <a:cubicBezTo>
                    <a:pt x="36" y="3737"/>
                    <a:pt x="72" y="3679"/>
                    <a:pt x="113" y="3625"/>
                  </a:cubicBezTo>
                  <a:cubicBezTo>
                    <a:pt x="1199" y="2403"/>
                    <a:pt x="2272" y="1199"/>
                    <a:pt x="334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304;p91">
              <a:extLst>
                <a:ext uri="{FF2B5EF4-FFF2-40B4-BE49-F238E27FC236}">
                  <a16:creationId xmlns:a16="http://schemas.microsoft.com/office/drawing/2014/main" id="{90C51972-5B84-4A70-A38D-70AA66C1BFFC}"/>
                </a:ext>
              </a:extLst>
            </p:cNvPr>
            <p:cNvSpPr/>
            <p:nvPr/>
          </p:nvSpPr>
          <p:spPr>
            <a:xfrm>
              <a:off x="1782897" y="3181262"/>
              <a:ext cx="319544" cy="353130"/>
            </a:xfrm>
            <a:custGeom>
              <a:avLst/>
              <a:gdLst/>
              <a:ahLst/>
              <a:cxnLst/>
              <a:rect l="l" t="t" r="r" b="b"/>
              <a:pathLst>
                <a:path w="3607" h="3986" extrusionOk="0">
                  <a:moveTo>
                    <a:pt x="113" y="3665"/>
                  </a:moveTo>
                  <a:cubicBezTo>
                    <a:pt x="77" y="3701"/>
                    <a:pt x="41" y="3737"/>
                    <a:pt x="0" y="3778"/>
                  </a:cubicBezTo>
                  <a:cubicBezTo>
                    <a:pt x="77" y="3832"/>
                    <a:pt x="154" y="3909"/>
                    <a:pt x="226" y="3985"/>
                  </a:cubicBezTo>
                  <a:lnTo>
                    <a:pt x="244" y="3963"/>
                  </a:lnTo>
                  <a:cubicBezTo>
                    <a:pt x="1371" y="2705"/>
                    <a:pt x="2480" y="1447"/>
                    <a:pt x="3607" y="190"/>
                  </a:cubicBezTo>
                  <a:lnTo>
                    <a:pt x="3607" y="172"/>
                  </a:lnTo>
                  <a:cubicBezTo>
                    <a:pt x="3534" y="113"/>
                    <a:pt x="3458" y="59"/>
                    <a:pt x="3381" y="0"/>
                  </a:cubicBezTo>
                  <a:cubicBezTo>
                    <a:pt x="2782" y="659"/>
                    <a:pt x="2200" y="1335"/>
                    <a:pt x="1596" y="1993"/>
                  </a:cubicBezTo>
                  <a:cubicBezTo>
                    <a:pt x="1109" y="2556"/>
                    <a:pt x="622" y="3102"/>
                    <a:pt x="113" y="3665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305;p91">
              <a:extLst>
                <a:ext uri="{FF2B5EF4-FFF2-40B4-BE49-F238E27FC236}">
                  <a16:creationId xmlns:a16="http://schemas.microsoft.com/office/drawing/2014/main" id="{DB2787DC-880D-4933-94EC-216170E8CAB5}"/>
                </a:ext>
              </a:extLst>
            </p:cNvPr>
            <p:cNvSpPr/>
            <p:nvPr/>
          </p:nvSpPr>
          <p:spPr>
            <a:xfrm>
              <a:off x="1752954" y="3156545"/>
              <a:ext cx="321139" cy="354281"/>
            </a:xfrm>
            <a:custGeom>
              <a:avLst/>
              <a:gdLst/>
              <a:ahLst/>
              <a:cxnLst/>
              <a:rect l="l" t="t" r="r" b="b"/>
              <a:pathLst>
                <a:path w="3625" h="3999" extrusionOk="0">
                  <a:moveTo>
                    <a:pt x="0" y="3755"/>
                  </a:moveTo>
                  <a:cubicBezTo>
                    <a:pt x="59" y="3814"/>
                    <a:pt x="113" y="3868"/>
                    <a:pt x="172" y="3904"/>
                  </a:cubicBezTo>
                  <a:lnTo>
                    <a:pt x="172" y="3926"/>
                  </a:lnTo>
                  <a:cubicBezTo>
                    <a:pt x="208" y="3962"/>
                    <a:pt x="244" y="3980"/>
                    <a:pt x="284" y="3998"/>
                  </a:cubicBezTo>
                  <a:cubicBezTo>
                    <a:pt x="320" y="3944"/>
                    <a:pt x="356" y="3886"/>
                    <a:pt x="397" y="3832"/>
                  </a:cubicBezTo>
                  <a:cubicBezTo>
                    <a:pt x="1483" y="2610"/>
                    <a:pt x="2556" y="1406"/>
                    <a:pt x="3624" y="207"/>
                  </a:cubicBezTo>
                  <a:cubicBezTo>
                    <a:pt x="3606" y="167"/>
                    <a:pt x="3570" y="149"/>
                    <a:pt x="3552" y="131"/>
                  </a:cubicBezTo>
                  <a:cubicBezTo>
                    <a:pt x="3552" y="113"/>
                    <a:pt x="3552" y="95"/>
                    <a:pt x="3534" y="72"/>
                  </a:cubicBezTo>
                  <a:cubicBezTo>
                    <a:pt x="3494" y="54"/>
                    <a:pt x="3440" y="18"/>
                    <a:pt x="3399" y="0"/>
                  </a:cubicBezTo>
                  <a:cubicBezTo>
                    <a:pt x="2313" y="1199"/>
                    <a:pt x="1240" y="2403"/>
                    <a:pt x="172" y="3624"/>
                  </a:cubicBezTo>
                  <a:cubicBezTo>
                    <a:pt x="113" y="3660"/>
                    <a:pt x="59" y="3719"/>
                    <a:pt x="0" y="3755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306;p91">
              <a:extLst>
                <a:ext uri="{FF2B5EF4-FFF2-40B4-BE49-F238E27FC236}">
                  <a16:creationId xmlns:a16="http://schemas.microsoft.com/office/drawing/2014/main" id="{385ADAE7-04D7-4401-980F-8AA9A3C43A30}"/>
                </a:ext>
              </a:extLst>
            </p:cNvPr>
            <p:cNvSpPr/>
            <p:nvPr/>
          </p:nvSpPr>
          <p:spPr>
            <a:xfrm>
              <a:off x="1728150" y="3129791"/>
              <a:ext cx="317950" cy="356230"/>
            </a:xfrm>
            <a:custGeom>
              <a:avLst/>
              <a:gdLst/>
              <a:ahLst/>
              <a:cxnLst/>
              <a:rect l="l" t="t" r="r" b="b"/>
              <a:pathLst>
                <a:path w="3589" h="4021" extrusionOk="0">
                  <a:moveTo>
                    <a:pt x="3323" y="59"/>
                  </a:moveTo>
                  <a:cubicBezTo>
                    <a:pt x="2237" y="1276"/>
                    <a:pt x="1146" y="2515"/>
                    <a:pt x="55" y="3737"/>
                  </a:cubicBezTo>
                  <a:cubicBezTo>
                    <a:pt x="37" y="3755"/>
                    <a:pt x="19" y="3777"/>
                    <a:pt x="1" y="3814"/>
                  </a:cubicBezTo>
                  <a:cubicBezTo>
                    <a:pt x="73" y="3868"/>
                    <a:pt x="150" y="3944"/>
                    <a:pt x="226" y="4021"/>
                  </a:cubicBezTo>
                  <a:cubicBezTo>
                    <a:pt x="280" y="3944"/>
                    <a:pt x="321" y="3890"/>
                    <a:pt x="375" y="3832"/>
                  </a:cubicBezTo>
                  <a:cubicBezTo>
                    <a:pt x="1425" y="2651"/>
                    <a:pt x="2480" y="1447"/>
                    <a:pt x="3530" y="261"/>
                  </a:cubicBezTo>
                  <a:cubicBezTo>
                    <a:pt x="3548" y="243"/>
                    <a:pt x="3566" y="225"/>
                    <a:pt x="3589" y="207"/>
                  </a:cubicBezTo>
                  <a:cubicBezTo>
                    <a:pt x="3512" y="131"/>
                    <a:pt x="3436" y="77"/>
                    <a:pt x="3382" y="0"/>
                  </a:cubicBezTo>
                  <a:cubicBezTo>
                    <a:pt x="3364" y="18"/>
                    <a:pt x="3341" y="36"/>
                    <a:pt x="3323" y="59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307;p91">
              <a:extLst>
                <a:ext uri="{FF2B5EF4-FFF2-40B4-BE49-F238E27FC236}">
                  <a16:creationId xmlns:a16="http://schemas.microsoft.com/office/drawing/2014/main" id="{3D62742D-14CE-4BAB-B033-73028A29348D}"/>
                </a:ext>
              </a:extLst>
            </p:cNvPr>
            <p:cNvSpPr/>
            <p:nvPr/>
          </p:nvSpPr>
          <p:spPr>
            <a:xfrm>
              <a:off x="2024124" y="3099759"/>
              <a:ext cx="103473" cy="101527"/>
            </a:xfrm>
            <a:custGeom>
              <a:avLst/>
              <a:gdLst/>
              <a:ahLst/>
              <a:cxnLst/>
              <a:rect l="l" t="t" r="r" b="b"/>
              <a:pathLst>
                <a:path w="1168" h="1146" extrusionOk="0">
                  <a:moveTo>
                    <a:pt x="266" y="78"/>
                  </a:moveTo>
                  <a:cubicBezTo>
                    <a:pt x="171" y="150"/>
                    <a:pt x="95" y="262"/>
                    <a:pt x="23" y="339"/>
                  </a:cubicBezTo>
                  <a:lnTo>
                    <a:pt x="0" y="375"/>
                  </a:lnTo>
                  <a:lnTo>
                    <a:pt x="866" y="1146"/>
                  </a:lnTo>
                  <a:cubicBezTo>
                    <a:pt x="902" y="1074"/>
                    <a:pt x="960" y="1015"/>
                    <a:pt x="1014" y="961"/>
                  </a:cubicBezTo>
                  <a:cubicBezTo>
                    <a:pt x="1073" y="902"/>
                    <a:pt x="1127" y="848"/>
                    <a:pt x="1149" y="754"/>
                  </a:cubicBezTo>
                  <a:cubicBezTo>
                    <a:pt x="1168" y="695"/>
                    <a:pt x="1168" y="600"/>
                    <a:pt x="1127" y="546"/>
                  </a:cubicBezTo>
                  <a:cubicBezTo>
                    <a:pt x="1127" y="510"/>
                    <a:pt x="1091" y="470"/>
                    <a:pt x="1073" y="434"/>
                  </a:cubicBezTo>
                  <a:cubicBezTo>
                    <a:pt x="942" y="321"/>
                    <a:pt x="811" y="208"/>
                    <a:pt x="676" y="96"/>
                  </a:cubicBezTo>
                  <a:cubicBezTo>
                    <a:pt x="586" y="19"/>
                    <a:pt x="451" y="1"/>
                    <a:pt x="338" y="37"/>
                  </a:cubicBezTo>
                  <a:cubicBezTo>
                    <a:pt x="302" y="60"/>
                    <a:pt x="284" y="78"/>
                    <a:pt x="266" y="78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308;p91">
              <a:extLst>
                <a:ext uri="{FF2B5EF4-FFF2-40B4-BE49-F238E27FC236}">
                  <a16:creationId xmlns:a16="http://schemas.microsoft.com/office/drawing/2014/main" id="{A9FA49D5-9A59-407B-9A84-E83DF6829381}"/>
                </a:ext>
              </a:extLst>
            </p:cNvPr>
            <p:cNvSpPr/>
            <p:nvPr/>
          </p:nvSpPr>
          <p:spPr>
            <a:xfrm>
              <a:off x="1671453" y="3557415"/>
              <a:ext cx="46864" cy="50055"/>
            </a:xfrm>
            <a:custGeom>
              <a:avLst/>
              <a:gdLst/>
              <a:ahLst/>
              <a:cxnLst/>
              <a:rect l="l" t="t" r="r" b="b"/>
              <a:pathLst>
                <a:path w="529" h="565" extrusionOk="0">
                  <a:moveTo>
                    <a:pt x="397" y="131"/>
                  </a:moveTo>
                  <a:lnTo>
                    <a:pt x="226" y="1"/>
                  </a:lnTo>
                  <a:cubicBezTo>
                    <a:pt x="149" y="168"/>
                    <a:pt x="77" y="357"/>
                    <a:pt x="1" y="528"/>
                  </a:cubicBezTo>
                  <a:cubicBezTo>
                    <a:pt x="1" y="528"/>
                    <a:pt x="1" y="564"/>
                    <a:pt x="19" y="546"/>
                  </a:cubicBezTo>
                  <a:cubicBezTo>
                    <a:pt x="95" y="506"/>
                    <a:pt x="149" y="488"/>
                    <a:pt x="208" y="452"/>
                  </a:cubicBezTo>
                  <a:cubicBezTo>
                    <a:pt x="303" y="375"/>
                    <a:pt x="415" y="321"/>
                    <a:pt x="528" y="262"/>
                  </a:cubicBezTo>
                  <a:cubicBezTo>
                    <a:pt x="488" y="226"/>
                    <a:pt x="433" y="168"/>
                    <a:pt x="397" y="13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309;p91">
              <a:extLst>
                <a:ext uri="{FF2B5EF4-FFF2-40B4-BE49-F238E27FC236}">
                  <a16:creationId xmlns:a16="http://schemas.microsoft.com/office/drawing/2014/main" id="{2C7B26DF-4FEB-4B03-B389-02541BB1DCCF}"/>
                </a:ext>
              </a:extLst>
            </p:cNvPr>
            <p:cNvSpPr/>
            <p:nvPr/>
          </p:nvSpPr>
          <p:spPr>
            <a:xfrm>
              <a:off x="1691474" y="3467584"/>
              <a:ext cx="111446" cy="113133"/>
            </a:xfrm>
            <a:custGeom>
              <a:avLst/>
              <a:gdLst/>
              <a:ahLst/>
              <a:cxnLst/>
              <a:rect l="l" t="t" r="r" b="b"/>
              <a:pathLst>
                <a:path w="1258" h="1277" extrusionOk="0">
                  <a:moveTo>
                    <a:pt x="302" y="1276"/>
                  </a:moveTo>
                  <a:lnTo>
                    <a:pt x="0" y="1015"/>
                  </a:lnTo>
                  <a:cubicBezTo>
                    <a:pt x="0" y="1015"/>
                    <a:pt x="207" y="415"/>
                    <a:pt x="415" y="1"/>
                  </a:cubicBezTo>
                  <a:lnTo>
                    <a:pt x="1258" y="753"/>
                  </a:lnTo>
                  <a:cubicBezTo>
                    <a:pt x="1258" y="753"/>
                    <a:pt x="789" y="1033"/>
                    <a:pt x="302" y="1276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5223;p91">
            <a:extLst>
              <a:ext uri="{FF2B5EF4-FFF2-40B4-BE49-F238E27FC236}">
                <a16:creationId xmlns:a16="http://schemas.microsoft.com/office/drawing/2014/main" id="{102D1092-EF92-48F5-99AA-FF71B7E68688}"/>
              </a:ext>
            </a:extLst>
          </p:cNvPr>
          <p:cNvGrpSpPr/>
          <p:nvPr/>
        </p:nvGrpSpPr>
        <p:grpSpPr>
          <a:xfrm>
            <a:off x="7105290" y="2796253"/>
            <a:ext cx="1312483" cy="1315414"/>
            <a:chOff x="4870022" y="3058298"/>
            <a:chExt cx="1312483" cy="1315414"/>
          </a:xfrm>
        </p:grpSpPr>
        <p:sp>
          <p:nvSpPr>
            <p:cNvPr id="49" name="Google Shape;5224;p91">
              <a:extLst>
                <a:ext uri="{FF2B5EF4-FFF2-40B4-BE49-F238E27FC236}">
                  <a16:creationId xmlns:a16="http://schemas.microsoft.com/office/drawing/2014/main" id="{F3FB4473-4742-480F-AF87-8CEDB255D1CC}"/>
                </a:ext>
              </a:extLst>
            </p:cNvPr>
            <p:cNvSpPr/>
            <p:nvPr/>
          </p:nvSpPr>
          <p:spPr>
            <a:xfrm>
              <a:off x="4870022" y="3058298"/>
              <a:ext cx="1312483" cy="1315414"/>
            </a:xfrm>
            <a:custGeom>
              <a:avLst/>
              <a:gdLst/>
              <a:ahLst/>
              <a:cxnLst/>
              <a:rect l="l" t="t" r="r" b="b"/>
              <a:pathLst>
                <a:path w="16810" h="16847" extrusionOk="0">
                  <a:moveTo>
                    <a:pt x="13073" y="5618"/>
                  </a:moveTo>
                  <a:cubicBezTo>
                    <a:pt x="13226" y="5825"/>
                    <a:pt x="13375" y="6050"/>
                    <a:pt x="13524" y="6294"/>
                  </a:cubicBezTo>
                  <a:cubicBezTo>
                    <a:pt x="14087" y="7326"/>
                    <a:pt x="14407" y="8642"/>
                    <a:pt x="14484" y="10161"/>
                  </a:cubicBezTo>
                  <a:cubicBezTo>
                    <a:pt x="14520" y="10783"/>
                    <a:pt x="14484" y="11347"/>
                    <a:pt x="14407" y="11910"/>
                  </a:cubicBezTo>
                  <a:cubicBezTo>
                    <a:pt x="14579" y="10481"/>
                    <a:pt x="14295" y="9449"/>
                    <a:pt x="14200" y="9183"/>
                  </a:cubicBezTo>
                  <a:lnTo>
                    <a:pt x="14200" y="9034"/>
                  </a:lnTo>
                  <a:cubicBezTo>
                    <a:pt x="14200" y="8322"/>
                    <a:pt x="13731" y="7718"/>
                    <a:pt x="13073" y="7551"/>
                  </a:cubicBezTo>
                  <a:lnTo>
                    <a:pt x="13073" y="5618"/>
                  </a:lnTo>
                  <a:close/>
                  <a:moveTo>
                    <a:pt x="6483" y="1"/>
                  </a:moveTo>
                  <a:cubicBezTo>
                    <a:pt x="5825" y="19"/>
                    <a:pt x="5149" y="303"/>
                    <a:pt x="4716" y="790"/>
                  </a:cubicBezTo>
                  <a:cubicBezTo>
                    <a:pt x="4378" y="1128"/>
                    <a:pt x="4188" y="1561"/>
                    <a:pt x="4152" y="2029"/>
                  </a:cubicBezTo>
                  <a:cubicBezTo>
                    <a:pt x="4040" y="2029"/>
                    <a:pt x="3927" y="2047"/>
                    <a:pt x="3814" y="2047"/>
                  </a:cubicBezTo>
                  <a:cubicBezTo>
                    <a:pt x="3174" y="2084"/>
                    <a:pt x="2557" y="2160"/>
                    <a:pt x="2011" y="2480"/>
                  </a:cubicBezTo>
                  <a:cubicBezTo>
                    <a:pt x="1484" y="2818"/>
                    <a:pt x="1222" y="3323"/>
                    <a:pt x="1033" y="3774"/>
                  </a:cubicBezTo>
                  <a:cubicBezTo>
                    <a:pt x="830" y="4247"/>
                    <a:pt x="677" y="4752"/>
                    <a:pt x="528" y="5374"/>
                  </a:cubicBezTo>
                  <a:lnTo>
                    <a:pt x="510" y="5410"/>
                  </a:lnTo>
                  <a:cubicBezTo>
                    <a:pt x="285" y="6406"/>
                    <a:pt x="1" y="7646"/>
                    <a:pt x="510" y="8714"/>
                  </a:cubicBezTo>
                  <a:cubicBezTo>
                    <a:pt x="605" y="8868"/>
                    <a:pt x="717" y="9016"/>
                    <a:pt x="866" y="9147"/>
                  </a:cubicBezTo>
                  <a:lnTo>
                    <a:pt x="848" y="10896"/>
                  </a:lnTo>
                  <a:lnTo>
                    <a:pt x="848" y="11140"/>
                  </a:lnTo>
                  <a:cubicBezTo>
                    <a:pt x="808" y="12884"/>
                    <a:pt x="772" y="14538"/>
                    <a:pt x="1844" y="15629"/>
                  </a:cubicBezTo>
                  <a:cubicBezTo>
                    <a:pt x="2651" y="16454"/>
                    <a:pt x="3945" y="16846"/>
                    <a:pt x="5919" y="16846"/>
                  </a:cubicBezTo>
                  <a:lnTo>
                    <a:pt x="6442" y="16846"/>
                  </a:lnTo>
                  <a:cubicBezTo>
                    <a:pt x="7254" y="16846"/>
                    <a:pt x="7907" y="16774"/>
                    <a:pt x="8511" y="16643"/>
                  </a:cubicBezTo>
                  <a:cubicBezTo>
                    <a:pt x="9976" y="16567"/>
                    <a:pt x="11063" y="16247"/>
                    <a:pt x="11797" y="15665"/>
                  </a:cubicBezTo>
                  <a:cubicBezTo>
                    <a:pt x="11851" y="15665"/>
                    <a:pt x="11910" y="15647"/>
                    <a:pt x="11946" y="15647"/>
                  </a:cubicBezTo>
                  <a:cubicBezTo>
                    <a:pt x="11987" y="15647"/>
                    <a:pt x="12023" y="15629"/>
                    <a:pt x="12059" y="15629"/>
                  </a:cubicBezTo>
                  <a:cubicBezTo>
                    <a:pt x="12135" y="15629"/>
                    <a:pt x="12190" y="15607"/>
                    <a:pt x="12248" y="15607"/>
                  </a:cubicBezTo>
                  <a:lnTo>
                    <a:pt x="12284" y="15607"/>
                  </a:lnTo>
                  <a:cubicBezTo>
                    <a:pt x="12302" y="15607"/>
                    <a:pt x="12325" y="15589"/>
                    <a:pt x="12361" y="15589"/>
                  </a:cubicBezTo>
                  <a:cubicBezTo>
                    <a:pt x="12456" y="15589"/>
                    <a:pt x="12528" y="15571"/>
                    <a:pt x="12622" y="15553"/>
                  </a:cubicBezTo>
                  <a:lnTo>
                    <a:pt x="12848" y="15516"/>
                  </a:lnTo>
                  <a:cubicBezTo>
                    <a:pt x="13001" y="15476"/>
                    <a:pt x="13150" y="15440"/>
                    <a:pt x="13280" y="15404"/>
                  </a:cubicBezTo>
                  <a:cubicBezTo>
                    <a:pt x="14313" y="15138"/>
                    <a:pt x="15142" y="14687"/>
                    <a:pt x="15742" y="14070"/>
                  </a:cubicBezTo>
                  <a:cubicBezTo>
                    <a:pt x="16287" y="13488"/>
                    <a:pt x="16472" y="12753"/>
                    <a:pt x="16585" y="12113"/>
                  </a:cubicBezTo>
                  <a:cubicBezTo>
                    <a:pt x="16810" y="10819"/>
                    <a:pt x="16774" y="9354"/>
                    <a:pt x="16472" y="7907"/>
                  </a:cubicBezTo>
                  <a:cubicBezTo>
                    <a:pt x="16116" y="6217"/>
                    <a:pt x="15458" y="4923"/>
                    <a:pt x="14502" y="4058"/>
                  </a:cubicBezTo>
                  <a:cubicBezTo>
                    <a:pt x="14128" y="3720"/>
                    <a:pt x="13677" y="3458"/>
                    <a:pt x="13186" y="3269"/>
                  </a:cubicBezTo>
                  <a:lnTo>
                    <a:pt x="13168" y="3269"/>
                  </a:lnTo>
                  <a:lnTo>
                    <a:pt x="13114" y="3251"/>
                  </a:lnTo>
                  <a:cubicBezTo>
                    <a:pt x="13055" y="3233"/>
                    <a:pt x="12978" y="3210"/>
                    <a:pt x="12906" y="3174"/>
                  </a:cubicBezTo>
                  <a:cubicBezTo>
                    <a:pt x="12848" y="3156"/>
                    <a:pt x="12794" y="3156"/>
                    <a:pt x="12735" y="3138"/>
                  </a:cubicBezTo>
                  <a:lnTo>
                    <a:pt x="12059" y="2742"/>
                  </a:lnTo>
                  <a:lnTo>
                    <a:pt x="12041" y="2724"/>
                  </a:lnTo>
                  <a:cubicBezTo>
                    <a:pt x="11987" y="2688"/>
                    <a:pt x="11910" y="2647"/>
                    <a:pt x="11851" y="2611"/>
                  </a:cubicBezTo>
                  <a:cubicBezTo>
                    <a:pt x="11198" y="2291"/>
                    <a:pt x="10463" y="2160"/>
                    <a:pt x="9823" y="2065"/>
                  </a:cubicBezTo>
                  <a:cubicBezTo>
                    <a:pt x="9544" y="2029"/>
                    <a:pt x="9260" y="2011"/>
                    <a:pt x="8962" y="1971"/>
                  </a:cubicBezTo>
                  <a:cubicBezTo>
                    <a:pt x="8719" y="808"/>
                    <a:pt x="7758" y="1"/>
                    <a:pt x="65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225;p91">
              <a:extLst>
                <a:ext uri="{FF2B5EF4-FFF2-40B4-BE49-F238E27FC236}">
                  <a16:creationId xmlns:a16="http://schemas.microsoft.com/office/drawing/2014/main" id="{B7AC86D8-79D6-4FFC-B8A0-33E212701189}"/>
                </a:ext>
              </a:extLst>
            </p:cNvPr>
            <p:cNvSpPr/>
            <p:nvPr/>
          </p:nvSpPr>
          <p:spPr>
            <a:xfrm>
              <a:off x="5491913" y="3326344"/>
              <a:ext cx="655461" cy="923140"/>
            </a:xfrm>
            <a:custGeom>
              <a:avLst/>
              <a:gdLst/>
              <a:ahLst/>
              <a:cxnLst/>
              <a:rect l="l" t="t" r="r" b="b"/>
              <a:pathLst>
                <a:path w="8395" h="11823" extrusionOk="0">
                  <a:moveTo>
                    <a:pt x="5592" y="10771"/>
                  </a:moveTo>
                  <a:lnTo>
                    <a:pt x="5592" y="10771"/>
                  </a:lnTo>
                  <a:cubicBezTo>
                    <a:pt x="5594" y="10771"/>
                    <a:pt x="5569" y="10784"/>
                    <a:pt x="5544" y="10793"/>
                  </a:cubicBezTo>
                  <a:lnTo>
                    <a:pt x="5544" y="10793"/>
                  </a:lnTo>
                  <a:cubicBezTo>
                    <a:pt x="5578" y="10777"/>
                    <a:pt x="5591" y="10771"/>
                    <a:pt x="5592" y="10771"/>
                  </a:cubicBezTo>
                  <a:close/>
                  <a:moveTo>
                    <a:pt x="5261" y="10898"/>
                  </a:moveTo>
                  <a:cubicBezTo>
                    <a:pt x="5259" y="10899"/>
                    <a:pt x="5258" y="10900"/>
                    <a:pt x="5256" y="10900"/>
                  </a:cubicBezTo>
                  <a:lnTo>
                    <a:pt x="5256" y="10900"/>
                  </a:lnTo>
                  <a:cubicBezTo>
                    <a:pt x="5258" y="10900"/>
                    <a:pt x="5260" y="10899"/>
                    <a:pt x="5261" y="10898"/>
                  </a:cubicBezTo>
                  <a:close/>
                  <a:moveTo>
                    <a:pt x="4768" y="11031"/>
                  </a:moveTo>
                  <a:cubicBezTo>
                    <a:pt x="4764" y="11031"/>
                    <a:pt x="4738" y="11035"/>
                    <a:pt x="4675" y="11047"/>
                  </a:cubicBezTo>
                  <a:cubicBezTo>
                    <a:pt x="4702" y="11047"/>
                    <a:pt x="4778" y="11031"/>
                    <a:pt x="4768" y="11031"/>
                  </a:cubicBezTo>
                  <a:close/>
                  <a:moveTo>
                    <a:pt x="3638" y="1"/>
                  </a:moveTo>
                  <a:cubicBezTo>
                    <a:pt x="3347" y="1"/>
                    <a:pt x="2994" y="114"/>
                    <a:pt x="2818" y="341"/>
                  </a:cubicBezTo>
                  <a:cubicBezTo>
                    <a:pt x="2629" y="566"/>
                    <a:pt x="2985" y="661"/>
                    <a:pt x="3174" y="661"/>
                  </a:cubicBezTo>
                  <a:lnTo>
                    <a:pt x="3287" y="661"/>
                  </a:lnTo>
                  <a:cubicBezTo>
                    <a:pt x="3156" y="661"/>
                    <a:pt x="3287" y="661"/>
                    <a:pt x="3323" y="679"/>
                  </a:cubicBezTo>
                  <a:cubicBezTo>
                    <a:pt x="3400" y="679"/>
                    <a:pt x="3476" y="702"/>
                    <a:pt x="3548" y="702"/>
                  </a:cubicBezTo>
                  <a:cubicBezTo>
                    <a:pt x="3625" y="720"/>
                    <a:pt x="3720" y="738"/>
                    <a:pt x="3796" y="756"/>
                  </a:cubicBezTo>
                  <a:cubicBezTo>
                    <a:pt x="3763" y="750"/>
                    <a:pt x="3750" y="748"/>
                    <a:pt x="3747" y="748"/>
                  </a:cubicBezTo>
                  <a:cubicBezTo>
                    <a:pt x="3742" y="748"/>
                    <a:pt x="3802" y="761"/>
                    <a:pt x="3814" y="774"/>
                  </a:cubicBezTo>
                  <a:cubicBezTo>
                    <a:pt x="3868" y="774"/>
                    <a:pt x="3927" y="792"/>
                    <a:pt x="3963" y="814"/>
                  </a:cubicBezTo>
                  <a:cubicBezTo>
                    <a:pt x="4112" y="868"/>
                    <a:pt x="4247" y="927"/>
                    <a:pt x="4378" y="999"/>
                  </a:cubicBezTo>
                  <a:cubicBezTo>
                    <a:pt x="4509" y="1076"/>
                    <a:pt x="4585" y="1112"/>
                    <a:pt x="4734" y="1224"/>
                  </a:cubicBezTo>
                  <a:cubicBezTo>
                    <a:pt x="5261" y="1603"/>
                    <a:pt x="5654" y="2108"/>
                    <a:pt x="5956" y="2653"/>
                  </a:cubicBezTo>
                  <a:cubicBezTo>
                    <a:pt x="6632" y="3893"/>
                    <a:pt x="6893" y="5340"/>
                    <a:pt x="6970" y="6710"/>
                  </a:cubicBezTo>
                  <a:cubicBezTo>
                    <a:pt x="7006" y="7350"/>
                    <a:pt x="6970" y="7986"/>
                    <a:pt x="6875" y="8608"/>
                  </a:cubicBezTo>
                  <a:cubicBezTo>
                    <a:pt x="6798" y="9190"/>
                    <a:pt x="6668" y="9789"/>
                    <a:pt x="6312" y="10240"/>
                  </a:cubicBezTo>
                  <a:cubicBezTo>
                    <a:pt x="6276" y="10258"/>
                    <a:pt x="6253" y="10298"/>
                    <a:pt x="6217" y="10316"/>
                  </a:cubicBezTo>
                  <a:cubicBezTo>
                    <a:pt x="6217" y="10327"/>
                    <a:pt x="6182" y="10367"/>
                    <a:pt x="6172" y="10379"/>
                  </a:cubicBezTo>
                  <a:lnTo>
                    <a:pt x="6172" y="10379"/>
                  </a:lnTo>
                  <a:cubicBezTo>
                    <a:pt x="6119" y="10427"/>
                    <a:pt x="6059" y="10474"/>
                    <a:pt x="6010" y="10524"/>
                  </a:cubicBezTo>
                  <a:cubicBezTo>
                    <a:pt x="5974" y="10542"/>
                    <a:pt x="5956" y="10560"/>
                    <a:pt x="5915" y="10578"/>
                  </a:cubicBezTo>
                  <a:cubicBezTo>
                    <a:pt x="5903" y="10590"/>
                    <a:pt x="5839" y="10629"/>
                    <a:pt x="5839" y="10629"/>
                  </a:cubicBezTo>
                  <a:cubicBezTo>
                    <a:pt x="5840" y="10629"/>
                    <a:pt x="5855" y="10621"/>
                    <a:pt x="5897" y="10596"/>
                  </a:cubicBezTo>
                  <a:lnTo>
                    <a:pt x="5897" y="10596"/>
                  </a:lnTo>
                  <a:cubicBezTo>
                    <a:pt x="5802" y="10655"/>
                    <a:pt x="5730" y="10709"/>
                    <a:pt x="5635" y="10749"/>
                  </a:cubicBezTo>
                  <a:cubicBezTo>
                    <a:pt x="5606" y="10764"/>
                    <a:pt x="5573" y="10779"/>
                    <a:pt x="5543" y="10794"/>
                  </a:cubicBezTo>
                  <a:lnTo>
                    <a:pt x="5543" y="10794"/>
                  </a:lnTo>
                  <a:cubicBezTo>
                    <a:pt x="5528" y="10799"/>
                    <a:pt x="5514" y="10803"/>
                    <a:pt x="5505" y="10803"/>
                  </a:cubicBezTo>
                  <a:cubicBezTo>
                    <a:pt x="5428" y="10844"/>
                    <a:pt x="5351" y="10880"/>
                    <a:pt x="5261" y="10898"/>
                  </a:cubicBezTo>
                  <a:cubicBezTo>
                    <a:pt x="5261" y="10898"/>
                    <a:pt x="5261" y="10898"/>
                    <a:pt x="5261" y="10898"/>
                  </a:cubicBezTo>
                  <a:lnTo>
                    <a:pt x="5261" y="10898"/>
                  </a:lnTo>
                  <a:cubicBezTo>
                    <a:pt x="5249" y="10903"/>
                    <a:pt x="5237" y="10908"/>
                    <a:pt x="5227" y="10912"/>
                  </a:cubicBezTo>
                  <a:lnTo>
                    <a:pt x="5227" y="10912"/>
                  </a:lnTo>
                  <a:cubicBezTo>
                    <a:pt x="5237" y="10908"/>
                    <a:pt x="5247" y="10904"/>
                    <a:pt x="5256" y="10900"/>
                  </a:cubicBezTo>
                  <a:lnTo>
                    <a:pt x="5256" y="10900"/>
                  </a:lnTo>
                  <a:cubicBezTo>
                    <a:pt x="5227" y="10913"/>
                    <a:pt x="5168" y="10936"/>
                    <a:pt x="5167" y="10936"/>
                  </a:cubicBezTo>
                  <a:cubicBezTo>
                    <a:pt x="5167" y="10936"/>
                    <a:pt x="5183" y="10930"/>
                    <a:pt x="5227" y="10912"/>
                  </a:cubicBezTo>
                  <a:lnTo>
                    <a:pt x="5227" y="10912"/>
                  </a:lnTo>
                  <a:cubicBezTo>
                    <a:pt x="5194" y="10924"/>
                    <a:pt x="5156" y="10934"/>
                    <a:pt x="5126" y="10934"/>
                  </a:cubicBezTo>
                  <a:cubicBezTo>
                    <a:pt x="5036" y="10975"/>
                    <a:pt x="4923" y="10993"/>
                    <a:pt x="4811" y="11029"/>
                  </a:cubicBezTo>
                  <a:cubicBezTo>
                    <a:pt x="4770" y="11029"/>
                    <a:pt x="4716" y="11047"/>
                    <a:pt x="4675" y="11047"/>
                  </a:cubicBezTo>
                  <a:cubicBezTo>
                    <a:pt x="4585" y="11069"/>
                    <a:pt x="4491" y="11087"/>
                    <a:pt x="4396" y="11087"/>
                  </a:cubicBezTo>
                  <a:cubicBezTo>
                    <a:pt x="4301" y="11105"/>
                    <a:pt x="4188" y="11105"/>
                    <a:pt x="4094" y="11123"/>
                  </a:cubicBezTo>
                  <a:cubicBezTo>
                    <a:pt x="4082" y="11123"/>
                    <a:pt x="4004" y="11131"/>
                    <a:pt x="4002" y="11131"/>
                  </a:cubicBezTo>
                  <a:cubicBezTo>
                    <a:pt x="4002" y="11131"/>
                    <a:pt x="4020" y="11129"/>
                    <a:pt x="4076" y="11123"/>
                  </a:cubicBezTo>
                  <a:cubicBezTo>
                    <a:pt x="4022" y="11123"/>
                    <a:pt x="3945" y="11141"/>
                    <a:pt x="3886" y="11141"/>
                  </a:cubicBezTo>
                  <a:lnTo>
                    <a:pt x="3305" y="11141"/>
                  </a:lnTo>
                  <a:cubicBezTo>
                    <a:pt x="3210" y="11141"/>
                    <a:pt x="3120" y="11141"/>
                    <a:pt x="3026" y="11123"/>
                  </a:cubicBezTo>
                  <a:lnTo>
                    <a:pt x="2800" y="11123"/>
                  </a:lnTo>
                  <a:cubicBezTo>
                    <a:pt x="2534" y="11087"/>
                    <a:pt x="2273" y="11047"/>
                    <a:pt x="2011" y="11011"/>
                  </a:cubicBezTo>
                  <a:cubicBezTo>
                    <a:pt x="1881" y="10993"/>
                    <a:pt x="1768" y="10957"/>
                    <a:pt x="1633" y="10934"/>
                  </a:cubicBezTo>
                  <a:cubicBezTo>
                    <a:pt x="1619" y="10934"/>
                    <a:pt x="1512" y="10904"/>
                    <a:pt x="1506" y="10904"/>
                  </a:cubicBezTo>
                  <a:cubicBezTo>
                    <a:pt x="1505" y="10904"/>
                    <a:pt x="1514" y="10907"/>
                    <a:pt x="1542" y="10916"/>
                  </a:cubicBezTo>
                  <a:cubicBezTo>
                    <a:pt x="1466" y="10898"/>
                    <a:pt x="1407" y="10880"/>
                    <a:pt x="1353" y="10862"/>
                  </a:cubicBezTo>
                  <a:cubicBezTo>
                    <a:pt x="1262" y="10833"/>
                    <a:pt x="1165" y="10820"/>
                    <a:pt x="1068" y="10820"/>
                  </a:cubicBezTo>
                  <a:cubicBezTo>
                    <a:pt x="844" y="10820"/>
                    <a:pt x="616" y="10889"/>
                    <a:pt x="434" y="10993"/>
                  </a:cubicBezTo>
                  <a:cubicBezTo>
                    <a:pt x="280" y="11069"/>
                    <a:pt x="1" y="11349"/>
                    <a:pt x="303" y="11443"/>
                  </a:cubicBezTo>
                  <a:cubicBezTo>
                    <a:pt x="1138" y="11695"/>
                    <a:pt x="2035" y="11822"/>
                    <a:pt x="2930" y="11822"/>
                  </a:cubicBezTo>
                  <a:cubicBezTo>
                    <a:pt x="3702" y="11822"/>
                    <a:pt x="4473" y="11728"/>
                    <a:pt x="5203" y="11538"/>
                  </a:cubicBezTo>
                  <a:cubicBezTo>
                    <a:pt x="6050" y="11313"/>
                    <a:pt x="6857" y="10934"/>
                    <a:pt x="7439" y="10316"/>
                  </a:cubicBezTo>
                  <a:cubicBezTo>
                    <a:pt x="7889" y="9848"/>
                    <a:pt x="8056" y="9226"/>
                    <a:pt x="8169" y="8608"/>
                  </a:cubicBezTo>
                  <a:cubicBezTo>
                    <a:pt x="8394" y="7274"/>
                    <a:pt x="8340" y="5885"/>
                    <a:pt x="8056" y="4569"/>
                  </a:cubicBezTo>
                  <a:cubicBezTo>
                    <a:pt x="7795" y="3253"/>
                    <a:pt x="7267" y="1883"/>
                    <a:pt x="6235" y="963"/>
                  </a:cubicBezTo>
                  <a:cubicBezTo>
                    <a:pt x="5541" y="341"/>
                    <a:pt x="4639" y="43"/>
                    <a:pt x="3702" y="3"/>
                  </a:cubicBezTo>
                  <a:cubicBezTo>
                    <a:pt x="3681" y="2"/>
                    <a:pt x="3660" y="1"/>
                    <a:pt x="3638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226;p91">
              <a:extLst>
                <a:ext uri="{FF2B5EF4-FFF2-40B4-BE49-F238E27FC236}">
                  <a16:creationId xmlns:a16="http://schemas.microsoft.com/office/drawing/2014/main" id="{9C9D2FE4-5794-4D3D-A66F-99AA2A877BBB}"/>
                </a:ext>
              </a:extLst>
            </p:cNvPr>
            <p:cNvSpPr/>
            <p:nvPr/>
          </p:nvSpPr>
          <p:spPr>
            <a:xfrm>
              <a:off x="5818903" y="3329701"/>
              <a:ext cx="96894" cy="142262"/>
            </a:xfrm>
            <a:custGeom>
              <a:avLst/>
              <a:gdLst/>
              <a:ahLst/>
              <a:cxnLst/>
              <a:rect l="l" t="t" r="r" b="b"/>
              <a:pathLst>
                <a:path w="1241" h="1822" extrusionOk="0">
                  <a:moveTo>
                    <a:pt x="0" y="0"/>
                  </a:moveTo>
                  <a:cubicBezTo>
                    <a:pt x="172" y="357"/>
                    <a:pt x="321" y="695"/>
                    <a:pt x="415" y="1069"/>
                  </a:cubicBezTo>
                  <a:cubicBezTo>
                    <a:pt x="415" y="1069"/>
                    <a:pt x="433" y="1069"/>
                    <a:pt x="433" y="1087"/>
                  </a:cubicBezTo>
                  <a:cubicBezTo>
                    <a:pt x="510" y="1145"/>
                    <a:pt x="600" y="1199"/>
                    <a:pt x="677" y="1276"/>
                  </a:cubicBezTo>
                  <a:cubicBezTo>
                    <a:pt x="884" y="1447"/>
                    <a:pt x="1073" y="1632"/>
                    <a:pt x="1240" y="1822"/>
                  </a:cubicBezTo>
                  <a:cubicBezTo>
                    <a:pt x="1204" y="1276"/>
                    <a:pt x="1051" y="731"/>
                    <a:pt x="825" y="208"/>
                  </a:cubicBezTo>
                  <a:cubicBezTo>
                    <a:pt x="564" y="113"/>
                    <a:pt x="284" y="36"/>
                    <a:pt x="0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27;p91">
              <a:extLst>
                <a:ext uri="{FF2B5EF4-FFF2-40B4-BE49-F238E27FC236}">
                  <a16:creationId xmlns:a16="http://schemas.microsoft.com/office/drawing/2014/main" id="{E4595F40-C29F-457D-A0E2-B7A6F425B103}"/>
                </a:ext>
              </a:extLst>
            </p:cNvPr>
            <p:cNvSpPr/>
            <p:nvPr/>
          </p:nvSpPr>
          <p:spPr>
            <a:xfrm>
              <a:off x="5776350" y="4185995"/>
              <a:ext cx="94005" cy="60278"/>
            </a:xfrm>
            <a:custGeom>
              <a:avLst/>
              <a:gdLst/>
              <a:ahLst/>
              <a:cxnLst/>
              <a:rect l="l" t="t" r="r" b="b"/>
              <a:pathLst>
                <a:path w="1204" h="772" extrusionOk="0">
                  <a:moveTo>
                    <a:pt x="1204" y="1"/>
                  </a:moveTo>
                  <a:cubicBezTo>
                    <a:pt x="1186" y="1"/>
                    <a:pt x="1186" y="19"/>
                    <a:pt x="1168" y="19"/>
                  </a:cubicBezTo>
                  <a:lnTo>
                    <a:pt x="1109" y="19"/>
                  </a:lnTo>
                  <a:cubicBezTo>
                    <a:pt x="1091" y="19"/>
                    <a:pt x="1055" y="37"/>
                    <a:pt x="1032" y="37"/>
                  </a:cubicBezTo>
                  <a:cubicBezTo>
                    <a:pt x="942" y="59"/>
                    <a:pt x="848" y="77"/>
                    <a:pt x="753" y="77"/>
                  </a:cubicBezTo>
                  <a:cubicBezTo>
                    <a:pt x="658" y="95"/>
                    <a:pt x="545" y="95"/>
                    <a:pt x="451" y="113"/>
                  </a:cubicBezTo>
                  <a:lnTo>
                    <a:pt x="415" y="113"/>
                  </a:lnTo>
                  <a:cubicBezTo>
                    <a:pt x="320" y="357"/>
                    <a:pt x="189" y="600"/>
                    <a:pt x="0" y="771"/>
                  </a:cubicBezTo>
                  <a:cubicBezTo>
                    <a:pt x="320" y="753"/>
                    <a:pt x="622" y="713"/>
                    <a:pt x="920" y="659"/>
                  </a:cubicBezTo>
                  <a:cubicBezTo>
                    <a:pt x="1032" y="451"/>
                    <a:pt x="1127" y="226"/>
                    <a:pt x="1204" y="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228;p91">
              <a:extLst>
                <a:ext uri="{FF2B5EF4-FFF2-40B4-BE49-F238E27FC236}">
                  <a16:creationId xmlns:a16="http://schemas.microsoft.com/office/drawing/2014/main" id="{411A46A2-E794-4A44-8CE6-2AE4494FCDD5}"/>
                </a:ext>
              </a:extLst>
            </p:cNvPr>
            <p:cNvSpPr/>
            <p:nvPr/>
          </p:nvSpPr>
          <p:spPr>
            <a:xfrm>
              <a:off x="5034376" y="3275514"/>
              <a:ext cx="841988" cy="1048536"/>
            </a:xfrm>
            <a:custGeom>
              <a:avLst/>
              <a:gdLst/>
              <a:ahLst/>
              <a:cxnLst/>
              <a:rect l="l" t="t" r="r" b="b"/>
              <a:pathLst>
                <a:path w="10784" h="13429" extrusionOk="0">
                  <a:moveTo>
                    <a:pt x="10517" y="7889"/>
                  </a:moveTo>
                  <a:lnTo>
                    <a:pt x="10517" y="2516"/>
                  </a:lnTo>
                  <a:cubicBezTo>
                    <a:pt x="10517" y="861"/>
                    <a:pt x="10107" y="0"/>
                    <a:pt x="8151" y="0"/>
                  </a:cubicBezTo>
                  <a:lnTo>
                    <a:pt x="5392" y="316"/>
                  </a:lnTo>
                  <a:lnTo>
                    <a:pt x="3814" y="244"/>
                  </a:lnTo>
                  <a:cubicBezTo>
                    <a:pt x="1858" y="244"/>
                    <a:pt x="262" y="861"/>
                    <a:pt x="262" y="2516"/>
                  </a:cubicBezTo>
                  <a:lnTo>
                    <a:pt x="262" y="7889"/>
                  </a:lnTo>
                  <a:cubicBezTo>
                    <a:pt x="208" y="10931"/>
                    <a:pt x="1" y="13429"/>
                    <a:pt x="5108" y="13429"/>
                  </a:cubicBezTo>
                  <a:lnTo>
                    <a:pt x="5392" y="13429"/>
                  </a:lnTo>
                  <a:lnTo>
                    <a:pt x="5672" y="13429"/>
                  </a:lnTo>
                  <a:cubicBezTo>
                    <a:pt x="10783" y="13429"/>
                    <a:pt x="10576" y="10931"/>
                    <a:pt x="10517" y="788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229;p91">
              <a:extLst>
                <a:ext uri="{FF2B5EF4-FFF2-40B4-BE49-F238E27FC236}">
                  <a16:creationId xmlns:a16="http://schemas.microsoft.com/office/drawing/2014/main" id="{1BBC475D-A0CB-4EF4-885A-CC5CCCE72BC4}"/>
                </a:ext>
              </a:extLst>
            </p:cNvPr>
            <p:cNvSpPr/>
            <p:nvPr/>
          </p:nvSpPr>
          <p:spPr>
            <a:xfrm>
              <a:off x="4952395" y="3266691"/>
              <a:ext cx="800763" cy="1071804"/>
            </a:xfrm>
            <a:custGeom>
              <a:avLst/>
              <a:gdLst/>
              <a:ahLst/>
              <a:cxnLst/>
              <a:rect l="l" t="t" r="r" b="b"/>
              <a:pathLst>
                <a:path w="10256" h="13727" extrusionOk="0">
                  <a:moveTo>
                    <a:pt x="10008" y="8245"/>
                  </a:moveTo>
                  <a:lnTo>
                    <a:pt x="9990" y="2949"/>
                  </a:lnTo>
                  <a:cubicBezTo>
                    <a:pt x="9990" y="1312"/>
                    <a:pt x="8489" y="1"/>
                    <a:pt x="6627" y="1"/>
                  </a:cubicBezTo>
                  <a:lnTo>
                    <a:pt x="5126" y="1"/>
                  </a:lnTo>
                  <a:lnTo>
                    <a:pt x="3625" y="1"/>
                  </a:lnTo>
                  <a:cubicBezTo>
                    <a:pt x="1763" y="1"/>
                    <a:pt x="262" y="1312"/>
                    <a:pt x="262" y="2949"/>
                  </a:cubicBezTo>
                  <a:lnTo>
                    <a:pt x="244" y="8245"/>
                  </a:lnTo>
                  <a:cubicBezTo>
                    <a:pt x="185" y="11247"/>
                    <a:pt x="1" y="13727"/>
                    <a:pt x="4864" y="13727"/>
                  </a:cubicBezTo>
                  <a:lnTo>
                    <a:pt x="5126" y="13727"/>
                  </a:lnTo>
                  <a:lnTo>
                    <a:pt x="5387" y="13727"/>
                  </a:lnTo>
                  <a:cubicBezTo>
                    <a:pt x="10256" y="13727"/>
                    <a:pt x="10066" y="11247"/>
                    <a:pt x="10008" y="8245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230;p91">
              <a:extLst>
                <a:ext uri="{FF2B5EF4-FFF2-40B4-BE49-F238E27FC236}">
                  <a16:creationId xmlns:a16="http://schemas.microsoft.com/office/drawing/2014/main" id="{FD3FF7D8-18C0-4601-8B78-2AC875FC79A6}"/>
                </a:ext>
              </a:extLst>
            </p:cNvPr>
            <p:cNvSpPr/>
            <p:nvPr/>
          </p:nvSpPr>
          <p:spPr>
            <a:xfrm>
              <a:off x="5226604" y="3093512"/>
              <a:ext cx="312232" cy="189110"/>
            </a:xfrm>
            <a:custGeom>
              <a:avLst/>
              <a:gdLst/>
              <a:ahLst/>
              <a:cxnLst/>
              <a:rect l="l" t="t" r="r" b="b"/>
              <a:pathLst>
                <a:path w="3999" h="2422" extrusionOk="0">
                  <a:moveTo>
                    <a:pt x="3548" y="2421"/>
                  </a:moveTo>
                  <a:cubicBezTo>
                    <a:pt x="3304" y="2421"/>
                    <a:pt x="3043" y="2273"/>
                    <a:pt x="3025" y="1917"/>
                  </a:cubicBezTo>
                  <a:cubicBezTo>
                    <a:pt x="2984" y="1353"/>
                    <a:pt x="2461" y="1051"/>
                    <a:pt x="1952" y="1051"/>
                  </a:cubicBezTo>
                  <a:cubicBezTo>
                    <a:pt x="1632" y="1051"/>
                    <a:pt x="1370" y="1146"/>
                    <a:pt x="1199" y="1335"/>
                  </a:cubicBezTo>
                  <a:cubicBezTo>
                    <a:pt x="1050" y="1484"/>
                    <a:pt x="974" y="1691"/>
                    <a:pt x="996" y="1917"/>
                  </a:cubicBezTo>
                  <a:cubicBezTo>
                    <a:pt x="996" y="2047"/>
                    <a:pt x="956" y="2178"/>
                    <a:pt x="884" y="2273"/>
                  </a:cubicBezTo>
                  <a:cubicBezTo>
                    <a:pt x="807" y="2349"/>
                    <a:pt x="676" y="2403"/>
                    <a:pt x="545" y="2403"/>
                  </a:cubicBezTo>
                  <a:cubicBezTo>
                    <a:pt x="320" y="2403"/>
                    <a:pt x="54" y="2237"/>
                    <a:pt x="18" y="1880"/>
                  </a:cubicBezTo>
                  <a:cubicBezTo>
                    <a:pt x="0" y="1407"/>
                    <a:pt x="149" y="979"/>
                    <a:pt x="469" y="641"/>
                  </a:cubicBezTo>
                  <a:cubicBezTo>
                    <a:pt x="843" y="244"/>
                    <a:pt x="1370" y="19"/>
                    <a:pt x="1916" y="1"/>
                  </a:cubicBezTo>
                  <a:lnTo>
                    <a:pt x="1952" y="1"/>
                  </a:lnTo>
                  <a:cubicBezTo>
                    <a:pt x="3097" y="1"/>
                    <a:pt x="3904" y="790"/>
                    <a:pt x="3980" y="1935"/>
                  </a:cubicBezTo>
                  <a:cubicBezTo>
                    <a:pt x="3998" y="2083"/>
                    <a:pt x="3962" y="2219"/>
                    <a:pt x="3886" y="2291"/>
                  </a:cubicBezTo>
                  <a:cubicBezTo>
                    <a:pt x="3814" y="2385"/>
                    <a:pt x="3678" y="2421"/>
                    <a:pt x="3548" y="242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231;p91">
              <a:extLst>
                <a:ext uri="{FF2B5EF4-FFF2-40B4-BE49-F238E27FC236}">
                  <a16:creationId xmlns:a16="http://schemas.microsoft.com/office/drawing/2014/main" id="{5A9BACBC-A43C-42ED-81B0-20C1DAD5550A}"/>
                </a:ext>
              </a:extLst>
            </p:cNvPr>
            <p:cNvSpPr/>
            <p:nvPr/>
          </p:nvSpPr>
          <p:spPr>
            <a:xfrm>
              <a:off x="5261739" y="3122713"/>
              <a:ext cx="228845" cy="145463"/>
            </a:xfrm>
            <a:custGeom>
              <a:avLst/>
              <a:gdLst/>
              <a:ahLst/>
              <a:cxnLst/>
              <a:rect l="l" t="t" r="r" b="b"/>
              <a:pathLst>
                <a:path w="2931" h="1863" extrusionOk="0">
                  <a:moveTo>
                    <a:pt x="1502" y="1"/>
                  </a:moveTo>
                  <a:cubicBezTo>
                    <a:pt x="1335" y="1"/>
                    <a:pt x="1164" y="41"/>
                    <a:pt x="1015" y="96"/>
                  </a:cubicBezTo>
                  <a:lnTo>
                    <a:pt x="956" y="114"/>
                  </a:lnTo>
                  <a:lnTo>
                    <a:pt x="920" y="132"/>
                  </a:lnTo>
                  <a:lnTo>
                    <a:pt x="902" y="154"/>
                  </a:lnTo>
                  <a:cubicBezTo>
                    <a:pt x="862" y="172"/>
                    <a:pt x="826" y="190"/>
                    <a:pt x="790" y="208"/>
                  </a:cubicBezTo>
                  <a:cubicBezTo>
                    <a:pt x="713" y="244"/>
                    <a:pt x="636" y="285"/>
                    <a:pt x="582" y="339"/>
                  </a:cubicBezTo>
                  <a:cubicBezTo>
                    <a:pt x="524" y="380"/>
                    <a:pt x="470" y="434"/>
                    <a:pt x="411" y="492"/>
                  </a:cubicBezTo>
                  <a:cubicBezTo>
                    <a:pt x="393" y="528"/>
                    <a:pt x="375" y="546"/>
                    <a:pt x="339" y="582"/>
                  </a:cubicBezTo>
                  <a:cubicBezTo>
                    <a:pt x="339" y="605"/>
                    <a:pt x="321" y="605"/>
                    <a:pt x="321" y="623"/>
                  </a:cubicBezTo>
                  <a:cubicBezTo>
                    <a:pt x="298" y="641"/>
                    <a:pt x="280" y="659"/>
                    <a:pt x="280" y="659"/>
                  </a:cubicBezTo>
                  <a:cubicBezTo>
                    <a:pt x="262" y="695"/>
                    <a:pt x="244" y="736"/>
                    <a:pt x="226" y="754"/>
                  </a:cubicBezTo>
                  <a:cubicBezTo>
                    <a:pt x="208" y="790"/>
                    <a:pt x="186" y="808"/>
                    <a:pt x="168" y="848"/>
                  </a:cubicBezTo>
                  <a:cubicBezTo>
                    <a:pt x="150" y="902"/>
                    <a:pt x="113" y="961"/>
                    <a:pt x="95" y="1015"/>
                  </a:cubicBezTo>
                  <a:cubicBezTo>
                    <a:pt x="95" y="1033"/>
                    <a:pt x="95" y="1056"/>
                    <a:pt x="73" y="1074"/>
                  </a:cubicBezTo>
                  <a:lnTo>
                    <a:pt x="73" y="1110"/>
                  </a:lnTo>
                  <a:cubicBezTo>
                    <a:pt x="55" y="1146"/>
                    <a:pt x="55" y="1168"/>
                    <a:pt x="37" y="1186"/>
                  </a:cubicBezTo>
                  <a:cubicBezTo>
                    <a:pt x="37" y="1240"/>
                    <a:pt x="19" y="1299"/>
                    <a:pt x="19" y="1353"/>
                  </a:cubicBezTo>
                  <a:cubicBezTo>
                    <a:pt x="19" y="1371"/>
                    <a:pt x="1" y="1394"/>
                    <a:pt x="1" y="1412"/>
                  </a:cubicBezTo>
                  <a:lnTo>
                    <a:pt x="1" y="1484"/>
                  </a:lnTo>
                  <a:lnTo>
                    <a:pt x="1" y="1597"/>
                  </a:lnTo>
                  <a:lnTo>
                    <a:pt x="1" y="1768"/>
                  </a:lnTo>
                  <a:cubicBezTo>
                    <a:pt x="19" y="1732"/>
                    <a:pt x="19" y="1673"/>
                    <a:pt x="37" y="1597"/>
                  </a:cubicBezTo>
                  <a:cubicBezTo>
                    <a:pt x="37" y="1579"/>
                    <a:pt x="37" y="1543"/>
                    <a:pt x="55" y="1484"/>
                  </a:cubicBezTo>
                  <a:cubicBezTo>
                    <a:pt x="55" y="1466"/>
                    <a:pt x="55" y="1448"/>
                    <a:pt x="73" y="1430"/>
                  </a:cubicBezTo>
                  <a:cubicBezTo>
                    <a:pt x="73" y="1412"/>
                    <a:pt x="73" y="1394"/>
                    <a:pt x="95" y="1371"/>
                  </a:cubicBezTo>
                  <a:cubicBezTo>
                    <a:pt x="95" y="1317"/>
                    <a:pt x="113" y="1259"/>
                    <a:pt x="132" y="1222"/>
                  </a:cubicBezTo>
                  <a:cubicBezTo>
                    <a:pt x="150" y="1204"/>
                    <a:pt x="150" y="1168"/>
                    <a:pt x="168" y="1146"/>
                  </a:cubicBezTo>
                  <a:cubicBezTo>
                    <a:pt x="168" y="1128"/>
                    <a:pt x="168" y="1110"/>
                    <a:pt x="186" y="1110"/>
                  </a:cubicBezTo>
                  <a:cubicBezTo>
                    <a:pt x="186" y="1092"/>
                    <a:pt x="186" y="1074"/>
                    <a:pt x="208" y="1074"/>
                  </a:cubicBezTo>
                  <a:cubicBezTo>
                    <a:pt x="226" y="1015"/>
                    <a:pt x="244" y="961"/>
                    <a:pt x="280" y="902"/>
                  </a:cubicBezTo>
                  <a:cubicBezTo>
                    <a:pt x="298" y="884"/>
                    <a:pt x="321" y="866"/>
                    <a:pt x="339" y="830"/>
                  </a:cubicBezTo>
                  <a:cubicBezTo>
                    <a:pt x="357" y="808"/>
                    <a:pt x="375" y="772"/>
                    <a:pt x="393" y="754"/>
                  </a:cubicBezTo>
                  <a:cubicBezTo>
                    <a:pt x="411" y="736"/>
                    <a:pt x="411" y="736"/>
                    <a:pt x="434" y="718"/>
                  </a:cubicBezTo>
                  <a:cubicBezTo>
                    <a:pt x="434" y="695"/>
                    <a:pt x="452" y="695"/>
                    <a:pt x="452" y="677"/>
                  </a:cubicBezTo>
                  <a:cubicBezTo>
                    <a:pt x="488" y="659"/>
                    <a:pt x="506" y="623"/>
                    <a:pt x="524" y="605"/>
                  </a:cubicBezTo>
                  <a:cubicBezTo>
                    <a:pt x="582" y="564"/>
                    <a:pt x="636" y="510"/>
                    <a:pt x="695" y="470"/>
                  </a:cubicBezTo>
                  <a:cubicBezTo>
                    <a:pt x="749" y="434"/>
                    <a:pt x="808" y="398"/>
                    <a:pt x="862" y="357"/>
                  </a:cubicBezTo>
                  <a:cubicBezTo>
                    <a:pt x="902" y="339"/>
                    <a:pt x="938" y="321"/>
                    <a:pt x="974" y="321"/>
                  </a:cubicBezTo>
                  <a:lnTo>
                    <a:pt x="997" y="303"/>
                  </a:lnTo>
                  <a:lnTo>
                    <a:pt x="1015" y="285"/>
                  </a:lnTo>
                  <a:lnTo>
                    <a:pt x="1069" y="267"/>
                  </a:lnTo>
                  <a:cubicBezTo>
                    <a:pt x="1222" y="226"/>
                    <a:pt x="1353" y="190"/>
                    <a:pt x="1502" y="190"/>
                  </a:cubicBezTo>
                  <a:lnTo>
                    <a:pt x="1673" y="190"/>
                  </a:lnTo>
                  <a:lnTo>
                    <a:pt x="1727" y="208"/>
                  </a:lnTo>
                  <a:lnTo>
                    <a:pt x="1786" y="208"/>
                  </a:lnTo>
                  <a:cubicBezTo>
                    <a:pt x="1804" y="208"/>
                    <a:pt x="1822" y="226"/>
                    <a:pt x="1840" y="226"/>
                  </a:cubicBezTo>
                  <a:lnTo>
                    <a:pt x="1899" y="244"/>
                  </a:lnTo>
                  <a:lnTo>
                    <a:pt x="1935" y="244"/>
                  </a:lnTo>
                  <a:cubicBezTo>
                    <a:pt x="1971" y="267"/>
                    <a:pt x="2011" y="285"/>
                    <a:pt x="2047" y="303"/>
                  </a:cubicBezTo>
                  <a:cubicBezTo>
                    <a:pt x="2065" y="321"/>
                    <a:pt x="2101" y="321"/>
                    <a:pt x="2142" y="339"/>
                  </a:cubicBezTo>
                  <a:cubicBezTo>
                    <a:pt x="2160" y="357"/>
                    <a:pt x="2196" y="380"/>
                    <a:pt x="2214" y="416"/>
                  </a:cubicBezTo>
                  <a:cubicBezTo>
                    <a:pt x="2237" y="416"/>
                    <a:pt x="2255" y="434"/>
                    <a:pt x="2273" y="434"/>
                  </a:cubicBezTo>
                  <a:lnTo>
                    <a:pt x="2309" y="470"/>
                  </a:lnTo>
                  <a:cubicBezTo>
                    <a:pt x="2327" y="492"/>
                    <a:pt x="2367" y="510"/>
                    <a:pt x="2385" y="546"/>
                  </a:cubicBezTo>
                  <a:cubicBezTo>
                    <a:pt x="2403" y="564"/>
                    <a:pt x="2439" y="582"/>
                    <a:pt x="2462" y="623"/>
                  </a:cubicBezTo>
                  <a:cubicBezTo>
                    <a:pt x="2498" y="659"/>
                    <a:pt x="2552" y="718"/>
                    <a:pt x="2593" y="772"/>
                  </a:cubicBezTo>
                  <a:cubicBezTo>
                    <a:pt x="2665" y="866"/>
                    <a:pt x="2723" y="979"/>
                    <a:pt x="2760" y="1092"/>
                  </a:cubicBezTo>
                  <a:cubicBezTo>
                    <a:pt x="2800" y="1204"/>
                    <a:pt x="2836" y="1299"/>
                    <a:pt x="2854" y="1394"/>
                  </a:cubicBezTo>
                  <a:cubicBezTo>
                    <a:pt x="2872" y="1484"/>
                    <a:pt x="2890" y="1579"/>
                    <a:pt x="2890" y="1637"/>
                  </a:cubicBezTo>
                  <a:cubicBezTo>
                    <a:pt x="2913" y="1786"/>
                    <a:pt x="2931" y="1863"/>
                    <a:pt x="2931" y="1863"/>
                  </a:cubicBezTo>
                  <a:lnTo>
                    <a:pt x="2931" y="1804"/>
                  </a:lnTo>
                  <a:lnTo>
                    <a:pt x="2931" y="1637"/>
                  </a:lnTo>
                  <a:lnTo>
                    <a:pt x="2931" y="1394"/>
                  </a:lnTo>
                  <a:cubicBezTo>
                    <a:pt x="2913" y="1299"/>
                    <a:pt x="2890" y="1186"/>
                    <a:pt x="2872" y="1056"/>
                  </a:cubicBezTo>
                  <a:cubicBezTo>
                    <a:pt x="2836" y="943"/>
                    <a:pt x="2778" y="808"/>
                    <a:pt x="2705" y="677"/>
                  </a:cubicBezTo>
                  <a:cubicBezTo>
                    <a:pt x="2665" y="623"/>
                    <a:pt x="2629" y="564"/>
                    <a:pt x="2575" y="510"/>
                  </a:cubicBezTo>
                  <a:cubicBezTo>
                    <a:pt x="2552" y="492"/>
                    <a:pt x="2516" y="452"/>
                    <a:pt x="2498" y="434"/>
                  </a:cubicBezTo>
                  <a:cubicBezTo>
                    <a:pt x="2480" y="398"/>
                    <a:pt x="2439" y="380"/>
                    <a:pt x="2421" y="339"/>
                  </a:cubicBezTo>
                  <a:lnTo>
                    <a:pt x="2367" y="303"/>
                  </a:lnTo>
                  <a:cubicBezTo>
                    <a:pt x="2367" y="285"/>
                    <a:pt x="2349" y="285"/>
                    <a:pt x="2327" y="267"/>
                  </a:cubicBezTo>
                  <a:cubicBezTo>
                    <a:pt x="2291" y="244"/>
                    <a:pt x="2273" y="208"/>
                    <a:pt x="2237" y="190"/>
                  </a:cubicBezTo>
                  <a:cubicBezTo>
                    <a:pt x="2196" y="172"/>
                    <a:pt x="2160" y="154"/>
                    <a:pt x="2124" y="132"/>
                  </a:cubicBezTo>
                  <a:cubicBezTo>
                    <a:pt x="2083" y="114"/>
                    <a:pt x="2047" y="96"/>
                    <a:pt x="2011" y="77"/>
                  </a:cubicBezTo>
                  <a:lnTo>
                    <a:pt x="1971" y="59"/>
                  </a:lnTo>
                  <a:lnTo>
                    <a:pt x="1953" y="59"/>
                  </a:lnTo>
                  <a:lnTo>
                    <a:pt x="1876" y="41"/>
                  </a:lnTo>
                  <a:cubicBezTo>
                    <a:pt x="1858" y="41"/>
                    <a:pt x="1840" y="19"/>
                    <a:pt x="1822" y="19"/>
                  </a:cubicBezTo>
                  <a:lnTo>
                    <a:pt x="1745" y="19"/>
                  </a:lnTo>
                  <a:lnTo>
                    <a:pt x="1691" y="1"/>
                  </a:ln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232;p91">
              <a:extLst>
                <a:ext uri="{FF2B5EF4-FFF2-40B4-BE49-F238E27FC236}">
                  <a16:creationId xmlns:a16="http://schemas.microsoft.com/office/drawing/2014/main" id="{1A6D077B-01B0-45C1-A024-A0F6901EA336}"/>
                </a:ext>
              </a:extLst>
            </p:cNvPr>
            <p:cNvSpPr/>
            <p:nvPr/>
          </p:nvSpPr>
          <p:spPr>
            <a:xfrm>
              <a:off x="4906641" y="3234288"/>
              <a:ext cx="887351" cy="585053"/>
            </a:xfrm>
            <a:custGeom>
              <a:avLst/>
              <a:gdLst/>
              <a:ahLst/>
              <a:cxnLst/>
              <a:rect l="l" t="t" r="r" b="b"/>
              <a:pathLst>
                <a:path w="11365" h="7493" extrusionOk="0">
                  <a:moveTo>
                    <a:pt x="9300" y="262"/>
                  </a:moveTo>
                  <a:cubicBezTo>
                    <a:pt x="7326" y="1"/>
                    <a:pt x="5338" y="114"/>
                    <a:pt x="3363" y="244"/>
                  </a:cubicBezTo>
                  <a:cubicBezTo>
                    <a:pt x="2818" y="280"/>
                    <a:pt x="2236" y="321"/>
                    <a:pt x="1786" y="618"/>
                  </a:cubicBezTo>
                  <a:cubicBezTo>
                    <a:pt x="1353" y="866"/>
                    <a:pt x="1150" y="1295"/>
                    <a:pt x="979" y="1709"/>
                  </a:cubicBezTo>
                  <a:cubicBezTo>
                    <a:pt x="753" y="2196"/>
                    <a:pt x="605" y="2705"/>
                    <a:pt x="492" y="3233"/>
                  </a:cubicBezTo>
                  <a:cubicBezTo>
                    <a:pt x="284" y="4170"/>
                    <a:pt x="1" y="5333"/>
                    <a:pt x="451" y="6253"/>
                  </a:cubicBezTo>
                  <a:cubicBezTo>
                    <a:pt x="677" y="6704"/>
                    <a:pt x="1222" y="6929"/>
                    <a:pt x="1731" y="7024"/>
                  </a:cubicBezTo>
                  <a:cubicBezTo>
                    <a:pt x="2349" y="7155"/>
                    <a:pt x="2989" y="7213"/>
                    <a:pt x="3629" y="7267"/>
                  </a:cubicBezTo>
                  <a:cubicBezTo>
                    <a:pt x="5374" y="7402"/>
                    <a:pt x="7177" y="7493"/>
                    <a:pt x="8926" y="7177"/>
                  </a:cubicBezTo>
                  <a:cubicBezTo>
                    <a:pt x="9377" y="7100"/>
                    <a:pt x="9561" y="7064"/>
                    <a:pt x="9994" y="6911"/>
                  </a:cubicBezTo>
                  <a:cubicBezTo>
                    <a:pt x="10238" y="6839"/>
                    <a:pt x="10503" y="6744"/>
                    <a:pt x="10616" y="6519"/>
                  </a:cubicBezTo>
                  <a:cubicBezTo>
                    <a:pt x="10706" y="6330"/>
                    <a:pt x="10652" y="6086"/>
                    <a:pt x="10652" y="5879"/>
                  </a:cubicBezTo>
                  <a:cubicBezTo>
                    <a:pt x="10634" y="5617"/>
                    <a:pt x="10634" y="5374"/>
                    <a:pt x="10634" y="5108"/>
                  </a:cubicBezTo>
                  <a:cubicBezTo>
                    <a:pt x="10616" y="4621"/>
                    <a:pt x="10634" y="4170"/>
                    <a:pt x="10616" y="3702"/>
                  </a:cubicBezTo>
                  <a:cubicBezTo>
                    <a:pt x="10576" y="2931"/>
                    <a:pt x="10463" y="1858"/>
                    <a:pt x="10972" y="1182"/>
                  </a:cubicBezTo>
                  <a:cubicBezTo>
                    <a:pt x="11067" y="1051"/>
                    <a:pt x="11198" y="938"/>
                    <a:pt x="11364" y="866"/>
                  </a:cubicBezTo>
                  <a:cubicBezTo>
                    <a:pt x="10747" y="506"/>
                    <a:pt x="10030" y="357"/>
                    <a:pt x="9300" y="262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233;p91">
              <a:extLst>
                <a:ext uri="{FF2B5EF4-FFF2-40B4-BE49-F238E27FC236}">
                  <a16:creationId xmlns:a16="http://schemas.microsoft.com/office/drawing/2014/main" id="{8749C6F6-CBE2-4E12-A523-AA22572A535B}"/>
                </a:ext>
              </a:extLst>
            </p:cNvPr>
            <p:cNvSpPr/>
            <p:nvPr/>
          </p:nvSpPr>
          <p:spPr>
            <a:xfrm>
              <a:off x="5068184" y="3517325"/>
              <a:ext cx="109855" cy="366820"/>
            </a:xfrm>
            <a:custGeom>
              <a:avLst/>
              <a:gdLst/>
              <a:ahLst/>
              <a:cxnLst/>
              <a:rect l="l" t="t" r="r" b="b"/>
              <a:pathLst>
                <a:path w="1407" h="4698" extrusionOk="0">
                  <a:moveTo>
                    <a:pt x="375" y="960"/>
                  </a:moveTo>
                  <a:cubicBezTo>
                    <a:pt x="131" y="1803"/>
                    <a:pt x="1" y="2741"/>
                    <a:pt x="131" y="3665"/>
                  </a:cubicBezTo>
                  <a:cubicBezTo>
                    <a:pt x="321" y="4697"/>
                    <a:pt x="1182" y="4413"/>
                    <a:pt x="1033" y="3530"/>
                  </a:cubicBezTo>
                  <a:cubicBezTo>
                    <a:pt x="938" y="2817"/>
                    <a:pt x="1015" y="2123"/>
                    <a:pt x="1182" y="1465"/>
                  </a:cubicBezTo>
                  <a:cubicBezTo>
                    <a:pt x="1407" y="640"/>
                    <a:pt x="695" y="0"/>
                    <a:pt x="375" y="96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234;p91">
              <a:extLst>
                <a:ext uri="{FF2B5EF4-FFF2-40B4-BE49-F238E27FC236}">
                  <a16:creationId xmlns:a16="http://schemas.microsoft.com/office/drawing/2014/main" id="{28BFA018-A76B-432A-854B-2868FF0B5E6C}"/>
                </a:ext>
              </a:extLst>
            </p:cNvPr>
            <p:cNvSpPr/>
            <p:nvPr/>
          </p:nvSpPr>
          <p:spPr>
            <a:xfrm>
              <a:off x="5504952" y="3515842"/>
              <a:ext cx="108840" cy="365102"/>
            </a:xfrm>
            <a:custGeom>
              <a:avLst/>
              <a:gdLst/>
              <a:ahLst/>
              <a:cxnLst/>
              <a:rect l="l" t="t" r="r" b="b"/>
              <a:pathLst>
                <a:path w="1394" h="4676" extrusionOk="0">
                  <a:moveTo>
                    <a:pt x="361" y="939"/>
                  </a:moveTo>
                  <a:cubicBezTo>
                    <a:pt x="113" y="1804"/>
                    <a:pt x="1" y="2724"/>
                    <a:pt x="136" y="3643"/>
                  </a:cubicBezTo>
                  <a:cubicBezTo>
                    <a:pt x="303" y="4675"/>
                    <a:pt x="1186" y="4414"/>
                    <a:pt x="1015" y="3512"/>
                  </a:cubicBezTo>
                  <a:cubicBezTo>
                    <a:pt x="925" y="2818"/>
                    <a:pt x="997" y="2124"/>
                    <a:pt x="1168" y="1448"/>
                  </a:cubicBezTo>
                  <a:cubicBezTo>
                    <a:pt x="1394" y="641"/>
                    <a:pt x="677" y="1"/>
                    <a:pt x="361" y="93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235;p91">
              <a:extLst>
                <a:ext uri="{FF2B5EF4-FFF2-40B4-BE49-F238E27FC236}">
                  <a16:creationId xmlns:a16="http://schemas.microsoft.com/office/drawing/2014/main" id="{E670A4AF-A2CA-4437-8CD6-0AB410507BD5}"/>
                </a:ext>
              </a:extLst>
            </p:cNvPr>
            <p:cNvSpPr/>
            <p:nvPr/>
          </p:nvSpPr>
          <p:spPr>
            <a:xfrm>
              <a:off x="5054833" y="3625699"/>
              <a:ext cx="126407" cy="85263"/>
            </a:xfrm>
            <a:custGeom>
              <a:avLst/>
              <a:gdLst/>
              <a:ahLst/>
              <a:cxnLst/>
              <a:rect l="l" t="t" r="r" b="b"/>
              <a:pathLst>
                <a:path w="1619" h="1092" extrusionOk="0">
                  <a:moveTo>
                    <a:pt x="1393" y="41"/>
                  </a:moveTo>
                  <a:lnTo>
                    <a:pt x="320" y="0"/>
                  </a:lnTo>
                  <a:cubicBezTo>
                    <a:pt x="190" y="0"/>
                    <a:pt x="77" y="95"/>
                    <a:pt x="59" y="226"/>
                  </a:cubicBezTo>
                  <a:lnTo>
                    <a:pt x="0" y="789"/>
                  </a:lnTo>
                  <a:cubicBezTo>
                    <a:pt x="0" y="924"/>
                    <a:pt x="95" y="1037"/>
                    <a:pt x="226" y="1037"/>
                  </a:cubicBezTo>
                  <a:lnTo>
                    <a:pt x="1298" y="1073"/>
                  </a:lnTo>
                  <a:cubicBezTo>
                    <a:pt x="1429" y="1091"/>
                    <a:pt x="1542" y="979"/>
                    <a:pt x="1560" y="848"/>
                  </a:cubicBezTo>
                  <a:lnTo>
                    <a:pt x="1596" y="284"/>
                  </a:lnTo>
                  <a:cubicBezTo>
                    <a:pt x="1619" y="154"/>
                    <a:pt x="1524" y="41"/>
                    <a:pt x="1393" y="41"/>
                  </a:cubicBezTo>
                  <a:close/>
                  <a:moveTo>
                    <a:pt x="1240" y="717"/>
                  </a:moveTo>
                  <a:cubicBezTo>
                    <a:pt x="1240" y="789"/>
                    <a:pt x="1168" y="866"/>
                    <a:pt x="1091" y="866"/>
                  </a:cubicBezTo>
                  <a:lnTo>
                    <a:pt x="469" y="830"/>
                  </a:lnTo>
                  <a:cubicBezTo>
                    <a:pt x="397" y="830"/>
                    <a:pt x="338" y="771"/>
                    <a:pt x="338" y="699"/>
                  </a:cubicBezTo>
                  <a:lnTo>
                    <a:pt x="379" y="361"/>
                  </a:lnTo>
                  <a:cubicBezTo>
                    <a:pt x="379" y="284"/>
                    <a:pt x="451" y="226"/>
                    <a:pt x="528" y="226"/>
                  </a:cubicBezTo>
                  <a:lnTo>
                    <a:pt x="1145" y="248"/>
                  </a:lnTo>
                  <a:cubicBezTo>
                    <a:pt x="1222" y="248"/>
                    <a:pt x="1280" y="320"/>
                    <a:pt x="1280" y="397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236;p91">
              <a:extLst>
                <a:ext uri="{FF2B5EF4-FFF2-40B4-BE49-F238E27FC236}">
                  <a16:creationId xmlns:a16="http://schemas.microsoft.com/office/drawing/2014/main" id="{A2C2F92E-CD93-406C-A8B8-1713A0689511}"/>
                </a:ext>
              </a:extLst>
            </p:cNvPr>
            <p:cNvSpPr/>
            <p:nvPr/>
          </p:nvSpPr>
          <p:spPr>
            <a:xfrm>
              <a:off x="5489102" y="3621483"/>
              <a:ext cx="126095" cy="85263"/>
            </a:xfrm>
            <a:custGeom>
              <a:avLst/>
              <a:gdLst/>
              <a:ahLst/>
              <a:cxnLst/>
              <a:rect l="l" t="t" r="r" b="b"/>
              <a:pathLst>
                <a:path w="1615" h="1092" extrusionOk="0">
                  <a:moveTo>
                    <a:pt x="1389" y="54"/>
                  </a:moveTo>
                  <a:lnTo>
                    <a:pt x="316" y="18"/>
                  </a:lnTo>
                  <a:cubicBezTo>
                    <a:pt x="186" y="0"/>
                    <a:pt x="73" y="113"/>
                    <a:pt x="55" y="244"/>
                  </a:cubicBezTo>
                  <a:lnTo>
                    <a:pt x="1" y="807"/>
                  </a:lnTo>
                  <a:cubicBezTo>
                    <a:pt x="1" y="938"/>
                    <a:pt x="91" y="1051"/>
                    <a:pt x="226" y="1051"/>
                  </a:cubicBezTo>
                  <a:lnTo>
                    <a:pt x="1294" y="1091"/>
                  </a:lnTo>
                  <a:cubicBezTo>
                    <a:pt x="1425" y="1091"/>
                    <a:pt x="1538" y="996"/>
                    <a:pt x="1556" y="866"/>
                  </a:cubicBezTo>
                  <a:lnTo>
                    <a:pt x="1597" y="302"/>
                  </a:lnTo>
                  <a:cubicBezTo>
                    <a:pt x="1615" y="167"/>
                    <a:pt x="1520" y="54"/>
                    <a:pt x="1389" y="54"/>
                  </a:cubicBezTo>
                  <a:close/>
                  <a:moveTo>
                    <a:pt x="1240" y="731"/>
                  </a:moveTo>
                  <a:cubicBezTo>
                    <a:pt x="1240" y="807"/>
                    <a:pt x="1164" y="866"/>
                    <a:pt x="1087" y="866"/>
                  </a:cubicBezTo>
                  <a:lnTo>
                    <a:pt x="470" y="843"/>
                  </a:lnTo>
                  <a:cubicBezTo>
                    <a:pt x="393" y="843"/>
                    <a:pt x="339" y="771"/>
                    <a:pt x="339" y="694"/>
                  </a:cubicBezTo>
                  <a:lnTo>
                    <a:pt x="375" y="374"/>
                  </a:lnTo>
                  <a:cubicBezTo>
                    <a:pt x="375" y="302"/>
                    <a:pt x="452" y="226"/>
                    <a:pt x="524" y="244"/>
                  </a:cubicBezTo>
                  <a:lnTo>
                    <a:pt x="1146" y="262"/>
                  </a:lnTo>
                  <a:cubicBezTo>
                    <a:pt x="1218" y="262"/>
                    <a:pt x="1276" y="320"/>
                    <a:pt x="1276" y="392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237;p91">
              <a:extLst>
                <a:ext uri="{FF2B5EF4-FFF2-40B4-BE49-F238E27FC236}">
                  <a16:creationId xmlns:a16="http://schemas.microsoft.com/office/drawing/2014/main" id="{14ECE7AE-CBE7-44A8-A574-F7E6F0D4392C}"/>
                </a:ext>
              </a:extLst>
            </p:cNvPr>
            <p:cNvSpPr/>
            <p:nvPr/>
          </p:nvSpPr>
          <p:spPr>
            <a:xfrm>
              <a:off x="5018214" y="3926616"/>
              <a:ext cx="671623" cy="363619"/>
            </a:xfrm>
            <a:custGeom>
              <a:avLst/>
              <a:gdLst/>
              <a:ahLst/>
              <a:cxnLst/>
              <a:rect l="l" t="t" r="r" b="b"/>
              <a:pathLst>
                <a:path w="8602" h="4657" extrusionOk="0">
                  <a:moveTo>
                    <a:pt x="8060" y="226"/>
                  </a:moveTo>
                  <a:cubicBezTo>
                    <a:pt x="8038" y="113"/>
                    <a:pt x="7925" y="0"/>
                    <a:pt x="7812" y="0"/>
                  </a:cubicBezTo>
                  <a:lnTo>
                    <a:pt x="884" y="91"/>
                  </a:lnTo>
                  <a:cubicBezTo>
                    <a:pt x="771" y="73"/>
                    <a:pt x="659" y="167"/>
                    <a:pt x="641" y="280"/>
                  </a:cubicBezTo>
                  <a:cubicBezTo>
                    <a:pt x="641" y="280"/>
                    <a:pt x="0" y="3904"/>
                    <a:pt x="3778" y="4242"/>
                  </a:cubicBezTo>
                  <a:cubicBezTo>
                    <a:pt x="8601" y="4657"/>
                    <a:pt x="8060" y="226"/>
                    <a:pt x="8060" y="226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238;p91">
              <a:extLst>
                <a:ext uri="{FF2B5EF4-FFF2-40B4-BE49-F238E27FC236}">
                  <a16:creationId xmlns:a16="http://schemas.microsoft.com/office/drawing/2014/main" id="{31CAFFE3-B269-4B4C-BC9B-0B0B7A9709FD}"/>
                </a:ext>
              </a:extLst>
            </p:cNvPr>
            <p:cNvSpPr/>
            <p:nvPr/>
          </p:nvSpPr>
          <p:spPr>
            <a:xfrm>
              <a:off x="5142826" y="3997044"/>
              <a:ext cx="414982" cy="206678"/>
            </a:xfrm>
            <a:custGeom>
              <a:avLst/>
              <a:gdLst/>
              <a:ahLst/>
              <a:cxnLst/>
              <a:rect l="l" t="t" r="r" b="b"/>
              <a:pathLst>
                <a:path w="5315" h="2647" extrusionOk="0">
                  <a:moveTo>
                    <a:pt x="4999" y="261"/>
                  </a:moveTo>
                  <a:cubicBezTo>
                    <a:pt x="4977" y="113"/>
                    <a:pt x="4846" y="0"/>
                    <a:pt x="4697" y="0"/>
                  </a:cubicBezTo>
                  <a:lnTo>
                    <a:pt x="676" y="54"/>
                  </a:lnTo>
                  <a:cubicBezTo>
                    <a:pt x="528" y="36"/>
                    <a:pt x="397" y="149"/>
                    <a:pt x="356" y="280"/>
                  </a:cubicBezTo>
                  <a:cubicBezTo>
                    <a:pt x="356" y="280"/>
                    <a:pt x="0" y="2213"/>
                    <a:pt x="2331" y="2403"/>
                  </a:cubicBezTo>
                  <a:cubicBezTo>
                    <a:pt x="5315" y="2646"/>
                    <a:pt x="4999" y="261"/>
                    <a:pt x="4999" y="26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239;p91">
              <a:extLst>
                <a:ext uri="{FF2B5EF4-FFF2-40B4-BE49-F238E27FC236}">
                  <a16:creationId xmlns:a16="http://schemas.microsoft.com/office/drawing/2014/main" id="{B3507462-627F-4F2E-BC3E-4995DB9A3125}"/>
                </a:ext>
              </a:extLst>
            </p:cNvPr>
            <p:cNvSpPr/>
            <p:nvPr/>
          </p:nvSpPr>
          <p:spPr>
            <a:xfrm>
              <a:off x="5777756" y="3680277"/>
              <a:ext cx="165837" cy="309431"/>
            </a:xfrm>
            <a:custGeom>
              <a:avLst/>
              <a:gdLst/>
              <a:ahLst/>
              <a:cxnLst/>
              <a:rect l="l" t="t" r="r" b="b"/>
              <a:pathLst>
                <a:path w="2124" h="3963" extrusionOk="0">
                  <a:moveTo>
                    <a:pt x="2123" y="2890"/>
                  </a:moveTo>
                  <a:cubicBezTo>
                    <a:pt x="2123" y="3471"/>
                    <a:pt x="1654" y="3962"/>
                    <a:pt x="1073" y="3962"/>
                  </a:cubicBezTo>
                  <a:cubicBezTo>
                    <a:pt x="473" y="3962"/>
                    <a:pt x="0" y="3471"/>
                    <a:pt x="0" y="2890"/>
                  </a:cubicBezTo>
                  <a:lnTo>
                    <a:pt x="0" y="1068"/>
                  </a:lnTo>
                  <a:cubicBezTo>
                    <a:pt x="0" y="469"/>
                    <a:pt x="473" y="0"/>
                    <a:pt x="1073" y="0"/>
                  </a:cubicBezTo>
                  <a:cubicBezTo>
                    <a:pt x="1654" y="0"/>
                    <a:pt x="2123" y="469"/>
                    <a:pt x="2123" y="1068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240;p91">
              <a:extLst>
                <a:ext uri="{FF2B5EF4-FFF2-40B4-BE49-F238E27FC236}">
                  <a16:creationId xmlns:a16="http://schemas.microsoft.com/office/drawing/2014/main" id="{0C8D29B9-E951-4003-83B6-DC9C6B7F7573}"/>
                </a:ext>
              </a:extLst>
            </p:cNvPr>
            <p:cNvSpPr/>
            <p:nvPr/>
          </p:nvSpPr>
          <p:spPr>
            <a:xfrm>
              <a:off x="5766122" y="3781233"/>
              <a:ext cx="209794" cy="350657"/>
            </a:xfrm>
            <a:custGeom>
              <a:avLst/>
              <a:gdLst/>
              <a:ahLst/>
              <a:cxnLst/>
              <a:rect l="l" t="t" r="r" b="b"/>
              <a:pathLst>
                <a:path w="2687" h="4491" extrusionOk="0">
                  <a:moveTo>
                    <a:pt x="149" y="190"/>
                  </a:moveTo>
                  <a:cubicBezTo>
                    <a:pt x="149" y="190"/>
                    <a:pt x="1596" y="434"/>
                    <a:pt x="2272" y="1"/>
                  </a:cubicBezTo>
                  <a:cubicBezTo>
                    <a:pt x="2272" y="1"/>
                    <a:pt x="2687" y="1128"/>
                    <a:pt x="2462" y="2764"/>
                  </a:cubicBezTo>
                  <a:cubicBezTo>
                    <a:pt x="2385" y="3287"/>
                    <a:pt x="2178" y="4490"/>
                    <a:pt x="1015" y="4396"/>
                  </a:cubicBezTo>
                  <a:cubicBezTo>
                    <a:pt x="77" y="4319"/>
                    <a:pt x="0" y="4170"/>
                    <a:pt x="77" y="3287"/>
                  </a:cubicBezTo>
                  <a:cubicBezTo>
                    <a:pt x="149" y="2291"/>
                    <a:pt x="149" y="190"/>
                    <a:pt x="149" y="190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241;p91">
              <a:extLst>
                <a:ext uri="{FF2B5EF4-FFF2-40B4-BE49-F238E27FC236}">
                  <a16:creationId xmlns:a16="http://schemas.microsoft.com/office/drawing/2014/main" id="{A82B4854-6FCB-48F7-BF98-A6D9B4E3CB77}"/>
                </a:ext>
              </a:extLst>
            </p:cNvPr>
            <p:cNvSpPr/>
            <p:nvPr/>
          </p:nvSpPr>
          <p:spPr>
            <a:xfrm>
              <a:off x="5798524" y="3691832"/>
              <a:ext cx="71831" cy="89480"/>
            </a:xfrm>
            <a:custGeom>
              <a:avLst/>
              <a:gdLst/>
              <a:ahLst/>
              <a:cxnLst/>
              <a:rect l="l" t="t" r="r" b="b"/>
              <a:pathLst>
                <a:path w="920" h="1146" extrusionOk="0">
                  <a:moveTo>
                    <a:pt x="658" y="1"/>
                  </a:moveTo>
                  <a:cubicBezTo>
                    <a:pt x="636" y="19"/>
                    <a:pt x="618" y="19"/>
                    <a:pt x="600" y="19"/>
                  </a:cubicBezTo>
                  <a:cubicBezTo>
                    <a:pt x="582" y="19"/>
                    <a:pt x="564" y="37"/>
                    <a:pt x="545" y="37"/>
                  </a:cubicBezTo>
                  <a:cubicBezTo>
                    <a:pt x="505" y="55"/>
                    <a:pt x="487" y="55"/>
                    <a:pt x="469" y="77"/>
                  </a:cubicBezTo>
                  <a:cubicBezTo>
                    <a:pt x="451" y="77"/>
                    <a:pt x="433" y="95"/>
                    <a:pt x="410" y="114"/>
                  </a:cubicBezTo>
                  <a:cubicBezTo>
                    <a:pt x="374" y="132"/>
                    <a:pt x="356" y="132"/>
                    <a:pt x="338" y="150"/>
                  </a:cubicBezTo>
                  <a:cubicBezTo>
                    <a:pt x="320" y="168"/>
                    <a:pt x="298" y="190"/>
                    <a:pt x="280" y="208"/>
                  </a:cubicBezTo>
                  <a:cubicBezTo>
                    <a:pt x="261" y="226"/>
                    <a:pt x="243" y="262"/>
                    <a:pt x="225" y="280"/>
                  </a:cubicBezTo>
                  <a:lnTo>
                    <a:pt x="207" y="303"/>
                  </a:lnTo>
                  <a:lnTo>
                    <a:pt x="185" y="339"/>
                  </a:lnTo>
                  <a:cubicBezTo>
                    <a:pt x="167" y="357"/>
                    <a:pt x="149" y="393"/>
                    <a:pt x="149" y="416"/>
                  </a:cubicBezTo>
                  <a:cubicBezTo>
                    <a:pt x="131" y="434"/>
                    <a:pt x="113" y="452"/>
                    <a:pt x="113" y="488"/>
                  </a:cubicBezTo>
                  <a:cubicBezTo>
                    <a:pt x="95" y="506"/>
                    <a:pt x="95" y="528"/>
                    <a:pt x="72" y="546"/>
                  </a:cubicBezTo>
                  <a:cubicBezTo>
                    <a:pt x="72" y="582"/>
                    <a:pt x="54" y="600"/>
                    <a:pt x="54" y="618"/>
                  </a:cubicBezTo>
                  <a:cubicBezTo>
                    <a:pt x="36" y="677"/>
                    <a:pt x="18" y="713"/>
                    <a:pt x="18" y="772"/>
                  </a:cubicBezTo>
                  <a:cubicBezTo>
                    <a:pt x="18" y="790"/>
                    <a:pt x="18" y="808"/>
                    <a:pt x="0" y="826"/>
                  </a:cubicBezTo>
                  <a:lnTo>
                    <a:pt x="0" y="884"/>
                  </a:lnTo>
                  <a:lnTo>
                    <a:pt x="0" y="997"/>
                  </a:lnTo>
                  <a:lnTo>
                    <a:pt x="0" y="1051"/>
                  </a:lnTo>
                  <a:lnTo>
                    <a:pt x="0" y="1092"/>
                  </a:lnTo>
                  <a:cubicBezTo>
                    <a:pt x="18" y="1128"/>
                    <a:pt x="18" y="1146"/>
                    <a:pt x="18" y="1146"/>
                  </a:cubicBezTo>
                  <a:cubicBezTo>
                    <a:pt x="18" y="1146"/>
                    <a:pt x="18" y="1128"/>
                    <a:pt x="36" y="1092"/>
                  </a:cubicBezTo>
                  <a:lnTo>
                    <a:pt x="36" y="1051"/>
                  </a:lnTo>
                  <a:cubicBezTo>
                    <a:pt x="36" y="1033"/>
                    <a:pt x="54" y="1015"/>
                    <a:pt x="54" y="997"/>
                  </a:cubicBezTo>
                  <a:cubicBezTo>
                    <a:pt x="54" y="979"/>
                    <a:pt x="72" y="938"/>
                    <a:pt x="72" y="902"/>
                  </a:cubicBezTo>
                  <a:cubicBezTo>
                    <a:pt x="95" y="866"/>
                    <a:pt x="95" y="826"/>
                    <a:pt x="113" y="790"/>
                  </a:cubicBezTo>
                  <a:cubicBezTo>
                    <a:pt x="131" y="754"/>
                    <a:pt x="149" y="713"/>
                    <a:pt x="167" y="659"/>
                  </a:cubicBezTo>
                  <a:cubicBezTo>
                    <a:pt x="185" y="618"/>
                    <a:pt x="207" y="582"/>
                    <a:pt x="225" y="546"/>
                  </a:cubicBezTo>
                  <a:cubicBezTo>
                    <a:pt x="225" y="506"/>
                    <a:pt x="243" y="488"/>
                    <a:pt x="261" y="470"/>
                  </a:cubicBezTo>
                  <a:cubicBezTo>
                    <a:pt x="261" y="452"/>
                    <a:pt x="280" y="434"/>
                    <a:pt x="298" y="416"/>
                  </a:cubicBezTo>
                  <a:lnTo>
                    <a:pt x="320" y="375"/>
                  </a:lnTo>
                  <a:lnTo>
                    <a:pt x="338" y="357"/>
                  </a:lnTo>
                  <a:cubicBezTo>
                    <a:pt x="356" y="339"/>
                    <a:pt x="356" y="321"/>
                    <a:pt x="374" y="303"/>
                  </a:cubicBezTo>
                  <a:cubicBezTo>
                    <a:pt x="392" y="280"/>
                    <a:pt x="410" y="262"/>
                    <a:pt x="433" y="244"/>
                  </a:cubicBezTo>
                  <a:cubicBezTo>
                    <a:pt x="451" y="226"/>
                    <a:pt x="451" y="226"/>
                    <a:pt x="469" y="208"/>
                  </a:cubicBezTo>
                  <a:cubicBezTo>
                    <a:pt x="487" y="190"/>
                    <a:pt x="487" y="190"/>
                    <a:pt x="505" y="190"/>
                  </a:cubicBezTo>
                  <a:cubicBezTo>
                    <a:pt x="505" y="168"/>
                    <a:pt x="523" y="168"/>
                    <a:pt x="523" y="168"/>
                  </a:cubicBezTo>
                  <a:cubicBezTo>
                    <a:pt x="545" y="150"/>
                    <a:pt x="564" y="132"/>
                    <a:pt x="582" y="132"/>
                  </a:cubicBezTo>
                  <a:cubicBezTo>
                    <a:pt x="618" y="114"/>
                    <a:pt x="636" y="95"/>
                    <a:pt x="676" y="77"/>
                  </a:cubicBezTo>
                  <a:cubicBezTo>
                    <a:pt x="694" y="77"/>
                    <a:pt x="712" y="77"/>
                    <a:pt x="730" y="55"/>
                  </a:cubicBezTo>
                  <a:lnTo>
                    <a:pt x="771" y="55"/>
                  </a:lnTo>
                  <a:cubicBezTo>
                    <a:pt x="789" y="55"/>
                    <a:pt x="807" y="37"/>
                    <a:pt x="825" y="37"/>
                  </a:cubicBezTo>
                  <a:lnTo>
                    <a:pt x="920" y="37"/>
                  </a:lnTo>
                  <a:cubicBezTo>
                    <a:pt x="920" y="37"/>
                    <a:pt x="902" y="19"/>
                    <a:pt x="861" y="19"/>
                  </a:cubicBezTo>
                  <a:cubicBezTo>
                    <a:pt x="843" y="19"/>
                    <a:pt x="825" y="1"/>
                    <a:pt x="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242;p91">
              <a:extLst>
                <a:ext uri="{FF2B5EF4-FFF2-40B4-BE49-F238E27FC236}">
                  <a16:creationId xmlns:a16="http://schemas.microsoft.com/office/drawing/2014/main" id="{0F4F4A23-5336-464D-9252-242B032D6569}"/>
                </a:ext>
              </a:extLst>
            </p:cNvPr>
            <p:cNvSpPr/>
            <p:nvPr/>
          </p:nvSpPr>
          <p:spPr>
            <a:xfrm>
              <a:off x="5373000" y="3272313"/>
              <a:ext cx="357985" cy="239081"/>
            </a:xfrm>
            <a:custGeom>
              <a:avLst/>
              <a:gdLst/>
              <a:ahLst/>
              <a:cxnLst/>
              <a:rect l="l" t="t" r="r" b="b"/>
              <a:pathLst>
                <a:path w="4585" h="3062" extrusionOk="0">
                  <a:moveTo>
                    <a:pt x="1091" y="1"/>
                  </a:moveTo>
                  <a:cubicBezTo>
                    <a:pt x="902" y="1"/>
                    <a:pt x="717" y="19"/>
                    <a:pt x="546" y="19"/>
                  </a:cubicBezTo>
                  <a:cubicBezTo>
                    <a:pt x="451" y="41"/>
                    <a:pt x="361" y="41"/>
                    <a:pt x="266" y="59"/>
                  </a:cubicBezTo>
                  <a:cubicBezTo>
                    <a:pt x="190" y="59"/>
                    <a:pt x="95" y="77"/>
                    <a:pt x="0" y="77"/>
                  </a:cubicBezTo>
                  <a:cubicBezTo>
                    <a:pt x="190" y="113"/>
                    <a:pt x="361" y="131"/>
                    <a:pt x="546" y="154"/>
                  </a:cubicBezTo>
                  <a:lnTo>
                    <a:pt x="812" y="190"/>
                  </a:lnTo>
                  <a:cubicBezTo>
                    <a:pt x="902" y="190"/>
                    <a:pt x="978" y="208"/>
                    <a:pt x="1073" y="208"/>
                  </a:cubicBezTo>
                  <a:cubicBezTo>
                    <a:pt x="1262" y="244"/>
                    <a:pt x="1429" y="267"/>
                    <a:pt x="1600" y="285"/>
                  </a:cubicBezTo>
                  <a:cubicBezTo>
                    <a:pt x="1691" y="285"/>
                    <a:pt x="1785" y="303"/>
                    <a:pt x="1880" y="321"/>
                  </a:cubicBezTo>
                  <a:lnTo>
                    <a:pt x="2141" y="339"/>
                  </a:lnTo>
                  <a:cubicBezTo>
                    <a:pt x="2313" y="379"/>
                    <a:pt x="2502" y="397"/>
                    <a:pt x="2669" y="415"/>
                  </a:cubicBezTo>
                  <a:cubicBezTo>
                    <a:pt x="2840" y="433"/>
                    <a:pt x="3025" y="469"/>
                    <a:pt x="3196" y="492"/>
                  </a:cubicBezTo>
                  <a:lnTo>
                    <a:pt x="3458" y="528"/>
                  </a:lnTo>
                  <a:lnTo>
                    <a:pt x="3719" y="564"/>
                  </a:lnTo>
                  <a:cubicBezTo>
                    <a:pt x="3814" y="582"/>
                    <a:pt x="3926" y="605"/>
                    <a:pt x="4021" y="623"/>
                  </a:cubicBezTo>
                  <a:cubicBezTo>
                    <a:pt x="4003" y="641"/>
                    <a:pt x="3985" y="677"/>
                    <a:pt x="3985" y="695"/>
                  </a:cubicBezTo>
                  <a:cubicBezTo>
                    <a:pt x="3967" y="753"/>
                    <a:pt x="3944" y="808"/>
                    <a:pt x="3926" y="866"/>
                  </a:cubicBezTo>
                  <a:cubicBezTo>
                    <a:pt x="3908" y="920"/>
                    <a:pt x="3890" y="979"/>
                    <a:pt x="3872" y="1033"/>
                  </a:cubicBezTo>
                  <a:cubicBezTo>
                    <a:pt x="3872" y="1092"/>
                    <a:pt x="3854" y="1168"/>
                    <a:pt x="3854" y="1222"/>
                  </a:cubicBezTo>
                  <a:cubicBezTo>
                    <a:pt x="3832" y="1281"/>
                    <a:pt x="3832" y="1335"/>
                    <a:pt x="3832" y="1394"/>
                  </a:cubicBezTo>
                  <a:cubicBezTo>
                    <a:pt x="3814" y="1506"/>
                    <a:pt x="3814" y="1619"/>
                    <a:pt x="3814" y="1732"/>
                  </a:cubicBezTo>
                  <a:cubicBezTo>
                    <a:pt x="3814" y="1844"/>
                    <a:pt x="3814" y="1957"/>
                    <a:pt x="3832" y="2070"/>
                  </a:cubicBezTo>
                  <a:cubicBezTo>
                    <a:pt x="3832" y="2182"/>
                    <a:pt x="3854" y="2295"/>
                    <a:pt x="3872" y="2408"/>
                  </a:cubicBezTo>
                  <a:lnTo>
                    <a:pt x="3890" y="2557"/>
                  </a:lnTo>
                  <a:lnTo>
                    <a:pt x="3908" y="2723"/>
                  </a:lnTo>
                  <a:cubicBezTo>
                    <a:pt x="3908" y="2782"/>
                    <a:pt x="3926" y="2836"/>
                    <a:pt x="3926" y="2895"/>
                  </a:cubicBezTo>
                  <a:lnTo>
                    <a:pt x="3944" y="3061"/>
                  </a:lnTo>
                  <a:cubicBezTo>
                    <a:pt x="3967" y="2949"/>
                    <a:pt x="3985" y="2836"/>
                    <a:pt x="3985" y="2723"/>
                  </a:cubicBezTo>
                  <a:lnTo>
                    <a:pt x="4003" y="2557"/>
                  </a:lnTo>
                  <a:lnTo>
                    <a:pt x="4021" y="2385"/>
                  </a:lnTo>
                  <a:lnTo>
                    <a:pt x="4039" y="2070"/>
                  </a:lnTo>
                  <a:cubicBezTo>
                    <a:pt x="4039" y="1957"/>
                    <a:pt x="4057" y="1844"/>
                    <a:pt x="4080" y="1750"/>
                  </a:cubicBezTo>
                  <a:cubicBezTo>
                    <a:pt x="4080" y="1637"/>
                    <a:pt x="4098" y="1524"/>
                    <a:pt x="4116" y="1430"/>
                  </a:cubicBezTo>
                  <a:cubicBezTo>
                    <a:pt x="4134" y="1371"/>
                    <a:pt x="4134" y="1317"/>
                    <a:pt x="4152" y="1281"/>
                  </a:cubicBezTo>
                  <a:cubicBezTo>
                    <a:pt x="4170" y="1222"/>
                    <a:pt x="4170" y="1168"/>
                    <a:pt x="4192" y="1128"/>
                  </a:cubicBezTo>
                  <a:cubicBezTo>
                    <a:pt x="4210" y="1073"/>
                    <a:pt x="4228" y="1015"/>
                    <a:pt x="4246" y="979"/>
                  </a:cubicBezTo>
                  <a:cubicBezTo>
                    <a:pt x="4265" y="920"/>
                    <a:pt x="4283" y="884"/>
                    <a:pt x="4305" y="830"/>
                  </a:cubicBezTo>
                  <a:cubicBezTo>
                    <a:pt x="4323" y="789"/>
                    <a:pt x="4341" y="735"/>
                    <a:pt x="4359" y="695"/>
                  </a:cubicBezTo>
                  <a:lnTo>
                    <a:pt x="4395" y="641"/>
                  </a:lnTo>
                  <a:lnTo>
                    <a:pt x="4436" y="564"/>
                  </a:lnTo>
                  <a:lnTo>
                    <a:pt x="4585" y="339"/>
                  </a:lnTo>
                  <a:lnTo>
                    <a:pt x="4323" y="303"/>
                  </a:lnTo>
                  <a:cubicBezTo>
                    <a:pt x="4134" y="267"/>
                    <a:pt x="3967" y="226"/>
                    <a:pt x="3778" y="190"/>
                  </a:cubicBezTo>
                  <a:lnTo>
                    <a:pt x="3516" y="154"/>
                  </a:lnTo>
                  <a:lnTo>
                    <a:pt x="3250" y="113"/>
                  </a:lnTo>
                  <a:cubicBezTo>
                    <a:pt x="3065" y="95"/>
                    <a:pt x="2894" y="77"/>
                    <a:pt x="2705" y="59"/>
                  </a:cubicBezTo>
                  <a:cubicBezTo>
                    <a:pt x="2538" y="41"/>
                    <a:pt x="2349" y="19"/>
                    <a:pt x="2164" y="19"/>
                  </a:cubicBezTo>
                  <a:cubicBezTo>
                    <a:pt x="2087" y="1"/>
                    <a:pt x="1993" y="1"/>
                    <a:pt x="1898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243;p91">
              <a:extLst>
                <a:ext uri="{FF2B5EF4-FFF2-40B4-BE49-F238E27FC236}">
                  <a16:creationId xmlns:a16="http://schemas.microsoft.com/office/drawing/2014/main" id="{38FDA406-0939-4FD0-9DD1-05CF6941D327}"/>
                </a:ext>
              </a:extLst>
            </p:cNvPr>
            <p:cNvSpPr/>
            <p:nvPr/>
          </p:nvSpPr>
          <p:spPr>
            <a:xfrm>
              <a:off x="5006581" y="4036396"/>
              <a:ext cx="209872" cy="251027"/>
            </a:xfrm>
            <a:custGeom>
              <a:avLst/>
              <a:gdLst/>
              <a:ahLst/>
              <a:cxnLst/>
              <a:rect l="l" t="t" r="r" b="b"/>
              <a:pathLst>
                <a:path w="2688" h="3215" extrusionOk="0">
                  <a:moveTo>
                    <a:pt x="55" y="1"/>
                  </a:moveTo>
                  <a:lnTo>
                    <a:pt x="55" y="59"/>
                  </a:lnTo>
                  <a:cubicBezTo>
                    <a:pt x="37" y="96"/>
                    <a:pt x="37" y="132"/>
                    <a:pt x="19" y="208"/>
                  </a:cubicBezTo>
                  <a:lnTo>
                    <a:pt x="19" y="303"/>
                  </a:lnTo>
                  <a:cubicBezTo>
                    <a:pt x="1" y="339"/>
                    <a:pt x="1" y="398"/>
                    <a:pt x="1" y="434"/>
                  </a:cubicBezTo>
                  <a:lnTo>
                    <a:pt x="1" y="582"/>
                  </a:lnTo>
                  <a:lnTo>
                    <a:pt x="1" y="659"/>
                  </a:lnTo>
                  <a:lnTo>
                    <a:pt x="1" y="736"/>
                  </a:lnTo>
                  <a:cubicBezTo>
                    <a:pt x="19" y="790"/>
                    <a:pt x="19" y="848"/>
                    <a:pt x="19" y="902"/>
                  </a:cubicBezTo>
                  <a:cubicBezTo>
                    <a:pt x="19" y="920"/>
                    <a:pt x="19" y="938"/>
                    <a:pt x="37" y="961"/>
                  </a:cubicBezTo>
                  <a:lnTo>
                    <a:pt x="37" y="997"/>
                  </a:lnTo>
                  <a:cubicBezTo>
                    <a:pt x="37" y="1033"/>
                    <a:pt x="55" y="1051"/>
                    <a:pt x="55" y="1092"/>
                  </a:cubicBezTo>
                  <a:cubicBezTo>
                    <a:pt x="55" y="1128"/>
                    <a:pt x="73" y="1146"/>
                    <a:pt x="73" y="1186"/>
                  </a:cubicBezTo>
                  <a:cubicBezTo>
                    <a:pt x="95" y="1222"/>
                    <a:pt x="95" y="1259"/>
                    <a:pt x="95" y="1277"/>
                  </a:cubicBezTo>
                  <a:cubicBezTo>
                    <a:pt x="131" y="1353"/>
                    <a:pt x="149" y="1412"/>
                    <a:pt x="167" y="1484"/>
                  </a:cubicBezTo>
                  <a:cubicBezTo>
                    <a:pt x="186" y="1543"/>
                    <a:pt x="226" y="1615"/>
                    <a:pt x="244" y="1673"/>
                  </a:cubicBezTo>
                  <a:cubicBezTo>
                    <a:pt x="280" y="1750"/>
                    <a:pt x="321" y="1804"/>
                    <a:pt x="357" y="1881"/>
                  </a:cubicBezTo>
                  <a:cubicBezTo>
                    <a:pt x="393" y="1935"/>
                    <a:pt x="433" y="1993"/>
                    <a:pt x="470" y="2065"/>
                  </a:cubicBezTo>
                  <a:cubicBezTo>
                    <a:pt x="506" y="2124"/>
                    <a:pt x="564" y="2178"/>
                    <a:pt x="600" y="2237"/>
                  </a:cubicBezTo>
                  <a:lnTo>
                    <a:pt x="636" y="2291"/>
                  </a:lnTo>
                  <a:lnTo>
                    <a:pt x="677" y="2331"/>
                  </a:lnTo>
                  <a:lnTo>
                    <a:pt x="749" y="2403"/>
                  </a:lnTo>
                  <a:lnTo>
                    <a:pt x="844" y="2498"/>
                  </a:lnTo>
                  <a:cubicBezTo>
                    <a:pt x="862" y="2516"/>
                    <a:pt x="902" y="2539"/>
                    <a:pt x="920" y="2575"/>
                  </a:cubicBezTo>
                  <a:cubicBezTo>
                    <a:pt x="974" y="2611"/>
                    <a:pt x="1033" y="2669"/>
                    <a:pt x="1087" y="2706"/>
                  </a:cubicBezTo>
                  <a:cubicBezTo>
                    <a:pt x="1146" y="2742"/>
                    <a:pt x="1200" y="2782"/>
                    <a:pt x="1276" y="2818"/>
                  </a:cubicBezTo>
                  <a:cubicBezTo>
                    <a:pt x="1294" y="2836"/>
                    <a:pt x="1335" y="2854"/>
                    <a:pt x="1353" y="2877"/>
                  </a:cubicBezTo>
                  <a:cubicBezTo>
                    <a:pt x="1389" y="2895"/>
                    <a:pt x="1425" y="2913"/>
                    <a:pt x="1448" y="2931"/>
                  </a:cubicBezTo>
                  <a:cubicBezTo>
                    <a:pt x="1502" y="2949"/>
                    <a:pt x="1560" y="2989"/>
                    <a:pt x="1632" y="3008"/>
                  </a:cubicBezTo>
                  <a:cubicBezTo>
                    <a:pt x="1691" y="3026"/>
                    <a:pt x="1745" y="3062"/>
                    <a:pt x="1804" y="3080"/>
                  </a:cubicBezTo>
                  <a:cubicBezTo>
                    <a:pt x="1822" y="3080"/>
                    <a:pt x="1858" y="3102"/>
                    <a:pt x="1876" y="3102"/>
                  </a:cubicBezTo>
                  <a:cubicBezTo>
                    <a:pt x="1916" y="3120"/>
                    <a:pt x="1935" y="3120"/>
                    <a:pt x="1971" y="3120"/>
                  </a:cubicBezTo>
                  <a:cubicBezTo>
                    <a:pt x="2029" y="3138"/>
                    <a:pt x="2065" y="3156"/>
                    <a:pt x="2124" y="3156"/>
                  </a:cubicBezTo>
                  <a:cubicBezTo>
                    <a:pt x="2178" y="3174"/>
                    <a:pt x="2214" y="3174"/>
                    <a:pt x="2273" y="3192"/>
                  </a:cubicBezTo>
                  <a:lnTo>
                    <a:pt x="2385" y="3192"/>
                  </a:lnTo>
                  <a:cubicBezTo>
                    <a:pt x="2421" y="3215"/>
                    <a:pt x="2462" y="3215"/>
                    <a:pt x="2498" y="3215"/>
                  </a:cubicBezTo>
                  <a:lnTo>
                    <a:pt x="2687" y="3215"/>
                  </a:lnTo>
                  <a:cubicBezTo>
                    <a:pt x="2687" y="3215"/>
                    <a:pt x="2665" y="3192"/>
                    <a:pt x="2647" y="3192"/>
                  </a:cubicBezTo>
                  <a:cubicBezTo>
                    <a:pt x="2611" y="3174"/>
                    <a:pt x="2575" y="3156"/>
                    <a:pt x="2498" y="3138"/>
                  </a:cubicBezTo>
                  <a:cubicBezTo>
                    <a:pt x="2480" y="3138"/>
                    <a:pt x="2439" y="3120"/>
                    <a:pt x="2403" y="3102"/>
                  </a:cubicBezTo>
                  <a:cubicBezTo>
                    <a:pt x="2385" y="3080"/>
                    <a:pt x="2349" y="3080"/>
                    <a:pt x="2291" y="3062"/>
                  </a:cubicBezTo>
                  <a:cubicBezTo>
                    <a:pt x="2255" y="3044"/>
                    <a:pt x="2214" y="3026"/>
                    <a:pt x="2178" y="3008"/>
                  </a:cubicBezTo>
                  <a:cubicBezTo>
                    <a:pt x="2124" y="2989"/>
                    <a:pt x="2083" y="2949"/>
                    <a:pt x="2047" y="2931"/>
                  </a:cubicBezTo>
                  <a:cubicBezTo>
                    <a:pt x="1989" y="2913"/>
                    <a:pt x="1953" y="2895"/>
                    <a:pt x="1898" y="2854"/>
                  </a:cubicBezTo>
                  <a:cubicBezTo>
                    <a:pt x="1840" y="2836"/>
                    <a:pt x="1804" y="2800"/>
                    <a:pt x="1745" y="2782"/>
                  </a:cubicBezTo>
                  <a:cubicBezTo>
                    <a:pt x="1727" y="2764"/>
                    <a:pt x="1691" y="2742"/>
                    <a:pt x="1673" y="2724"/>
                  </a:cubicBezTo>
                  <a:cubicBezTo>
                    <a:pt x="1651" y="2706"/>
                    <a:pt x="1614" y="2687"/>
                    <a:pt x="1596" y="2669"/>
                  </a:cubicBezTo>
                  <a:cubicBezTo>
                    <a:pt x="1578" y="2651"/>
                    <a:pt x="1538" y="2651"/>
                    <a:pt x="1520" y="2629"/>
                  </a:cubicBezTo>
                  <a:cubicBezTo>
                    <a:pt x="1502" y="2611"/>
                    <a:pt x="1466" y="2593"/>
                    <a:pt x="1448" y="2575"/>
                  </a:cubicBezTo>
                  <a:cubicBezTo>
                    <a:pt x="1389" y="2516"/>
                    <a:pt x="1353" y="2480"/>
                    <a:pt x="1294" y="2444"/>
                  </a:cubicBezTo>
                  <a:cubicBezTo>
                    <a:pt x="1276" y="2426"/>
                    <a:pt x="1240" y="2403"/>
                    <a:pt x="1222" y="2385"/>
                  </a:cubicBezTo>
                  <a:cubicBezTo>
                    <a:pt x="1200" y="2367"/>
                    <a:pt x="1182" y="2331"/>
                    <a:pt x="1146" y="2313"/>
                  </a:cubicBezTo>
                  <a:cubicBezTo>
                    <a:pt x="1128" y="2291"/>
                    <a:pt x="1110" y="2273"/>
                    <a:pt x="1069" y="2255"/>
                  </a:cubicBezTo>
                  <a:cubicBezTo>
                    <a:pt x="1051" y="2219"/>
                    <a:pt x="1033" y="2201"/>
                    <a:pt x="1015" y="2178"/>
                  </a:cubicBezTo>
                  <a:lnTo>
                    <a:pt x="938" y="2106"/>
                  </a:lnTo>
                  <a:lnTo>
                    <a:pt x="902" y="2065"/>
                  </a:lnTo>
                  <a:lnTo>
                    <a:pt x="884" y="2029"/>
                  </a:lnTo>
                  <a:cubicBezTo>
                    <a:pt x="844" y="1975"/>
                    <a:pt x="790" y="1917"/>
                    <a:pt x="749" y="1863"/>
                  </a:cubicBezTo>
                  <a:cubicBezTo>
                    <a:pt x="713" y="1804"/>
                    <a:pt x="677" y="1750"/>
                    <a:pt x="636" y="1691"/>
                  </a:cubicBezTo>
                  <a:cubicBezTo>
                    <a:pt x="600" y="1637"/>
                    <a:pt x="582" y="1579"/>
                    <a:pt x="546" y="1524"/>
                  </a:cubicBezTo>
                  <a:cubicBezTo>
                    <a:pt x="506" y="1466"/>
                    <a:pt x="470" y="1412"/>
                    <a:pt x="451" y="1353"/>
                  </a:cubicBezTo>
                  <a:cubicBezTo>
                    <a:pt x="433" y="1299"/>
                    <a:pt x="393" y="1241"/>
                    <a:pt x="375" y="1186"/>
                  </a:cubicBezTo>
                  <a:cubicBezTo>
                    <a:pt x="357" y="1128"/>
                    <a:pt x="339" y="1074"/>
                    <a:pt x="321" y="1015"/>
                  </a:cubicBezTo>
                  <a:cubicBezTo>
                    <a:pt x="262" y="902"/>
                    <a:pt x="244" y="808"/>
                    <a:pt x="208" y="695"/>
                  </a:cubicBezTo>
                  <a:cubicBezTo>
                    <a:pt x="208" y="677"/>
                    <a:pt x="186" y="659"/>
                    <a:pt x="186" y="623"/>
                  </a:cubicBezTo>
                  <a:cubicBezTo>
                    <a:pt x="186" y="600"/>
                    <a:pt x="167" y="582"/>
                    <a:pt x="167" y="564"/>
                  </a:cubicBezTo>
                  <a:cubicBezTo>
                    <a:pt x="149" y="510"/>
                    <a:pt x="149" y="470"/>
                    <a:pt x="131" y="434"/>
                  </a:cubicBezTo>
                  <a:cubicBezTo>
                    <a:pt x="131" y="375"/>
                    <a:pt x="113" y="339"/>
                    <a:pt x="113" y="303"/>
                  </a:cubicBezTo>
                  <a:cubicBezTo>
                    <a:pt x="113" y="262"/>
                    <a:pt x="95" y="226"/>
                    <a:pt x="95" y="208"/>
                  </a:cubicBezTo>
                  <a:cubicBezTo>
                    <a:pt x="95" y="132"/>
                    <a:pt x="73" y="96"/>
                    <a:pt x="73" y="59"/>
                  </a:cubicBezTo>
                  <a:cubicBezTo>
                    <a:pt x="55" y="19"/>
                    <a:pt x="55" y="1"/>
                    <a:pt x="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244;p91">
              <a:extLst>
                <a:ext uri="{FF2B5EF4-FFF2-40B4-BE49-F238E27FC236}">
                  <a16:creationId xmlns:a16="http://schemas.microsoft.com/office/drawing/2014/main" id="{5086A74E-7F36-4650-9F75-3F885EAB793B}"/>
                </a:ext>
              </a:extLst>
            </p:cNvPr>
            <p:cNvSpPr/>
            <p:nvPr/>
          </p:nvSpPr>
          <p:spPr>
            <a:xfrm>
              <a:off x="5801335" y="3791461"/>
              <a:ext cx="123206" cy="17646"/>
            </a:xfrm>
            <a:custGeom>
              <a:avLst/>
              <a:gdLst/>
              <a:ahLst/>
              <a:cxnLst/>
              <a:rect l="l" t="t" r="r" b="b"/>
              <a:pathLst>
                <a:path w="1578" h="226" extrusionOk="0">
                  <a:moveTo>
                    <a:pt x="1578" y="1"/>
                  </a:moveTo>
                  <a:cubicBezTo>
                    <a:pt x="1578" y="1"/>
                    <a:pt x="1560" y="1"/>
                    <a:pt x="1501" y="19"/>
                  </a:cubicBezTo>
                  <a:lnTo>
                    <a:pt x="1465" y="19"/>
                  </a:lnTo>
                  <a:cubicBezTo>
                    <a:pt x="1465" y="19"/>
                    <a:pt x="1447" y="19"/>
                    <a:pt x="1429" y="41"/>
                  </a:cubicBezTo>
                  <a:cubicBezTo>
                    <a:pt x="1411" y="41"/>
                    <a:pt x="1370" y="41"/>
                    <a:pt x="1334" y="59"/>
                  </a:cubicBezTo>
                  <a:cubicBezTo>
                    <a:pt x="1298" y="59"/>
                    <a:pt x="1258" y="59"/>
                    <a:pt x="1222" y="77"/>
                  </a:cubicBezTo>
                  <a:lnTo>
                    <a:pt x="1091" y="77"/>
                  </a:lnTo>
                  <a:cubicBezTo>
                    <a:pt x="1032" y="95"/>
                    <a:pt x="996" y="95"/>
                    <a:pt x="938" y="95"/>
                  </a:cubicBezTo>
                  <a:lnTo>
                    <a:pt x="0" y="95"/>
                  </a:lnTo>
                  <a:cubicBezTo>
                    <a:pt x="0" y="95"/>
                    <a:pt x="18" y="113"/>
                    <a:pt x="77" y="113"/>
                  </a:cubicBezTo>
                  <a:cubicBezTo>
                    <a:pt x="113" y="131"/>
                    <a:pt x="171" y="154"/>
                    <a:pt x="244" y="172"/>
                  </a:cubicBezTo>
                  <a:cubicBezTo>
                    <a:pt x="320" y="172"/>
                    <a:pt x="415" y="190"/>
                    <a:pt x="509" y="208"/>
                  </a:cubicBezTo>
                  <a:cubicBezTo>
                    <a:pt x="546" y="208"/>
                    <a:pt x="600" y="208"/>
                    <a:pt x="640" y="226"/>
                  </a:cubicBezTo>
                  <a:lnTo>
                    <a:pt x="807" y="226"/>
                  </a:lnTo>
                  <a:cubicBezTo>
                    <a:pt x="848" y="226"/>
                    <a:pt x="902" y="226"/>
                    <a:pt x="960" y="208"/>
                  </a:cubicBezTo>
                  <a:lnTo>
                    <a:pt x="1032" y="208"/>
                  </a:lnTo>
                  <a:cubicBezTo>
                    <a:pt x="1050" y="208"/>
                    <a:pt x="1073" y="208"/>
                    <a:pt x="1109" y="190"/>
                  </a:cubicBezTo>
                  <a:cubicBezTo>
                    <a:pt x="1145" y="190"/>
                    <a:pt x="1204" y="172"/>
                    <a:pt x="1240" y="172"/>
                  </a:cubicBezTo>
                  <a:cubicBezTo>
                    <a:pt x="1258" y="154"/>
                    <a:pt x="1276" y="154"/>
                    <a:pt x="1298" y="154"/>
                  </a:cubicBezTo>
                  <a:cubicBezTo>
                    <a:pt x="1316" y="131"/>
                    <a:pt x="1334" y="131"/>
                    <a:pt x="1352" y="113"/>
                  </a:cubicBezTo>
                  <a:cubicBezTo>
                    <a:pt x="1388" y="113"/>
                    <a:pt x="1429" y="95"/>
                    <a:pt x="1447" y="77"/>
                  </a:cubicBezTo>
                  <a:cubicBezTo>
                    <a:pt x="1465" y="77"/>
                    <a:pt x="1483" y="59"/>
                    <a:pt x="1483" y="59"/>
                  </a:cubicBezTo>
                  <a:cubicBezTo>
                    <a:pt x="1501" y="59"/>
                    <a:pt x="1501" y="41"/>
                    <a:pt x="1524" y="41"/>
                  </a:cubicBezTo>
                  <a:cubicBezTo>
                    <a:pt x="1560" y="1"/>
                    <a:pt x="1578" y="1"/>
                    <a:pt x="1578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245;p91">
              <a:extLst>
                <a:ext uri="{FF2B5EF4-FFF2-40B4-BE49-F238E27FC236}">
                  <a16:creationId xmlns:a16="http://schemas.microsoft.com/office/drawing/2014/main" id="{EFC1E7C5-26E9-4003-BC90-93AC1545A955}"/>
                </a:ext>
              </a:extLst>
            </p:cNvPr>
            <p:cNvSpPr/>
            <p:nvPr/>
          </p:nvSpPr>
          <p:spPr>
            <a:xfrm>
              <a:off x="5128382" y="3920604"/>
              <a:ext cx="486813" cy="21940"/>
            </a:xfrm>
            <a:custGeom>
              <a:avLst/>
              <a:gdLst/>
              <a:ahLst/>
              <a:cxnLst/>
              <a:rect l="l" t="t" r="r" b="b"/>
              <a:pathLst>
                <a:path w="6235" h="281" extrusionOk="0">
                  <a:moveTo>
                    <a:pt x="3115" y="1"/>
                  </a:moveTo>
                  <a:cubicBezTo>
                    <a:pt x="2908" y="1"/>
                    <a:pt x="2723" y="1"/>
                    <a:pt x="2534" y="19"/>
                  </a:cubicBezTo>
                  <a:cubicBezTo>
                    <a:pt x="2344" y="19"/>
                    <a:pt x="2160" y="19"/>
                    <a:pt x="1970" y="37"/>
                  </a:cubicBezTo>
                  <a:cubicBezTo>
                    <a:pt x="1596" y="37"/>
                    <a:pt x="1258" y="55"/>
                    <a:pt x="974" y="96"/>
                  </a:cubicBezTo>
                  <a:cubicBezTo>
                    <a:pt x="677" y="114"/>
                    <a:pt x="429" y="132"/>
                    <a:pt x="262" y="150"/>
                  </a:cubicBezTo>
                  <a:cubicBezTo>
                    <a:pt x="185" y="150"/>
                    <a:pt x="113" y="168"/>
                    <a:pt x="72" y="168"/>
                  </a:cubicBezTo>
                  <a:lnTo>
                    <a:pt x="0" y="168"/>
                  </a:lnTo>
                  <a:cubicBezTo>
                    <a:pt x="0" y="168"/>
                    <a:pt x="18" y="168"/>
                    <a:pt x="72" y="190"/>
                  </a:cubicBezTo>
                  <a:cubicBezTo>
                    <a:pt x="113" y="190"/>
                    <a:pt x="185" y="190"/>
                    <a:pt x="262" y="208"/>
                  </a:cubicBezTo>
                  <a:cubicBezTo>
                    <a:pt x="429" y="208"/>
                    <a:pt x="677" y="226"/>
                    <a:pt x="974" y="244"/>
                  </a:cubicBezTo>
                  <a:cubicBezTo>
                    <a:pt x="1258" y="262"/>
                    <a:pt x="1614" y="262"/>
                    <a:pt x="1970" y="262"/>
                  </a:cubicBezTo>
                  <a:cubicBezTo>
                    <a:pt x="2160" y="280"/>
                    <a:pt x="2344" y="280"/>
                    <a:pt x="2534" y="280"/>
                  </a:cubicBezTo>
                  <a:lnTo>
                    <a:pt x="3115" y="280"/>
                  </a:lnTo>
                  <a:cubicBezTo>
                    <a:pt x="3305" y="262"/>
                    <a:pt x="3512" y="262"/>
                    <a:pt x="3697" y="262"/>
                  </a:cubicBezTo>
                  <a:cubicBezTo>
                    <a:pt x="3886" y="262"/>
                    <a:pt x="4075" y="244"/>
                    <a:pt x="4260" y="244"/>
                  </a:cubicBezTo>
                  <a:cubicBezTo>
                    <a:pt x="4621" y="226"/>
                    <a:pt x="4977" y="208"/>
                    <a:pt x="5256" y="190"/>
                  </a:cubicBezTo>
                  <a:cubicBezTo>
                    <a:pt x="5558" y="168"/>
                    <a:pt x="5802" y="150"/>
                    <a:pt x="5973" y="132"/>
                  </a:cubicBezTo>
                  <a:cubicBezTo>
                    <a:pt x="6045" y="132"/>
                    <a:pt x="6122" y="114"/>
                    <a:pt x="6158" y="114"/>
                  </a:cubicBezTo>
                  <a:cubicBezTo>
                    <a:pt x="6217" y="114"/>
                    <a:pt x="6235" y="96"/>
                    <a:pt x="6235" y="96"/>
                  </a:cubicBezTo>
                  <a:lnTo>
                    <a:pt x="6158" y="96"/>
                  </a:lnTo>
                  <a:cubicBezTo>
                    <a:pt x="6122" y="96"/>
                    <a:pt x="6045" y="77"/>
                    <a:pt x="5973" y="77"/>
                  </a:cubicBezTo>
                  <a:cubicBezTo>
                    <a:pt x="5802" y="55"/>
                    <a:pt x="5558" y="55"/>
                    <a:pt x="5256" y="37"/>
                  </a:cubicBezTo>
                  <a:cubicBezTo>
                    <a:pt x="4959" y="19"/>
                    <a:pt x="4621" y="19"/>
                    <a:pt x="4260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246;p91">
              <a:extLst>
                <a:ext uri="{FF2B5EF4-FFF2-40B4-BE49-F238E27FC236}">
                  <a16:creationId xmlns:a16="http://schemas.microsoft.com/office/drawing/2014/main" id="{95DB7066-35CF-412E-95E3-452817D07308}"/>
                </a:ext>
              </a:extLst>
            </p:cNvPr>
            <p:cNvSpPr/>
            <p:nvPr/>
          </p:nvSpPr>
          <p:spPr>
            <a:xfrm>
              <a:off x="5201541" y="3499680"/>
              <a:ext cx="29357" cy="29280"/>
            </a:xfrm>
            <a:custGeom>
              <a:avLst/>
              <a:gdLst/>
              <a:ahLst/>
              <a:cxnLst/>
              <a:rect l="l" t="t" r="r" b="b"/>
              <a:pathLst>
                <a:path w="376" h="375" extrusionOk="0">
                  <a:moveTo>
                    <a:pt x="375" y="190"/>
                  </a:moveTo>
                  <a:cubicBezTo>
                    <a:pt x="375" y="285"/>
                    <a:pt x="303" y="375"/>
                    <a:pt x="190" y="375"/>
                  </a:cubicBezTo>
                  <a:cubicBezTo>
                    <a:pt x="96" y="375"/>
                    <a:pt x="1" y="285"/>
                    <a:pt x="1" y="190"/>
                  </a:cubicBezTo>
                  <a:cubicBezTo>
                    <a:pt x="1" y="77"/>
                    <a:pt x="96" y="1"/>
                    <a:pt x="190" y="1"/>
                  </a:cubicBezTo>
                  <a:cubicBezTo>
                    <a:pt x="303" y="1"/>
                    <a:pt x="375" y="77"/>
                    <a:pt x="375" y="19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247;p91">
              <a:extLst>
                <a:ext uri="{FF2B5EF4-FFF2-40B4-BE49-F238E27FC236}">
                  <a16:creationId xmlns:a16="http://schemas.microsoft.com/office/drawing/2014/main" id="{87152B60-24D3-49F6-AF9A-840175D84783}"/>
                </a:ext>
              </a:extLst>
            </p:cNvPr>
            <p:cNvSpPr/>
            <p:nvPr/>
          </p:nvSpPr>
          <p:spPr>
            <a:xfrm>
              <a:off x="5648927" y="3687304"/>
              <a:ext cx="29279" cy="29592"/>
            </a:xfrm>
            <a:custGeom>
              <a:avLst/>
              <a:gdLst/>
              <a:ahLst/>
              <a:cxnLst/>
              <a:rect l="l" t="t" r="r" b="b"/>
              <a:pathLst>
                <a:path w="375" h="379" extrusionOk="0">
                  <a:moveTo>
                    <a:pt x="374" y="190"/>
                  </a:moveTo>
                  <a:cubicBezTo>
                    <a:pt x="374" y="302"/>
                    <a:pt x="280" y="379"/>
                    <a:pt x="185" y="379"/>
                  </a:cubicBezTo>
                  <a:cubicBezTo>
                    <a:pt x="72" y="379"/>
                    <a:pt x="0" y="302"/>
                    <a:pt x="0" y="190"/>
                  </a:cubicBezTo>
                  <a:cubicBezTo>
                    <a:pt x="0" y="95"/>
                    <a:pt x="72" y="0"/>
                    <a:pt x="185" y="0"/>
                  </a:cubicBezTo>
                  <a:cubicBezTo>
                    <a:pt x="280" y="0"/>
                    <a:pt x="374" y="95"/>
                    <a:pt x="374" y="19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248;p91">
              <a:extLst>
                <a:ext uri="{FF2B5EF4-FFF2-40B4-BE49-F238E27FC236}">
                  <a16:creationId xmlns:a16="http://schemas.microsoft.com/office/drawing/2014/main" id="{FDAE308E-5D33-486A-A584-4A4415431C75}"/>
                </a:ext>
              </a:extLst>
            </p:cNvPr>
            <p:cNvSpPr/>
            <p:nvPr/>
          </p:nvSpPr>
          <p:spPr>
            <a:xfrm>
              <a:off x="4978785" y="3691832"/>
              <a:ext cx="19129" cy="19130"/>
            </a:xfrm>
            <a:custGeom>
              <a:avLst/>
              <a:gdLst/>
              <a:ahLst/>
              <a:cxnLst/>
              <a:rect l="l" t="t" r="r" b="b"/>
              <a:pathLst>
                <a:path w="245" h="245" extrusionOk="0">
                  <a:moveTo>
                    <a:pt x="244" y="114"/>
                  </a:moveTo>
                  <a:cubicBezTo>
                    <a:pt x="244" y="190"/>
                    <a:pt x="185" y="244"/>
                    <a:pt x="113" y="244"/>
                  </a:cubicBezTo>
                  <a:cubicBezTo>
                    <a:pt x="55" y="244"/>
                    <a:pt x="1" y="190"/>
                    <a:pt x="1" y="114"/>
                  </a:cubicBezTo>
                  <a:cubicBezTo>
                    <a:pt x="1" y="55"/>
                    <a:pt x="55" y="1"/>
                    <a:pt x="113" y="1"/>
                  </a:cubicBezTo>
                  <a:cubicBezTo>
                    <a:pt x="185" y="1"/>
                    <a:pt x="244" y="55"/>
                    <a:pt x="244" y="114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249;p91">
              <a:extLst>
                <a:ext uri="{FF2B5EF4-FFF2-40B4-BE49-F238E27FC236}">
                  <a16:creationId xmlns:a16="http://schemas.microsoft.com/office/drawing/2014/main" id="{D3713447-CD66-4DDE-ADEA-930602D2A647}"/>
                </a:ext>
              </a:extLst>
            </p:cNvPr>
            <p:cNvSpPr/>
            <p:nvPr/>
          </p:nvSpPr>
          <p:spPr>
            <a:xfrm>
              <a:off x="5397985" y="3740085"/>
              <a:ext cx="16240" cy="16241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208" y="95"/>
                  </a:moveTo>
                  <a:cubicBezTo>
                    <a:pt x="208" y="154"/>
                    <a:pt x="154" y="208"/>
                    <a:pt x="95" y="208"/>
                  </a:cubicBezTo>
                  <a:cubicBezTo>
                    <a:pt x="41" y="208"/>
                    <a:pt x="0" y="154"/>
                    <a:pt x="0" y="95"/>
                  </a:cubicBezTo>
                  <a:cubicBezTo>
                    <a:pt x="0" y="41"/>
                    <a:pt x="41" y="0"/>
                    <a:pt x="95" y="0"/>
                  </a:cubicBezTo>
                  <a:cubicBezTo>
                    <a:pt x="154" y="0"/>
                    <a:pt x="208" y="41"/>
                    <a:pt x="208" y="9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250;p91">
              <a:extLst>
                <a:ext uri="{FF2B5EF4-FFF2-40B4-BE49-F238E27FC236}">
                  <a16:creationId xmlns:a16="http://schemas.microsoft.com/office/drawing/2014/main" id="{35DFC56E-E522-48FF-910C-CC30E8A26177}"/>
                </a:ext>
              </a:extLst>
            </p:cNvPr>
            <p:cNvSpPr/>
            <p:nvPr/>
          </p:nvSpPr>
          <p:spPr>
            <a:xfrm>
              <a:off x="5657672" y="3564095"/>
              <a:ext cx="17724" cy="17646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226" y="113"/>
                  </a:moveTo>
                  <a:cubicBezTo>
                    <a:pt x="226" y="172"/>
                    <a:pt x="168" y="226"/>
                    <a:pt x="114" y="226"/>
                  </a:cubicBezTo>
                  <a:cubicBezTo>
                    <a:pt x="37" y="226"/>
                    <a:pt x="1" y="172"/>
                    <a:pt x="1" y="113"/>
                  </a:cubicBezTo>
                  <a:cubicBezTo>
                    <a:pt x="1" y="59"/>
                    <a:pt x="37" y="1"/>
                    <a:pt x="114" y="1"/>
                  </a:cubicBezTo>
                  <a:cubicBezTo>
                    <a:pt x="168" y="1"/>
                    <a:pt x="226" y="59"/>
                    <a:pt x="226" y="113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251;p91">
              <a:extLst>
                <a:ext uri="{FF2B5EF4-FFF2-40B4-BE49-F238E27FC236}">
                  <a16:creationId xmlns:a16="http://schemas.microsoft.com/office/drawing/2014/main" id="{E1E18BB6-6CEA-4D53-9152-E84716A790BA}"/>
                </a:ext>
              </a:extLst>
            </p:cNvPr>
            <p:cNvSpPr/>
            <p:nvPr/>
          </p:nvSpPr>
          <p:spPr>
            <a:xfrm>
              <a:off x="5339505" y="3543716"/>
              <a:ext cx="23345" cy="23658"/>
            </a:xfrm>
            <a:custGeom>
              <a:avLst/>
              <a:gdLst/>
              <a:ahLst/>
              <a:cxnLst/>
              <a:rect l="l" t="t" r="r" b="b"/>
              <a:pathLst>
                <a:path w="299" h="303" extrusionOk="0">
                  <a:moveTo>
                    <a:pt x="299" y="149"/>
                  </a:moveTo>
                  <a:cubicBezTo>
                    <a:pt x="299" y="225"/>
                    <a:pt x="244" y="302"/>
                    <a:pt x="150" y="302"/>
                  </a:cubicBezTo>
                  <a:cubicBezTo>
                    <a:pt x="73" y="302"/>
                    <a:pt x="1" y="225"/>
                    <a:pt x="1" y="149"/>
                  </a:cubicBezTo>
                  <a:cubicBezTo>
                    <a:pt x="1" y="59"/>
                    <a:pt x="73" y="0"/>
                    <a:pt x="150" y="0"/>
                  </a:cubicBezTo>
                  <a:cubicBezTo>
                    <a:pt x="244" y="0"/>
                    <a:pt x="299" y="59"/>
                    <a:pt x="299" y="14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252;p91">
              <a:extLst>
                <a:ext uri="{FF2B5EF4-FFF2-40B4-BE49-F238E27FC236}">
                  <a16:creationId xmlns:a16="http://schemas.microsoft.com/office/drawing/2014/main" id="{5D1DC068-DB59-4759-BFED-D3710571A597}"/>
                </a:ext>
              </a:extLst>
            </p:cNvPr>
            <p:cNvSpPr/>
            <p:nvPr/>
          </p:nvSpPr>
          <p:spPr>
            <a:xfrm>
              <a:off x="5179367" y="3394117"/>
              <a:ext cx="23657" cy="23658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3" y="149"/>
                  </a:moveTo>
                  <a:cubicBezTo>
                    <a:pt x="303" y="244"/>
                    <a:pt x="249" y="302"/>
                    <a:pt x="154" y="302"/>
                  </a:cubicBezTo>
                  <a:cubicBezTo>
                    <a:pt x="78" y="302"/>
                    <a:pt x="1" y="244"/>
                    <a:pt x="1" y="149"/>
                  </a:cubicBezTo>
                  <a:cubicBezTo>
                    <a:pt x="1" y="77"/>
                    <a:pt x="78" y="0"/>
                    <a:pt x="154" y="0"/>
                  </a:cubicBezTo>
                  <a:cubicBezTo>
                    <a:pt x="249" y="0"/>
                    <a:pt x="303" y="77"/>
                    <a:pt x="303" y="14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253;p91">
              <a:extLst>
                <a:ext uri="{FF2B5EF4-FFF2-40B4-BE49-F238E27FC236}">
                  <a16:creationId xmlns:a16="http://schemas.microsoft.com/office/drawing/2014/main" id="{61587D26-2D7D-4D7F-AD0F-B2264375C687}"/>
                </a:ext>
              </a:extLst>
            </p:cNvPr>
            <p:cNvSpPr/>
            <p:nvPr/>
          </p:nvSpPr>
          <p:spPr>
            <a:xfrm>
              <a:off x="5447955" y="3499680"/>
              <a:ext cx="23657" cy="23658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2" y="149"/>
                  </a:moveTo>
                  <a:cubicBezTo>
                    <a:pt x="302" y="226"/>
                    <a:pt x="226" y="303"/>
                    <a:pt x="149" y="303"/>
                  </a:cubicBezTo>
                  <a:cubicBezTo>
                    <a:pt x="54" y="303"/>
                    <a:pt x="0" y="226"/>
                    <a:pt x="0" y="149"/>
                  </a:cubicBezTo>
                  <a:cubicBezTo>
                    <a:pt x="0" y="59"/>
                    <a:pt x="54" y="1"/>
                    <a:pt x="149" y="1"/>
                  </a:cubicBezTo>
                  <a:cubicBezTo>
                    <a:pt x="226" y="1"/>
                    <a:pt x="302" y="59"/>
                    <a:pt x="302" y="1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254;p91">
              <a:extLst>
                <a:ext uri="{FF2B5EF4-FFF2-40B4-BE49-F238E27FC236}">
                  <a16:creationId xmlns:a16="http://schemas.microsoft.com/office/drawing/2014/main" id="{25D3090C-2A04-4874-A0C9-C85188048A9E}"/>
                </a:ext>
              </a:extLst>
            </p:cNvPr>
            <p:cNvSpPr/>
            <p:nvPr/>
          </p:nvSpPr>
          <p:spPr>
            <a:xfrm>
              <a:off x="5010797" y="3596498"/>
              <a:ext cx="23657" cy="23658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3" y="149"/>
                  </a:moveTo>
                  <a:cubicBezTo>
                    <a:pt x="303" y="244"/>
                    <a:pt x="244" y="302"/>
                    <a:pt x="154" y="302"/>
                  </a:cubicBezTo>
                  <a:cubicBezTo>
                    <a:pt x="77" y="302"/>
                    <a:pt x="1" y="244"/>
                    <a:pt x="1" y="149"/>
                  </a:cubicBezTo>
                  <a:cubicBezTo>
                    <a:pt x="1" y="77"/>
                    <a:pt x="77" y="0"/>
                    <a:pt x="154" y="0"/>
                  </a:cubicBezTo>
                  <a:cubicBezTo>
                    <a:pt x="244" y="0"/>
                    <a:pt x="303" y="77"/>
                    <a:pt x="303" y="1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255;p91">
              <a:extLst>
                <a:ext uri="{FF2B5EF4-FFF2-40B4-BE49-F238E27FC236}">
                  <a16:creationId xmlns:a16="http://schemas.microsoft.com/office/drawing/2014/main" id="{FAB72B2C-7999-4B4F-9834-EBEF99E0BA4C}"/>
                </a:ext>
              </a:extLst>
            </p:cNvPr>
            <p:cNvSpPr/>
            <p:nvPr/>
          </p:nvSpPr>
          <p:spPr>
            <a:xfrm>
              <a:off x="5097385" y="3326500"/>
              <a:ext cx="16318" cy="14913"/>
            </a:xfrm>
            <a:custGeom>
              <a:avLst/>
              <a:gdLst/>
              <a:ahLst/>
              <a:cxnLst/>
              <a:rect l="l" t="t" r="r" b="b"/>
              <a:pathLst>
                <a:path w="209" h="191" extrusionOk="0">
                  <a:moveTo>
                    <a:pt x="208" y="95"/>
                  </a:moveTo>
                  <a:cubicBezTo>
                    <a:pt x="208" y="154"/>
                    <a:pt x="149" y="190"/>
                    <a:pt x="95" y="190"/>
                  </a:cubicBezTo>
                  <a:cubicBezTo>
                    <a:pt x="59" y="190"/>
                    <a:pt x="1" y="154"/>
                    <a:pt x="1" y="95"/>
                  </a:cubicBezTo>
                  <a:cubicBezTo>
                    <a:pt x="1" y="41"/>
                    <a:pt x="59" y="1"/>
                    <a:pt x="95" y="1"/>
                  </a:cubicBezTo>
                  <a:cubicBezTo>
                    <a:pt x="149" y="1"/>
                    <a:pt x="208" y="41"/>
                    <a:pt x="208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256;p91">
              <a:extLst>
                <a:ext uri="{FF2B5EF4-FFF2-40B4-BE49-F238E27FC236}">
                  <a16:creationId xmlns:a16="http://schemas.microsoft.com/office/drawing/2014/main" id="{A651A4DA-B092-4907-B1AA-7232B528F538}"/>
                </a:ext>
              </a:extLst>
            </p:cNvPr>
            <p:cNvSpPr/>
            <p:nvPr/>
          </p:nvSpPr>
          <p:spPr>
            <a:xfrm>
              <a:off x="5459588" y="3363510"/>
              <a:ext cx="14835" cy="14445"/>
            </a:xfrm>
            <a:custGeom>
              <a:avLst/>
              <a:gdLst/>
              <a:ahLst/>
              <a:cxnLst/>
              <a:rect l="l" t="t" r="r" b="b"/>
              <a:pathLst>
                <a:path w="190" h="185" extrusionOk="0">
                  <a:moveTo>
                    <a:pt x="189" y="90"/>
                  </a:moveTo>
                  <a:cubicBezTo>
                    <a:pt x="189" y="149"/>
                    <a:pt x="153" y="185"/>
                    <a:pt x="95" y="185"/>
                  </a:cubicBezTo>
                  <a:cubicBezTo>
                    <a:pt x="41" y="185"/>
                    <a:pt x="0" y="149"/>
                    <a:pt x="0" y="90"/>
                  </a:cubicBezTo>
                  <a:cubicBezTo>
                    <a:pt x="0" y="36"/>
                    <a:pt x="41" y="0"/>
                    <a:pt x="95" y="0"/>
                  </a:cubicBezTo>
                  <a:cubicBezTo>
                    <a:pt x="153" y="0"/>
                    <a:pt x="189" y="36"/>
                    <a:pt x="189" y="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257;p91">
              <a:extLst>
                <a:ext uri="{FF2B5EF4-FFF2-40B4-BE49-F238E27FC236}">
                  <a16:creationId xmlns:a16="http://schemas.microsoft.com/office/drawing/2014/main" id="{8D062BAC-3914-4F74-ACC0-0BF839B3A41B}"/>
                </a:ext>
              </a:extLst>
            </p:cNvPr>
            <p:cNvSpPr/>
            <p:nvPr/>
          </p:nvSpPr>
          <p:spPr>
            <a:xfrm>
              <a:off x="5005175" y="3391306"/>
              <a:ext cx="92288" cy="136250"/>
            </a:xfrm>
            <a:custGeom>
              <a:avLst/>
              <a:gdLst/>
              <a:ahLst/>
              <a:cxnLst/>
              <a:rect l="l" t="t" r="r" b="b"/>
              <a:pathLst>
                <a:path w="1182" h="1745" extrusionOk="0">
                  <a:moveTo>
                    <a:pt x="636" y="0"/>
                  </a:moveTo>
                  <a:cubicBezTo>
                    <a:pt x="618" y="582"/>
                    <a:pt x="808" y="843"/>
                    <a:pt x="1182" y="902"/>
                  </a:cubicBezTo>
                  <a:cubicBezTo>
                    <a:pt x="808" y="920"/>
                    <a:pt x="582" y="1163"/>
                    <a:pt x="524" y="1745"/>
                  </a:cubicBezTo>
                  <a:cubicBezTo>
                    <a:pt x="524" y="1181"/>
                    <a:pt x="375" y="884"/>
                    <a:pt x="1" y="825"/>
                  </a:cubicBezTo>
                  <a:cubicBezTo>
                    <a:pt x="357" y="807"/>
                    <a:pt x="582" y="564"/>
                    <a:pt x="636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258;p91">
              <a:extLst>
                <a:ext uri="{FF2B5EF4-FFF2-40B4-BE49-F238E27FC236}">
                  <a16:creationId xmlns:a16="http://schemas.microsoft.com/office/drawing/2014/main" id="{AA8CC2C5-DEDB-4BD2-8E59-3A33EB3B2CB2}"/>
                </a:ext>
              </a:extLst>
            </p:cNvPr>
            <p:cNvSpPr/>
            <p:nvPr/>
          </p:nvSpPr>
          <p:spPr>
            <a:xfrm>
              <a:off x="5248388" y="3625699"/>
              <a:ext cx="83855" cy="125006"/>
            </a:xfrm>
            <a:custGeom>
              <a:avLst/>
              <a:gdLst/>
              <a:ahLst/>
              <a:cxnLst/>
              <a:rect l="l" t="t" r="r" b="b"/>
              <a:pathLst>
                <a:path w="1074" h="1601" extrusionOk="0">
                  <a:moveTo>
                    <a:pt x="564" y="0"/>
                  </a:moveTo>
                  <a:cubicBezTo>
                    <a:pt x="564" y="528"/>
                    <a:pt x="753" y="753"/>
                    <a:pt x="1073" y="812"/>
                  </a:cubicBezTo>
                  <a:cubicBezTo>
                    <a:pt x="735" y="830"/>
                    <a:pt x="546" y="1073"/>
                    <a:pt x="510" y="1601"/>
                  </a:cubicBezTo>
                  <a:cubicBezTo>
                    <a:pt x="510" y="1073"/>
                    <a:pt x="357" y="812"/>
                    <a:pt x="0" y="771"/>
                  </a:cubicBezTo>
                  <a:cubicBezTo>
                    <a:pt x="339" y="735"/>
                    <a:pt x="528" y="528"/>
                    <a:pt x="5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259;p91">
              <a:extLst>
                <a:ext uri="{FF2B5EF4-FFF2-40B4-BE49-F238E27FC236}">
                  <a16:creationId xmlns:a16="http://schemas.microsoft.com/office/drawing/2014/main" id="{12C0D0E5-7647-4DAC-863C-AC46ECFD1D0A}"/>
                </a:ext>
              </a:extLst>
            </p:cNvPr>
            <p:cNvSpPr/>
            <p:nvPr/>
          </p:nvSpPr>
          <p:spPr>
            <a:xfrm>
              <a:off x="5290940" y="3293082"/>
              <a:ext cx="83855" cy="123288"/>
            </a:xfrm>
            <a:custGeom>
              <a:avLst/>
              <a:gdLst/>
              <a:ahLst/>
              <a:cxnLst/>
              <a:rect l="l" t="t" r="r" b="b"/>
              <a:pathLst>
                <a:path w="1074" h="1579" extrusionOk="0">
                  <a:moveTo>
                    <a:pt x="528" y="1"/>
                  </a:moveTo>
                  <a:cubicBezTo>
                    <a:pt x="546" y="523"/>
                    <a:pt x="736" y="731"/>
                    <a:pt x="1074" y="767"/>
                  </a:cubicBezTo>
                  <a:cubicBezTo>
                    <a:pt x="736" y="807"/>
                    <a:pt x="546" y="1051"/>
                    <a:pt x="528" y="1578"/>
                  </a:cubicBezTo>
                  <a:cubicBezTo>
                    <a:pt x="510" y="1069"/>
                    <a:pt x="339" y="807"/>
                    <a:pt x="1" y="789"/>
                  </a:cubicBezTo>
                  <a:cubicBezTo>
                    <a:pt x="321" y="731"/>
                    <a:pt x="510" y="505"/>
                    <a:pt x="5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260;p91">
              <a:extLst>
                <a:ext uri="{FF2B5EF4-FFF2-40B4-BE49-F238E27FC236}">
                  <a16:creationId xmlns:a16="http://schemas.microsoft.com/office/drawing/2014/main" id="{D37B4C16-8F74-4201-9B97-F80AE145DC7A}"/>
                </a:ext>
              </a:extLst>
            </p:cNvPr>
            <p:cNvSpPr/>
            <p:nvPr/>
          </p:nvSpPr>
          <p:spPr>
            <a:xfrm>
              <a:off x="5554921" y="3348674"/>
              <a:ext cx="70504" cy="95492"/>
            </a:xfrm>
            <a:custGeom>
              <a:avLst/>
              <a:gdLst/>
              <a:ahLst/>
              <a:cxnLst/>
              <a:rect l="l" t="t" r="r" b="b"/>
              <a:pathLst>
                <a:path w="903" h="1223" extrusionOk="0">
                  <a:moveTo>
                    <a:pt x="470" y="1"/>
                  </a:moveTo>
                  <a:cubicBezTo>
                    <a:pt x="470" y="416"/>
                    <a:pt x="623" y="582"/>
                    <a:pt x="902" y="618"/>
                  </a:cubicBezTo>
                  <a:cubicBezTo>
                    <a:pt x="623" y="641"/>
                    <a:pt x="451" y="826"/>
                    <a:pt x="433" y="1222"/>
                  </a:cubicBezTo>
                  <a:cubicBezTo>
                    <a:pt x="415" y="826"/>
                    <a:pt x="303" y="618"/>
                    <a:pt x="1" y="600"/>
                  </a:cubicBezTo>
                  <a:cubicBezTo>
                    <a:pt x="285" y="564"/>
                    <a:pt x="451" y="393"/>
                    <a:pt x="470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261;p91">
              <a:extLst>
                <a:ext uri="{FF2B5EF4-FFF2-40B4-BE49-F238E27FC236}">
                  <a16:creationId xmlns:a16="http://schemas.microsoft.com/office/drawing/2014/main" id="{478C6B9A-6B3B-43F0-BCB6-21F2D77E32FC}"/>
                </a:ext>
              </a:extLst>
            </p:cNvPr>
            <p:cNvSpPr/>
            <p:nvPr/>
          </p:nvSpPr>
          <p:spPr>
            <a:xfrm>
              <a:off x="5858644" y="3836903"/>
              <a:ext cx="84948" cy="256961"/>
            </a:xfrm>
            <a:custGeom>
              <a:avLst/>
              <a:gdLst/>
              <a:ahLst/>
              <a:cxnLst/>
              <a:rect l="l" t="t" r="r" b="b"/>
              <a:pathLst>
                <a:path w="1088" h="3291" extrusionOk="0">
                  <a:moveTo>
                    <a:pt x="993" y="0"/>
                  </a:moveTo>
                  <a:cubicBezTo>
                    <a:pt x="993" y="0"/>
                    <a:pt x="975" y="59"/>
                    <a:pt x="975" y="171"/>
                  </a:cubicBezTo>
                  <a:cubicBezTo>
                    <a:pt x="957" y="266"/>
                    <a:pt x="957" y="415"/>
                    <a:pt x="938" y="586"/>
                  </a:cubicBezTo>
                  <a:lnTo>
                    <a:pt x="938" y="865"/>
                  </a:lnTo>
                  <a:cubicBezTo>
                    <a:pt x="920" y="960"/>
                    <a:pt x="920" y="1073"/>
                    <a:pt x="920" y="1168"/>
                  </a:cubicBezTo>
                  <a:cubicBezTo>
                    <a:pt x="920" y="1280"/>
                    <a:pt x="902" y="1393"/>
                    <a:pt x="902" y="1506"/>
                  </a:cubicBezTo>
                  <a:cubicBezTo>
                    <a:pt x="880" y="1618"/>
                    <a:pt x="880" y="1731"/>
                    <a:pt x="862" y="1844"/>
                  </a:cubicBezTo>
                  <a:cubicBezTo>
                    <a:pt x="844" y="1956"/>
                    <a:pt x="826" y="2051"/>
                    <a:pt x="808" y="2164"/>
                  </a:cubicBezTo>
                  <a:cubicBezTo>
                    <a:pt x="790" y="2218"/>
                    <a:pt x="767" y="2276"/>
                    <a:pt x="767" y="2331"/>
                  </a:cubicBezTo>
                  <a:cubicBezTo>
                    <a:pt x="749" y="2349"/>
                    <a:pt x="749" y="2367"/>
                    <a:pt x="731" y="2407"/>
                  </a:cubicBezTo>
                  <a:cubicBezTo>
                    <a:pt x="731" y="2425"/>
                    <a:pt x="731" y="2443"/>
                    <a:pt x="713" y="2479"/>
                  </a:cubicBezTo>
                  <a:cubicBezTo>
                    <a:pt x="695" y="2574"/>
                    <a:pt x="636" y="2669"/>
                    <a:pt x="600" y="2745"/>
                  </a:cubicBezTo>
                  <a:cubicBezTo>
                    <a:pt x="582" y="2781"/>
                    <a:pt x="564" y="2817"/>
                    <a:pt x="524" y="2858"/>
                  </a:cubicBezTo>
                  <a:cubicBezTo>
                    <a:pt x="524" y="2876"/>
                    <a:pt x="506" y="2894"/>
                    <a:pt x="488" y="2912"/>
                  </a:cubicBezTo>
                  <a:cubicBezTo>
                    <a:pt x="488" y="2930"/>
                    <a:pt x="470" y="2953"/>
                    <a:pt x="452" y="2971"/>
                  </a:cubicBezTo>
                  <a:cubicBezTo>
                    <a:pt x="429" y="3007"/>
                    <a:pt x="393" y="3025"/>
                    <a:pt x="375" y="3043"/>
                  </a:cubicBezTo>
                  <a:cubicBezTo>
                    <a:pt x="357" y="3083"/>
                    <a:pt x="316" y="3101"/>
                    <a:pt x="298" y="3119"/>
                  </a:cubicBezTo>
                  <a:cubicBezTo>
                    <a:pt x="262" y="3137"/>
                    <a:pt x="244" y="3155"/>
                    <a:pt x="204" y="3178"/>
                  </a:cubicBezTo>
                  <a:cubicBezTo>
                    <a:pt x="186" y="3196"/>
                    <a:pt x="168" y="3196"/>
                    <a:pt x="150" y="3214"/>
                  </a:cubicBezTo>
                  <a:cubicBezTo>
                    <a:pt x="91" y="3232"/>
                    <a:pt x="55" y="3250"/>
                    <a:pt x="37" y="3268"/>
                  </a:cubicBezTo>
                  <a:cubicBezTo>
                    <a:pt x="73" y="3268"/>
                    <a:pt x="114" y="3268"/>
                    <a:pt x="150" y="3250"/>
                  </a:cubicBezTo>
                  <a:cubicBezTo>
                    <a:pt x="186" y="3250"/>
                    <a:pt x="204" y="3232"/>
                    <a:pt x="244" y="3232"/>
                  </a:cubicBezTo>
                  <a:cubicBezTo>
                    <a:pt x="262" y="3214"/>
                    <a:pt x="298" y="3196"/>
                    <a:pt x="339" y="3178"/>
                  </a:cubicBezTo>
                  <a:cubicBezTo>
                    <a:pt x="357" y="3155"/>
                    <a:pt x="393" y="3137"/>
                    <a:pt x="429" y="3119"/>
                  </a:cubicBezTo>
                  <a:cubicBezTo>
                    <a:pt x="452" y="3119"/>
                    <a:pt x="470" y="3101"/>
                    <a:pt x="488" y="3083"/>
                  </a:cubicBezTo>
                  <a:cubicBezTo>
                    <a:pt x="506" y="3065"/>
                    <a:pt x="524" y="3065"/>
                    <a:pt x="524" y="3043"/>
                  </a:cubicBezTo>
                  <a:cubicBezTo>
                    <a:pt x="600" y="2989"/>
                    <a:pt x="654" y="2912"/>
                    <a:pt x="731" y="2817"/>
                  </a:cubicBezTo>
                  <a:cubicBezTo>
                    <a:pt x="790" y="2727"/>
                    <a:pt x="844" y="2633"/>
                    <a:pt x="880" y="2538"/>
                  </a:cubicBezTo>
                  <a:cubicBezTo>
                    <a:pt x="920" y="2425"/>
                    <a:pt x="957" y="2312"/>
                    <a:pt x="975" y="2200"/>
                  </a:cubicBezTo>
                  <a:cubicBezTo>
                    <a:pt x="1015" y="2087"/>
                    <a:pt x="1033" y="1974"/>
                    <a:pt x="1051" y="1862"/>
                  </a:cubicBezTo>
                  <a:cubicBezTo>
                    <a:pt x="1069" y="1636"/>
                    <a:pt x="1087" y="1393"/>
                    <a:pt x="1087" y="1168"/>
                  </a:cubicBezTo>
                  <a:cubicBezTo>
                    <a:pt x="1087" y="1073"/>
                    <a:pt x="1087" y="960"/>
                    <a:pt x="1069" y="865"/>
                  </a:cubicBezTo>
                  <a:cubicBezTo>
                    <a:pt x="1069" y="771"/>
                    <a:pt x="1069" y="676"/>
                    <a:pt x="1051" y="586"/>
                  </a:cubicBezTo>
                  <a:cubicBezTo>
                    <a:pt x="1033" y="415"/>
                    <a:pt x="1015" y="266"/>
                    <a:pt x="1015" y="171"/>
                  </a:cubicBezTo>
                  <a:cubicBezTo>
                    <a:pt x="993" y="113"/>
                    <a:pt x="993" y="77"/>
                    <a:pt x="993" y="59"/>
                  </a:cubicBezTo>
                  <a:lnTo>
                    <a:pt x="993" y="0"/>
                  </a:lnTo>
                  <a:close/>
                  <a:moveTo>
                    <a:pt x="37" y="3268"/>
                  </a:moveTo>
                  <a:cubicBezTo>
                    <a:pt x="19" y="3268"/>
                    <a:pt x="1" y="3291"/>
                    <a:pt x="1" y="3291"/>
                  </a:cubicBezTo>
                  <a:cubicBezTo>
                    <a:pt x="1" y="3291"/>
                    <a:pt x="19" y="3291"/>
                    <a:pt x="37" y="3268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262;p91">
              <a:extLst>
                <a:ext uri="{FF2B5EF4-FFF2-40B4-BE49-F238E27FC236}">
                  <a16:creationId xmlns:a16="http://schemas.microsoft.com/office/drawing/2014/main" id="{49CD9BBB-34B4-4175-A042-20F929EB27EC}"/>
                </a:ext>
              </a:extLst>
            </p:cNvPr>
            <p:cNvSpPr/>
            <p:nvPr/>
          </p:nvSpPr>
          <p:spPr>
            <a:xfrm>
              <a:off x="5791107" y="3394117"/>
              <a:ext cx="16240" cy="261256"/>
            </a:xfrm>
            <a:custGeom>
              <a:avLst/>
              <a:gdLst/>
              <a:ahLst/>
              <a:cxnLst/>
              <a:rect l="l" t="t" r="r" b="b"/>
              <a:pathLst>
                <a:path w="208" h="3346" extrusionOk="0">
                  <a:moveTo>
                    <a:pt x="77" y="0"/>
                  </a:moveTo>
                  <a:cubicBezTo>
                    <a:pt x="77" y="0"/>
                    <a:pt x="77" y="36"/>
                    <a:pt x="54" y="131"/>
                  </a:cubicBezTo>
                  <a:cubicBezTo>
                    <a:pt x="54" y="226"/>
                    <a:pt x="36" y="356"/>
                    <a:pt x="36" y="528"/>
                  </a:cubicBezTo>
                  <a:cubicBezTo>
                    <a:pt x="18" y="825"/>
                    <a:pt x="0" y="1258"/>
                    <a:pt x="0" y="1673"/>
                  </a:cubicBezTo>
                  <a:lnTo>
                    <a:pt x="0" y="1975"/>
                  </a:lnTo>
                  <a:cubicBezTo>
                    <a:pt x="0" y="2087"/>
                    <a:pt x="18" y="2178"/>
                    <a:pt x="18" y="2272"/>
                  </a:cubicBezTo>
                  <a:lnTo>
                    <a:pt x="18" y="2556"/>
                  </a:lnTo>
                  <a:cubicBezTo>
                    <a:pt x="18" y="2651"/>
                    <a:pt x="36" y="2741"/>
                    <a:pt x="36" y="2818"/>
                  </a:cubicBezTo>
                  <a:cubicBezTo>
                    <a:pt x="36" y="2966"/>
                    <a:pt x="54" y="3102"/>
                    <a:pt x="54" y="3192"/>
                  </a:cubicBezTo>
                  <a:cubicBezTo>
                    <a:pt x="54" y="3286"/>
                    <a:pt x="77" y="3345"/>
                    <a:pt x="77" y="3345"/>
                  </a:cubicBezTo>
                  <a:cubicBezTo>
                    <a:pt x="77" y="3345"/>
                    <a:pt x="77" y="3286"/>
                    <a:pt x="95" y="3192"/>
                  </a:cubicBezTo>
                  <a:cubicBezTo>
                    <a:pt x="113" y="3102"/>
                    <a:pt x="131" y="2966"/>
                    <a:pt x="149" y="2818"/>
                  </a:cubicBezTo>
                  <a:cubicBezTo>
                    <a:pt x="149" y="2741"/>
                    <a:pt x="167" y="2651"/>
                    <a:pt x="167" y="2574"/>
                  </a:cubicBezTo>
                  <a:cubicBezTo>
                    <a:pt x="167" y="2480"/>
                    <a:pt x="190" y="2385"/>
                    <a:pt x="190" y="2290"/>
                  </a:cubicBezTo>
                  <a:lnTo>
                    <a:pt x="190" y="1975"/>
                  </a:lnTo>
                  <a:cubicBezTo>
                    <a:pt x="190" y="1880"/>
                    <a:pt x="208" y="1767"/>
                    <a:pt x="208" y="1673"/>
                  </a:cubicBezTo>
                  <a:cubicBezTo>
                    <a:pt x="190" y="1560"/>
                    <a:pt x="190" y="1465"/>
                    <a:pt x="190" y="1353"/>
                  </a:cubicBezTo>
                  <a:lnTo>
                    <a:pt x="190" y="1051"/>
                  </a:lnTo>
                  <a:cubicBezTo>
                    <a:pt x="167" y="866"/>
                    <a:pt x="149" y="676"/>
                    <a:pt x="149" y="510"/>
                  </a:cubicBezTo>
                  <a:cubicBezTo>
                    <a:pt x="131" y="356"/>
                    <a:pt x="113" y="226"/>
                    <a:pt x="95" y="131"/>
                  </a:cubicBezTo>
                  <a:cubicBezTo>
                    <a:pt x="95" y="36"/>
                    <a:pt x="77" y="0"/>
                    <a:pt x="77" y="0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263;p91">
              <a:extLst>
                <a:ext uri="{FF2B5EF4-FFF2-40B4-BE49-F238E27FC236}">
                  <a16:creationId xmlns:a16="http://schemas.microsoft.com/office/drawing/2014/main" id="{E2A9E567-7E9C-4015-91C1-E2282EE3A42D}"/>
                </a:ext>
              </a:extLst>
            </p:cNvPr>
            <p:cNvSpPr/>
            <p:nvPr/>
          </p:nvSpPr>
          <p:spPr>
            <a:xfrm>
              <a:off x="5097385" y="3741803"/>
              <a:ext cx="25063" cy="24751"/>
            </a:xfrm>
            <a:custGeom>
              <a:avLst/>
              <a:gdLst/>
              <a:ahLst/>
              <a:cxnLst/>
              <a:rect l="l" t="t" r="r" b="b"/>
              <a:pathLst>
                <a:path w="321" h="317" extrusionOk="0">
                  <a:moveTo>
                    <a:pt x="321" y="150"/>
                  </a:moveTo>
                  <a:cubicBezTo>
                    <a:pt x="321" y="244"/>
                    <a:pt x="244" y="316"/>
                    <a:pt x="149" y="316"/>
                  </a:cubicBezTo>
                  <a:cubicBezTo>
                    <a:pt x="77" y="316"/>
                    <a:pt x="1" y="244"/>
                    <a:pt x="1" y="150"/>
                  </a:cubicBezTo>
                  <a:cubicBezTo>
                    <a:pt x="1" y="73"/>
                    <a:pt x="77" y="1"/>
                    <a:pt x="149" y="1"/>
                  </a:cubicBezTo>
                  <a:cubicBezTo>
                    <a:pt x="244" y="1"/>
                    <a:pt x="321" y="73"/>
                    <a:pt x="321" y="150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264;p91">
              <a:extLst>
                <a:ext uri="{FF2B5EF4-FFF2-40B4-BE49-F238E27FC236}">
                  <a16:creationId xmlns:a16="http://schemas.microsoft.com/office/drawing/2014/main" id="{08B884B3-9DB0-443A-9296-495487547300}"/>
                </a:ext>
              </a:extLst>
            </p:cNvPr>
            <p:cNvSpPr/>
            <p:nvPr/>
          </p:nvSpPr>
          <p:spPr>
            <a:xfrm>
              <a:off x="5103397" y="3798879"/>
              <a:ext cx="25063" cy="25064"/>
            </a:xfrm>
            <a:custGeom>
              <a:avLst/>
              <a:gdLst/>
              <a:ahLst/>
              <a:cxnLst/>
              <a:rect l="l" t="t" r="r" b="b"/>
              <a:pathLst>
                <a:path w="321" h="321" extrusionOk="0">
                  <a:moveTo>
                    <a:pt x="320" y="171"/>
                  </a:moveTo>
                  <a:cubicBezTo>
                    <a:pt x="320" y="244"/>
                    <a:pt x="244" y="320"/>
                    <a:pt x="149" y="320"/>
                  </a:cubicBezTo>
                  <a:cubicBezTo>
                    <a:pt x="72" y="320"/>
                    <a:pt x="0" y="244"/>
                    <a:pt x="0" y="171"/>
                  </a:cubicBezTo>
                  <a:cubicBezTo>
                    <a:pt x="0" y="77"/>
                    <a:pt x="72" y="0"/>
                    <a:pt x="149" y="0"/>
                  </a:cubicBezTo>
                  <a:cubicBezTo>
                    <a:pt x="244" y="0"/>
                    <a:pt x="320" y="77"/>
                    <a:pt x="320" y="171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265;p91">
              <a:extLst>
                <a:ext uri="{FF2B5EF4-FFF2-40B4-BE49-F238E27FC236}">
                  <a16:creationId xmlns:a16="http://schemas.microsoft.com/office/drawing/2014/main" id="{B428049A-9FC9-4AD9-A352-94C855E6803A}"/>
                </a:ext>
              </a:extLst>
            </p:cNvPr>
            <p:cNvSpPr/>
            <p:nvPr/>
          </p:nvSpPr>
          <p:spPr>
            <a:xfrm>
              <a:off x="5534543" y="3735869"/>
              <a:ext cx="25063" cy="25064"/>
            </a:xfrm>
            <a:custGeom>
              <a:avLst/>
              <a:gdLst/>
              <a:ahLst/>
              <a:cxnLst/>
              <a:rect l="l" t="t" r="r" b="b"/>
              <a:pathLst>
                <a:path w="321" h="321" extrusionOk="0">
                  <a:moveTo>
                    <a:pt x="320" y="149"/>
                  </a:moveTo>
                  <a:cubicBezTo>
                    <a:pt x="320" y="244"/>
                    <a:pt x="244" y="320"/>
                    <a:pt x="149" y="320"/>
                  </a:cubicBezTo>
                  <a:cubicBezTo>
                    <a:pt x="72" y="320"/>
                    <a:pt x="0" y="244"/>
                    <a:pt x="0" y="149"/>
                  </a:cubicBezTo>
                  <a:cubicBezTo>
                    <a:pt x="0" y="77"/>
                    <a:pt x="72" y="0"/>
                    <a:pt x="149" y="0"/>
                  </a:cubicBezTo>
                  <a:cubicBezTo>
                    <a:pt x="244" y="0"/>
                    <a:pt x="320" y="77"/>
                    <a:pt x="320" y="149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266;p91">
              <a:extLst>
                <a:ext uri="{FF2B5EF4-FFF2-40B4-BE49-F238E27FC236}">
                  <a16:creationId xmlns:a16="http://schemas.microsoft.com/office/drawing/2014/main" id="{09FEA051-84D3-402A-9CED-1CE16A100ADE}"/>
                </a:ext>
              </a:extLst>
            </p:cNvPr>
            <p:cNvSpPr/>
            <p:nvPr/>
          </p:nvSpPr>
          <p:spPr>
            <a:xfrm>
              <a:off x="5543288" y="3798879"/>
              <a:ext cx="25141" cy="25064"/>
            </a:xfrm>
            <a:custGeom>
              <a:avLst/>
              <a:gdLst/>
              <a:ahLst/>
              <a:cxnLst/>
              <a:rect l="l" t="t" r="r" b="b"/>
              <a:pathLst>
                <a:path w="322" h="321" extrusionOk="0">
                  <a:moveTo>
                    <a:pt x="321" y="171"/>
                  </a:moveTo>
                  <a:cubicBezTo>
                    <a:pt x="321" y="244"/>
                    <a:pt x="244" y="320"/>
                    <a:pt x="150" y="320"/>
                  </a:cubicBezTo>
                  <a:cubicBezTo>
                    <a:pt x="55" y="320"/>
                    <a:pt x="1" y="244"/>
                    <a:pt x="1" y="171"/>
                  </a:cubicBezTo>
                  <a:cubicBezTo>
                    <a:pt x="1" y="77"/>
                    <a:pt x="55" y="0"/>
                    <a:pt x="150" y="0"/>
                  </a:cubicBezTo>
                  <a:cubicBezTo>
                    <a:pt x="244" y="0"/>
                    <a:pt x="321" y="77"/>
                    <a:pt x="321" y="171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267;p91">
              <a:extLst>
                <a:ext uri="{FF2B5EF4-FFF2-40B4-BE49-F238E27FC236}">
                  <a16:creationId xmlns:a16="http://schemas.microsoft.com/office/drawing/2014/main" id="{F3FD43B7-B5A0-4DBF-B8C2-172ABEC79769}"/>
                </a:ext>
              </a:extLst>
            </p:cNvPr>
            <p:cNvSpPr/>
            <p:nvPr/>
          </p:nvSpPr>
          <p:spPr>
            <a:xfrm>
              <a:off x="5949449" y="3467277"/>
              <a:ext cx="158497" cy="721615"/>
            </a:xfrm>
            <a:custGeom>
              <a:avLst/>
              <a:gdLst/>
              <a:ahLst/>
              <a:cxnLst/>
              <a:rect l="l" t="t" r="r" b="b"/>
              <a:pathLst>
                <a:path w="2030" h="9242" extrusionOk="0">
                  <a:moveTo>
                    <a:pt x="114" y="1"/>
                  </a:moveTo>
                  <a:lnTo>
                    <a:pt x="114" y="1"/>
                  </a:lnTo>
                  <a:cubicBezTo>
                    <a:pt x="114" y="1"/>
                    <a:pt x="150" y="24"/>
                    <a:pt x="208" y="78"/>
                  </a:cubicBezTo>
                  <a:cubicBezTo>
                    <a:pt x="262" y="136"/>
                    <a:pt x="357" y="208"/>
                    <a:pt x="452" y="303"/>
                  </a:cubicBezTo>
                  <a:cubicBezTo>
                    <a:pt x="546" y="416"/>
                    <a:pt x="659" y="546"/>
                    <a:pt x="790" y="700"/>
                  </a:cubicBezTo>
                  <a:cubicBezTo>
                    <a:pt x="902" y="866"/>
                    <a:pt x="1015" y="1056"/>
                    <a:pt x="1110" y="1281"/>
                  </a:cubicBezTo>
                  <a:cubicBezTo>
                    <a:pt x="1222" y="1488"/>
                    <a:pt x="1317" y="1750"/>
                    <a:pt x="1389" y="2011"/>
                  </a:cubicBezTo>
                  <a:cubicBezTo>
                    <a:pt x="1466" y="2277"/>
                    <a:pt x="1542" y="2557"/>
                    <a:pt x="1597" y="2859"/>
                  </a:cubicBezTo>
                  <a:cubicBezTo>
                    <a:pt x="1655" y="3138"/>
                    <a:pt x="1709" y="3458"/>
                    <a:pt x="1745" y="3778"/>
                  </a:cubicBezTo>
                  <a:cubicBezTo>
                    <a:pt x="1786" y="4080"/>
                    <a:pt x="1804" y="4396"/>
                    <a:pt x="1822" y="4734"/>
                  </a:cubicBezTo>
                  <a:cubicBezTo>
                    <a:pt x="1840" y="5054"/>
                    <a:pt x="1840" y="5374"/>
                    <a:pt x="1822" y="5694"/>
                  </a:cubicBezTo>
                  <a:cubicBezTo>
                    <a:pt x="1804" y="5843"/>
                    <a:pt x="1804" y="5996"/>
                    <a:pt x="1786" y="6163"/>
                  </a:cubicBezTo>
                  <a:cubicBezTo>
                    <a:pt x="1768" y="6312"/>
                    <a:pt x="1745" y="6465"/>
                    <a:pt x="1727" y="6614"/>
                  </a:cubicBezTo>
                  <a:cubicBezTo>
                    <a:pt x="1673" y="6916"/>
                    <a:pt x="1597" y="7195"/>
                    <a:pt x="1520" y="7461"/>
                  </a:cubicBezTo>
                  <a:cubicBezTo>
                    <a:pt x="1430" y="7705"/>
                    <a:pt x="1317" y="7948"/>
                    <a:pt x="1204" y="8155"/>
                  </a:cubicBezTo>
                  <a:cubicBezTo>
                    <a:pt x="1069" y="8363"/>
                    <a:pt x="938" y="8548"/>
                    <a:pt x="808" y="8678"/>
                  </a:cubicBezTo>
                  <a:cubicBezTo>
                    <a:pt x="772" y="8719"/>
                    <a:pt x="731" y="8755"/>
                    <a:pt x="695" y="8791"/>
                  </a:cubicBezTo>
                  <a:cubicBezTo>
                    <a:pt x="677" y="8832"/>
                    <a:pt x="641" y="8850"/>
                    <a:pt x="600" y="8886"/>
                  </a:cubicBezTo>
                  <a:cubicBezTo>
                    <a:pt x="528" y="8926"/>
                    <a:pt x="470" y="8980"/>
                    <a:pt x="416" y="9016"/>
                  </a:cubicBezTo>
                  <a:cubicBezTo>
                    <a:pt x="375" y="9039"/>
                    <a:pt x="357" y="9057"/>
                    <a:pt x="321" y="9075"/>
                  </a:cubicBezTo>
                  <a:cubicBezTo>
                    <a:pt x="303" y="9093"/>
                    <a:pt x="262" y="9111"/>
                    <a:pt x="244" y="9111"/>
                  </a:cubicBezTo>
                  <a:cubicBezTo>
                    <a:pt x="226" y="9129"/>
                    <a:pt x="208" y="9152"/>
                    <a:pt x="168" y="9152"/>
                  </a:cubicBezTo>
                  <a:cubicBezTo>
                    <a:pt x="150" y="9170"/>
                    <a:pt x="132" y="9188"/>
                    <a:pt x="114" y="9188"/>
                  </a:cubicBezTo>
                  <a:cubicBezTo>
                    <a:pt x="132" y="9188"/>
                    <a:pt x="168" y="9188"/>
                    <a:pt x="190" y="9170"/>
                  </a:cubicBezTo>
                  <a:cubicBezTo>
                    <a:pt x="208" y="9170"/>
                    <a:pt x="226" y="9152"/>
                    <a:pt x="262" y="9152"/>
                  </a:cubicBezTo>
                  <a:cubicBezTo>
                    <a:pt x="280" y="9129"/>
                    <a:pt x="303" y="9111"/>
                    <a:pt x="339" y="9111"/>
                  </a:cubicBezTo>
                  <a:cubicBezTo>
                    <a:pt x="375" y="9093"/>
                    <a:pt x="393" y="9075"/>
                    <a:pt x="434" y="9057"/>
                  </a:cubicBezTo>
                  <a:cubicBezTo>
                    <a:pt x="488" y="9016"/>
                    <a:pt x="564" y="8962"/>
                    <a:pt x="641" y="8926"/>
                  </a:cubicBezTo>
                  <a:cubicBezTo>
                    <a:pt x="677" y="8886"/>
                    <a:pt x="713" y="8868"/>
                    <a:pt x="754" y="8832"/>
                  </a:cubicBezTo>
                  <a:cubicBezTo>
                    <a:pt x="790" y="8813"/>
                    <a:pt x="826" y="8773"/>
                    <a:pt x="866" y="8737"/>
                  </a:cubicBezTo>
                  <a:cubicBezTo>
                    <a:pt x="1015" y="8606"/>
                    <a:pt x="1164" y="8435"/>
                    <a:pt x="1295" y="8209"/>
                  </a:cubicBezTo>
                  <a:cubicBezTo>
                    <a:pt x="1317" y="8209"/>
                    <a:pt x="1317" y="8191"/>
                    <a:pt x="1335" y="8173"/>
                  </a:cubicBezTo>
                  <a:cubicBezTo>
                    <a:pt x="1335" y="8173"/>
                    <a:pt x="1335" y="8155"/>
                    <a:pt x="1353" y="8137"/>
                  </a:cubicBezTo>
                  <a:cubicBezTo>
                    <a:pt x="1371" y="8115"/>
                    <a:pt x="1389" y="8079"/>
                    <a:pt x="1407" y="8061"/>
                  </a:cubicBezTo>
                  <a:cubicBezTo>
                    <a:pt x="1430" y="8002"/>
                    <a:pt x="1466" y="7948"/>
                    <a:pt x="1502" y="7871"/>
                  </a:cubicBezTo>
                  <a:cubicBezTo>
                    <a:pt x="1520" y="7817"/>
                    <a:pt x="1561" y="7759"/>
                    <a:pt x="1579" y="7687"/>
                  </a:cubicBezTo>
                  <a:cubicBezTo>
                    <a:pt x="1597" y="7628"/>
                    <a:pt x="1633" y="7574"/>
                    <a:pt x="1655" y="7497"/>
                  </a:cubicBezTo>
                  <a:cubicBezTo>
                    <a:pt x="1768" y="7236"/>
                    <a:pt x="1840" y="6934"/>
                    <a:pt x="1899" y="6632"/>
                  </a:cubicBezTo>
                  <a:cubicBezTo>
                    <a:pt x="1953" y="6334"/>
                    <a:pt x="1993" y="6014"/>
                    <a:pt x="2011" y="5694"/>
                  </a:cubicBezTo>
                  <a:cubicBezTo>
                    <a:pt x="2029" y="5374"/>
                    <a:pt x="2029" y="5054"/>
                    <a:pt x="2011" y="4716"/>
                  </a:cubicBezTo>
                  <a:cubicBezTo>
                    <a:pt x="1993" y="4396"/>
                    <a:pt x="1971" y="4058"/>
                    <a:pt x="1935" y="3742"/>
                  </a:cubicBezTo>
                  <a:cubicBezTo>
                    <a:pt x="1899" y="3422"/>
                    <a:pt x="1840" y="3120"/>
                    <a:pt x="1768" y="2818"/>
                  </a:cubicBezTo>
                  <a:cubicBezTo>
                    <a:pt x="1709" y="2521"/>
                    <a:pt x="1615" y="2219"/>
                    <a:pt x="1542" y="1957"/>
                  </a:cubicBezTo>
                  <a:cubicBezTo>
                    <a:pt x="1448" y="1691"/>
                    <a:pt x="1335" y="1448"/>
                    <a:pt x="1204" y="1223"/>
                  </a:cubicBezTo>
                  <a:cubicBezTo>
                    <a:pt x="1092" y="1015"/>
                    <a:pt x="979" y="812"/>
                    <a:pt x="844" y="659"/>
                  </a:cubicBezTo>
                  <a:cubicBezTo>
                    <a:pt x="713" y="492"/>
                    <a:pt x="582" y="380"/>
                    <a:pt x="488" y="285"/>
                  </a:cubicBezTo>
                  <a:cubicBezTo>
                    <a:pt x="375" y="172"/>
                    <a:pt x="280" y="114"/>
                    <a:pt x="208" y="60"/>
                  </a:cubicBezTo>
                  <a:cubicBezTo>
                    <a:pt x="150" y="24"/>
                    <a:pt x="114" y="1"/>
                    <a:pt x="114" y="1"/>
                  </a:cubicBezTo>
                  <a:close/>
                  <a:moveTo>
                    <a:pt x="114" y="9188"/>
                  </a:moveTo>
                  <a:cubicBezTo>
                    <a:pt x="37" y="9224"/>
                    <a:pt x="1" y="9242"/>
                    <a:pt x="1" y="9242"/>
                  </a:cubicBezTo>
                  <a:cubicBezTo>
                    <a:pt x="1" y="9242"/>
                    <a:pt x="55" y="9224"/>
                    <a:pt x="114" y="9188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  <p:sndAc>
          <p:stSnd>
            <p:snd r:embed="rId3" name="chimes.wav"/>
          </p:stSnd>
        </p:sndAc>
      </p:transition>
    </mc:Choice>
    <mc:Fallback xmlns="">
      <p:transition spd="slow">
        <p:wedge/>
        <p:sndAc>
          <p:stSnd>
            <p:snd r:embed="rId6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0"/>
          <p:cNvSpPr>
            <a:spLocks noGrp="1"/>
          </p:cNvSpPr>
          <p:nvPr>
            <p:ph type="title"/>
          </p:nvPr>
        </p:nvSpPr>
        <p:spPr>
          <a:xfrm>
            <a:off x="1485900" y="411956"/>
            <a:ext cx="6165056" cy="745331"/>
          </a:xfrm>
        </p:spPr>
        <p:txBody>
          <a:bodyPr/>
          <a:lstStyle/>
          <a:p>
            <a:pPr eaLnBrk="1" hangingPunct="1"/>
            <a:r>
              <a:rPr lang="en-US" altLang="en-US" sz="2700"/>
              <a:t>What could I be?</a:t>
            </a:r>
            <a:endParaRPr lang="en-GB" altLang="en-US" sz="2700"/>
          </a:p>
        </p:txBody>
      </p:sp>
      <p:sp>
        <p:nvSpPr>
          <p:cNvPr id="23" name="Title 20"/>
          <p:cNvSpPr/>
          <p:nvPr/>
        </p:nvSpPr>
        <p:spPr bwMode="auto">
          <a:xfrm>
            <a:off x="2922369" y="3563323"/>
            <a:ext cx="3601641" cy="476250"/>
          </a:xfrm>
          <a:prstGeom prst="roundRect">
            <a:avLst>
              <a:gd name="adj" fmla="val 20148"/>
            </a:avLst>
          </a:prstGeom>
          <a:solidFill>
            <a:srgbClr val="5A288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</a14:hiddenLine>
            </a:ext>
          </a:extLst>
        </p:spPr>
        <p:txBody>
          <a:bodyPr lIns="189000" tIns="189000" rIns="189000" bIns="189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 SemiBold" pitchFamily="2" charset="0"/>
                <a:sym typeface="Arial" panose="020B0604020202020204"/>
              </a:rPr>
              <a:t>A pencil!</a:t>
            </a:r>
            <a:endParaRPr kumimoji="0" lang="en-GB" altLang="en-US" sz="27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 SemiBold" pitchFamily="2" charset="0"/>
              <a:sym typeface="Arial" panose="020B0604020202020204"/>
            </a:endParaRPr>
          </a:p>
        </p:txBody>
      </p:sp>
      <p:sp>
        <p:nvSpPr>
          <p:cNvPr id="19" name="Answer Box"/>
          <p:cNvSpPr>
            <a:spLocks noChangeArrowheads="1"/>
          </p:cNvSpPr>
          <p:nvPr/>
        </p:nvSpPr>
        <p:spPr bwMode="auto">
          <a:xfrm>
            <a:off x="3832622" y="4195763"/>
            <a:ext cx="1478756" cy="332058"/>
          </a:xfrm>
          <a:prstGeom prst="roundRect">
            <a:avLst>
              <a:gd name="adj" fmla="val 28324"/>
            </a:avLst>
          </a:prstGeom>
          <a:solidFill>
            <a:srgbClr val="FF7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8000" tIns="54000" rIns="108000" bIns="5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alt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inkl" pitchFamily="50" charset="0"/>
                <a:sym typeface="Arial" panose="020B0604020202020204"/>
              </a:rPr>
              <a:t>answer</a:t>
            </a:r>
          </a:p>
        </p:txBody>
      </p:sp>
      <p:grpSp>
        <p:nvGrpSpPr>
          <p:cNvPr id="13317" name="Group 19"/>
          <p:cNvGrpSpPr/>
          <p:nvPr/>
        </p:nvGrpSpPr>
        <p:grpSpPr bwMode="auto">
          <a:xfrm>
            <a:off x="1956197" y="910828"/>
            <a:ext cx="5354240" cy="2246158"/>
            <a:chOff x="1083591" y="1214603"/>
            <a:chExt cx="7139867" cy="2995131"/>
          </a:xfrm>
        </p:grpSpPr>
        <p:grpSp>
          <p:nvGrpSpPr>
            <p:cNvPr id="13321" name="Group 8"/>
            <p:cNvGrpSpPr/>
            <p:nvPr/>
          </p:nvGrpSpPr>
          <p:grpSpPr bwMode="auto">
            <a:xfrm>
              <a:off x="6350798" y="1278317"/>
              <a:ext cx="1872660" cy="1546689"/>
              <a:chOff x="5857555" y="1364740"/>
              <a:chExt cx="1872660" cy="1546689"/>
            </a:xfrm>
          </p:grpSpPr>
          <p:sp>
            <p:nvSpPr>
              <p:cNvPr id="13325" name="TextBox 11"/>
              <p:cNvSpPr txBox="1">
                <a:spLocks noChangeArrowheads="1"/>
              </p:cNvSpPr>
              <p:nvPr/>
            </p:nvSpPr>
            <p:spPr bwMode="auto">
              <a:xfrm rot="470837">
                <a:off x="7159573" y="1364740"/>
                <a:ext cx="570642" cy="1198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altLang="en-US" sz="5250" b="1" i="0" u="none" strike="noStrike" kern="0" cap="none" spc="0" normalizeH="0" baseline="0" noProof="0">
                    <a:ln>
                      <a:noFill/>
                    </a:ln>
                    <a:solidFill>
                      <a:srgbClr val="FF7E00"/>
                    </a:solidFill>
                    <a:effectLst/>
                    <a:uLnTx/>
                    <a:uFillTx/>
                    <a:latin typeface="Twinkl" pitchFamily="50" charset="0"/>
                    <a:sym typeface="Arial" panose="020B0604020202020204"/>
                  </a:rPr>
                  <a:t>?</a:t>
                </a:r>
              </a:p>
            </p:txBody>
          </p:sp>
          <p:sp>
            <p:nvSpPr>
              <p:cNvPr id="13326" name="TextBox 13"/>
              <p:cNvSpPr txBox="1">
                <a:spLocks noChangeArrowheads="1"/>
              </p:cNvSpPr>
              <p:nvPr/>
            </p:nvSpPr>
            <p:spPr bwMode="auto">
              <a:xfrm rot="470837">
                <a:off x="5857555" y="1712448"/>
                <a:ext cx="570642" cy="1198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altLang="en-US" sz="5250" b="1" i="0" u="none" strike="noStrike" kern="0" cap="none" spc="0" normalizeH="0" baseline="0" noProof="0">
                    <a:ln>
                      <a:noFill/>
                    </a:ln>
                    <a:solidFill>
                      <a:srgbClr val="FF7E00"/>
                    </a:solidFill>
                    <a:effectLst/>
                    <a:uLnTx/>
                    <a:uFillTx/>
                    <a:latin typeface="Twinkl" pitchFamily="50" charset="0"/>
                    <a:sym typeface="Arial" panose="020B0604020202020204"/>
                  </a:rPr>
                  <a:t>?</a:t>
                </a:r>
              </a:p>
            </p:txBody>
          </p:sp>
        </p:grpSp>
        <p:sp>
          <p:nvSpPr>
            <p:cNvPr id="13322" name="TextBox 25"/>
            <p:cNvSpPr txBox="1">
              <a:spLocks noChangeArrowheads="1"/>
            </p:cNvSpPr>
            <p:nvPr/>
          </p:nvSpPr>
          <p:spPr bwMode="auto">
            <a:xfrm rot="-1040877">
              <a:off x="1399372" y="1214603"/>
              <a:ext cx="570642" cy="1198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5250" b="1" i="0" u="none" strike="noStrike" kern="0" cap="none" spc="0" normalizeH="0" baseline="0" noProof="0">
                  <a:ln>
                    <a:noFill/>
                  </a:ln>
                  <a:solidFill>
                    <a:srgbClr val="FF7E00"/>
                  </a:solidFill>
                  <a:effectLst/>
                  <a:uLnTx/>
                  <a:uFillTx/>
                  <a:latin typeface="Twinkl" pitchFamily="50" charset="0"/>
                  <a:sym typeface="Arial" panose="020B0604020202020204"/>
                </a:rPr>
                <a:t>?</a:t>
              </a:r>
            </a:p>
          </p:txBody>
        </p:sp>
        <p:sp>
          <p:nvSpPr>
            <p:cNvPr id="13323" name="TextBox 27"/>
            <p:cNvSpPr txBox="1">
              <a:spLocks noChangeArrowheads="1"/>
            </p:cNvSpPr>
            <p:nvPr/>
          </p:nvSpPr>
          <p:spPr bwMode="auto">
            <a:xfrm rot="-1040877">
              <a:off x="1083591" y="2501104"/>
              <a:ext cx="570642" cy="1198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5250" b="1" i="0" u="none" strike="noStrike" kern="0" cap="none" spc="0" normalizeH="0" baseline="0" noProof="0">
                  <a:ln>
                    <a:noFill/>
                  </a:ln>
                  <a:solidFill>
                    <a:srgbClr val="FF7E00"/>
                  </a:solidFill>
                  <a:effectLst/>
                  <a:uLnTx/>
                  <a:uFillTx/>
                  <a:latin typeface="Twinkl" pitchFamily="50" charset="0"/>
                  <a:sym typeface="Arial" panose="020B0604020202020204"/>
                </a:rPr>
                <a:t>?</a:t>
              </a:r>
            </a:p>
          </p:txBody>
        </p:sp>
        <p:sp>
          <p:nvSpPr>
            <p:cNvPr id="13324" name="TextBox 28"/>
            <p:cNvSpPr txBox="1">
              <a:spLocks noChangeArrowheads="1"/>
            </p:cNvSpPr>
            <p:nvPr/>
          </p:nvSpPr>
          <p:spPr bwMode="auto">
            <a:xfrm rot="-1040877">
              <a:off x="7340541" y="3010753"/>
              <a:ext cx="570642" cy="1198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5250" b="1" i="0" u="none" strike="noStrike" kern="0" cap="none" spc="0" normalizeH="0" baseline="0" noProof="0">
                  <a:ln>
                    <a:noFill/>
                  </a:ln>
                  <a:solidFill>
                    <a:srgbClr val="FF7E00"/>
                  </a:solidFill>
                  <a:effectLst/>
                  <a:uLnTx/>
                  <a:uFillTx/>
                  <a:latin typeface="Twinkl" pitchFamily="50" charset="0"/>
                  <a:sym typeface="Arial" panose="020B0604020202020204"/>
                </a:rPr>
                <a:t>?</a:t>
              </a:r>
            </a:p>
          </p:txBody>
        </p:sp>
      </p:grpSp>
      <p:sp>
        <p:nvSpPr>
          <p:cNvPr id="13318" name="TextBox 15"/>
          <p:cNvSpPr txBox="1">
            <a:spLocks noChangeArrowheads="1"/>
          </p:cNvSpPr>
          <p:nvPr/>
        </p:nvSpPr>
        <p:spPr bwMode="auto">
          <a:xfrm rot="-689772">
            <a:off x="2761060" y="2160985"/>
            <a:ext cx="428625" cy="89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altLang="en-US" sz="5250" b="1" i="0" u="none" strike="noStrike" kern="0" cap="none" spc="0" normalizeH="0" baseline="0" noProof="0">
                <a:ln>
                  <a:noFill/>
                </a:ln>
                <a:solidFill>
                  <a:srgbClr val="FF7E00"/>
                </a:solidFill>
                <a:effectLst/>
                <a:uLnTx/>
                <a:uFillTx/>
                <a:latin typeface="Twinkl" pitchFamily="50" charset="0"/>
                <a:sym typeface="Arial" panose="020B0604020202020204"/>
              </a:rPr>
              <a:t>?</a:t>
            </a:r>
          </a:p>
        </p:txBody>
      </p:sp>
      <p:pic>
        <p:nvPicPr>
          <p:cNvPr id="1331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172" y="1176338"/>
            <a:ext cx="1835944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554" y="1177529"/>
            <a:ext cx="1839515" cy="223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C36183-D89A-E5AE-F276-E4EEACF1E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0392" y="5010167"/>
            <a:ext cx="828571" cy="133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  <p:sndAc>
          <p:stSnd>
            <p:snd r:embed="rId3" name="chimes.wav"/>
          </p:stSnd>
        </p:sndAc>
      </p:transition>
    </mc:Choice>
    <mc:Fallback xmlns="">
      <p:transition spd="slow">
        <p:wedg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0"/>
          <p:cNvSpPr>
            <a:spLocks noGrp="1"/>
          </p:cNvSpPr>
          <p:nvPr>
            <p:ph type="title"/>
          </p:nvPr>
        </p:nvSpPr>
        <p:spPr>
          <a:xfrm>
            <a:off x="1485900" y="411956"/>
            <a:ext cx="6165056" cy="745331"/>
          </a:xfrm>
        </p:spPr>
        <p:txBody>
          <a:bodyPr/>
          <a:lstStyle/>
          <a:p>
            <a:pPr eaLnBrk="1" hangingPunct="1"/>
            <a:r>
              <a:rPr lang="en-US" altLang="en-US" sz="2700"/>
              <a:t>What could I be?</a:t>
            </a:r>
            <a:endParaRPr lang="en-GB" altLang="en-US" sz="2700"/>
          </a:p>
        </p:txBody>
      </p:sp>
      <p:sp>
        <p:nvSpPr>
          <p:cNvPr id="23" name="Title 20"/>
          <p:cNvSpPr/>
          <p:nvPr/>
        </p:nvSpPr>
        <p:spPr bwMode="auto">
          <a:xfrm>
            <a:off x="3143837" y="3565433"/>
            <a:ext cx="3090863" cy="476250"/>
          </a:xfrm>
          <a:prstGeom prst="roundRect">
            <a:avLst>
              <a:gd name="adj" fmla="val 20148"/>
            </a:avLst>
          </a:prstGeom>
          <a:solidFill>
            <a:srgbClr val="5A288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</a14:hiddenLine>
            </a:ext>
          </a:extLst>
        </p:spPr>
        <p:txBody>
          <a:bodyPr lIns="189000" tIns="189000" rIns="189000" bIns="189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 SemiBold" pitchFamily="2" charset="0"/>
                <a:sym typeface="Arial" panose="020B0604020202020204"/>
              </a:rPr>
              <a:t>A ruler!</a:t>
            </a:r>
            <a:endParaRPr kumimoji="0" lang="en-GB" altLang="en-US" sz="27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 SemiBold" pitchFamily="2" charset="0"/>
              <a:sym typeface="Arial" panose="020B0604020202020204"/>
            </a:endParaRPr>
          </a:p>
        </p:txBody>
      </p:sp>
      <p:sp>
        <p:nvSpPr>
          <p:cNvPr id="19" name="Answer Box"/>
          <p:cNvSpPr>
            <a:spLocks noChangeArrowheads="1"/>
          </p:cNvSpPr>
          <p:nvPr/>
        </p:nvSpPr>
        <p:spPr bwMode="auto">
          <a:xfrm>
            <a:off x="3832622" y="4195763"/>
            <a:ext cx="1478756" cy="332058"/>
          </a:xfrm>
          <a:prstGeom prst="roundRect">
            <a:avLst>
              <a:gd name="adj" fmla="val 28324"/>
            </a:avLst>
          </a:prstGeom>
          <a:solidFill>
            <a:srgbClr val="FF7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8000" tIns="54000" rIns="108000" bIns="5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alt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inkl" pitchFamily="50" charset="0"/>
                <a:sym typeface="Arial" panose="020B0604020202020204"/>
              </a:rPr>
              <a:t>answer</a:t>
            </a:r>
          </a:p>
        </p:txBody>
      </p:sp>
      <p:grpSp>
        <p:nvGrpSpPr>
          <p:cNvPr id="14341" name="Group 19"/>
          <p:cNvGrpSpPr/>
          <p:nvPr/>
        </p:nvGrpSpPr>
        <p:grpSpPr bwMode="auto">
          <a:xfrm>
            <a:off x="1956197" y="910828"/>
            <a:ext cx="5354240" cy="2246158"/>
            <a:chOff x="1083591" y="1214603"/>
            <a:chExt cx="7139867" cy="2995131"/>
          </a:xfrm>
        </p:grpSpPr>
        <p:grpSp>
          <p:nvGrpSpPr>
            <p:cNvPr id="14345" name="Group 8"/>
            <p:cNvGrpSpPr/>
            <p:nvPr/>
          </p:nvGrpSpPr>
          <p:grpSpPr bwMode="auto">
            <a:xfrm>
              <a:off x="6350798" y="1278317"/>
              <a:ext cx="1872660" cy="1546689"/>
              <a:chOff x="5857555" y="1364740"/>
              <a:chExt cx="1872660" cy="1546689"/>
            </a:xfrm>
          </p:grpSpPr>
          <p:sp>
            <p:nvSpPr>
              <p:cNvPr id="14349" name="TextBox 11"/>
              <p:cNvSpPr txBox="1">
                <a:spLocks noChangeArrowheads="1"/>
              </p:cNvSpPr>
              <p:nvPr/>
            </p:nvSpPr>
            <p:spPr bwMode="auto">
              <a:xfrm rot="470837">
                <a:off x="7159573" y="1364740"/>
                <a:ext cx="570642" cy="1198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altLang="en-US" sz="5250" b="1" i="0" u="none" strike="noStrike" kern="0" cap="none" spc="0" normalizeH="0" baseline="0" noProof="0">
                    <a:ln>
                      <a:noFill/>
                    </a:ln>
                    <a:solidFill>
                      <a:srgbClr val="FF7E00"/>
                    </a:solidFill>
                    <a:effectLst/>
                    <a:uLnTx/>
                    <a:uFillTx/>
                    <a:latin typeface="Twinkl" pitchFamily="50" charset="0"/>
                    <a:sym typeface="Arial" panose="020B0604020202020204"/>
                  </a:rPr>
                  <a:t>?</a:t>
                </a:r>
              </a:p>
            </p:txBody>
          </p:sp>
          <p:sp>
            <p:nvSpPr>
              <p:cNvPr id="14350" name="TextBox 13"/>
              <p:cNvSpPr txBox="1">
                <a:spLocks noChangeArrowheads="1"/>
              </p:cNvSpPr>
              <p:nvPr/>
            </p:nvSpPr>
            <p:spPr bwMode="auto">
              <a:xfrm rot="470837">
                <a:off x="5857555" y="1712448"/>
                <a:ext cx="570642" cy="1198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altLang="en-US" sz="5250" b="1" i="0" u="none" strike="noStrike" kern="0" cap="none" spc="0" normalizeH="0" baseline="0" noProof="0">
                    <a:ln>
                      <a:noFill/>
                    </a:ln>
                    <a:solidFill>
                      <a:srgbClr val="FF7E00"/>
                    </a:solidFill>
                    <a:effectLst/>
                    <a:uLnTx/>
                    <a:uFillTx/>
                    <a:latin typeface="Twinkl" pitchFamily="50" charset="0"/>
                    <a:sym typeface="Arial" panose="020B0604020202020204"/>
                  </a:rPr>
                  <a:t>?</a:t>
                </a:r>
              </a:p>
            </p:txBody>
          </p:sp>
        </p:grpSp>
        <p:sp>
          <p:nvSpPr>
            <p:cNvPr id="14346" name="TextBox 25"/>
            <p:cNvSpPr txBox="1">
              <a:spLocks noChangeArrowheads="1"/>
            </p:cNvSpPr>
            <p:nvPr/>
          </p:nvSpPr>
          <p:spPr bwMode="auto">
            <a:xfrm rot="-1040877">
              <a:off x="1399372" y="1214603"/>
              <a:ext cx="570642" cy="1198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5250" b="1" i="0" u="none" strike="noStrike" kern="0" cap="none" spc="0" normalizeH="0" baseline="0" noProof="0">
                  <a:ln>
                    <a:noFill/>
                  </a:ln>
                  <a:solidFill>
                    <a:srgbClr val="FF7E00"/>
                  </a:solidFill>
                  <a:effectLst/>
                  <a:uLnTx/>
                  <a:uFillTx/>
                  <a:latin typeface="Twinkl" pitchFamily="50" charset="0"/>
                  <a:sym typeface="Arial" panose="020B0604020202020204"/>
                </a:rPr>
                <a:t>?</a:t>
              </a:r>
            </a:p>
          </p:txBody>
        </p:sp>
        <p:sp>
          <p:nvSpPr>
            <p:cNvPr id="14347" name="TextBox 27"/>
            <p:cNvSpPr txBox="1">
              <a:spLocks noChangeArrowheads="1"/>
            </p:cNvSpPr>
            <p:nvPr/>
          </p:nvSpPr>
          <p:spPr bwMode="auto">
            <a:xfrm rot="-1040877">
              <a:off x="1083591" y="2501104"/>
              <a:ext cx="570642" cy="1198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5250" b="1" i="0" u="none" strike="noStrike" kern="0" cap="none" spc="0" normalizeH="0" baseline="0" noProof="0">
                  <a:ln>
                    <a:noFill/>
                  </a:ln>
                  <a:solidFill>
                    <a:srgbClr val="FF7E00"/>
                  </a:solidFill>
                  <a:effectLst/>
                  <a:uLnTx/>
                  <a:uFillTx/>
                  <a:latin typeface="Twinkl" pitchFamily="50" charset="0"/>
                  <a:sym typeface="Arial" panose="020B0604020202020204"/>
                </a:rPr>
                <a:t>?</a:t>
              </a:r>
            </a:p>
          </p:txBody>
        </p:sp>
        <p:sp>
          <p:nvSpPr>
            <p:cNvPr id="14348" name="TextBox 28"/>
            <p:cNvSpPr txBox="1">
              <a:spLocks noChangeArrowheads="1"/>
            </p:cNvSpPr>
            <p:nvPr/>
          </p:nvSpPr>
          <p:spPr bwMode="auto">
            <a:xfrm rot="-1040877">
              <a:off x="7340541" y="3010753"/>
              <a:ext cx="570642" cy="1198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5250" b="1" i="0" u="none" strike="noStrike" kern="0" cap="none" spc="0" normalizeH="0" baseline="0" noProof="0">
                  <a:ln>
                    <a:noFill/>
                  </a:ln>
                  <a:solidFill>
                    <a:srgbClr val="FF7E00"/>
                  </a:solidFill>
                  <a:effectLst/>
                  <a:uLnTx/>
                  <a:uFillTx/>
                  <a:latin typeface="Twinkl" pitchFamily="50" charset="0"/>
                  <a:sym typeface="Arial" panose="020B0604020202020204"/>
                </a:rPr>
                <a:t>?</a:t>
              </a:r>
            </a:p>
          </p:txBody>
        </p:sp>
      </p:grpSp>
      <p:sp>
        <p:nvSpPr>
          <p:cNvPr id="14342" name="TextBox 15"/>
          <p:cNvSpPr txBox="1">
            <a:spLocks noChangeArrowheads="1"/>
          </p:cNvSpPr>
          <p:nvPr/>
        </p:nvSpPr>
        <p:spPr bwMode="auto">
          <a:xfrm rot="-689772">
            <a:off x="2761060" y="2160985"/>
            <a:ext cx="428625" cy="89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altLang="en-US" sz="5250" b="1" i="0" u="none" strike="noStrike" kern="0" cap="none" spc="0" normalizeH="0" baseline="0" noProof="0">
                <a:ln>
                  <a:noFill/>
                </a:ln>
                <a:solidFill>
                  <a:srgbClr val="FF7E00"/>
                </a:solidFill>
                <a:effectLst/>
                <a:uLnTx/>
                <a:uFillTx/>
                <a:latin typeface="Twinkl" pitchFamily="50" charset="0"/>
                <a:sym typeface="Arial" panose="020B0604020202020204"/>
              </a:rPr>
              <a:t>?</a:t>
            </a:r>
          </a:p>
        </p:txBody>
      </p:sp>
      <p:pic>
        <p:nvPicPr>
          <p:cNvPr id="1434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2587">
            <a:off x="3078956" y="2146697"/>
            <a:ext cx="3020616" cy="53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2587">
            <a:off x="3078956" y="2146697"/>
            <a:ext cx="3020616" cy="53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CDBB23-502F-B8AC-1CE9-1E3A278CA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0392" y="5010167"/>
            <a:ext cx="828571" cy="133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  <p:sndAc>
          <p:stSnd>
            <p:snd r:embed="rId3" name="chimes.wav"/>
          </p:stSnd>
        </p:sndAc>
      </p:transition>
    </mc:Choice>
    <mc:Fallback xmlns="">
      <p:transition spd="slow">
        <p:wedg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1485900" y="411956"/>
            <a:ext cx="6165056" cy="745331"/>
          </a:xfrm>
        </p:spPr>
        <p:txBody>
          <a:bodyPr/>
          <a:lstStyle/>
          <a:p>
            <a:pPr eaLnBrk="1" hangingPunct="1"/>
            <a:r>
              <a:rPr lang="en-US" altLang="en-US" sz="2700"/>
              <a:t>What could I be?</a:t>
            </a:r>
            <a:endParaRPr lang="en-GB" altLang="en-US" sz="2700"/>
          </a:p>
        </p:txBody>
      </p:sp>
      <p:sp>
        <p:nvSpPr>
          <p:cNvPr id="19" name="Answer Box"/>
          <p:cNvSpPr>
            <a:spLocks noChangeArrowheads="1"/>
          </p:cNvSpPr>
          <p:nvPr/>
        </p:nvSpPr>
        <p:spPr bwMode="auto">
          <a:xfrm>
            <a:off x="3832622" y="4195763"/>
            <a:ext cx="1478756" cy="332058"/>
          </a:xfrm>
          <a:prstGeom prst="roundRect">
            <a:avLst>
              <a:gd name="adj" fmla="val 28324"/>
            </a:avLst>
          </a:prstGeom>
          <a:solidFill>
            <a:srgbClr val="FF7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8000" tIns="54000" rIns="108000" bIns="5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alt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inkl" pitchFamily="50" charset="0"/>
                <a:sym typeface="Arial" panose="020B0604020202020204"/>
              </a:rPr>
              <a:t>answer</a:t>
            </a:r>
          </a:p>
        </p:txBody>
      </p:sp>
      <p:grpSp>
        <p:nvGrpSpPr>
          <p:cNvPr id="9221" name="Group 19"/>
          <p:cNvGrpSpPr/>
          <p:nvPr/>
        </p:nvGrpSpPr>
        <p:grpSpPr bwMode="auto">
          <a:xfrm>
            <a:off x="1956197" y="910828"/>
            <a:ext cx="5354240" cy="2285470"/>
            <a:chOff x="1083591" y="1214603"/>
            <a:chExt cx="7139867" cy="3047627"/>
          </a:xfrm>
        </p:grpSpPr>
        <p:grpSp>
          <p:nvGrpSpPr>
            <p:cNvPr id="9224" name="Group 8"/>
            <p:cNvGrpSpPr/>
            <p:nvPr/>
          </p:nvGrpSpPr>
          <p:grpSpPr bwMode="auto">
            <a:xfrm>
              <a:off x="6350798" y="1278317"/>
              <a:ext cx="1872660" cy="1546719"/>
              <a:chOff x="5857555" y="1364740"/>
              <a:chExt cx="1872660" cy="1546719"/>
            </a:xfrm>
          </p:grpSpPr>
          <p:sp>
            <p:nvSpPr>
              <p:cNvPr id="9229" name="TextBox 11"/>
              <p:cNvSpPr txBox="1">
                <a:spLocks noChangeArrowheads="1"/>
              </p:cNvSpPr>
              <p:nvPr/>
            </p:nvSpPr>
            <p:spPr bwMode="auto">
              <a:xfrm rot="470837">
                <a:off x="7159573" y="1364740"/>
                <a:ext cx="570642" cy="1199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altLang="en-US" sz="5250" b="1" i="0" u="none" strike="noStrike" kern="0" cap="none" spc="0" normalizeH="0" baseline="0" noProof="0">
                    <a:ln>
                      <a:noFill/>
                    </a:ln>
                    <a:solidFill>
                      <a:srgbClr val="FF7E00"/>
                    </a:solidFill>
                    <a:effectLst/>
                    <a:uLnTx/>
                    <a:uFillTx/>
                    <a:latin typeface="Twinkl" pitchFamily="50" charset="0"/>
                    <a:sym typeface="Arial" panose="020B0604020202020204"/>
                  </a:rPr>
                  <a:t>?</a:t>
                </a:r>
              </a:p>
            </p:txBody>
          </p:sp>
          <p:sp>
            <p:nvSpPr>
              <p:cNvPr id="9230" name="TextBox 13"/>
              <p:cNvSpPr txBox="1">
                <a:spLocks noChangeArrowheads="1"/>
              </p:cNvSpPr>
              <p:nvPr/>
            </p:nvSpPr>
            <p:spPr bwMode="auto">
              <a:xfrm rot="470837">
                <a:off x="5857555" y="1712448"/>
                <a:ext cx="570642" cy="1199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altLang="en-US" sz="5250" b="1" i="0" u="none" strike="noStrike" kern="0" cap="none" spc="0" normalizeH="0" baseline="0" noProof="0">
                    <a:ln>
                      <a:noFill/>
                    </a:ln>
                    <a:solidFill>
                      <a:srgbClr val="FF7E00"/>
                    </a:solidFill>
                    <a:effectLst/>
                    <a:uLnTx/>
                    <a:uFillTx/>
                    <a:latin typeface="Twinkl" pitchFamily="50" charset="0"/>
                    <a:sym typeface="Arial" panose="020B0604020202020204"/>
                  </a:rPr>
                  <a:t>?</a:t>
                </a:r>
              </a:p>
            </p:txBody>
          </p:sp>
        </p:grpSp>
        <p:sp>
          <p:nvSpPr>
            <p:cNvPr id="9225" name="TextBox 25"/>
            <p:cNvSpPr txBox="1">
              <a:spLocks noChangeArrowheads="1"/>
            </p:cNvSpPr>
            <p:nvPr/>
          </p:nvSpPr>
          <p:spPr bwMode="auto">
            <a:xfrm rot="-1040877">
              <a:off x="1399372" y="1214603"/>
              <a:ext cx="570642" cy="1199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5250" b="1" i="0" u="none" strike="noStrike" kern="0" cap="none" spc="0" normalizeH="0" baseline="0" noProof="0">
                  <a:ln>
                    <a:noFill/>
                  </a:ln>
                  <a:solidFill>
                    <a:srgbClr val="FF7E00"/>
                  </a:solidFill>
                  <a:effectLst/>
                  <a:uLnTx/>
                  <a:uFillTx/>
                  <a:latin typeface="Twinkl" pitchFamily="50" charset="0"/>
                  <a:sym typeface="Arial" panose="020B0604020202020204"/>
                </a:rPr>
                <a:t>?</a:t>
              </a:r>
            </a:p>
          </p:txBody>
        </p:sp>
        <p:sp>
          <p:nvSpPr>
            <p:cNvPr id="9226" name="TextBox 26"/>
            <p:cNvSpPr txBox="1">
              <a:spLocks noChangeArrowheads="1"/>
            </p:cNvSpPr>
            <p:nvPr/>
          </p:nvSpPr>
          <p:spPr bwMode="auto">
            <a:xfrm rot="-1040877">
              <a:off x="2292786" y="3063219"/>
              <a:ext cx="570642" cy="1199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5250" b="1" i="0" u="none" strike="noStrike" kern="0" cap="none" spc="0" normalizeH="0" baseline="0" noProof="0">
                  <a:ln>
                    <a:noFill/>
                  </a:ln>
                  <a:solidFill>
                    <a:srgbClr val="FF7E00"/>
                  </a:solidFill>
                  <a:effectLst/>
                  <a:uLnTx/>
                  <a:uFillTx/>
                  <a:latin typeface="Twinkl" pitchFamily="50" charset="0"/>
                  <a:sym typeface="Arial" panose="020B0604020202020204"/>
                </a:rPr>
                <a:t>?</a:t>
              </a:r>
            </a:p>
          </p:txBody>
        </p:sp>
        <p:sp>
          <p:nvSpPr>
            <p:cNvPr id="9227" name="TextBox 27"/>
            <p:cNvSpPr txBox="1">
              <a:spLocks noChangeArrowheads="1"/>
            </p:cNvSpPr>
            <p:nvPr/>
          </p:nvSpPr>
          <p:spPr bwMode="auto">
            <a:xfrm rot="-1040877">
              <a:off x="1083591" y="2501104"/>
              <a:ext cx="570642" cy="1199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5250" b="1" i="0" u="none" strike="noStrike" kern="0" cap="none" spc="0" normalizeH="0" baseline="0" noProof="0">
                  <a:ln>
                    <a:noFill/>
                  </a:ln>
                  <a:solidFill>
                    <a:srgbClr val="FF7E00"/>
                  </a:solidFill>
                  <a:effectLst/>
                  <a:uLnTx/>
                  <a:uFillTx/>
                  <a:latin typeface="Twinkl" pitchFamily="50" charset="0"/>
                  <a:sym typeface="Arial" panose="020B0604020202020204"/>
                </a:rPr>
                <a:t>?</a:t>
              </a:r>
            </a:p>
          </p:txBody>
        </p:sp>
        <p:sp>
          <p:nvSpPr>
            <p:cNvPr id="9228" name="TextBox 28"/>
            <p:cNvSpPr txBox="1">
              <a:spLocks noChangeArrowheads="1"/>
            </p:cNvSpPr>
            <p:nvPr/>
          </p:nvSpPr>
          <p:spPr bwMode="auto">
            <a:xfrm rot="-1040877">
              <a:off x="7340541" y="3010753"/>
              <a:ext cx="570642" cy="1199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5250" b="1" i="0" u="none" strike="noStrike" kern="0" cap="none" spc="0" normalizeH="0" baseline="0" noProof="0">
                  <a:ln>
                    <a:noFill/>
                  </a:ln>
                  <a:solidFill>
                    <a:srgbClr val="FF7E00"/>
                  </a:solidFill>
                  <a:effectLst/>
                  <a:uLnTx/>
                  <a:uFillTx/>
                  <a:latin typeface="Twinkl" pitchFamily="50" charset="0"/>
                  <a:sym typeface="Arial" panose="020B0604020202020204"/>
                </a:rPr>
                <a:t>?</a:t>
              </a:r>
            </a:p>
          </p:txBody>
        </p:sp>
      </p:grpSp>
      <p:pic>
        <p:nvPicPr>
          <p:cNvPr id="922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10" y="1121569"/>
            <a:ext cx="1952625" cy="226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47" y="1121569"/>
            <a:ext cx="1952625" cy="226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96C01A-073B-9238-C873-7F57F903A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0392" y="5010167"/>
            <a:ext cx="828571" cy="133333"/>
          </a:xfrm>
          <a:prstGeom prst="rect">
            <a:avLst/>
          </a:prstGeom>
        </p:spPr>
      </p:pic>
      <p:grpSp>
        <p:nvGrpSpPr>
          <p:cNvPr id="5" name="school bag - 9Slide.vn">
            <a:extLst>
              <a:ext uri="{FF2B5EF4-FFF2-40B4-BE49-F238E27FC236}">
                <a16:creationId xmlns:a16="http://schemas.microsoft.com/office/drawing/2014/main" id="{34C88231-1F64-4086-8CD8-2D99E45692F2}"/>
              </a:ext>
            </a:extLst>
          </p:cNvPr>
          <p:cNvGrpSpPr/>
          <p:nvPr/>
        </p:nvGrpSpPr>
        <p:grpSpPr>
          <a:xfrm>
            <a:off x="3130266" y="3634007"/>
            <a:ext cx="2813334" cy="476250"/>
            <a:chOff x="3130266" y="3634007"/>
            <a:chExt cx="2813334" cy="476250"/>
          </a:xfrm>
        </p:grpSpPr>
        <p:sp>
          <p:nvSpPr>
            <p:cNvPr id="23" name="Title 20"/>
            <p:cNvSpPr/>
            <p:nvPr/>
          </p:nvSpPr>
          <p:spPr bwMode="auto">
            <a:xfrm>
              <a:off x="3130266" y="3634007"/>
              <a:ext cx="2813334" cy="476250"/>
            </a:xfrm>
            <a:prstGeom prst="roundRect">
              <a:avLst>
                <a:gd name="adj" fmla="val 20148"/>
              </a:avLst>
            </a:prstGeom>
            <a:solidFill>
              <a:srgbClr val="7030A0"/>
            </a:solidFill>
            <a:ln>
              <a:noFill/>
            </a:ln>
          </p:spPr>
          <p:txBody>
            <a:bodyPr lIns="189000" tIns="189000" rIns="189000" bIns="189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altLang="en-US" sz="2700" b="1">
                  <a:solidFill>
                    <a:srgbClr val="FFFFFF"/>
                  </a:solidFill>
                  <a:latin typeface="Twinkl SemiBold" pitchFamily="2" charset="0"/>
                </a:rPr>
                <a:t>g</a:t>
              </a:r>
              <a:endParaRPr kumimoji="0" lang="en-GB" altLang="en-US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 SemiBold" pitchFamily="2" charset="0"/>
                <a:sym typeface="Arial" panose="020B0604020202020204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881E54-F4ED-401B-8065-EC7B78BE9ECC}"/>
                </a:ext>
              </a:extLst>
            </p:cNvPr>
            <p:cNvSpPr txBox="1"/>
            <p:nvPr/>
          </p:nvSpPr>
          <p:spPr>
            <a:xfrm>
              <a:off x="3657600" y="3634007"/>
              <a:ext cx="1908572" cy="400110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a school bag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  <p:sndAc>
          <p:stSnd>
            <p:snd r:embed="rId3" name="chimes.wav"/>
          </p:stSnd>
        </p:sndAc>
      </p:transition>
    </mc:Choice>
    <mc:Fallback xmlns="">
      <p:transition spd="slow">
        <p:wedg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45" y="1276350"/>
            <a:ext cx="1943483" cy="2009138"/>
          </a:xfrm>
          <a:prstGeom prst="rect">
            <a:avLst/>
          </a:prstGeom>
        </p:spPr>
      </p:pic>
      <p:sp>
        <p:nvSpPr>
          <p:cNvPr id="15362" name="Title 20"/>
          <p:cNvSpPr>
            <a:spLocks noGrp="1"/>
          </p:cNvSpPr>
          <p:nvPr>
            <p:ph type="title"/>
          </p:nvPr>
        </p:nvSpPr>
        <p:spPr>
          <a:xfrm>
            <a:off x="1485900" y="411956"/>
            <a:ext cx="6165056" cy="745331"/>
          </a:xfrm>
        </p:spPr>
        <p:txBody>
          <a:bodyPr/>
          <a:lstStyle/>
          <a:p>
            <a:pPr eaLnBrk="1" hangingPunct="1"/>
            <a:r>
              <a:rPr lang="en-US" altLang="en-US" sz="2700"/>
              <a:t>What could I be?</a:t>
            </a:r>
            <a:endParaRPr lang="en-GB" altLang="en-US" sz="2700"/>
          </a:p>
        </p:txBody>
      </p:sp>
      <p:sp>
        <p:nvSpPr>
          <p:cNvPr id="23" name="Title 20"/>
          <p:cNvSpPr/>
          <p:nvPr/>
        </p:nvSpPr>
        <p:spPr bwMode="auto">
          <a:xfrm>
            <a:off x="1709738" y="3600450"/>
            <a:ext cx="5724525" cy="476250"/>
          </a:xfrm>
          <a:prstGeom prst="roundRect">
            <a:avLst>
              <a:gd name="adj" fmla="val 20148"/>
            </a:avLst>
          </a:prstGeom>
          <a:solidFill>
            <a:srgbClr val="5A288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</a14:hiddenLine>
            </a:ext>
          </a:extLst>
        </p:spPr>
        <p:txBody>
          <a:bodyPr lIns="189000" tIns="189000" rIns="189000" bIns="189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 SemiBold" pitchFamily="2" charset="0"/>
                <a:sym typeface="Arial" panose="020B0604020202020204"/>
              </a:rPr>
              <a:t>A pen!</a:t>
            </a:r>
            <a:endParaRPr kumimoji="0" lang="en-GB" altLang="en-US" sz="2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 SemiBold" pitchFamily="2" charset="0"/>
              <a:sym typeface="Arial" panose="020B0604020202020204"/>
            </a:endParaRPr>
          </a:p>
        </p:txBody>
      </p:sp>
      <p:sp>
        <p:nvSpPr>
          <p:cNvPr id="19" name="Answer Box"/>
          <p:cNvSpPr>
            <a:spLocks noChangeArrowheads="1"/>
          </p:cNvSpPr>
          <p:nvPr/>
        </p:nvSpPr>
        <p:spPr bwMode="auto">
          <a:xfrm>
            <a:off x="3832622" y="4195763"/>
            <a:ext cx="1478756" cy="332058"/>
          </a:xfrm>
          <a:prstGeom prst="roundRect">
            <a:avLst>
              <a:gd name="adj" fmla="val 28324"/>
            </a:avLst>
          </a:prstGeom>
          <a:solidFill>
            <a:srgbClr val="FF7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8000" tIns="54000" rIns="108000" bIns="5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alt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inkl" pitchFamily="50" charset="0"/>
                <a:sym typeface="Arial" panose="020B0604020202020204"/>
              </a:rPr>
              <a:t>answer</a:t>
            </a:r>
          </a:p>
        </p:txBody>
      </p:sp>
      <p:grpSp>
        <p:nvGrpSpPr>
          <p:cNvPr id="15365" name="Group 19"/>
          <p:cNvGrpSpPr/>
          <p:nvPr/>
        </p:nvGrpSpPr>
        <p:grpSpPr bwMode="auto">
          <a:xfrm>
            <a:off x="1956197" y="910828"/>
            <a:ext cx="5354240" cy="2246158"/>
            <a:chOff x="1083591" y="1214603"/>
            <a:chExt cx="7139867" cy="2995131"/>
          </a:xfrm>
        </p:grpSpPr>
        <p:grpSp>
          <p:nvGrpSpPr>
            <p:cNvPr id="15369" name="Group 8"/>
            <p:cNvGrpSpPr/>
            <p:nvPr/>
          </p:nvGrpSpPr>
          <p:grpSpPr bwMode="auto">
            <a:xfrm>
              <a:off x="6350798" y="1278317"/>
              <a:ext cx="1872660" cy="1546689"/>
              <a:chOff x="5857555" y="1364740"/>
              <a:chExt cx="1872660" cy="1546689"/>
            </a:xfrm>
          </p:grpSpPr>
          <p:sp>
            <p:nvSpPr>
              <p:cNvPr id="15373" name="TextBox 11"/>
              <p:cNvSpPr txBox="1">
                <a:spLocks noChangeArrowheads="1"/>
              </p:cNvSpPr>
              <p:nvPr/>
            </p:nvSpPr>
            <p:spPr bwMode="auto">
              <a:xfrm rot="470837">
                <a:off x="7159573" y="1364740"/>
                <a:ext cx="570642" cy="1198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altLang="en-US" sz="5250" b="1" i="0" u="none" strike="noStrike" kern="0" cap="none" spc="0" normalizeH="0" baseline="0" noProof="0">
                    <a:ln>
                      <a:noFill/>
                    </a:ln>
                    <a:solidFill>
                      <a:srgbClr val="FF7E00"/>
                    </a:solidFill>
                    <a:effectLst/>
                    <a:uLnTx/>
                    <a:uFillTx/>
                    <a:latin typeface="Twinkl" pitchFamily="50" charset="0"/>
                    <a:sym typeface="Arial" panose="020B0604020202020204"/>
                  </a:rPr>
                  <a:t>?</a:t>
                </a:r>
              </a:p>
            </p:txBody>
          </p:sp>
          <p:sp>
            <p:nvSpPr>
              <p:cNvPr id="15374" name="TextBox 13"/>
              <p:cNvSpPr txBox="1">
                <a:spLocks noChangeArrowheads="1"/>
              </p:cNvSpPr>
              <p:nvPr/>
            </p:nvSpPr>
            <p:spPr bwMode="auto">
              <a:xfrm rot="470837">
                <a:off x="5857555" y="1712448"/>
                <a:ext cx="570642" cy="1198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altLang="en-US" sz="5250" b="1" i="0" u="none" strike="noStrike" kern="0" cap="none" spc="0" normalizeH="0" baseline="0" noProof="0">
                    <a:ln>
                      <a:noFill/>
                    </a:ln>
                    <a:solidFill>
                      <a:srgbClr val="FF7E00"/>
                    </a:solidFill>
                    <a:effectLst/>
                    <a:uLnTx/>
                    <a:uFillTx/>
                    <a:latin typeface="Twinkl" pitchFamily="50" charset="0"/>
                    <a:sym typeface="Arial" panose="020B0604020202020204"/>
                  </a:rPr>
                  <a:t>?</a:t>
                </a:r>
              </a:p>
            </p:txBody>
          </p:sp>
        </p:grpSp>
        <p:sp>
          <p:nvSpPr>
            <p:cNvPr id="15370" name="TextBox 25"/>
            <p:cNvSpPr txBox="1">
              <a:spLocks noChangeArrowheads="1"/>
            </p:cNvSpPr>
            <p:nvPr/>
          </p:nvSpPr>
          <p:spPr bwMode="auto">
            <a:xfrm rot="-1040877">
              <a:off x="1399372" y="1214603"/>
              <a:ext cx="570642" cy="1198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5250" b="1" i="0" u="none" strike="noStrike" kern="0" cap="none" spc="0" normalizeH="0" baseline="0" noProof="0">
                  <a:ln>
                    <a:noFill/>
                  </a:ln>
                  <a:solidFill>
                    <a:srgbClr val="FF7E00"/>
                  </a:solidFill>
                  <a:effectLst/>
                  <a:uLnTx/>
                  <a:uFillTx/>
                  <a:latin typeface="Twinkl" pitchFamily="50" charset="0"/>
                  <a:sym typeface="Arial" panose="020B0604020202020204"/>
                </a:rPr>
                <a:t>?</a:t>
              </a:r>
            </a:p>
          </p:txBody>
        </p:sp>
        <p:sp>
          <p:nvSpPr>
            <p:cNvPr id="15371" name="TextBox 27"/>
            <p:cNvSpPr txBox="1">
              <a:spLocks noChangeArrowheads="1"/>
            </p:cNvSpPr>
            <p:nvPr/>
          </p:nvSpPr>
          <p:spPr bwMode="auto">
            <a:xfrm rot="-1040877">
              <a:off x="1083591" y="2501104"/>
              <a:ext cx="570642" cy="1198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5250" b="1" i="0" u="none" strike="noStrike" kern="0" cap="none" spc="0" normalizeH="0" baseline="0" noProof="0">
                  <a:ln>
                    <a:noFill/>
                  </a:ln>
                  <a:solidFill>
                    <a:srgbClr val="FF7E00"/>
                  </a:solidFill>
                  <a:effectLst/>
                  <a:uLnTx/>
                  <a:uFillTx/>
                  <a:latin typeface="Twinkl" pitchFamily="50" charset="0"/>
                  <a:sym typeface="Arial" panose="020B0604020202020204"/>
                </a:rPr>
                <a:t>?</a:t>
              </a:r>
            </a:p>
          </p:txBody>
        </p:sp>
        <p:sp>
          <p:nvSpPr>
            <p:cNvPr id="15372" name="TextBox 28"/>
            <p:cNvSpPr txBox="1">
              <a:spLocks noChangeArrowheads="1"/>
            </p:cNvSpPr>
            <p:nvPr/>
          </p:nvSpPr>
          <p:spPr bwMode="auto">
            <a:xfrm rot="-1040877">
              <a:off x="7340541" y="3010753"/>
              <a:ext cx="570642" cy="1198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5250" b="1" i="0" u="none" strike="noStrike" kern="0" cap="none" spc="0" normalizeH="0" baseline="0" noProof="0">
                  <a:ln>
                    <a:noFill/>
                  </a:ln>
                  <a:solidFill>
                    <a:srgbClr val="FF7E00"/>
                  </a:solidFill>
                  <a:effectLst/>
                  <a:uLnTx/>
                  <a:uFillTx/>
                  <a:latin typeface="Twinkl" pitchFamily="50" charset="0"/>
                  <a:sym typeface="Arial" panose="020B0604020202020204"/>
                </a:rPr>
                <a:t>?</a:t>
              </a:r>
            </a:p>
          </p:txBody>
        </p:sp>
      </p:grpSp>
      <p:sp>
        <p:nvSpPr>
          <p:cNvPr id="15366" name="TextBox 15"/>
          <p:cNvSpPr txBox="1">
            <a:spLocks noChangeArrowheads="1"/>
          </p:cNvSpPr>
          <p:nvPr/>
        </p:nvSpPr>
        <p:spPr bwMode="auto">
          <a:xfrm rot="-689772">
            <a:off x="2761060" y="2160985"/>
            <a:ext cx="428625" cy="89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altLang="en-US" sz="5250" b="1" i="0" u="none" strike="noStrike" kern="0" cap="none" spc="0" normalizeH="0" baseline="0" noProof="0">
                <a:ln>
                  <a:noFill/>
                </a:ln>
                <a:solidFill>
                  <a:srgbClr val="FF7E00"/>
                </a:solidFill>
                <a:effectLst/>
                <a:uLnTx/>
                <a:uFillTx/>
                <a:latin typeface="Twinkl" pitchFamily="50" charset="0"/>
                <a:sym typeface="Arial" panose="020B0604020202020204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173" y="1276350"/>
            <a:ext cx="1919655" cy="19845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6D377B-79D9-DFDE-BDBE-845613E1D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0392" y="5010167"/>
            <a:ext cx="828571" cy="133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  <p:sndAc>
          <p:stSnd>
            <p:snd r:embed="rId3" name="chimes.wav"/>
          </p:stSnd>
        </p:sndAc>
      </p:transition>
    </mc:Choice>
    <mc:Fallback xmlns="">
      <p:transition spd="slow">
        <p:wedg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69" y="1773445"/>
            <a:ext cx="2158764" cy="749948"/>
          </a:xfrm>
          <a:prstGeom prst="rect">
            <a:avLst/>
          </a:prstGeom>
        </p:spPr>
      </p:pic>
      <p:sp>
        <p:nvSpPr>
          <p:cNvPr id="15362" name="Title 20"/>
          <p:cNvSpPr>
            <a:spLocks noGrp="1"/>
          </p:cNvSpPr>
          <p:nvPr>
            <p:ph type="title"/>
          </p:nvPr>
        </p:nvSpPr>
        <p:spPr>
          <a:xfrm>
            <a:off x="1485900" y="411956"/>
            <a:ext cx="6165056" cy="745331"/>
          </a:xfrm>
        </p:spPr>
        <p:txBody>
          <a:bodyPr/>
          <a:lstStyle/>
          <a:p>
            <a:pPr eaLnBrk="1" hangingPunct="1"/>
            <a:r>
              <a:rPr lang="en-US" altLang="en-US" sz="2700"/>
              <a:t>What could I be?</a:t>
            </a:r>
            <a:endParaRPr lang="en-GB" altLang="en-US" sz="2700"/>
          </a:p>
        </p:txBody>
      </p:sp>
      <p:sp>
        <p:nvSpPr>
          <p:cNvPr id="23" name="Title 20"/>
          <p:cNvSpPr/>
          <p:nvPr/>
        </p:nvSpPr>
        <p:spPr bwMode="auto">
          <a:xfrm>
            <a:off x="1709738" y="3600450"/>
            <a:ext cx="5724525" cy="476250"/>
          </a:xfrm>
          <a:prstGeom prst="roundRect">
            <a:avLst>
              <a:gd name="adj" fmla="val 20148"/>
            </a:avLst>
          </a:prstGeom>
          <a:solidFill>
            <a:srgbClr val="5A288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</a14:hiddenLine>
            </a:ext>
          </a:extLst>
        </p:spPr>
        <p:txBody>
          <a:bodyPr lIns="189000" tIns="189000" rIns="189000" bIns="189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 SemiBold" pitchFamily="2" charset="0"/>
                <a:sym typeface="Arial" panose="020B0604020202020204"/>
              </a:rPr>
              <a:t>An eraser!</a:t>
            </a:r>
            <a:endParaRPr kumimoji="0" lang="en-GB" altLang="en-US" sz="2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 SemiBold" pitchFamily="2" charset="0"/>
              <a:sym typeface="Arial" panose="020B0604020202020204"/>
            </a:endParaRPr>
          </a:p>
        </p:txBody>
      </p:sp>
      <p:sp>
        <p:nvSpPr>
          <p:cNvPr id="19" name="Answer Box"/>
          <p:cNvSpPr>
            <a:spLocks noChangeArrowheads="1"/>
          </p:cNvSpPr>
          <p:nvPr/>
        </p:nvSpPr>
        <p:spPr bwMode="auto">
          <a:xfrm>
            <a:off x="3832622" y="4195763"/>
            <a:ext cx="1478756" cy="332058"/>
          </a:xfrm>
          <a:prstGeom prst="roundRect">
            <a:avLst>
              <a:gd name="adj" fmla="val 28324"/>
            </a:avLst>
          </a:prstGeom>
          <a:solidFill>
            <a:srgbClr val="FF7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8000" tIns="54000" rIns="108000" bIns="5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alt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inkl" pitchFamily="50" charset="0"/>
                <a:sym typeface="Arial" panose="020B0604020202020204"/>
              </a:rPr>
              <a:t>answer</a:t>
            </a:r>
          </a:p>
        </p:txBody>
      </p:sp>
      <p:grpSp>
        <p:nvGrpSpPr>
          <p:cNvPr id="15365" name="Group 19"/>
          <p:cNvGrpSpPr/>
          <p:nvPr/>
        </p:nvGrpSpPr>
        <p:grpSpPr bwMode="auto">
          <a:xfrm>
            <a:off x="1956197" y="910828"/>
            <a:ext cx="5354240" cy="2246158"/>
            <a:chOff x="1083591" y="1214603"/>
            <a:chExt cx="7139867" cy="2995131"/>
          </a:xfrm>
        </p:grpSpPr>
        <p:grpSp>
          <p:nvGrpSpPr>
            <p:cNvPr id="15369" name="Group 8"/>
            <p:cNvGrpSpPr/>
            <p:nvPr/>
          </p:nvGrpSpPr>
          <p:grpSpPr bwMode="auto">
            <a:xfrm>
              <a:off x="6350798" y="1278317"/>
              <a:ext cx="1872660" cy="1546689"/>
              <a:chOff x="5857555" y="1364740"/>
              <a:chExt cx="1872660" cy="1546689"/>
            </a:xfrm>
          </p:grpSpPr>
          <p:sp>
            <p:nvSpPr>
              <p:cNvPr id="15373" name="TextBox 11"/>
              <p:cNvSpPr txBox="1">
                <a:spLocks noChangeArrowheads="1"/>
              </p:cNvSpPr>
              <p:nvPr/>
            </p:nvSpPr>
            <p:spPr bwMode="auto">
              <a:xfrm rot="470837">
                <a:off x="7159573" y="1364740"/>
                <a:ext cx="570642" cy="1198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altLang="en-US" sz="5250" b="1" i="0" u="none" strike="noStrike" kern="0" cap="none" spc="0" normalizeH="0" baseline="0" noProof="0">
                    <a:ln>
                      <a:noFill/>
                    </a:ln>
                    <a:solidFill>
                      <a:srgbClr val="FF7E00"/>
                    </a:solidFill>
                    <a:effectLst/>
                    <a:uLnTx/>
                    <a:uFillTx/>
                    <a:latin typeface="Twinkl" pitchFamily="50" charset="0"/>
                    <a:sym typeface="Arial" panose="020B0604020202020204"/>
                  </a:rPr>
                  <a:t>?</a:t>
                </a:r>
              </a:p>
            </p:txBody>
          </p:sp>
          <p:sp>
            <p:nvSpPr>
              <p:cNvPr id="15374" name="TextBox 13"/>
              <p:cNvSpPr txBox="1">
                <a:spLocks noChangeArrowheads="1"/>
              </p:cNvSpPr>
              <p:nvPr/>
            </p:nvSpPr>
            <p:spPr bwMode="auto">
              <a:xfrm rot="470837">
                <a:off x="5857555" y="1712448"/>
                <a:ext cx="570642" cy="1198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altLang="en-US" sz="5250" b="1" i="0" u="none" strike="noStrike" kern="0" cap="none" spc="0" normalizeH="0" baseline="0" noProof="0">
                    <a:ln>
                      <a:noFill/>
                    </a:ln>
                    <a:solidFill>
                      <a:srgbClr val="FF7E00"/>
                    </a:solidFill>
                    <a:effectLst/>
                    <a:uLnTx/>
                    <a:uFillTx/>
                    <a:latin typeface="Twinkl" pitchFamily="50" charset="0"/>
                    <a:sym typeface="Arial" panose="020B0604020202020204"/>
                  </a:rPr>
                  <a:t>?</a:t>
                </a:r>
              </a:p>
            </p:txBody>
          </p:sp>
        </p:grpSp>
        <p:sp>
          <p:nvSpPr>
            <p:cNvPr id="15370" name="TextBox 25"/>
            <p:cNvSpPr txBox="1">
              <a:spLocks noChangeArrowheads="1"/>
            </p:cNvSpPr>
            <p:nvPr/>
          </p:nvSpPr>
          <p:spPr bwMode="auto">
            <a:xfrm rot="-1040877">
              <a:off x="1399372" y="1214603"/>
              <a:ext cx="570642" cy="1198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5250" b="1" i="0" u="none" strike="noStrike" kern="0" cap="none" spc="0" normalizeH="0" baseline="0" noProof="0">
                  <a:ln>
                    <a:noFill/>
                  </a:ln>
                  <a:solidFill>
                    <a:srgbClr val="FF7E00"/>
                  </a:solidFill>
                  <a:effectLst/>
                  <a:uLnTx/>
                  <a:uFillTx/>
                  <a:latin typeface="Twinkl" pitchFamily="50" charset="0"/>
                  <a:sym typeface="Arial" panose="020B0604020202020204"/>
                </a:rPr>
                <a:t>?</a:t>
              </a:r>
            </a:p>
          </p:txBody>
        </p:sp>
        <p:sp>
          <p:nvSpPr>
            <p:cNvPr id="15371" name="TextBox 27"/>
            <p:cNvSpPr txBox="1">
              <a:spLocks noChangeArrowheads="1"/>
            </p:cNvSpPr>
            <p:nvPr/>
          </p:nvSpPr>
          <p:spPr bwMode="auto">
            <a:xfrm rot="-1040877">
              <a:off x="1083591" y="2501104"/>
              <a:ext cx="570642" cy="1198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5250" b="1" i="0" u="none" strike="noStrike" kern="0" cap="none" spc="0" normalizeH="0" baseline="0" noProof="0">
                  <a:ln>
                    <a:noFill/>
                  </a:ln>
                  <a:solidFill>
                    <a:srgbClr val="FF7E00"/>
                  </a:solidFill>
                  <a:effectLst/>
                  <a:uLnTx/>
                  <a:uFillTx/>
                  <a:latin typeface="Twinkl" pitchFamily="50" charset="0"/>
                  <a:sym typeface="Arial" panose="020B0604020202020204"/>
                </a:rPr>
                <a:t>?</a:t>
              </a:r>
            </a:p>
          </p:txBody>
        </p:sp>
        <p:sp>
          <p:nvSpPr>
            <p:cNvPr id="15372" name="TextBox 28"/>
            <p:cNvSpPr txBox="1">
              <a:spLocks noChangeArrowheads="1"/>
            </p:cNvSpPr>
            <p:nvPr/>
          </p:nvSpPr>
          <p:spPr bwMode="auto">
            <a:xfrm rot="-1040877">
              <a:off x="7340541" y="3010753"/>
              <a:ext cx="570642" cy="1198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5250" b="1" i="0" u="none" strike="noStrike" kern="0" cap="none" spc="0" normalizeH="0" baseline="0" noProof="0">
                  <a:ln>
                    <a:noFill/>
                  </a:ln>
                  <a:solidFill>
                    <a:srgbClr val="FF7E00"/>
                  </a:solidFill>
                  <a:effectLst/>
                  <a:uLnTx/>
                  <a:uFillTx/>
                  <a:latin typeface="Twinkl" pitchFamily="50" charset="0"/>
                  <a:sym typeface="Arial" panose="020B0604020202020204"/>
                </a:rPr>
                <a:t>?</a:t>
              </a:r>
            </a:p>
          </p:txBody>
        </p:sp>
      </p:grpSp>
      <p:sp>
        <p:nvSpPr>
          <p:cNvPr id="15366" name="TextBox 15"/>
          <p:cNvSpPr txBox="1">
            <a:spLocks noChangeArrowheads="1"/>
          </p:cNvSpPr>
          <p:nvPr/>
        </p:nvSpPr>
        <p:spPr bwMode="auto">
          <a:xfrm rot="-689772">
            <a:off x="2761060" y="2160985"/>
            <a:ext cx="428625" cy="89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altLang="en-US" sz="5250" b="1" i="0" u="none" strike="noStrike" kern="0" cap="none" spc="0" normalizeH="0" baseline="0" noProof="0">
                <a:ln>
                  <a:noFill/>
                </a:ln>
                <a:solidFill>
                  <a:srgbClr val="FF7E00"/>
                </a:solidFill>
                <a:effectLst/>
                <a:uLnTx/>
                <a:uFillTx/>
                <a:latin typeface="Twinkl" pitchFamily="50" charset="0"/>
                <a:sym typeface="Arial" panose="020B0604020202020204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745" y="1773445"/>
            <a:ext cx="2158764" cy="7499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902B3D-DF6F-9F38-0BBE-BCA7EF1D6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0392" y="5010167"/>
            <a:ext cx="828571" cy="133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  <p:sndAc>
          <p:stSnd>
            <p:snd r:embed="rId3" name="chimes.wav"/>
          </p:stSnd>
        </p:sndAc>
      </p:transition>
    </mc:Choice>
    <mc:Fallback xmlns="">
      <p:transition spd="slow">
        <p:wedg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700"/>
              <a:t>What could I be?</a:t>
            </a:r>
            <a:endParaRPr lang="en-GB" altLang="en-US" sz="2700"/>
          </a:p>
        </p:txBody>
      </p:sp>
      <p:sp>
        <p:nvSpPr>
          <p:cNvPr id="23" name="Title 20"/>
          <p:cNvSpPr/>
          <p:nvPr/>
        </p:nvSpPr>
        <p:spPr bwMode="auto">
          <a:xfrm>
            <a:off x="1709738" y="3600450"/>
            <a:ext cx="5724525" cy="476250"/>
          </a:xfrm>
          <a:prstGeom prst="roundRect">
            <a:avLst>
              <a:gd name="adj" fmla="val 20148"/>
            </a:avLst>
          </a:prstGeom>
          <a:solidFill>
            <a:srgbClr val="5A288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</a14:hiddenLine>
            </a:ext>
          </a:extLst>
        </p:spPr>
        <p:txBody>
          <a:bodyPr lIns="189000" tIns="189000" rIns="189000" bIns="189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 SemiBold" pitchFamily="2" charset="0"/>
                <a:sym typeface="Arial" panose="020B0604020202020204"/>
              </a:rPr>
              <a:t>book</a:t>
            </a:r>
            <a:endParaRPr kumimoji="0" lang="en-GB" altLang="en-US" sz="2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 SemiBold" pitchFamily="2" charset="0"/>
              <a:sym typeface="Arial" panose="020B0604020202020204"/>
            </a:endParaRPr>
          </a:p>
        </p:txBody>
      </p:sp>
      <p:sp>
        <p:nvSpPr>
          <p:cNvPr id="19" name="Answer Box"/>
          <p:cNvSpPr>
            <a:spLocks noChangeArrowheads="1"/>
          </p:cNvSpPr>
          <p:nvPr/>
        </p:nvSpPr>
        <p:spPr bwMode="auto">
          <a:xfrm>
            <a:off x="3832622" y="4195763"/>
            <a:ext cx="1478756" cy="332058"/>
          </a:xfrm>
          <a:prstGeom prst="roundRect">
            <a:avLst>
              <a:gd name="adj" fmla="val 28324"/>
            </a:avLst>
          </a:prstGeom>
          <a:solidFill>
            <a:srgbClr val="FF7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8000" tIns="54000" rIns="108000" bIns="5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alt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inkl" pitchFamily="50" charset="0"/>
                <a:sym typeface="Arial" panose="020B0604020202020204"/>
              </a:rPr>
              <a:t>answer</a:t>
            </a:r>
          </a:p>
        </p:txBody>
      </p:sp>
      <p:grpSp>
        <p:nvGrpSpPr>
          <p:cNvPr id="15365" name="Group 19"/>
          <p:cNvGrpSpPr/>
          <p:nvPr/>
        </p:nvGrpSpPr>
        <p:grpSpPr bwMode="auto">
          <a:xfrm>
            <a:off x="1956197" y="910828"/>
            <a:ext cx="5354240" cy="2246158"/>
            <a:chOff x="1083591" y="1214603"/>
            <a:chExt cx="7139867" cy="2995131"/>
          </a:xfrm>
        </p:grpSpPr>
        <p:grpSp>
          <p:nvGrpSpPr>
            <p:cNvPr id="15369" name="Group 8"/>
            <p:cNvGrpSpPr/>
            <p:nvPr/>
          </p:nvGrpSpPr>
          <p:grpSpPr bwMode="auto">
            <a:xfrm>
              <a:off x="6350798" y="1278317"/>
              <a:ext cx="1872660" cy="1546689"/>
              <a:chOff x="5857555" y="1364740"/>
              <a:chExt cx="1872660" cy="1546689"/>
            </a:xfrm>
          </p:grpSpPr>
          <p:sp>
            <p:nvSpPr>
              <p:cNvPr id="15373" name="TextBox 11"/>
              <p:cNvSpPr txBox="1">
                <a:spLocks noChangeArrowheads="1"/>
              </p:cNvSpPr>
              <p:nvPr/>
            </p:nvSpPr>
            <p:spPr bwMode="auto">
              <a:xfrm rot="470837">
                <a:off x="7159573" y="1364740"/>
                <a:ext cx="570642" cy="1198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altLang="en-US" sz="5250" b="1" i="0" u="none" strike="noStrike" kern="0" cap="none" spc="0" normalizeH="0" baseline="0" noProof="0">
                    <a:ln>
                      <a:noFill/>
                    </a:ln>
                    <a:solidFill>
                      <a:srgbClr val="FF7E00"/>
                    </a:solidFill>
                    <a:effectLst/>
                    <a:uLnTx/>
                    <a:uFillTx/>
                    <a:latin typeface="Twinkl" pitchFamily="50" charset="0"/>
                    <a:sym typeface="Arial" panose="020B0604020202020204"/>
                  </a:rPr>
                  <a:t>?</a:t>
                </a:r>
              </a:p>
            </p:txBody>
          </p:sp>
          <p:sp>
            <p:nvSpPr>
              <p:cNvPr id="15374" name="TextBox 13"/>
              <p:cNvSpPr txBox="1">
                <a:spLocks noChangeArrowheads="1"/>
              </p:cNvSpPr>
              <p:nvPr/>
            </p:nvSpPr>
            <p:spPr bwMode="auto">
              <a:xfrm rot="470837">
                <a:off x="5857555" y="1712448"/>
                <a:ext cx="570642" cy="1198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altLang="en-US" sz="5250" b="1" i="0" u="none" strike="noStrike" kern="0" cap="none" spc="0" normalizeH="0" baseline="0" noProof="0">
                    <a:ln>
                      <a:noFill/>
                    </a:ln>
                    <a:solidFill>
                      <a:srgbClr val="FF7E00"/>
                    </a:solidFill>
                    <a:effectLst/>
                    <a:uLnTx/>
                    <a:uFillTx/>
                    <a:latin typeface="Twinkl" pitchFamily="50" charset="0"/>
                    <a:sym typeface="Arial" panose="020B0604020202020204"/>
                  </a:rPr>
                  <a:t>?</a:t>
                </a:r>
              </a:p>
            </p:txBody>
          </p:sp>
        </p:grpSp>
        <p:sp>
          <p:nvSpPr>
            <p:cNvPr id="15370" name="TextBox 25"/>
            <p:cNvSpPr txBox="1">
              <a:spLocks noChangeArrowheads="1"/>
            </p:cNvSpPr>
            <p:nvPr/>
          </p:nvSpPr>
          <p:spPr bwMode="auto">
            <a:xfrm rot="-1040877">
              <a:off x="1399372" y="1214603"/>
              <a:ext cx="570642" cy="1198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5250" b="1" i="0" u="none" strike="noStrike" kern="0" cap="none" spc="0" normalizeH="0" baseline="0" noProof="0">
                  <a:ln>
                    <a:noFill/>
                  </a:ln>
                  <a:solidFill>
                    <a:srgbClr val="FF7E00"/>
                  </a:solidFill>
                  <a:effectLst/>
                  <a:uLnTx/>
                  <a:uFillTx/>
                  <a:latin typeface="Twinkl" pitchFamily="50" charset="0"/>
                  <a:sym typeface="Arial" panose="020B0604020202020204"/>
                </a:rPr>
                <a:t>?</a:t>
              </a:r>
            </a:p>
          </p:txBody>
        </p:sp>
        <p:sp>
          <p:nvSpPr>
            <p:cNvPr id="15371" name="TextBox 27"/>
            <p:cNvSpPr txBox="1">
              <a:spLocks noChangeArrowheads="1"/>
            </p:cNvSpPr>
            <p:nvPr/>
          </p:nvSpPr>
          <p:spPr bwMode="auto">
            <a:xfrm rot="-1040877">
              <a:off x="1083591" y="2501104"/>
              <a:ext cx="570642" cy="1198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5250" b="1" i="0" u="none" strike="noStrike" kern="0" cap="none" spc="0" normalizeH="0" baseline="0" noProof="0">
                  <a:ln>
                    <a:noFill/>
                  </a:ln>
                  <a:solidFill>
                    <a:srgbClr val="FF7E00"/>
                  </a:solidFill>
                  <a:effectLst/>
                  <a:uLnTx/>
                  <a:uFillTx/>
                  <a:latin typeface="Twinkl" pitchFamily="50" charset="0"/>
                  <a:sym typeface="Arial" panose="020B0604020202020204"/>
                </a:rPr>
                <a:t>?</a:t>
              </a:r>
            </a:p>
          </p:txBody>
        </p:sp>
        <p:sp>
          <p:nvSpPr>
            <p:cNvPr id="15372" name="TextBox 28"/>
            <p:cNvSpPr txBox="1">
              <a:spLocks noChangeArrowheads="1"/>
            </p:cNvSpPr>
            <p:nvPr/>
          </p:nvSpPr>
          <p:spPr bwMode="auto">
            <a:xfrm rot="-1040877">
              <a:off x="7340541" y="3010753"/>
              <a:ext cx="570642" cy="1198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5250" b="1" i="0" u="none" strike="noStrike" kern="0" cap="none" spc="0" normalizeH="0" baseline="0" noProof="0">
                  <a:ln>
                    <a:noFill/>
                  </a:ln>
                  <a:solidFill>
                    <a:srgbClr val="FF7E00"/>
                  </a:solidFill>
                  <a:effectLst/>
                  <a:uLnTx/>
                  <a:uFillTx/>
                  <a:latin typeface="Twinkl" pitchFamily="50" charset="0"/>
                  <a:sym typeface="Arial" panose="020B0604020202020204"/>
                </a:rPr>
                <a:t>?</a:t>
              </a:r>
            </a:p>
          </p:txBody>
        </p:sp>
      </p:grpSp>
      <p:sp>
        <p:nvSpPr>
          <p:cNvPr id="15366" name="TextBox 15"/>
          <p:cNvSpPr txBox="1">
            <a:spLocks noChangeArrowheads="1"/>
          </p:cNvSpPr>
          <p:nvPr/>
        </p:nvSpPr>
        <p:spPr bwMode="auto">
          <a:xfrm rot="-689772">
            <a:off x="2761060" y="2160985"/>
            <a:ext cx="428625" cy="89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altLang="en-US" sz="5250" b="1" i="0" u="none" strike="noStrike" kern="0" cap="none" spc="0" normalizeH="0" baseline="0" noProof="0">
                <a:ln>
                  <a:noFill/>
                </a:ln>
                <a:solidFill>
                  <a:srgbClr val="FF7E00"/>
                </a:solidFill>
                <a:effectLst/>
                <a:uLnTx/>
                <a:uFillTx/>
                <a:latin typeface="Twinkl" pitchFamily="50" charset="0"/>
                <a:sym typeface="Arial" panose="020B0604020202020204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316" y="1302820"/>
            <a:ext cx="1490981" cy="19812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39" y="1302820"/>
            <a:ext cx="1490981" cy="1981292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211955" y="1491615"/>
            <a:ext cx="350520" cy="304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89A23A-2F23-4F0C-FEAB-A7F8FE61D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0392" y="5010167"/>
            <a:ext cx="828571" cy="133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  <p:sndAc>
          <p:stSnd>
            <p:snd r:embed="rId2" name="chimes.wav"/>
          </p:stSnd>
        </p:sndAc>
      </p:transition>
    </mc:Choice>
    <mc:Fallback xmlns="">
      <p:transition spd="slow">
        <p:wedg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0A6001E-9C1A-44D5-AFD9-F7C98A0A0B79}"/>
              </a:ext>
            </a:extLst>
          </p:cNvPr>
          <p:cNvSpPr txBox="1"/>
          <p:nvPr/>
        </p:nvSpPr>
        <p:spPr>
          <a:xfrm>
            <a:off x="1524000" y="1200150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>
                <a:ln>
                  <a:noFill/>
                </a:ln>
                <a:solidFill>
                  <a:srgbClr val="F9D555"/>
                </a:solidFill>
                <a:effectLst/>
                <a:uLnTx/>
                <a:uFillTx/>
                <a:latin typeface="Fredoka One"/>
                <a:cs typeface="Arial"/>
                <a:sym typeface="Fredoka One"/>
              </a:rPr>
              <a:t>04. Sentence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" name="Google Shape;2355;p60">
            <a:extLst>
              <a:ext uri="{FF2B5EF4-FFF2-40B4-BE49-F238E27FC236}">
                <a16:creationId xmlns:a16="http://schemas.microsoft.com/office/drawing/2014/main" id="{F297B96C-BB21-4515-BE76-0DF723FE3D4E}"/>
              </a:ext>
            </a:extLst>
          </p:cNvPr>
          <p:cNvGrpSpPr/>
          <p:nvPr/>
        </p:nvGrpSpPr>
        <p:grpSpPr>
          <a:xfrm>
            <a:off x="6803088" y="1245433"/>
            <a:ext cx="1526896" cy="1549848"/>
            <a:chOff x="7126490" y="3259851"/>
            <a:chExt cx="1526896" cy="1549848"/>
          </a:xfrm>
        </p:grpSpPr>
        <p:sp>
          <p:nvSpPr>
            <p:cNvPr id="4" name="Google Shape;2356;p60">
              <a:extLst>
                <a:ext uri="{FF2B5EF4-FFF2-40B4-BE49-F238E27FC236}">
                  <a16:creationId xmlns:a16="http://schemas.microsoft.com/office/drawing/2014/main" id="{863FB92A-AE3D-403F-A8B3-CB7BE301FEED}"/>
                </a:ext>
              </a:extLst>
            </p:cNvPr>
            <p:cNvSpPr/>
            <p:nvPr/>
          </p:nvSpPr>
          <p:spPr>
            <a:xfrm rot="968775">
              <a:off x="7277355" y="3405377"/>
              <a:ext cx="1225164" cy="1258795"/>
            </a:xfrm>
            <a:custGeom>
              <a:avLst/>
              <a:gdLst/>
              <a:ahLst/>
              <a:cxnLst/>
              <a:rect l="l" t="t" r="r" b="b"/>
              <a:pathLst>
                <a:path w="14426" h="14822" extrusionOk="0">
                  <a:moveTo>
                    <a:pt x="7551" y="0"/>
                  </a:moveTo>
                  <a:lnTo>
                    <a:pt x="753" y="1127"/>
                  </a:lnTo>
                  <a:cubicBezTo>
                    <a:pt x="303" y="1204"/>
                    <a:pt x="1" y="1637"/>
                    <a:pt x="59" y="2123"/>
                  </a:cubicBezTo>
                  <a:lnTo>
                    <a:pt x="1204" y="10990"/>
                  </a:lnTo>
                  <a:cubicBezTo>
                    <a:pt x="1263" y="11418"/>
                    <a:pt x="1619" y="11738"/>
                    <a:pt x="2029" y="11738"/>
                  </a:cubicBezTo>
                  <a:cubicBezTo>
                    <a:pt x="2088" y="11738"/>
                    <a:pt x="2124" y="11738"/>
                    <a:pt x="2164" y="11720"/>
                  </a:cubicBezTo>
                  <a:lnTo>
                    <a:pt x="2462" y="11684"/>
                  </a:lnTo>
                  <a:lnTo>
                    <a:pt x="2462" y="11833"/>
                  </a:lnTo>
                  <a:lnTo>
                    <a:pt x="2480" y="12004"/>
                  </a:lnTo>
                  <a:cubicBezTo>
                    <a:pt x="2480" y="12171"/>
                    <a:pt x="2520" y="12342"/>
                    <a:pt x="2592" y="12527"/>
                  </a:cubicBezTo>
                  <a:cubicBezTo>
                    <a:pt x="2615" y="12604"/>
                    <a:pt x="2651" y="12680"/>
                    <a:pt x="2687" y="12753"/>
                  </a:cubicBezTo>
                  <a:cubicBezTo>
                    <a:pt x="2913" y="13185"/>
                    <a:pt x="3251" y="13505"/>
                    <a:pt x="3629" y="13636"/>
                  </a:cubicBezTo>
                  <a:cubicBezTo>
                    <a:pt x="3778" y="13695"/>
                    <a:pt x="3909" y="13749"/>
                    <a:pt x="4057" y="13785"/>
                  </a:cubicBezTo>
                  <a:lnTo>
                    <a:pt x="4170" y="13825"/>
                  </a:lnTo>
                  <a:cubicBezTo>
                    <a:pt x="4283" y="13862"/>
                    <a:pt x="4378" y="13898"/>
                    <a:pt x="4490" y="13938"/>
                  </a:cubicBezTo>
                  <a:lnTo>
                    <a:pt x="4531" y="13938"/>
                  </a:lnTo>
                  <a:cubicBezTo>
                    <a:pt x="4549" y="13956"/>
                    <a:pt x="4585" y="13956"/>
                    <a:pt x="4621" y="13974"/>
                  </a:cubicBezTo>
                  <a:cubicBezTo>
                    <a:pt x="4756" y="14010"/>
                    <a:pt x="4887" y="14051"/>
                    <a:pt x="5036" y="14087"/>
                  </a:cubicBezTo>
                  <a:lnTo>
                    <a:pt x="5112" y="14123"/>
                  </a:lnTo>
                  <a:cubicBezTo>
                    <a:pt x="5225" y="14145"/>
                    <a:pt x="5338" y="14182"/>
                    <a:pt x="5450" y="14200"/>
                  </a:cubicBezTo>
                  <a:cubicBezTo>
                    <a:pt x="5504" y="14218"/>
                    <a:pt x="5563" y="14236"/>
                    <a:pt x="5599" y="14236"/>
                  </a:cubicBezTo>
                  <a:cubicBezTo>
                    <a:pt x="5712" y="14276"/>
                    <a:pt x="5806" y="14294"/>
                    <a:pt x="5901" y="14312"/>
                  </a:cubicBezTo>
                  <a:lnTo>
                    <a:pt x="5937" y="14330"/>
                  </a:lnTo>
                  <a:cubicBezTo>
                    <a:pt x="5973" y="14330"/>
                    <a:pt x="6014" y="14348"/>
                    <a:pt x="6050" y="14348"/>
                  </a:cubicBezTo>
                  <a:cubicBezTo>
                    <a:pt x="6163" y="14371"/>
                    <a:pt x="6293" y="14407"/>
                    <a:pt x="6424" y="14425"/>
                  </a:cubicBezTo>
                  <a:lnTo>
                    <a:pt x="8137" y="14781"/>
                  </a:lnTo>
                  <a:lnTo>
                    <a:pt x="8060" y="14709"/>
                  </a:lnTo>
                  <a:lnTo>
                    <a:pt x="8755" y="14763"/>
                  </a:lnTo>
                  <a:lnTo>
                    <a:pt x="8831" y="14763"/>
                  </a:lnTo>
                  <a:cubicBezTo>
                    <a:pt x="8885" y="14763"/>
                    <a:pt x="8944" y="14763"/>
                    <a:pt x="8998" y="14781"/>
                  </a:cubicBezTo>
                  <a:cubicBezTo>
                    <a:pt x="9093" y="14781"/>
                    <a:pt x="9205" y="14781"/>
                    <a:pt x="9318" y="14799"/>
                  </a:cubicBezTo>
                  <a:lnTo>
                    <a:pt x="9449" y="14799"/>
                  </a:lnTo>
                  <a:cubicBezTo>
                    <a:pt x="9579" y="14799"/>
                    <a:pt x="9692" y="14799"/>
                    <a:pt x="9827" y="14822"/>
                  </a:cubicBezTo>
                  <a:lnTo>
                    <a:pt x="10819" y="14822"/>
                  </a:lnTo>
                  <a:cubicBezTo>
                    <a:pt x="10860" y="14822"/>
                    <a:pt x="10896" y="14799"/>
                    <a:pt x="10932" y="14799"/>
                  </a:cubicBezTo>
                  <a:cubicBezTo>
                    <a:pt x="11085" y="14799"/>
                    <a:pt x="11234" y="14799"/>
                    <a:pt x="11383" y="14781"/>
                  </a:cubicBezTo>
                  <a:cubicBezTo>
                    <a:pt x="11590" y="14781"/>
                    <a:pt x="11797" y="14709"/>
                    <a:pt x="12023" y="14596"/>
                  </a:cubicBezTo>
                  <a:cubicBezTo>
                    <a:pt x="12455" y="14371"/>
                    <a:pt x="12811" y="13974"/>
                    <a:pt x="12960" y="13541"/>
                  </a:cubicBezTo>
                  <a:cubicBezTo>
                    <a:pt x="12960" y="13541"/>
                    <a:pt x="12983" y="13505"/>
                    <a:pt x="12983" y="13487"/>
                  </a:cubicBezTo>
                  <a:lnTo>
                    <a:pt x="13073" y="13203"/>
                  </a:lnTo>
                  <a:cubicBezTo>
                    <a:pt x="13073" y="13167"/>
                    <a:pt x="13095" y="13149"/>
                    <a:pt x="13095" y="13109"/>
                  </a:cubicBezTo>
                  <a:lnTo>
                    <a:pt x="13393" y="12022"/>
                  </a:lnTo>
                  <a:cubicBezTo>
                    <a:pt x="13411" y="11964"/>
                    <a:pt x="13411" y="11910"/>
                    <a:pt x="13434" y="11851"/>
                  </a:cubicBezTo>
                  <a:lnTo>
                    <a:pt x="13564" y="11270"/>
                  </a:lnTo>
                  <a:cubicBezTo>
                    <a:pt x="13808" y="10179"/>
                    <a:pt x="14051" y="8696"/>
                    <a:pt x="13956" y="7627"/>
                  </a:cubicBezTo>
                  <a:cubicBezTo>
                    <a:pt x="14051" y="6911"/>
                    <a:pt x="14425" y="3927"/>
                    <a:pt x="13506" y="2741"/>
                  </a:cubicBezTo>
                  <a:cubicBezTo>
                    <a:pt x="12942" y="2029"/>
                    <a:pt x="11667" y="1542"/>
                    <a:pt x="9449" y="1186"/>
                  </a:cubicBezTo>
                  <a:lnTo>
                    <a:pt x="9431" y="1163"/>
                  </a:lnTo>
                  <a:cubicBezTo>
                    <a:pt x="9111" y="1127"/>
                    <a:pt x="8831" y="1091"/>
                    <a:pt x="8547" y="1073"/>
                  </a:cubicBezTo>
                  <a:lnTo>
                    <a:pt x="8511" y="753"/>
                  </a:lnTo>
                  <a:cubicBezTo>
                    <a:pt x="8453" y="320"/>
                    <a:pt x="8096" y="0"/>
                    <a:pt x="7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357;p60">
              <a:extLst>
                <a:ext uri="{FF2B5EF4-FFF2-40B4-BE49-F238E27FC236}">
                  <a16:creationId xmlns:a16="http://schemas.microsoft.com/office/drawing/2014/main" id="{4911A8AC-E1C0-4E09-9DAC-521A0A255290}"/>
                </a:ext>
              </a:extLst>
            </p:cNvPr>
            <p:cNvSpPr/>
            <p:nvPr/>
          </p:nvSpPr>
          <p:spPr>
            <a:xfrm rot="968775">
              <a:off x="7369531" y="3399300"/>
              <a:ext cx="730886" cy="908554"/>
            </a:xfrm>
            <a:custGeom>
              <a:avLst/>
              <a:gdLst/>
              <a:ahLst/>
              <a:cxnLst/>
              <a:rect l="l" t="t" r="r" b="b"/>
              <a:pathLst>
                <a:path w="8606" h="10698" extrusionOk="0">
                  <a:moveTo>
                    <a:pt x="7142" y="0"/>
                  </a:moveTo>
                  <a:cubicBezTo>
                    <a:pt x="7123" y="0"/>
                    <a:pt x="7102" y="3"/>
                    <a:pt x="7082" y="8"/>
                  </a:cubicBezTo>
                  <a:lnTo>
                    <a:pt x="284" y="1135"/>
                  </a:lnTo>
                  <a:cubicBezTo>
                    <a:pt x="113" y="1153"/>
                    <a:pt x="0" y="1342"/>
                    <a:pt x="23" y="1527"/>
                  </a:cubicBezTo>
                  <a:lnTo>
                    <a:pt x="1168" y="10393"/>
                  </a:lnTo>
                  <a:cubicBezTo>
                    <a:pt x="1201" y="10571"/>
                    <a:pt x="1334" y="10697"/>
                    <a:pt x="1492" y="10697"/>
                  </a:cubicBezTo>
                  <a:cubicBezTo>
                    <a:pt x="1503" y="10697"/>
                    <a:pt x="1513" y="10697"/>
                    <a:pt x="1524" y="10695"/>
                  </a:cubicBezTo>
                  <a:lnTo>
                    <a:pt x="8321" y="9546"/>
                  </a:lnTo>
                  <a:cubicBezTo>
                    <a:pt x="8493" y="9528"/>
                    <a:pt x="8605" y="9343"/>
                    <a:pt x="8565" y="9154"/>
                  </a:cubicBezTo>
                  <a:lnTo>
                    <a:pt x="7420" y="287"/>
                  </a:lnTo>
                  <a:cubicBezTo>
                    <a:pt x="7404" y="125"/>
                    <a:pt x="7287" y="0"/>
                    <a:pt x="7142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358;p60">
              <a:extLst>
                <a:ext uri="{FF2B5EF4-FFF2-40B4-BE49-F238E27FC236}">
                  <a16:creationId xmlns:a16="http://schemas.microsoft.com/office/drawing/2014/main" id="{8352140E-CBAF-4799-BAB1-1F925CFC3AE0}"/>
                </a:ext>
              </a:extLst>
            </p:cNvPr>
            <p:cNvSpPr/>
            <p:nvPr/>
          </p:nvSpPr>
          <p:spPr>
            <a:xfrm rot="968775">
              <a:off x="7434169" y="4125397"/>
              <a:ext cx="499628" cy="78133"/>
            </a:xfrm>
            <a:custGeom>
              <a:avLst/>
              <a:gdLst/>
              <a:ahLst/>
              <a:cxnLst/>
              <a:rect l="l" t="t" r="r" b="b"/>
              <a:pathLst>
                <a:path w="5883" h="920" extrusionOk="0">
                  <a:moveTo>
                    <a:pt x="5883" y="0"/>
                  </a:moveTo>
                  <a:cubicBezTo>
                    <a:pt x="5486" y="36"/>
                    <a:pt x="5071" y="72"/>
                    <a:pt x="4679" y="113"/>
                  </a:cubicBezTo>
                  <a:cubicBezTo>
                    <a:pt x="4359" y="149"/>
                    <a:pt x="4098" y="167"/>
                    <a:pt x="3832" y="208"/>
                  </a:cubicBezTo>
                  <a:lnTo>
                    <a:pt x="3741" y="226"/>
                  </a:lnTo>
                  <a:cubicBezTo>
                    <a:pt x="3494" y="244"/>
                    <a:pt x="3214" y="280"/>
                    <a:pt x="2912" y="338"/>
                  </a:cubicBezTo>
                  <a:cubicBezTo>
                    <a:pt x="2556" y="393"/>
                    <a:pt x="2276" y="433"/>
                    <a:pt x="2011" y="487"/>
                  </a:cubicBezTo>
                  <a:cubicBezTo>
                    <a:pt x="1749" y="523"/>
                    <a:pt x="1465" y="582"/>
                    <a:pt x="1168" y="636"/>
                  </a:cubicBezTo>
                  <a:cubicBezTo>
                    <a:pt x="1014" y="677"/>
                    <a:pt x="884" y="695"/>
                    <a:pt x="753" y="731"/>
                  </a:cubicBezTo>
                  <a:cubicBezTo>
                    <a:pt x="622" y="749"/>
                    <a:pt x="491" y="789"/>
                    <a:pt x="361" y="825"/>
                  </a:cubicBezTo>
                  <a:lnTo>
                    <a:pt x="0" y="920"/>
                  </a:lnTo>
                  <a:lnTo>
                    <a:pt x="379" y="843"/>
                  </a:lnTo>
                  <a:lnTo>
                    <a:pt x="771" y="789"/>
                  </a:lnTo>
                  <a:lnTo>
                    <a:pt x="1186" y="713"/>
                  </a:lnTo>
                  <a:lnTo>
                    <a:pt x="2029" y="582"/>
                  </a:lnTo>
                  <a:lnTo>
                    <a:pt x="2479" y="505"/>
                  </a:lnTo>
                  <a:cubicBezTo>
                    <a:pt x="2633" y="487"/>
                    <a:pt x="2781" y="469"/>
                    <a:pt x="2930" y="451"/>
                  </a:cubicBezTo>
                  <a:lnTo>
                    <a:pt x="4679" y="185"/>
                  </a:lnTo>
                  <a:lnTo>
                    <a:pt x="5486" y="54"/>
                  </a:lnTo>
                  <a:lnTo>
                    <a:pt x="5883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59;p60">
              <a:extLst>
                <a:ext uri="{FF2B5EF4-FFF2-40B4-BE49-F238E27FC236}">
                  <a16:creationId xmlns:a16="http://schemas.microsoft.com/office/drawing/2014/main" id="{0850D59D-8F93-493F-BC72-157017E647D5}"/>
                </a:ext>
              </a:extLst>
            </p:cNvPr>
            <p:cNvSpPr/>
            <p:nvPr/>
          </p:nvSpPr>
          <p:spPr>
            <a:xfrm rot="968775">
              <a:off x="7431904" y="4052958"/>
              <a:ext cx="510414" cy="80172"/>
            </a:xfrm>
            <a:custGeom>
              <a:avLst/>
              <a:gdLst/>
              <a:ahLst/>
              <a:cxnLst/>
              <a:rect l="l" t="t" r="r" b="b"/>
              <a:pathLst>
                <a:path w="6010" h="944" extrusionOk="0">
                  <a:moveTo>
                    <a:pt x="6009" y="1"/>
                  </a:moveTo>
                  <a:lnTo>
                    <a:pt x="6009" y="1"/>
                  </a:lnTo>
                  <a:cubicBezTo>
                    <a:pt x="5617" y="23"/>
                    <a:pt x="5203" y="60"/>
                    <a:pt x="4792" y="114"/>
                  </a:cubicBezTo>
                  <a:cubicBezTo>
                    <a:pt x="4490" y="154"/>
                    <a:pt x="4247" y="172"/>
                    <a:pt x="4022" y="208"/>
                  </a:cubicBezTo>
                  <a:lnTo>
                    <a:pt x="3909" y="208"/>
                  </a:lnTo>
                  <a:cubicBezTo>
                    <a:pt x="3625" y="249"/>
                    <a:pt x="3345" y="303"/>
                    <a:pt x="2989" y="339"/>
                  </a:cubicBezTo>
                  <a:cubicBezTo>
                    <a:pt x="2629" y="398"/>
                    <a:pt x="2331" y="452"/>
                    <a:pt x="2065" y="492"/>
                  </a:cubicBezTo>
                  <a:cubicBezTo>
                    <a:pt x="1804" y="546"/>
                    <a:pt x="1502" y="605"/>
                    <a:pt x="1204" y="659"/>
                  </a:cubicBezTo>
                  <a:cubicBezTo>
                    <a:pt x="1051" y="700"/>
                    <a:pt x="920" y="718"/>
                    <a:pt x="771" y="754"/>
                  </a:cubicBezTo>
                  <a:cubicBezTo>
                    <a:pt x="641" y="790"/>
                    <a:pt x="510" y="812"/>
                    <a:pt x="397" y="848"/>
                  </a:cubicBezTo>
                  <a:lnTo>
                    <a:pt x="80" y="928"/>
                  </a:lnTo>
                  <a:lnTo>
                    <a:pt x="80" y="928"/>
                  </a:lnTo>
                  <a:lnTo>
                    <a:pt x="397" y="866"/>
                  </a:lnTo>
                  <a:lnTo>
                    <a:pt x="789" y="812"/>
                  </a:lnTo>
                  <a:lnTo>
                    <a:pt x="1222" y="736"/>
                  </a:lnTo>
                  <a:lnTo>
                    <a:pt x="2106" y="605"/>
                  </a:lnTo>
                  <a:lnTo>
                    <a:pt x="2557" y="528"/>
                  </a:lnTo>
                  <a:cubicBezTo>
                    <a:pt x="2705" y="510"/>
                    <a:pt x="2854" y="492"/>
                    <a:pt x="3007" y="452"/>
                  </a:cubicBezTo>
                  <a:lnTo>
                    <a:pt x="4792" y="190"/>
                  </a:lnTo>
                  <a:lnTo>
                    <a:pt x="5617" y="60"/>
                  </a:lnTo>
                  <a:lnTo>
                    <a:pt x="6009" y="1"/>
                  </a:lnTo>
                  <a:close/>
                  <a:moveTo>
                    <a:pt x="80" y="928"/>
                  </a:moveTo>
                  <a:lnTo>
                    <a:pt x="1" y="943"/>
                  </a:lnTo>
                  <a:lnTo>
                    <a:pt x="19" y="943"/>
                  </a:lnTo>
                  <a:lnTo>
                    <a:pt x="80" y="928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60;p60">
              <a:extLst>
                <a:ext uri="{FF2B5EF4-FFF2-40B4-BE49-F238E27FC236}">
                  <a16:creationId xmlns:a16="http://schemas.microsoft.com/office/drawing/2014/main" id="{8763525F-13B1-4BA5-AABE-6C23D9C11869}"/>
                </a:ext>
              </a:extLst>
            </p:cNvPr>
            <p:cNvSpPr/>
            <p:nvPr/>
          </p:nvSpPr>
          <p:spPr>
            <a:xfrm rot="968775">
              <a:off x="7445307" y="3983468"/>
              <a:ext cx="496146" cy="78133"/>
            </a:xfrm>
            <a:custGeom>
              <a:avLst/>
              <a:gdLst/>
              <a:ahLst/>
              <a:cxnLst/>
              <a:rect l="l" t="t" r="r" b="b"/>
              <a:pathLst>
                <a:path w="5842" h="920" extrusionOk="0">
                  <a:moveTo>
                    <a:pt x="5842" y="0"/>
                  </a:moveTo>
                  <a:cubicBezTo>
                    <a:pt x="5468" y="41"/>
                    <a:pt x="5053" y="77"/>
                    <a:pt x="4661" y="113"/>
                  </a:cubicBezTo>
                  <a:cubicBezTo>
                    <a:pt x="4323" y="153"/>
                    <a:pt x="4057" y="189"/>
                    <a:pt x="3814" y="207"/>
                  </a:cubicBezTo>
                  <a:lnTo>
                    <a:pt x="3701" y="225"/>
                  </a:lnTo>
                  <a:cubicBezTo>
                    <a:pt x="3457" y="266"/>
                    <a:pt x="3214" y="302"/>
                    <a:pt x="2912" y="338"/>
                  </a:cubicBezTo>
                  <a:cubicBezTo>
                    <a:pt x="2556" y="397"/>
                    <a:pt x="2276" y="433"/>
                    <a:pt x="2010" y="491"/>
                  </a:cubicBezTo>
                  <a:cubicBezTo>
                    <a:pt x="1749" y="527"/>
                    <a:pt x="1465" y="582"/>
                    <a:pt x="1168" y="640"/>
                  </a:cubicBezTo>
                  <a:cubicBezTo>
                    <a:pt x="1037" y="676"/>
                    <a:pt x="884" y="694"/>
                    <a:pt x="753" y="735"/>
                  </a:cubicBezTo>
                  <a:cubicBezTo>
                    <a:pt x="622" y="771"/>
                    <a:pt x="509" y="789"/>
                    <a:pt x="379" y="829"/>
                  </a:cubicBezTo>
                  <a:lnTo>
                    <a:pt x="23" y="902"/>
                  </a:lnTo>
                  <a:lnTo>
                    <a:pt x="0" y="920"/>
                  </a:lnTo>
                  <a:lnTo>
                    <a:pt x="379" y="848"/>
                  </a:lnTo>
                  <a:lnTo>
                    <a:pt x="771" y="789"/>
                  </a:lnTo>
                  <a:lnTo>
                    <a:pt x="1186" y="717"/>
                  </a:lnTo>
                  <a:lnTo>
                    <a:pt x="2028" y="582"/>
                  </a:lnTo>
                  <a:lnTo>
                    <a:pt x="2479" y="527"/>
                  </a:lnTo>
                  <a:cubicBezTo>
                    <a:pt x="2633" y="491"/>
                    <a:pt x="2781" y="469"/>
                    <a:pt x="2912" y="451"/>
                  </a:cubicBezTo>
                  <a:lnTo>
                    <a:pt x="4661" y="189"/>
                  </a:lnTo>
                  <a:lnTo>
                    <a:pt x="5468" y="77"/>
                  </a:lnTo>
                  <a:lnTo>
                    <a:pt x="5842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61;p60">
              <a:extLst>
                <a:ext uri="{FF2B5EF4-FFF2-40B4-BE49-F238E27FC236}">
                  <a16:creationId xmlns:a16="http://schemas.microsoft.com/office/drawing/2014/main" id="{95BDC43F-5551-42DD-90F5-3C15F07DE7F2}"/>
                </a:ext>
              </a:extLst>
            </p:cNvPr>
            <p:cNvSpPr/>
            <p:nvPr/>
          </p:nvSpPr>
          <p:spPr>
            <a:xfrm rot="968775">
              <a:off x="7475058" y="3905364"/>
              <a:ext cx="481709" cy="73207"/>
            </a:xfrm>
            <a:custGeom>
              <a:avLst/>
              <a:gdLst/>
              <a:ahLst/>
              <a:cxnLst/>
              <a:rect l="l" t="t" r="r" b="b"/>
              <a:pathLst>
                <a:path w="5672" h="862" extrusionOk="0">
                  <a:moveTo>
                    <a:pt x="5671" y="0"/>
                  </a:moveTo>
                  <a:cubicBezTo>
                    <a:pt x="5297" y="36"/>
                    <a:pt x="4905" y="73"/>
                    <a:pt x="4508" y="113"/>
                  </a:cubicBezTo>
                  <a:cubicBezTo>
                    <a:pt x="4188" y="131"/>
                    <a:pt x="3927" y="167"/>
                    <a:pt x="3683" y="208"/>
                  </a:cubicBezTo>
                  <a:cubicBezTo>
                    <a:pt x="3607" y="208"/>
                    <a:pt x="3553" y="226"/>
                    <a:pt x="3476" y="226"/>
                  </a:cubicBezTo>
                  <a:cubicBezTo>
                    <a:pt x="3287" y="244"/>
                    <a:pt x="3061" y="280"/>
                    <a:pt x="2818" y="320"/>
                  </a:cubicBezTo>
                  <a:cubicBezTo>
                    <a:pt x="2462" y="375"/>
                    <a:pt x="2200" y="411"/>
                    <a:pt x="1952" y="451"/>
                  </a:cubicBezTo>
                  <a:cubicBezTo>
                    <a:pt x="1822" y="469"/>
                    <a:pt x="1709" y="505"/>
                    <a:pt x="1596" y="523"/>
                  </a:cubicBezTo>
                  <a:lnTo>
                    <a:pt x="1524" y="523"/>
                  </a:lnTo>
                  <a:cubicBezTo>
                    <a:pt x="1389" y="564"/>
                    <a:pt x="1258" y="582"/>
                    <a:pt x="1128" y="600"/>
                  </a:cubicBezTo>
                  <a:lnTo>
                    <a:pt x="1128" y="618"/>
                  </a:lnTo>
                  <a:cubicBezTo>
                    <a:pt x="997" y="636"/>
                    <a:pt x="866" y="659"/>
                    <a:pt x="735" y="695"/>
                  </a:cubicBezTo>
                  <a:cubicBezTo>
                    <a:pt x="600" y="713"/>
                    <a:pt x="469" y="749"/>
                    <a:pt x="357" y="789"/>
                  </a:cubicBezTo>
                  <a:lnTo>
                    <a:pt x="1" y="861"/>
                  </a:lnTo>
                  <a:lnTo>
                    <a:pt x="1" y="861"/>
                  </a:lnTo>
                  <a:lnTo>
                    <a:pt x="375" y="807"/>
                  </a:lnTo>
                  <a:lnTo>
                    <a:pt x="753" y="749"/>
                  </a:lnTo>
                  <a:lnTo>
                    <a:pt x="1146" y="677"/>
                  </a:lnTo>
                  <a:lnTo>
                    <a:pt x="1975" y="564"/>
                  </a:lnTo>
                  <a:lnTo>
                    <a:pt x="2403" y="487"/>
                  </a:lnTo>
                  <a:cubicBezTo>
                    <a:pt x="2538" y="469"/>
                    <a:pt x="2687" y="451"/>
                    <a:pt x="2836" y="433"/>
                  </a:cubicBezTo>
                  <a:lnTo>
                    <a:pt x="4508" y="185"/>
                  </a:lnTo>
                  <a:lnTo>
                    <a:pt x="5297" y="55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62;p60">
              <a:extLst>
                <a:ext uri="{FF2B5EF4-FFF2-40B4-BE49-F238E27FC236}">
                  <a16:creationId xmlns:a16="http://schemas.microsoft.com/office/drawing/2014/main" id="{0C24ECE2-C3E1-443E-A469-3884C8B759AA}"/>
                </a:ext>
              </a:extLst>
            </p:cNvPr>
            <p:cNvSpPr/>
            <p:nvPr/>
          </p:nvSpPr>
          <p:spPr>
            <a:xfrm rot="968775">
              <a:off x="7497767" y="3828005"/>
              <a:ext cx="464468" cy="68621"/>
            </a:xfrm>
            <a:custGeom>
              <a:avLst/>
              <a:gdLst/>
              <a:ahLst/>
              <a:cxnLst/>
              <a:rect l="l" t="t" r="r" b="b"/>
              <a:pathLst>
                <a:path w="5469" h="808" extrusionOk="0">
                  <a:moveTo>
                    <a:pt x="5468" y="1"/>
                  </a:moveTo>
                  <a:cubicBezTo>
                    <a:pt x="5090" y="19"/>
                    <a:pt x="4716" y="55"/>
                    <a:pt x="4342" y="73"/>
                  </a:cubicBezTo>
                  <a:cubicBezTo>
                    <a:pt x="4040" y="114"/>
                    <a:pt x="3778" y="150"/>
                    <a:pt x="3530" y="168"/>
                  </a:cubicBezTo>
                  <a:cubicBezTo>
                    <a:pt x="3440" y="186"/>
                    <a:pt x="3327" y="186"/>
                    <a:pt x="3233" y="204"/>
                  </a:cubicBezTo>
                  <a:cubicBezTo>
                    <a:pt x="3061" y="226"/>
                    <a:pt x="2895" y="244"/>
                    <a:pt x="2705" y="280"/>
                  </a:cubicBezTo>
                  <a:cubicBezTo>
                    <a:pt x="2367" y="316"/>
                    <a:pt x="2124" y="375"/>
                    <a:pt x="1880" y="411"/>
                  </a:cubicBezTo>
                  <a:cubicBezTo>
                    <a:pt x="1750" y="429"/>
                    <a:pt x="1637" y="452"/>
                    <a:pt x="1524" y="470"/>
                  </a:cubicBezTo>
                  <a:lnTo>
                    <a:pt x="1466" y="488"/>
                  </a:lnTo>
                  <a:cubicBezTo>
                    <a:pt x="1335" y="506"/>
                    <a:pt x="1222" y="524"/>
                    <a:pt x="1092" y="564"/>
                  </a:cubicBezTo>
                  <a:lnTo>
                    <a:pt x="1073" y="564"/>
                  </a:lnTo>
                  <a:cubicBezTo>
                    <a:pt x="961" y="582"/>
                    <a:pt x="826" y="600"/>
                    <a:pt x="695" y="636"/>
                  </a:cubicBezTo>
                  <a:cubicBezTo>
                    <a:pt x="582" y="654"/>
                    <a:pt x="451" y="695"/>
                    <a:pt x="339" y="713"/>
                  </a:cubicBezTo>
                  <a:lnTo>
                    <a:pt x="1" y="808"/>
                  </a:lnTo>
                  <a:lnTo>
                    <a:pt x="357" y="749"/>
                  </a:lnTo>
                  <a:lnTo>
                    <a:pt x="713" y="695"/>
                  </a:lnTo>
                  <a:lnTo>
                    <a:pt x="1092" y="636"/>
                  </a:lnTo>
                  <a:lnTo>
                    <a:pt x="1898" y="506"/>
                  </a:lnTo>
                  <a:lnTo>
                    <a:pt x="2313" y="452"/>
                  </a:lnTo>
                  <a:cubicBezTo>
                    <a:pt x="2444" y="429"/>
                    <a:pt x="2575" y="411"/>
                    <a:pt x="2723" y="393"/>
                  </a:cubicBezTo>
                  <a:lnTo>
                    <a:pt x="4342" y="150"/>
                  </a:lnTo>
                  <a:lnTo>
                    <a:pt x="5090" y="55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63;p60">
              <a:extLst>
                <a:ext uri="{FF2B5EF4-FFF2-40B4-BE49-F238E27FC236}">
                  <a16:creationId xmlns:a16="http://schemas.microsoft.com/office/drawing/2014/main" id="{073A299E-96F1-4CFD-8475-BE137649C8A2}"/>
                </a:ext>
              </a:extLst>
            </p:cNvPr>
            <p:cNvSpPr/>
            <p:nvPr/>
          </p:nvSpPr>
          <p:spPr>
            <a:xfrm rot="968775">
              <a:off x="7494897" y="3745485"/>
              <a:ext cx="464468" cy="69046"/>
            </a:xfrm>
            <a:custGeom>
              <a:avLst/>
              <a:gdLst/>
              <a:ahLst/>
              <a:cxnLst/>
              <a:rect l="l" t="t" r="r" b="b"/>
              <a:pathLst>
                <a:path w="5469" h="813" extrusionOk="0">
                  <a:moveTo>
                    <a:pt x="5468" y="1"/>
                  </a:moveTo>
                  <a:lnTo>
                    <a:pt x="5468" y="1"/>
                  </a:lnTo>
                  <a:cubicBezTo>
                    <a:pt x="5112" y="23"/>
                    <a:pt x="4734" y="59"/>
                    <a:pt x="4360" y="95"/>
                  </a:cubicBezTo>
                  <a:cubicBezTo>
                    <a:pt x="4040" y="113"/>
                    <a:pt x="3796" y="154"/>
                    <a:pt x="3553" y="172"/>
                  </a:cubicBezTo>
                  <a:cubicBezTo>
                    <a:pt x="3440" y="190"/>
                    <a:pt x="3345" y="208"/>
                    <a:pt x="3251" y="208"/>
                  </a:cubicBezTo>
                  <a:cubicBezTo>
                    <a:pt x="3084" y="249"/>
                    <a:pt x="2913" y="267"/>
                    <a:pt x="2705" y="285"/>
                  </a:cubicBezTo>
                  <a:cubicBezTo>
                    <a:pt x="2367" y="339"/>
                    <a:pt x="2124" y="379"/>
                    <a:pt x="1880" y="415"/>
                  </a:cubicBezTo>
                  <a:cubicBezTo>
                    <a:pt x="1768" y="434"/>
                    <a:pt x="1637" y="452"/>
                    <a:pt x="1524" y="492"/>
                  </a:cubicBezTo>
                  <a:lnTo>
                    <a:pt x="1466" y="492"/>
                  </a:lnTo>
                  <a:cubicBezTo>
                    <a:pt x="1353" y="510"/>
                    <a:pt x="1222" y="546"/>
                    <a:pt x="1091" y="564"/>
                  </a:cubicBezTo>
                  <a:cubicBezTo>
                    <a:pt x="961" y="587"/>
                    <a:pt x="830" y="623"/>
                    <a:pt x="699" y="641"/>
                  </a:cubicBezTo>
                  <a:cubicBezTo>
                    <a:pt x="587" y="677"/>
                    <a:pt x="451" y="699"/>
                    <a:pt x="339" y="736"/>
                  </a:cubicBezTo>
                  <a:lnTo>
                    <a:pt x="1" y="812"/>
                  </a:lnTo>
                  <a:lnTo>
                    <a:pt x="361" y="754"/>
                  </a:lnTo>
                  <a:lnTo>
                    <a:pt x="717" y="699"/>
                  </a:lnTo>
                  <a:lnTo>
                    <a:pt x="1110" y="641"/>
                  </a:lnTo>
                  <a:lnTo>
                    <a:pt x="1898" y="528"/>
                  </a:lnTo>
                  <a:lnTo>
                    <a:pt x="2313" y="452"/>
                  </a:lnTo>
                  <a:cubicBezTo>
                    <a:pt x="2444" y="434"/>
                    <a:pt x="2593" y="415"/>
                    <a:pt x="2728" y="397"/>
                  </a:cubicBezTo>
                  <a:lnTo>
                    <a:pt x="4360" y="172"/>
                  </a:lnTo>
                  <a:lnTo>
                    <a:pt x="5112" y="59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64;p60">
              <a:extLst>
                <a:ext uri="{FF2B5EF4-FFF2-40B4-BE49-F238E27FC236}">
                  <a16:creationId xmlns:a16="http://schemas.microsoft.com/office/drawing/2014/main" id="{664606DE-6F4E-400E-83A9-F4CC4E28CF56}"/>
                </a:ext>
              </a:extLst>
            </p:cNvPr>
            <p:cNvSpPr/>
            <p:nvPr/>
          </p:nvSpPr>
          <p:spPr>
            <a:xfrm rot="968775">
              <a:off x="7506748" y="3670899"/>
              <a:ext cx="451899" cy="65564"/>
            </a:xfrm>
            <a:custGeom>
              <a:avLst/>
              <a:gdLst/>
              <a:ahLst/>
              <a:cxnLst/>
              <a:rect l="l" t="t" r="r" b="b"/>
              <a:pathLst>
                <a:path w="5321" h="772" extrusionOk="0">
                  <a:moveTo>
                    <a:pt x="5320" y="1"/>
                  </a:moveTo>
                  <a:lnTo>
                    <a:pt x="5320" y="1"/>
                  </a:lnTo>
                  <a:cubicBezTo>
                    <a:pt x="4959" y="19"/>
                    <a:pt x="4603" y="37"/>
                    <a:pt x="4229" y="73"/>
                  </a:cubicBezTo>
                  <a:cubicBezTo>
                    <a:pt x="3945" y="113"/>
                    <a:pt x="3684" y="132"/>
                    <a:pt x="3458" y="150"/>
                  </a:cubicBezTo>
                  <a:cubicBezTo>
                    <a:pt x="3328" y="168"/>
                    <a:pt x="3197" y="186"/>
                    <a:pt x="3044" y="208"/>
                  </a:cubicBezTo>
                  <a:cubicBezTo>
                    <a:pt x="2913" y="226"/>
                    <a:pt x="2782" y="244"/>
                    <a:pt x="2651" y="262"/>
                  </a:cubicBezTo>
                  <a:cubicBezTo>
                    <a:pt x="2313" y="298"/>
                    <a:pt x="2070" y="339"/>
                    <a:pt x="1845" y="393"/>
                  </a:cubicBezTo>
                  <a:cubicBezTo>
                    <a:pt x="1732" y="411"/>
                    <a:pt x="1601" y="434"/>
                    <a:pt x="1488" y="452"/>
                  </a:cubicBezTo>
                  <a:lnTo>
                    <a:pt x="1448" y="452"/>
                  </a:lnTo>
                  <a:cubicBezTo>
                    <a:pt x="1317" y="470"/>
                    <a:pt x="1204" y="506"/>
                    <a:pt x="1074" y="524"/>
                  </a:cubicBezTo>
                  <a:cubicBezTo>
                    <a:pt x="943" y="564"/>
                    <a:pt x="812" y="582"/>
                    <a:pt x="700" y="600"/>
                  </a:cubicBezTo>
                  <a:cubicBezTo>
                    <a:pt x="587" y="636"/>
                    <a:pt x="452" y="659"/>
                    <a:pt x="339" y="695"/>
                  </a:cubicBezTo>
                  <a:lnTo>
                    <a:pt x="69" y="761"/>
                  </a:lnTo>
                  <a:lnTo>
                    <a:pt x="69" y="761"/>
                  </a:lnTo>
                  <a:lnTo>
                    <a:pt x="362" y="713"/>
                  </a:lnTo>
                  <a:lnTo>
                    <a:pt x="718" y="659"/>
                  </a:lnTo>
                  <a:lnTo>
                    <a:pt x="1092" y="600"/>
                  </a:lnTo>
                  <a:lnTo>
                    <a:pt x="1863" y="488"/>
                  </a:lnTo>
                  <a:lnTo>
                    <a:pt x="2255" y="434"/>
                  </a:lnTo>
                  <a:cubicBezTo>
                    <a:pt x="2390" y="411"/>
                    <a:pt x="2521" y="393"/>
                    <a:pt x="2651" y="375"/>
                  </a:cubicBezTo>
                  <a:lnTo>
                    <a:pt x="4247" y="150"/>
                  </a:lnTo>
                  <a:lnTo>
                    <a:pt x="4959" y="37"/>
                  </a:lnTo>
                  <a:lnTo>
                    <a:pt x="5320" y="1"/>
                  </a:lnTo>
                  <a:close/>
                  <a:moveTo>
                    <a:pt x="69" y="761"/>
                  </a:moveTo>
                  <a:lnTo>
                    <a:pt x="1" y="772"/>
                  </a:lnTo>
                  <a:lnTo>
                    <a:pt x="23" y="772"/>
                  </a:lnTo>
                  <a:lnTo>
                    <a:pt x="69" y="76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65;p60">
              <a:extLst>
                <a:ext uri="{FF2B5EF4-FFF2-40B4-BE49-F238E27FC236}">
                  <a16:creationId xmlns:a16="http://schemas.microsoft.com/office/drawing/2014/main" id="{0A516862-5BAB-4F65-BD9F-256251A8F4BF}"/>
                </a:ext>
              </a:extLst>
            </p:cNvPr>
            <p:cNvSpPr/>
            <p:nvPr/>
          </p:nvSpPr>
          <p:spPr>
            <a:xfrm rot="968775">
              <a:off x="7522674" y="3599764"/>
              <a:ext cx="435423" cy="62507"/>
            </a:xfrm>
            <a:custGeom>
              <a:avLst/>
              <a:gdLst/>
              <a:ahLst/>
              <a:cxnLst/>
              <a:rect l="l" t="t" r="r" b="b"/>
              <a:pathLst>
                <a:path w="5127" h="736" extrusionOk="0">
                  <a:moveTo>
                    <a:pt x="5126" y="0"/>
                  </a:moveTo>
                  <a:lnTo>
                    <a:pt x="5126" y="0"/>
                  </a:lnTo>
                  <a:cubicBezTo>
                    <a:pt x="4788" y="23"/>
                    <a:pt x="4432" y="41"/>
                    <a:pt x="4076" y="77"/>
                  </a:cubicBezTo>
                  <a:cubicBezTo>
                    <a:pt x="3796" y="95"/>
                    <a:pt x="3548" y="136"/>
                    <a:pt x="3323" y="154"/>
                  </a:cubicBezTo>
                  <a:cubicBezTo>
                    <a:pt x="3174" y="172"/>
                    <a:pt x="3007" y="190"/>
                    <a:pt x="2818" y="208"/>
                  </a:cubicBezTo>
                  <a:cubicBezTo>
                    <a:pt x="2724" y="226"/>
                    <a:pt x="2629" y="226"/>
                    <a:pt x="2557" y="248"/>
                  </a:cubicBezTo>
                  <a:cubicBezTo>
                    <a:pt x="2237" y="302"/>
                    <a:pt x="1993" y="320"/>
                    <a:pt x="1768" y="361"/>
                  </a:cubicBezTo>
                  <a:cubicBezTo>
                    <a:pt x="1655" y="379"/>
                    <a:pt x="1542" y="397"/>
                    <a:pt x="1430" y="433"/>
                  </a:cubicBezTo>
                  <a:lnTo>
                    <a:pt x="1389" y="433"/>
                  </a:lnTo>
                  <a:cubicBezTo>
                    <a:pt x="1258" y="451"/>
                    <a:pt x="1146" y="474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46"/>
                    <a:pt x="659" y="586"/>
                  </a:cubicBezTo>
                  <a:cubicBezTo>
                    <a:pt x="546" y="604"/>
                    <a:pt x="434" y="622"/>
                    <a:pt x="321" y="658"/>
                  </a:cubicBezTo>
                  <a:lnTo>
                    <a:pt x="1" y="735"/>
                  </a:lnTo>
                  <a:lnTo>
                    <a:pt x="1" y="735"/>
                  </a:lnTo>
                  <a:lnTo>
                    <a:pt x="339" y="677"/>
                  </a:lnTo>
                  <a:lnTo>
                    <a:pt x="677" y="622"/>
                  </a:lnTo>
                  <a:lnTo>
                    <a:pt x="1033" y="586"/>
                  </a:lnTo>
                  <a:lnTo>
                    <a:pt x="1786" y="474"/>
                  </a:lnTo>
                  <a:lnTo>
                    <a:pt x="2160" y="415"/>
                  </a:lnTo>
                  <a:cubicBezTo>
                    <a:pt x="2291" y="397"/>
                    <a:pt x="2421" y="379"/>
                    <a:pt x="2557" y="361"/>
                  </a:cubicBezTo>
                  <a:lnTo>
                    <a:pt x="4094" y="154"/>
                  </a:lnTo>
                  <a:lnTo>
                    <a:pt x="4788" y="59"/>
                  </a:lnTo>
                  <a:lnTo>
                    <a:pt x="5126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66;p60">
              <a:extLst>
                <a:ext uri="{FF2B5EF4-FFF2-40B4-BE49-F238E27FC236}">
                  <a16:creationId xmlns:a16="http://schemas.microsoft.com/office/drawing/2014/main" id="{E04881BC-4FAF-4BFB-B75B-8FFEB262ACF5}"/>
                </a:ext>
              </a:extLst>
            </p:cNvPr>
            <p:cNvSpPr/>
            <p:nvPr/>
          </p:nvSpPr>
          <p:spPr>
            <a:xfrm rot="968775">
              <a:off x="7543391" y="3516850"/>
              <a:ext cx="440349" cy="63950"/>
            </a:xfrm>
            <a:custGeom>
              <a:avLst/>
              <a:gdLst/>
              <a:ahLst/>
              <a:cxnLst/>
              <a:rect l="l" t="t" r="r" b="b"/>
              <a:pathLst>
                <a:path w="5185" h="753" extrusionOk="0">
                  <a:moveTo>
                    <a:pt x="5185" y="0"/>
                  </a:moveTo>
                  <a:cubicBezTo>
                    <a:pt x="4847" y="23"/>
                    <a:pt x="4486" y="41"/>
                    <a:pt x="4130" y="77"/>
                  </a:cubicBezTo>
                  <a:cubicBezTo>
                    <a:pt x="3832" y="95"/>
                    <a:pt x="3584" y="113"/>
                    <a:pt x="3359" y="153"/>
                  </a:cubicBezTo>
                  <a:cubicBezTo>
                    <a:pt x="3210" y="171"/>
                    <a:pt x="3062" y="189"/>
                    <a:pt x="2890" y="207"/>
                  </a:cubicBezTo>
                  <a:cubicBezTo>
                    <a:pt x="2778" y="226"/>
                    <a:pt x="2683" y="226"/>
                    <a:pt x="2570" y="248"/>
                  </a:cubicBezTo>
                  <a:cubicBezTo>
                    <a:pt x="2255" y="302"/>
                    <a:pt x="2007" y="338"/>
                    <a:pt x="1781" y="379"/>
                  </a:cubicBezTo>
                  <a:cubicBezTo>
                    <a:pt x="1669" y="397"/>
                    <a:pt x="1556" y="415"/>
                    <a:pt x="1443" y="433"/>
                  </a:cubicBezTo>
                  <a:lnTo>
                    <a:pt x="1389" y="433"/>
                  </a:lnTo>
                  <a:cubicBezTo>
                    <a:pt x="1276" y="451"/>
                    <a:pt x="1146" y="491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64"/>
                    <a:pt x="654" y="586"/>
                  </a:cubicBezTo>
                  <a:cubicBezTo>
                    <a:pt x="542" y="604"/>
                    <a:pt x="429" y="640"/>
                    <a:pt x="316" y="658"/>
                  </a:cubicBezTo>
                  <a:lnTo>
                    <a:pt x="1" y="753"/>
                  </a:lnTo>
                  <a:lnTo>
                    <a:pt x="339" y="699"/>
                  </a:lnTo>
                  <a:lnTo>
                    <a:pt x="677" y="640"/>
                  </a:lnTo>
                  <a:lnTo>
                    <a:pt x="1033" y="586"/>
                  </a:lnTo>
                  <a:lnTo>
                    <a:pt x="1804" y="473"/>
                  </a:lnTo>
                  <a:lnTo>
                    <a:pt x="2196" y="415"/>
                  </a:lnTo>
                  <a:cubicBezTo>
                    <a:pt x="2327" y="397"/>
                    <a:pt x="2457" y="379"/>
                    <a:pt x="2593" y="361"/>
                  </a:cubicBezTo>
                  <a:lnTo>
                    <a:pt x="4130" y="153"/>
                  </a:lnTo>
                  <a:lnTo>
                    <a:pt x="4847" y="41"/>
                  </a:lnTo>
                  <a:lnTo>
                    <a:pt x="5185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67;p60">
              <a:extLst>
                <a:ext uri="{FF2B5EF4-FFF2-40B4-BE49-F238E27FC236}">
                  <a16:creationId xmlns:a16="http://schemas.microsoft.com/office/drawing/2014/main" id="{6D7CE589-FF05-463F-A913-60EAC4D07F8A}"/>
                </a:ext>
              </a:extLst>
            </p:cNvPr>
            <p:cNvSpPr/>
            <p:nvPr/>
          </p:nvSpPr>
          <p:spPr>
            <a:xfrm rot="968775">
              <a:off x="7656395" y="3566095"/>
              <a:ext cx="850379" cy="561710"/>
            </a:xfrm>
            <a:custGeom>
              <a:avLst/>
              <a:gdLst/>
              <a:ahLst/>
              <a:cxnLst/>
              <a:rect l="l" t="t" r="r" b="b"/>
              <a:pathLst>
                <a:path w="10013" h="6614" extrusionOk="0">
                  <a:moveTo>
                    <a:pt x="9675" y="6235"/>
                  </a:moveTo>
                  <a:cubicBezTo>
                    <a:pt x="9859" y="4977"/>
                    <a:pt x="10013" y="2575"/>
                    <a:pt x="9336" y="1709"/>
                  </a:cubicBezTo>
                  <a:cubicBezTo>
                    <a:pt x="8732" y="938"/>
                    <a:pt x="6911" y="546"/>
                    <a:pt x="5595" y="339"/>
                  </a:cubicBezTo>
                  <a:cubicBezTo>
                    <a:pt x="4283" y="149"/>
                    <a:pt x="2422" y="1"/>
                    <a:pt x="1633" y="564"/>
                  </a:cubicBezTo>
                  <a:cubicBezTo>
                    <a:pt x="731" y="1204"/>
                    <a:pt x="186" y="3530"/>
                    <a:pt x="1" y="4810"/>
                  </a:cubicBezTo>
                  <a:lnTo>
                    <a:pt x="2047" y="5617"/>
                  </a:lnTo>
                  <a:lnTo>
                    <a:pt x="4675" y="6613"/>
                  </a:lnTo>
                  <a:lnTo>
                    <a:pt x="4675" y="6613"/>
                  </a:lnTo>
                  <a:lnTo>
                    <a:pt x="7457" y="6406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68;p60">
              <a:extLst>
                <a:ext uri="{FF2B5EF4-FFF2-40B4-BE49-F238E27FC236}">
                  <a16:creationId xmlns:a16="http://schemas.microsoft.com/office/drawing/2014/main" id="{3563C03B-2F20-41A2-ABE3-EC9C7B8AEE77}"/>
                </a:ext>
              </a:extLst>
            </p:cNvPr>
            <p:cNvSpPr/>
            <p:nvPr/>
          </p:nvSpPr>
          <p:spPr>
            <a:xfrm rot="968775">
              <a:off x="7794930" y="3654946"/>
              <a:ext cx="346164" cy="823202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62"/>
                    <a:pt x="3476" y="226"/>
                    <a:pt x="3120" y="132"/>
                  </a:cubicBezTo>
                  <a:cubicBezTo>
                    <a:pt x="2629" y="1"/>
                    <a:pt x="2236" y="618"/>
                    <a:pt x="1934" y="884"/>
                  </a:cubicBezTo>
                  <a:cubicBezTo>
                    <a:pt x="1655" y="1128"/>
                    <a:pt x="1502" y="1277"/>
                    <a:pt x="1430" y="1763"/>
                  </a:cubicBezTo>
                  <a:lnTo>
                    <a:pt x="19" y="9070"/>
                  </a:lnTo>
                  <a:cubicBezTo>
                    <a:pt x="1" y="9201"/>
                    <a:pt x="357" y="9296"/>
                    <a:pt x="600" y="9390"/>
                  </a:cubicBezTo>
                  <a:cubicBezTo>
                    <a:pt x="641" y="9390"/>
                    <a:pt x="659" y="9408"/>
                    <a:pt x="695" y="9408"/>
                  </a:cubicBezTo>
                  <a:cubicBezTo>
                    <a:pt x="1015" y="9503"/>
                    <a:pt x="1353" y="9580"/>
                    <a:pt x="1691" y="9616"/>
                  </a:cubicBezTo>
                  <a:cubicBezTo>
                    <a:pt x="2029" y="9674"/>
                    <a:pt x="2367" y="9692"/>
                    <a:pt x="2705" y="9692"/>
                  </a:cubicBezTo>
                  <a:lnTo>
                    <a:pt x="2800" y="9692"/>
                  </a:lnTo>
                  <a:cubicBezTo>
                    <a:pt x="3061" y="9692"/>
                    <a:pt x="3345" y="9674"/>
                    <a:pt x="3363" y="9539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69;p60">
              <a:extLst>
                <a:ext uri="{FF2B5EF4-FFF2-40B4-BE49-F238E27FC236}">
                  <a16:creationId xmlns:a16="http://schemas.microsoft.com/office/drawing/2014/main" id="{844C1E95-B535-4206-96A0-23BC4BF95C43}"/>
                </a:ext>
              </a:extLst>
            </p:cNvPr>
            <p:cNvSpPr/>
            <p:nvPr/>
          </p:nvSpPr>
          <p:spPr>
            <a:xfrm rot="968775">
              <a:off x="7966037" y="3856510"/>
              <a:ext cx="223274" cy="46370"/>
            </a:xfrm>
            <a:custGeom>
              <a:avLst/>
              <a:gdLst/>
              <a:ahLst/>
              <a:cxnLst/>
              <a:rect l="l" t="t" r="r" b="b"/>
              <a:pathLst>
                <a:path w="2629" h="546" extrusionOk="0">
                  <a:moveTo>
                    <a:pt x="19" y="0"/>
                  </a:moveTo>
                  <a:lnTo>
                    <a:pt x="1" y="113"/>
                  </a:lnTo>
                  <a:cubicBezTo>
                    <a:pt x="19" y="113"/>
                    <a:pt x="59" y="136"/>
                    <a:pt x="78" y="154"/>
                  </a:cubicBezTo>
                  <a:cubicBezTo>
                    <a:pt x="150" y="190"/>
                    <a:pt x="226" y="226"/>
                    <a:pt x="321" y="266"/>
                  </a:cubicBezTo>
                  <a:cubicBezTo>
                    <a:pt x="357" y="284"/>
                    <a:pt x="416" y="284"/>
                    <a:pt x="452" y="302"/>
                  </a:cubicBezTo>
                  <a:cubicBezTo>
                    <a:pt x="488" y="321"/>
                    <a:pt x="546" y="339"/>
                    <a:pt x="582" y="361"/>
                  </a:cubicBezTo>
                  <a:cubicBezTo>
                    <a:pt x="695" y="379"/>
                    <a:pt x="790" y="415"/>
                    <a:pt x="884" y="433"/>
                  </a:cubicBezTo>
                  <a:cubicBezTo>
                    <a:pt x="997" y="474"/>
                    <a:pt x="1092" y="492"/>
                    <a:pt x="1204" y="510"/>
                  </a:cubicBezTo>
                  <a:cubicBezTo>
                    <a:pt x="1317" y="510"/>
                    <a:pt x="1430" y="528"/>
                    <a:pt x="1525" y="546"/>
                  </a:cubicBezTo>
                  <a:lnTo>
                    <a:pt x="1917" y="546"/>
                  </a:lnTo>
                  <a:cubicBezTo>
                    <a:pt x="1935" y="528"/>
                    <a:pt x="1975" y="528"/>
                    <a:pt x="1993" y="528"/>
                  </a:cubicBezTo>
                  <a:cubicBezTo>
                    <a:pt x="2029" y="528"/>
                    <a:pt x="2088" y="528"/>
                    <a:pt x="2124" y="510"/>
                  </a:cubicBezTo>
                  <a:cubicBezTo>
                    <a:pt x="2219" y="492"/>
                    <a:pt x="2313" y="492"/>
                    <a:pt x="2385" y="451"/>
                  </a:cubicBezTo>
                  <a:cubicBezTo>
                    <a:pt x="2426" y="451"/>
                    <a:pt x="2462" y="433"/>
                    <a:pt x="2498" y="433"/>
                  </a:cubicBezTo>
                  <a:cubicBezTo>
                    <a:pt x="2539" y="415"/>
                    <a:pt x="2575" y="397"/>
                    <a:pt x="2593" y="397"/>
                  </a:cubicBezTo>
                  <a:cubicBezTo>
                    <a:pt x="2611" y="397"/>
                    <a:pt x="2611" y="379"/>
                    <a:pt x="2629" y="379"/>
                  </a:cubicBezTo>
                  <a:lnTo>
                    <a:pt x="2629" y="302"/>
                  </a:lnTo>
                  <a:lnTo>
                    <a:pt x="2575" y="302"/>
                  </a:lnTo>
                  <a:cubicBezTo>
                    <a:pt x="2539" y="302"/>
                    <a:pt x="2516" y="321"/>
                    <a:pt x="2480" y="321"/>
                  </a:cubicBezTo>
                  <a:lnTo>
                    <a:pt x="2367" y="321"/>
                  </a:lnTo>
                  <a:cubicBezTo>
                    <a:pt x="2291" y="339"/>
                    <a:pt x="2201" y="339"/>
                    <a:pt x="2124" y="339"/>
                  </a:cubicBezTo>
                  <a:lnTo>
                    <a:pt x="1840" y="339"/>
                  </a:lnTo>
                  <a:cubicBezTo>
                    <a:pt x="1786" y="339"/>
                    <a:pt x="1750" y="339"/>
                    <a:pt x="1691" y="321"/>
                  </a:cubicBezTo>
                  <a:lnTo>
                    <a:pt x="1543" y="321"/>
                  </a:lnTo>
                  <a:cubicBezTo>
                    <a:pt x="1448" y="302"/>
                    <a:pt x="1335" y="284"/>
                    <a:pt x="1241" y="284"/>
                  </a:cubicBezTo>
                  <a:cubicBezTo>
                    <a:pt x="1146" y="266"/>
                    <a:pt x="1033" y="248"/>
                    <a:pt x="939" y="226"/>
                  </a:cubicBezTo>
                  <a:cubicBezTo>
                    <a:pt x="884" y="208"/>
                    <a:pt x="848" y="208"/>
                    <a:pt x="790" y="190"/>
                  </a:cubicBezTo>
                  <a:cubicBezTo>
                    <a:pt x="736" y="172"/>
                    <a:pt x="695" y="172"/>
                    <a:pt x="641" y="154"/>
                  </a:cubicBezTo>
                  <a:cubicBezTo>
                    <a:pt x="546" y="136"/>
                    <a:pt x="470" y="113"/>
                    <a:pt x="375" y="95"/>
                  </a:cubicBezTo>
                  <a:cubicBezTo>
                    <a:pt x="285" y="77"/>
                    <a:pt x="208" y="41"/>
                    <a:pt x="132" y="23"/>
                  </a:cubicBezTo>
                  <a:cubicBezTo>
                    <a:pt x="96" y="23"/>
                    <a:pt x="59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70;p60">
              <a:extLst>
                <a:ext uri="{FF2B5EF4-FFF2-40B4-BE49-F238E27FC236}">
                  <a16:creationId xmlns:a16="http://schemas.microsoft.com/office/drawing/2014/main" id="{B8E07129-81A4-4296-A107-F828A200C810}"/>
                </a:ext>
              </a:extLst>
            </p:cNvPr>
            <p:cNvSpPr/>
            <p:nvPr/>
          </p:nvSpPr>
          <p:spPr>
            <a:xfrm rot="968775">
              <a:off x="7982564" y="3823216"/>
              <a:ext cx="221746" cy="45606"/>
            </a:xfrm>
            <a:custGeom>
              <a:avLst/>
              <a:gdLst/>
              <a:ahLst/>
              <a:cxnLst/>
              <a:rect l="l" t="t" r="r" b="b"/>
              <a:pathLst>
                <a:path w="2611" h="537" extrusionOk="0">
                  <a:moveTo>
                    <a:pt x="19" y="0"/>
                  </a:moveTo>
                  <a:cubicBezTo>
                    <a:pt x="19" y="18"/>
                    <a:pt x="1" y="54"/>
                    <a:pt x="1" y="72"/>
                  </a:cubicBezTo>
                  <a:cubicBezTo>
                    <a:pt x="19" y="90"/>
                    <a:pt x="37" y="90"/>
                    <a:pt x="55" y="113"/>
                  </a:cubicBezTo>
                  <a:cubicBezTo>
                    <a:pt x="95" y="131"/>
                    <a:pt x="131" y="149"/>
                    <a:pt x="167" y="167"/>
                  </a:cubicBezTo>
                  <a:cubicBezTo>
                    <a:pt x="226" y="203"/>
                    <a:pt x="298" y="226"/>
                    <a:pt x="393" y="262"/>
                  </a:cubicBezTo>
                  <a:cubicBezTo>
                    <a:pt x="433" y="280"/>
                    <a:pt x="469" y="298"/>
                    <a:pt x="505" y="316"/>
                  </a:cubicBezTo>
                  <a:cubicBezTo>
                    <a:pt x="564" y="316"/>
                    <a:pt x="600" y="338"/>
                    <a:pt x="636" y="356"/>
                  </a:cubicBezTo>
                  <a:cubicBezTo>
                    <a:pt x="731" y="392"/>
                    <a:pt x="825" y="410"/>
                    <a:pt x="920" y="428"/>
                  </a:cubicBezTo>
                  <a:cubicBezTo>
                    <a:pt x="1033" y="469"/>
                    <a:pt x="1127" y="469"/>
                    <a:pt x="1222" y="505"/>
                  </a:cubicBezTo>
                  <a:cubicBezTo>
                    <a:pt x="1335" y="505"/>
                    <a:pt x="1425" y="523"/>
                    <a:pt x="1538" y="523"/>
                  </a:cubicBezTo>
                  <a:cubicBezTo>
                    <a:pt x="1585" y="532"/>
                    <a:pt x="1632" y="537"/>
                    <a:pt x="1680" y="537"/>
                  </a:cubicBezTo>
                  <a:cubicBezTo>
                    <a:pt x="1727" y="537"/>
                    <a:pt x="1774" y="532"/>
                    <a:pt x="1822" y="523"/>
                  </a:cubicBezTo>
                  <a:lnTo>
                    <a:pt x="1970" y="523"/>
                  </a:lnTo>
                  <a:cubicBezTo>
                    <a:pt x="2011" y="523"/>
                    <a:pt x="2065" y="523"/>
                    <a:pt x="2101" y="505"/>
                  </a:cubicBezTo>
                  <a:cubicBezTo>
                    <a:pt x="2196" y="487"/>
                    <a:pt x="2272" y="487"/>
                    <a:pt x="2349" y="451"/>
                  </a:cubicBezTo>
                  <a:cubicBezTo>
                    <a:pt x="2385" y="451"/>
                    <a:pt x="2421" y="428"/>
                    <a:pt x="2462" y="428"/>
                  </a:cubicBezTo>
                  <a:cubicBezTo>
                    <a:pt x="2498" y="410"/>
                    <a:pt x="2516" y="392"/>
                    <a:pt x="2552" y="392"/>
                  </a:cubicBezTo>
                  <a:cubicBezTo>
                    <a:pt x="2574" y="374"/>
                    <a:pt x="2592" y="374"/>
                    <a:pt x="2610" y="374"/>
                  </a:cubicBezTo>
                  <a:lnTo>
                    <a:pt x="2610" y="298"/>
                  </a:lnTo>
                  <a:cubicBezTo>
                    <a:pt x="2592" y="298"/>
                    <a:pt x="2552" y="298"/>
                    <a:pt x="2534" y="316"/>
                  </a:cubicBezTo>
                  <a:lnTo>
                    <a:pt x="2439" y="316"/>
                  </a:lnTo>
                  <a:cubicBezTo>
                    <a:pt x="2403" y="316"/>
                    <a:pt x="2367" y="338"/>
                    <a:pt x="2327" y="338"/>
                  </a:cubicBezTo>
                  <a:lnTo>
                    <a:pt x="1691" y="338"/>
                  </a:lnTo>
                  <a:cubicBezTo>
                    <a:pt x="1673" y="338"/>
                    <a:pt x="1650" y="316"/>
                    <a:pt x="1614" y="316"/>
                  </a:cubicBezTo>
                  <a:lnTo>
                    <a:pt x="1560" y="316"/>
                  </a:lnTo>
                  <a:cubicBezTo>
                    <a:pt x="1448" y="298"/>
                    <a:pt x="1353" y="298"/>
                    <a:pt x="1258" y="280"/>
                  </a:cubicBezTo>
                  <a:cubicBezTo>
                    <a:pt x="1164" y="262"/>
                    <a:pt x="1069" y="244"/>
                    <a:pt x="974" y="226"/>
                  </a:cubicBezTo>
                  <a:cubicBezTo>
                    <a:pt x="920" y="226"/>
                    <a:pt x="884" y="203"/>
                    <a:pt x="825" y="203"/>
                  </a:cubicBezTo>
                  <a:cubicBezTo>
                    <a:pt x="789" y="185"/>
                    <a:pt x="749" y="185"/>
                    <a:pt x="695" y="167"/>
                  </a:cubicBezTo>
                  <a:cubicBezTo>
                    <a:pt x="600" y="149"/>
                    <a:pt x="523" y="131"/>
                    <a:pt x="433" y="113"/>
                  </a:cubicBezTo>
                  <a:cubicBezTo>
                    <a:pt x="357" y="72"/>
                    <a:pt x="280" y="54"/>
                    <a:pt x="208" y="36"/>
                  </a:cubicBezTo>
                  <a:cubicBezTo>
                    <a:pt x="131" y="18"/>
                    <a:pt x="73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71;p60">
              <a:extLst>
                <a:ext uri="{FF2B5EF4-FFF2-40B4-BE49-F238E27FC236}">
                  <a16:creationId xmlns:a16="http://schemas.microsoft.com/office/drawing/2014/main" id="{54294A79-9E26-4976-B480-1036D02A93BC}"/>
                </a:ext>
              </a:extLst>
            </p:cNvPr>
            <p:cNvSpPr/>
            <p:nvPr/>
          </p:nvSpPr>
          <p:spPr>
            <a:xfrm rot="968775">
              <a:off x="8140997" y="3739751"/>
              <a:ext cx="44842" cy="100809"/>
            </a:xfrm>
            <a:custGeom>
              <a:avLst/>
              <a:gdLst/>
              <a:ahLst/>
              <a:cxnLst/>
              <a:rect l="l" t="t" r="r" b="b"/>
              <a:pathLst>
                <a:path w="528" h="1187" extrusionOk="0">
                  <a:moveTo>
                    <a:pt x="0" y="1"/>
                  </a:moveTo>
                  <a:cubicBezTo>
                    <a:pt x="0" y="1"/>
                    <a:pt x="0" y="19"/>
                    <a:pt x="23" y="59"/>
                  </a:cubicBezTo>
                  <a:cubicBezTo>
                    <a:pt x="23" y="77"/>
                    <a:pt x="41" y="95"/>
                    <a:pt x="41" y="113"/>
                  </a:cubicBezTo>
                  <a:cubicBezTo>
                    <a:pt x="59" y="131"/>
                    <a:pt x="59" y="172"/>
                    <a:pt x="77" y="190"/>
                  </a:cubicBezTo>
                  <a:cubicBezTo>
                    <a:pt x="77" y="226"/>
                    <a:pt x="95" y="244"/>
                    <a:pt x="113" y="285"/>
                  </a:cubicBezTo>
                  <a:cubicBezTo>
                    <a:pt x="136" y="321"/>
                    <a:pt x="136" y="357"/>
                    <a:pt x="154" y="375"/>
                  </a:cubicBezTo>
                  <a:cubicBezTo>
                    <a:pt x="172" y="415"/>
                    <a:pt x="190" y="451"/>
                    <a:pt x="208" y="488"/>
                  </a:cubicBezTo>
                  <a:cubicBezTo>
                    <a:pt x="226" y="528"/>
                    <a:pt x="248" y="564"/>
                    <a:pt x="266" y="600"/>
                  </a:cubicBezTo>
                  <a:cubicBezTo>
                    <a:pt x="284" y="641"/>
                    <a:pt x="284" y="677"/>
                    <a:pt x="302" y="713"/>
                  </a:cubicBezTo>
                  <a:cubicBezTo>
                    <a:pt x="320" y="735"/>
                    <a:pt x="320" y="735"/>
                    <a:pt x="338" y="753"/>
                  </a:cubicBezTo>
                  <a:cubicBezTo>
                    <a:pt x="338" y="772"/>
                    <a:pt x="338" y="790"/>
                    <a:pt x="361" y="808"/>
                  </a:cubicBezTo>
                  <a:cubicBezTo>
                    <a:pt x="379" y="848"/>
                    <a:pt x="397" y="884"/>
                    <a:pt x="397" y="902"/>
                  </a:cubicBezTo>
                  <a:cubicBezTo>
                    <a:pt x="415" y="938"/>
                    <a:pt x="433" y="979"/>
                    <a:pt x="433" y="997"/>
                  </a:cubicBezTo>
                  <a:cubicBezTo>
                    <a:pt x="451" y="1033"/>
                    <a:pt x="474" y="1051"/>
                    <a:pt x="474" y="1074"/>
                  </a:cubicBezTo>
                  <a:cubicBezTo>
                    <a:pt x="492" y="1092"/>
                    <a:pt x="492" y="1128"/>
                    <a:pt x="510" y="1128"/>
                  </a:cubicBezTo>
                  <a:cubicBezTo>
                    <a:pt x="510" y="1164"/>
                    <a:pt x="528" y="1186"/>
                    <a:pt x="528" y="1186"/>
                  </a:cubicBezTo>
                  <a:lnTo>
                    <a:pt x="528" y="1128"/>
                  </a:lnTo>
                  <a:lnTo>
                    <a:pt x="528" y="1074"/>
                  </a:lnTo>
                  <a:lnTo>
                    <a:pt x="528" y="979"/>
                  </a:lnTo>
                  <a:cubicBezTo>
                    <a:pt x="528" y="938"/>
                    <a:pt x="528" y="902"/>
                    <a:pt x="510" y="866"/>
                  </a:cubicBezTo>
                  <a:cubicBezTo>
                    <a:pt x="510" y="848"/>
                    <a:pt x="492" y="808"/>
                    <a:pt x="492" y="772"/>
                  </a:cubicBezTo>
                  <a:cubicBezTo>
                    <a:pt x="474" y="735"/>
                    <a:pt x="474" y="677"/>
                    <a:pt x="451" y="641"/>
                  </a:cubicBezTo>
                  <a:cubicBezTo>
                    <a:pt x="433" y="600"/>
                    <a:pt x="415" y="564"/>
                    <a:pt x="397" y="528"/>
                  </a:cubicBezTo>
                  <a:cubicBezTo>
                    <a:pt x="379" y="488"/>
                    <a:pt x="361" y="451"/>
                    <a:pt x="338" y="415"/>
                  </a:cubicBezTo>
                  <a:cubicBezTo>
                    <a:pt x="320" y="375"/>
                    <a:pt x="302" y="357"/>
                    <a:pt x="284" y="321"/>
                  </a:cubicBezTo>
                  <a:cubicBezTo>
                    <a:pt x="248" y="285"/>
                    <a:pt x="226" y="244"/>
                    <a:pt x="208" y="226"/>
                  </a:cubicBezTo>
                  <a:cubicBezTo>
                    <a:pt x="190" y="190"/>
                    <a:pt x="172" y="172"/>
                    <a:pt x="154" y="149"/>
                  </a:cubicBezTo>
                  <a:cubicBezTo>
                    <a:pt x="113" y="95"/>
                    <a:pt x="77" y="59"/>
                    <a:pt x="41" y="37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72;p60">
              <a:extLst>
                <a:ext uri="{FF2B5EF4-FFF2-40B4-BE49-F238E27FC236}">
                  <a16:creationId xmlns:a16="http://schemas.microsoft.com/office/drawing/2014/main" id="{4708B916-5C20-426F-83BB-486490990B42}"/>
                </a:ext>
              </a:extLst>
            </p:cNvPr>
            <p:cNvSpPr/>
            <p:nvPr/>
          </p:nvSpPr>
          <p:spPr>
            <a:xfrm rot="968775">
              <a:off x="8020396" y="3755656"/>
              <a:ext cx="361876" cy="823117"/>
            </a:xfrm>
            <a:custGeom>
              <a:avLst/>
              <a:gdLst/>
              <a:ahLst/>
              <a:cxnLst/>
              <a:rect l="l" t="t" r="r" b="b"/>
              <a:pathLst>
                <a:path w="4261" h="9692" extrusionOk="0">
                  <a:moveTo>
                    <a:pt x="4188" y="2177"/>
                  </a:moveTo>
                  <a:cubicBezTo>
                    <a:pt x="4260" y="1767"/>
                    <a:pt x="4224" y="1501"/>
                    <a:pt x="4017" y="1186"/>
                  </a:cubicBezTo>
                  <a:cubicBezTo>
                    <a:pt x="3850" y="902"/>
                    <a:pt x="3697" y="261"/>
                    <a:pt x="3341" y="149"/>
                  </a:cubicBezTo>
                  <a:cubicBezTo>
                    <a:pt x="2854" y="0"/>
                    <a:pt x="2457" y="600"/>
                    <a:pt x="2160" y="865"/>
                  </a:cubicBezTo>
                  <a:cubicBezTo>
                    <a:pt x="1858" y="1109"/>
                    <a:pt x="1691" y="1258"/>
                    <a:pt x="1614" y="1726"/>
                  </a:cubicBezTo>
                  <a:lnTo>
                    <a:pt x="19" y="9015"/>
                  </a:lnTo>
                  <a:cubicBezTo>
                    <a:pt x="1" y="9146"/>
                    <a:pt x="339" y="9241"/>
                    <a:pt x="582" y="9335"/>
                  </a:cubicBezTo>
                  <a:cubicBezTo>
                    <a:pt x="618" y="9335"/>
                    <a:pt x="636" y="9354"/>
                    <a:pt x="677" y="9372"/>
                  </a:cubicBezTo>
                  <a:cubicBezTo>
                    <a:pt x="992" y="9466"/>
                    <a:pt x="1330" y="9543"/>
                    <a:pt x="1668" y="9597"/>
                  </a:cubicBezTo>
                  <a:cubicBezTo>
                    <a:pt x="1988" y="9656"/>
                    <a:pt x="2326" y="9692"/>
                    <a:pt x="2665" y="9692"/>
                  </a:cubicBezTo>
                  <a:lnTo>
                    <a:pt x="2777" y="9692"/>
                  </a:lnTo>
                  <a:cubicBezTo>
                    <a:pt x="3021" y="9692"/>
                    <a:pt x="3323" y="9692"/>
                    <a:pt x="3341" y="956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73;p60">
              <a:extLst>
                <a:ext uri="{FF2B5EF4-FFF2-40B4-BE49-F238E27FC236}">
                  <a16:creationId xmlns:a16="http://schemas.microsoft.com/office/drawing/2014/main" id="{CA7DA60A-FD58-4970-B01D-83F671AC17E9}"/>
                </a:ext>
              </a:extLst>
            </p:cNvPr>
            <p:cNvSpPr/>
            <p:nvPr/>
          </p:nvSpPr>
          <p:spPr>
            <a:xfrm rot="968775">
              <a:off x="8205602" y="3955861"/>
              <a:ext cx="223274" cy="51381"/>
            </a:xfrm>
            <a:custGeom>
              <a:avLst/>
              <a:gdLst/>
              <a:ahLst/>
              <a:cxnLst/>
              <a:rect l="l" t="t" r="r" b="b"/>
              <a:pathLst>
                <a:path w="2629" h="605" extrusionOk="0">
                  <a:moveTo>
                    <a:pt x="19" y="1"/>
                  </a:moveTo>
                  <a:lnTo>
                    <a:pt x="1" y="113"/>
                  </a:lnTo>
                  <a:cubicBezTo>
                    <a:pt x="19" y="136"/>
                    <a:pt x="59" y="154"/>
                    <a:pt x="95" y="154"/>
                  </a:cubicBezTo>
                  <a:cubicBezTo>
                    <a:pt x="149" y="190"/>
                    <a:pt x="244" y="226"/>
                    <a:pt x="321" y="266"/>
                  </a:cubicBezTo>
                  <a:cubicBezTo>
                    <a:pt x="357" y="285"/>
                    <a:pt x="415" y="303"/>
                    <a:pt x="451" y="321"/>
                  </a:cubicBezTo>
                  <a:cubicBezTo>
                    <a:pt x="510" y="339"/>
                    <a:pt x="546" y="361"/>
                    <a:pt x="600" y="379"/>
                  </a:cubicBezTo>
                  <a:cubicBezTo>
                    <a:pt x="695" y="415"/>
                    <a:pt x="789" y="451"/>
                    <a:pt x="884" y="474"/>
                  </a:cubicBezTo>
                  <a:cubicBezTo>
                    <a:pt x="997" y="510"/>
                    <a:pt x="1091" y="528"/>
                    <a:pt x="1204" y="546"/>
                  </a:cubicBezTo>
                  <a:cubicBezTo>
                    <a:pt x="1317" y="564"/>
                    <a:pt x="1412" y="587"/>
                    <a:pt x="1524" y="587"/>
                  </a:cubicBezTo>
                  <a:cubicBezTo>
                    <a:pt x="1637" y="605"/>
                    <a:pt x="1727" y="605"/>
                    <a:pt x="1840" y="605"/>
                  </a:cubicBezTo>
                  <a:lnTo>
                    <a:pt x="1993" y="605"/>
                  </a:lnTo>
                  <a:cubicBezTo>
                    <a:pt x="2029" y="587"/>
                    <a:pt x="2088" y="587"/>
                    <a:pt x="2124" y="587"/>
                  </a:cubicBezTo>
                  <a:cubicBezTo>
                    <a:pt x="2218" y="564"/>
                    <a:pt x="2313" y="564"/>
                    <a:pt x="2385" y="528"/>
                  </a:cubicBezTo>
                  <a:cubicBezTo>
                    <a:pt x="2426" y="528"/>
                    <a:pt x="2462" y="510"/>
                    <a:pt x="2498" y="510"/>
                  </a:cubicBezTo>
                  <a:cubicBezTo>
                    <a:pt x="2538" y="492"/>
                    <a:pt x="2575" y="474"/>
                    <a:pt x="2593" y="474"/>
                  </a:cubicBezTo>
                  <a:cubicBezTo>
                    <a:pt x="2611" y="474"/>
                    <a:pt x="2611" y="451"/>
                    <a:pt x="2629" y="451"/>
                  </a:cubicBezTo>
                  <a:lnTo>
                    <a:pt x="2629" y="379"/>
                  </a:lnTo>
                  <a:lnTo>
                    <a:pt x="2575" y="379"/>
                  </a:lnTo>
                  <a:cubicBezTo>
                    <a:pt x="2538" y="397"/>
                    <a:pt x="2516" y="397"/>
                    <a:pt x="2480" y="397"/>
                  </a:cubicBezTo>
                  <a:lnTo>
                    <a:pt x="2367" y="397"/>
                  </a:lnTo>
                  <a:cubicBezTo>
                    <a:pt x="2329" y="406"/>
                    <a:pt x="2287" y="406"/>
                    <a:pt x="2245" y="406"/>
                  </a:cubicBezTo>
                  <a:cubicBezTo>
                    <a:pt x="2204" y="406"/>
                    <a:pt x="2162" y="406"/>
                    <a:pt x="2124" y="415"/>
                  </a:cubicBezTo>
                  <a:cubicBezTo>
                    <a:pt x="2065" y="415"/>
                    <a:pt x="2029" y="397"/>
                    <a:pt x="1975" y="397"/>
                  </a:cubicBezTo>
                  <a:lnTo>
                    <a:pt x="1840" y="397"/>
                  </a:lnTo>
                  <a:cubicBezTo>
                    <a:pt x="1786" y="397"/>
                    <a:pt x="1750" y="379"/>
                    <a:pt x="1691" y="379"/>
                  </a:cubicBezTo>
                  <a:lnTo>
                    <a:pt x="1614" y="379"/>
                  </a:lnTo>
                  <a:cubicBezTo>
                    <a:pt x="1596" y="379"/>
                    <a:pt x="1578" y="361"/>
                    <a:pt x="1542" y="361"/>
                  </a:cubicBezTo>
                  <a:cubicBezTo>
                    <a:pt x="1448" y="361"/>
                    <a:pt x="1353" y="339"/>
                    <a:pt x="1240" y="321"/>
                  </a:cubicBezTo>
                  <a:cubicBezTo>
                    <a:pt x="1146" y="303"/>
                    <a:pt x="1033" y="285"/>
                    <a:pt x="938" y="248"/>
                  </a:cubicBezTo>
                  <a:cubicBezTo>
                    <a:pt x="902" y="248"/>
                    <a:pt x="848" y="226"/>
                    <a:pt x="789" y="226"/>
                  </a:cubicBezTo>
                  <a:cubicBezTo>
                    <a:pt x="753" y="208"/>
                    <a:pt x="695" y="190"/>
                    <a:pt x="659" y="190"/>
                  </a:cubicBezTo>
                  <a:cubicBezTo>
                    <a:pt x="564" y="154"/>
                    <a:pt x="469" y="136"/>
                    <a:pt x="375" y="113"/>
                  </a:cubicBezTo>
                  <a:cubicBezTo>
                    <a:pt x="303" y="77"/>
                    <a:pt x="208" y="59"/>
                    <a:pt x="131" y="41"/>
                  </a:cubicBezTo>
                  <a:cubicBezTo>
                    <a:pt x="95" y="23"/>
                    <a:pt x="59" y="23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74;p60">
              <a:extLst>
                <a:ext uri="{FF2B5EF4-FFF2-40B4-BE49-F238E27FC236}">
                  <a16:creationId xmlns:a16="http://schemas.microsoft.com/office/drawing/2014/main" id="{DE9D2A14-8973-4801-9FFA-EB89BB140FAE}"/>
                </a:ext>
              </a:extLst>
            </p:cNvPr>
            <p:cNvSpPr/>
            <p:nvPr/>
          </p:nvSpPr>
          <p:spPr>
            <a:xfrm rot="968775">
              <a:off x="8223551" y="3922985"/>
              <a:ext cx="221746" cy="50956"/>
            </a:xfrm>
            <a:custGeom>
              <a:avLst/>
              <a:gdLst/>
              <a:ahLst/>
              <a:cxnLst/>
              <a:rect l="l" t="t" r="r" b="b"/>
              <a:pathLst>
                <a:path w="2611" h="600" extrusionOk="0">
                  <a:moveTo>
                    <a:pt x="18" y="0"/>
                  </a:moveTo>
                  <a:cubicBezTo>
                    <a:pt x="18" y="36"/>
                    <a:pt x="18" y="54"/>
                    <a:pt x="0" y="90"/>
                  </a:cubicBezTo>
                  <a:cubicBezTo>
                    <a:pt x="18" y="90"/>
                    <a:pt x="36" y="113"/>
                    <a:pt x="54" y="131"/>
                  </a:cubicBezTo>
                  <a:cubicBezTo>
                    <a:pt x="95" y="149"/>
                    <a:pt x="131" y="149"/>
                    <a:pt x="167" y="167"/>
                  </a:cubicBezTo>
                  <a:cubicBezTo>
                    <a:pt x="226" y="203"/>
                    <a:pt x="302" y="244"/>
                    <a:pt x="374" y="280"/>
                  </a:cubicBezTo>
                  <a:cubicBezTo>
                    <a:pt x="433" y="298"/>
                    <a:pt x="469" y="316"/>
                    <a:pt x="505" y="338"/>
                  </a:cubicBezTo>
                  <a:cubicBezTo>
                    <a:pt x="546" y="356"/>
                    <a:pt x="600" y="374"/>
                    <a:pt x="640" y="374"/>
                  </a:cubicBezTo>
                  <a:cubicBezTo>
                    <a:pt x="731" y="411"/>
                    <a:pt x="825" y="451"/>
                    <a:pt x="920" y="469"/>
                  </a:cubicBezTo>
                  <a:cubicBezTo>
                    <a:pt x="1015" y="505"/>
                    <a:pt x="1127" y="523"/>
                    <a:pt x="1222" y="541"/>
                  </a:cubicBezTo>
                  <a:cubicBezTo>
                    <a:pt x="1317" y="564"/>
                    <a:pt x="1429" y="582"/>
                    <a:pt x="1519" y="582"/>
                  </a:cubicBezTo>
                  <a:cubicBezTo>
                    <a:pt x="1614" y="600"/>
                    <a:pt x="1727" y="600"/>
                    <a:pt x="1821" y="600"/>
                  </a:cubicBezTo>
                  <a:lnTo>
                    <a:pt x="1898" y="600"/>
                  </a:lnTo>
                  <a:cubicBezTo>
                    <a:pt x="1916" y="582"/>
                    <a:pt x="1934" y="582"/>
                    <a:pt x="1952" y="582"/>
                  </a:cubicBezTo>
                  <a:lnTo>
                    <a:pt x="2105" y="582"/>
                  </a:lnTo>
                  <a:cubicBezTo>
                    <a:pt x="2177" y="564"/>
                    <a:pt x="2272" y="541"/>
                    <a:pt x="2349" y="523"/>
                  </a:cubicBezTo>
                  <a:cubicBezTo>
                    <a:pt x="2385" y="523"/>
                    <a:pt x="2421" y="505"/>
                    <a:pt x="2443" y="505"/>
                  </a:cubicBezTo>
                  <a:cubicBezTo>
                    <a:pt x="2480" y="487"/>
                    <a:pt x="2516" y="487"/>
                    <a:pt x="2534" y="469"/>
                  </a:cubicBezTo>
                  <a:cubicBezTo>
                    <a:pt x="2556" y="469"/>
                    <a:pt x="2574" y="451"/>
                    <a:pt x="2592" y="451"/>
                  </a:cubicBezTo>
                  <a:cubicBezTo>
                    <a:pt x="2592" y="429"/>
                    <a:pt x="2592" y="392"/>
                    <a:pt x="2610" y="374"/>
                  </a:cubicBezTo>
                  <a:cubicBezTo>
                    <a:pt x="2574" y="374"/>
                    <a:pt x="2556" y="374"/>
                    <a:pt x="2516" y="392"/>
                  </a:cubicBezTo>
                  <a:lnTo>
                    <a:pt x="2421" y="392"/>
                  </a:lnTo>
                  <a:cubicBezTo>
                    <a:pt x="2385" y="392"/>
                    <a:pt x="2367" y="392"/>
                    <a:pt x="2331" y="411"/>
                  </a:cubicBezTo>
                  <a:lnTo>
                    <a:pt x="1952" y="411"/>
                  </a:lnTo>
                  <a:cubicBezTo>
                    <a:pt x="1934" y="401"/>
                    <a:pt x="1916" y="401"/>
                    <a:pt x="1895" y="401"/>
                  </a:cubicBezTo>
                  <a:cubicBezTo>
                    <a:pt x="1874" y="401"/>
                    <a:pt x="1851" y="401"/>
                    <a:pt x="1821" y="392"/>
                  </a:cubicBezTo>
                  <a:lnTo>
                    <a:pt x="1691" y="392"/>
                  </a:lnTo>
                  <a:cubicBezTo>
                    <a:pt x="1673" y="392"/>
                    <a:pt x="1632" y="374"/>
                    <a:pt x="1614" y="374"/>
                  </a:cubicBezTo>
                  <a:lnTo>
                    <a:pt x="1542" y="374"/>
                  </a:lnTo>
                  <a:cubicBezTo>
                    <a:pt x="1447" y="356"/>
                    <a:pt x="1353" y="338"/>
                    <a:pt x="1258" y="316"/>
                  </a:cubicBezTo>
                  <a:cubicBezTo>
                    <a:pt x="1163" y="298"/>
                    <a:pt x="1069" y="280"/>
                    <a:pt x="978" y="262"/>
                  </a:cubicBezTo>
                  <a:cubicBezTo>
                    <a:pt x="920" y="244"/>
                    <a:pt x="884" y="244"/>
                    <a:pt x="825" y="226"/>
                  </a:cubicBezTo>
                  <a:cubicBezTo>
                    <a:pt x="789" y="226"/>
                    <a:pt x="731" y="203"/>
                    <a:pt x="694" y="203"/>
                  </a:cubicBezTo>
                  <a:cubicBezTo>
                    <a:pt x="600" y="167"/>
                    <a:pt x="528" y="149"/>
                    <a:pt x="433" y="131"/>
                  </a:cubicBezTo>
                  <a:cubicBezTo>
                    <a:pt x="356" y="90"/>
                    <a:pt x="280" y="72"/>
                    <a:pt x="208" y="54"/>
                  </a:cubicBezTo>
                  <a:cubicBezTo>
                    <a:pt x="149" y="36"/>
                    <a:pt x="77" y="18"/>
                    <a:pt x="1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75;p60">
              <a:extLst>
                <a:ext uri="{FF2B5EF4-FFF2-40B4-BE49-F238E27FC236}">
                  <a16:creationId xmlns:a16="http://schemas.microsoft.com/office/drawing/2014/main" id="{B3BA6D28-5402-4F74-9C57-E20F9655A4F4}"/>
                </a:ext>
              </a:extLst>
            </p:cNvPr>
            <p:cNvSpPr/>
            <p:nvPr/>
          </p:nvSpPr>
          <p:spPr>
            <a:xfrm rot="968775">
              <a:off x="8384481" y="3845103"/>
              <a:ext cx="42973" cy="101913"/>
            </a:xfrm>
            <a:custGeom>
              <a:avLst/>
              <a:gdLst/>
              <a:ahLst/>
              <a:cxnLst/>
              <a:rect l="l" t="t" r="r" b="b"/>
              <a:pathLst>
                <a:path w="506" h="1200" extrusionOk="0">
                  <a:moveTo>
                    <a:pt x="1" y="0"/>
                  </a:moveTo>
                  <a:cubicBezTo>
                    <a:pt x="1" y="0"/>
                    <a:pt x="1" y="18"/>
                    <a:pt x="19" y="54"/>
                  </a:cubicBezTo>
                  <a:cubicBezTo>
                    <a:pt x="19" y="72"/>
                    <a:pt x="19" y="91"/>
                    <a:pt x="37" y="113"/>
                  </a:cubicBezTo>
                  <a:cubicBezTo>
                    <a:pt x="37" y="131"/>
                    <a:pt x="55" y="167"/>
                    <a:pt x="55" y="185"/>
                  </a:cubicBezTo>
                  <a:cubicBezTo>
                    <a:pt x="77" y="226"/>
                    <a:pt x="95" y="244"/>
                    <a:pt x="95" y="280"/>
                  </a:cubicBezTo>
                  <a:cubicBezTo>
                    <a:pt x="113" y="316"/>
                    <a:pt x="131" y="356"/>
                    <a:pt x="149" y="375"/>
                  </a:cubicBezTo>
                  <a:cubicBezTo>
                    <a:pt x="149" y="411"/>
                    <a:pt x="167" y="451"/>
                    <a:pt x="190" y="487"/>
                  </a:cubicBezTo>
                  <a:cubicBezTo>
                    <a:pt x="208" y="523"/>
                    <a:pt x="226" y="564"/>
                    <a:pt x="244" y="600"/>
                  </a:cubicBezTo>
                  <a:cubicBezTo>
                    <a:pt x="244" y="636"/>
                    <a:pt x="262" y="677"/>
                    <a:pt x="280" y="713"/>
                  </a:cubicBezTo>
                  <a:cubicBezTo>
                    <a:pt x="303" y="731"/>
                    <a:pt x="303" y="749"/>
                    <a:pt x="303" y="767"/>
                  </a:cubicBezTo>
                  <a:cubicBezTo>
                    <a:pt x="321" y="789"/>
                    <a:pt x="321" y="807"/>
                    <a:pt x="339" y="825"/>
                  </a:cubicBezTo>
                  <a:cubicBezTo>
                    <a:pt x="339" y="843"/>
                    <a:pt x="357" y="879"/>
                    <a:pt x="375" y="920"/>
                  </a:cubicBezTo>
                  <a:cubicBezTo>
                    <a:pt x="393" y="956"/>
                    <a:pt x="393" y="974"/>
                    <a:pt x="415" y="1015"/>
                  </a:cubicBezTo>
                  <a:cubicBezTo>
                    <a:pt x="415" y="1033"/>
                    <a:pt x="433" y="1069"/>
                    <a:pt x="451" y="1087"/>
                  </a:cubicBezTo>
                  <a:cubicBezTo>
                    <a:pt x="451" y="1105"/>
                    <a:pt x="451" y="1127"/>
                    <a:pt x="469" y="1145"/>
                  </a:cubicBezTo>
                  <a:cubicBezTo>
                    <a:pt x="469" y="1181"/>
                    <a:pt x="487" y="1199"/>
                    <a:pt x="487" y="1199"/>
                  </a:cubicBezTo>
                  <a:lnTo>
                    <a:pt x="487" y="1145"/>
                  </a:lnTo>
                  <a:cubicBezTo>
                    <a:pt x="487" y="1127"/>
                    <a:pt x="506" y="1105"/>
                    <a:pt x="506" y="1069"/>
                  </a:cubicBezTo>
                  <a:lnTo>
                    <a:pt x="506" y="992"/>
                  </a:lnTo>
                  <a:cubicBezTo>
                    <a:pt x="487" y="956"/>
                    <a:pt x="487" y="920"/>
                    <a:pt x="487" y="879"/>
                  </a:cubicBezTo>
                  <a:cubicBezTo>
                    <a:pt x="487" y="843"/>
                    <a:pt x="469" y="807"/>
                    <a:pt x="469" y="767"/>
                  </a:cubicBezTo>
                  <a:cubicBezTo>
                    <a:pt x="451" y="731"/>
                    <a:pt x="433" y="695"/>
                    <a:pt x="433" y="654"/>
                  </a:cubicBezTo>
                  <a:cubicBezTo>
                    <a:pt x="415" y="618"/>
                    <a:pt x="393" y="582"/>
                    <a:pt x="375" y="541"/>
                  </a:cubicBezTo>
                  <a:cubicBezTo>
                    <a:pt x="357" y="505"/>
                    <a:pt x="339" y="469"/>
                    <a:pt x="321" y="429"/>
                  </a:cubicBezTo>
                  <a:cubicBezTo>
                    <a:pt x="303" y="393"/>
                    <a:pt x="280" y="356"/>
                    <a:pt x="262" y="316"/>
                  </a:cubicBezTo>
                  <a:cubicBezTo>
                    <a:pt x="244" y="280"/>
                    <a:pt x="226" y="262"/>
                    <a:pt x="208" y="226"/>
                  </a:cubicBezTo>
                  <a:cubicBezTo>
                    <a:pt x="190" y="203"/>
                    <a:pt x="167" y="167"/>
                    <a:pt x="131" y="149"/>
                  </a:cubicBezTo>
                  <a:cubicBezTo>
                    <a:pt x="95" y="91"/>
                    <a:pt x="55" y="54"/>
                    <a:pt x="37" y="36"/>
                  </a:cubicBezTo>
                  <a:cubicBezTo>
                    <a:pt x="1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76;p60">
              <a:extLst>
                <a:ext uri="{FF2B5EF4-FFF2-40B4-BE49-F238E27FC236}">
                  <a16:creationId xmlns:a16="http://schemas.microsoft.com/office/drawing/2014/main" id="{C8918D24-8897-4D07-9E94-02C763CEE6B0}"/>
                </a:ext>
              </a:extLst>
            </p:cNvPr>
            <p:cNvSpPr/>
            <p:nvPr/>
          </p:nvSpPr>
          <p:spPr>
            <a:xfrm rot="968775">
              <a:off x="7561143" y="3562145"/>
              <a:ext cx="346164" cy="823202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84"/>
                    <a:pt x="3476" y="226"/>
                    <a:pt x="3097" y="132"/>
                  </a:cubicBezTo>
                  <a:cubicBezTo>
                    <a:pt x="2611" y="1"/>
                    <a:pt x="2218" y="623"/>
                    <a:pt x="1934" y="884"/>
                  </a:cubicBezTo>
                  <a:cubicBezTo>
                    <a:pt x="1632" y="1146"/>
                    <a:pt x="1484" y="1299"/>
                    <a:pt x="1429" y="1768"/>
                  </a:cubicBezTo>
                  <a:lnTo>
                    <a:pt x="19" y="9075"/>
                  </a:lnTo>
                  <a:cubicBezTo>
                    <a:pt x="1" y="9224"/>
                    <a:pt x="357" y="9318"/>
                    <a:pt x="582" y="9395"/>
                  </a:cubicBezTo>
                  <a:cubicBezTo>
                    <a:pt x="618" y="9395"/>
                    <a:pt x="659" y="9413"/>
                    <a:pt x="695" y="9413"/>
                  </a:cubicBezTo>
                  <a:cubicBezTo>
                    <a:pt x="1015" y="9508"/>
                    <a:pt x="1353" y="9580"/>
                    <a:pt x="1691" y="9620"/>
                  </a:cubicBezTo>
                  <a:cubicBezTo>
                    <a:pt x="2011" y="9674"/>
                    <a:pt x="2349" y="9692"/>
                    <a:pt x="2687" y="9692"/>
                  </a:cubicBezTo>
                  <a:lnTo>
                    <a:pt x="2800" y="9692"/>
                  </a:lnTo>
                  <a:cubicBezTo>
                    <a:pt x="3043" y="9692"/>
                    <a:pt x="3345" y="9674"/>
                    <a:pt x="3363" y="9544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77;p60">
              <a:extLst>
                <a:ext uri="{FF2B5EF4-FFF2-40B4-BE49-F238E27FC236}">
                  <a16:creationId xmlns:a16="http://schemas.microsoft.com/office/drawing/2014/main" id="{C77F994A-C102-402C-8CB5-47EA49227735}"/>
                </a:ext>
              </a:extLst>
            </p:cNvPr>
            <p:cNvSpPr/>
            <p:nvPr/>
          </p:nvSpPr>
          <p:spPr>
            <a:xfrm rot="968775">
              <a:off x="7467297" y="3883755"/>
              <a:ext cx="975817" cy="762394"/>
            </a:xfrm>
            <a:custGeom>
              <a:avLst/>
              <a:gdLst/>
              <a:ahLst/>
              <a:cxnLst/>
              <a:rect l="l" t="t" r="r" b="b"/>
              <a:pathLst>
                <a:path w="11490" h="8977" extrusionOk="0">
                  <a:moveTo>
                    <a:pt x="1692" y="0"/>
                  </a:moveTo>
                  <a:cubicBezTo>
                    <a:pt x="120" y="0"/>
                    <a:pt x="0" y="5822"/>
                    <a:pt x="47" y="6652"/>
                  </a:cubicBezTo>
                  <a:cubicBezTo>
                    <a:pt x="65" y="7143"/>
                    <a:pt x="444" y="7684"/>
                    <a:pt x="854" y="7837"/>
                  </a:cubicBezTo>
                  <a:cubicBezTo>
                    <a:pt x="2076" y="8270"/>
                    <a:pt x="3297" y="8586"/>
                    <a:pt x="4555" y="8775"/>
                  </a:cubicBezTo>
                  <a:cubicBezTo>
                    <a:pt x="5457" y="8911"/>
                    <a:pt x="6370" y="8977"/>
                    <a:pt x="7292" y="8977"/>
                  </a:cubicBezTo>
                  <a:cubicBezTo>
                    <a:pt x="7656" y="8977"/>
                    <a:pt x="8021" y="8967"/>
                    <a:pt x="8386" y="8946"/>
                  </a:cubicBezTo>
                  <a:cubicBezTo>
                    <a:pt x="8837" y="8924"/>
                    <a:pt x="9347" y="8513"/>
                    <a:pt x="9495" y="8063"/>
                  </a:cubicBezTo>
                  <a:cubicBezTo>
                    <a:pt x="9785" y="7247"/>
                    <a:pt x="11489" y="1183"/>
                    <a:pt x="9651" y="1183"/>
                  </a:cubicBezTo>
                  <a:cubicBezTo>
                    <a:pt x="9458" y="1183"/>
                    <a:pt x="9226" y="1250"/>
                    <a:pt x="8950" y="1396"/>
                  </a:cubicBezTo>
                  <a:cubicBezTo>
                    <a:pt x="8725" y="1508"/>
                    <a:pt x="8499" y="1675"/>
                    <a:pt x="8256" y="1806"/>
                  </a:cubicBezTo>
                  <a:cubicBezTo>
                    <a:pt x="7994" y="1937"/>
                    <a:pt x="7728" y="2049"/>
                    <a:pt x="7449" y="2144"/>
                  </a:cubicBezTo>
                  <a:cubicBezTo>
                    <a:pt x="6921" y="2315"/>
                    <a:pt x="6394" y="2351"/>
                    <a:pt x="5853" y="2351"/>
                  </a:cubicBezTo>
                  <a:cubicBezTo>
                    <a:pt x="5740" y="2351"/>
                    <a:pt x="5628" y="2333"/>
                    <a:pt x="5515" y="2333"/>
                  </a:cubicBezTo>
                  <a:cubicBezTo>
                    <a:pt x="5402" y="2315"/>
                    <a:pt x="5290" y="2275"/>
                    <a:pt x="5177" y="2257"/>
                  </a:cubicBezTo>
                  <a:cubicBezTo>
                    <a:pt x="4668" y="2108"/>
                    <a:pt x="4181" y="1901"/>
                    <a:pt x="3730" y="1581"/>
                  </a:cubicBezTo>
                  <a:cubicBezTo>
                    <a:pt x="3487" y="1414"/>
                    <a:pt x="3261" y="1243"/>
                    <a:pt x="3054" y="1035"/>
                  </a:cubicBezTo>
                  <a:cubicBezTo>
                    <a:pt x="2865" y="832"/>
                    <a:pt x="2698" y="625"/>
                    <a:pt x="2508" y="436"/>
                  </a:cubicBezTo>
                  <a:cubicBezTo>
                    <a:pt x="2200" y="133"/>
                    <a:pt x="1930" y="0"/>
                    <a:pt x="1692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78;p60">
              <a:extLst>
                <a:ext uri="{FF2B5EF4-FFF2-40B4-BE49-F238E27FC236}">
                  <a16:creationId xmlns:a16="http://schemas.microsoft.com/office/drawing/2014/main" id="{A742173F-4EDF-4A23-A939-8D7E3C60540E}"/>
                </a:ext>
              </a:extLst>
            </p:cNvPr>
            <p:cNvSpPr/>
            <p:nvPr/>
          </p:nvSpPr>
          <p:spPr>
            <a:xfrm rot="968775">
              <a:off x="7637897" y="4124539"/>
              <a:ext cx="574364" cy="210705"/>
            </a:xfrm>
            <a:custGeom>
              <a:avLst/>
              <a:gdLst/>
              <a:ahLst/>
              <a:cxnLst/>
              <a:rect l="l" t="t" r="r" b="b"/>
              <a:pathLst>
                <a:path w="6763" h="2481" extrusionOk="0">
                  <a:moveTo>
                    <a:pt x="6686" y="1732"/>
                  </a:moveTo>
                  <a:cubicBezTo>
                    <a:pt x="6609" y="2255"/>
                    <a:pt x="5072" y="2480"/>
                    <a:pt x="3246" y="2201"/>
                  </a:cubicBezTo>
                  <a:cubicBezTo>
                    <a:pt x="1407" y="1939"/>
                    <a:pt x="1" y="1281"/>
                    <a:pt x="73" y="754"/>
                  </a:cubicBezTo>
                  <a:cubicBezTo>
                    <a:pt x="150" y="226"/>
                    <a:pt x="1691" y="1"/>
                    <a:pt x="3530" y="285"/>
                  </a:cubicBezTo>
                  <a:cubicBezTo>
                    <a:pt x="5352" y="546"/>
                    <a:pt x="6762" y="1204"/>
                    <a:pt x="6686" y="173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79;p60">
              <a:extLst>
                <a:ext uri="{FF2B5EF4-FFF2-40B4-BE49-F238E27FC236}">
                  <a16:creationId xmlns:a16="http://schemas.microsoft.com/office/drawing/2014/main" id="{357D6C55-F2E2-4C1D-923B-D8D07B943962}"/>
                </a:ext>
              </a:extLst>
            </p:cNvPr>
            <p:cNvSpPr/>
            <p:nvPr/>
          </p:nvSpPr>
          <p:spPr>
            <a:xfrm rot="968775">
              <a:off x="7705981" y="4156784"/>
              <a:ext cx="428884" cy="137158"/>
            </a:xfrm>
            <a:custGeom>
              <a:avLst/>
              <a:gdLst/>
              <a:ahLst/>
              <a:cxnLst/>
              <a:rect l="l" t="t" r="r" b="b"/>
              <a:pathLst>
                <a:path w="5050" h="1615" extrusionOk="0">
                  <a:moveTo>
                    <a:pt x="4806" y="844"/>
                  </a:moveTo>
                  <a:lnTo>
                    <a:pt x="4806" y="844"/>
                  </a:lnTo>
                  <a:cubicBezTo>
                    <a:pt x="4919" y="938"/>
                    <a:pt x="5013" y="1015"/>
                    <a:pt x="5049" y="1091"/>
                  </a:cubicBezTo>
                  <a:cubicBezTo>
                    <a:pt x="5013" y="1015"/>
                    <a:pt x="4937" y="938"/>
                    <a:pt x="4806" y="844"/>
                  </a:cubicBezTo>
                  <a:close/>
                  <a:moveTo>
                    <a:pt x="5013" y="1317"/>
                  </a:moveTo>
                  <a:cubicBezTo>
                    <a:pt x="4959" y="1371"/>
                    <a:pt x="4865" y="1448"/>
                    <a:pt x="4711" y="1484"/>
                  </a:cubicBezTo>
                  <a:cubicBezTo>
                    <a:pt x="4865" y="1448"/>
                    <a:pt x="4959" y="1389"/>
                    <a:pt x="5013" y="1317"/>
                  </a:cubicBezTo>
                  <a:close/>
                  <a:moveTo>
                    <a:pt x="974" y="1"/>
                  </a:moveTo>
                  <a:cubicBezTo>
                    <a:pt x="808" y="19"/>
                    <a:pt x="636" y="37"/>
                    <a:pt x="470" y="95"/>
                  </a:cubicBezTo>
                  <a:cubicBezTo>
                    <a:pt x="375" y="113"/>
                    <a:pt x="298" y="131"/>
                    <a:pt x="204" y="190"/>
                  </a:cubicBezTo>
                  <a:cubicBezTo>
                    <a:pt x="186" y="208"/>
                    <a:pt x="168" y="226"/>
                    <a:pt x="149" y="226"/>
                  </a:cubicBezTo>
                  <a:cubicBezTo>
                    <a:pt x="113" y="244"/>
                    <a:pt x="91" y="262"/>
                    <a:pt x="73" y="280"/>
                  </a:cubicBezTo>
                  <a:cubicBezTo>
                    <a:pt x="73" y="303"/>
                    <a:pt x="55" y="303"/>
                    <a:pt x="55" y="321"/>
                  </a:cubicBezTo>
                  <a:lnTo>
                    <a:pt x="37" y="339"/>
                  </a:lnTo>
                  <a:cubicBezTo>
                    <a:pt x="37" y="357"/>
                    <a:pt x="37" y="357"/>
                    <a:pt x="19" y="357"/>
                  </a:cubicBezTo>
                  <a:cubicBezTo>
                    <a:pt x="19" y="375"/>
                    <a:pt x="1" y="415"/>
                    <a:pt x="1" y="415"/>
                  </a:cubicBezTo>
                  <a:lnTo>
                    <a:pt x="1" y="451"/>
                  </a:lnTo>
                  <a:lnTo>
                    <a:pt x="1" y="469"/>
                  </a:lnTo>
                  <a:lnTo>
                    <a:pt x="1" y="487"/>
                  </a:lnTo>
                  <a:lnTo>
                    <a:pt x="1" y="505"/>
                  </a:lnTo>
                  <a:lnTo>
                    <a:pt x="1" y="564"/>
                  </a:lnTo>
                  <a:cubicBezTo>
                    <a:pt x="1" y="600"/>
                    <a:pt x="19" y="618"/>
                    <a:pt x="19" y="659"/>
                  </a:cubicBezTo>
                  <a:lnTo>
                    <a:pt x="73" y="713"/>
                  </a:lnTo>
                  <a:cubicBezTo>
                    <a:pt x="91" y="753"/>
                    <a:pt x="91" y="771"/>
                    <a:pt x="113" y="789"/>
                  </a:cubicBezTo>
                  <a:cubicBezTo>
                    <a:pt x="186" y="844"/>
                    <a:pt x="262" y="902"/>
                    <a:pt x="339" y="956"/>
                  </a:cubicBezTo>
                  <a:cubicBezTo>
                    <a:pt x="411" y="997"/>
                    <a:pt x="488" y="1051"/>
                    <a:pt x="582" y="1091"/>
                  </a:cubicBezTo>
                  <a:cubicBezTo>
                    <a:pt x="654" y="1128"/>
                    <a:pt x="731" y="1146"/>
                    <a:pt x="808" y="1182"/>
                  </a:cubicBezTo>
                  <a:cubicBezTo>
                    <a:pt x="974" y="1240"/>
                    <a:pt x="1128" y="1294"/>
                    <a:pt x="1294" y="1335"/>
                  </a:cubicBezTo>
                  <a:cubicBezTo>
                    <a:pt x="1443" y="1389"/>
                    <a:pt x="1614" y="1407"/>
                    <a:pt x="1763" y="1448"/>
                  </a:cubicBezTo>
                  <a:cubicBezTo>
                    <a:pt x="2083" y="1502"/>
                    <a:pt x="2385" y="1560"/>
                    <a:pt x="2683" y="1578"/>
                  </a:cubicBezTo>
                  <a:cubicBezTo>
                    <a:pt x="2967" y="1596"/>
                    <a:pt x="3246" y="1614"/>
                    <a:pt x="3494" y="1614"/>
                  </a:cubicBezTo>
                  <a:cubicBezTo>
                    <a:pt x="3756" y="1614"/>
                    <a:pt x="3981" y="1614"/>
                    <a:pt x="4188" y="1578"/>
                  </a:cubicBezTo>
                  <a:cubicBezTo>
                    <a:pt x="4396" y="1560"/>
                    <a:pt x="4581" y="1520"/>
                    <a:pt x="4711" y="1484"/>
                  </a:cubicBezTo>
                  <a:lnTo>
                    <a:pt x="4711" y="1484"/>
                  </a:lnTo>
                  <a:cubicBezTo>
                    <a:pt x="4563" y="1520"/>
                    <a:pt x="4396" y="1560"/>
                    <a:pt x="4188" y="1560"/>
                  </a:cubicBezTo>
                  <a:cubicBezTo>
                    <a:pt x="3981" y="1578"/>
                    <a:pt x="3756" y="1578"/>
                    <a:pt x="3494" y="1578"/>
                  </a:cubicBezTo>
                  <a:cubicBezTo>
                    <a:pt x="3382" y="1560"/>
                    <a:pt x="3246" y="1560"/>
                    <a:pt x="3098" y="1542"/>
                  </a:cubicBezTo>
                  <a:cubicBezTo>
                    <a:pt x="2967" y="1520"/>
                    <a:pt x="2836" y="1502"/>
                    <a:pt x="2683" y="1484"/>
                  </a:cubicBezTo>
                  <a:cubicBezTo>
                    <a:pt x="2403" y="1430"/>
                    <a:pt x="2101" y="1371"/>
                    <a:pt x="1804" y="1294"/>
                  </a:cubicBezTo>
                  <a:cubicBezTo>
                    <a:pt x="1651" y="1240"/>
                    <a:pt x="1502" y="1204"/>
                    <a:pt x="1353" y="1146"/>
                  </a:cubicBezTo>
                  <a:cubicBezTo>
                    <a:pt x="1182" y="1110"/>
                    <a:pt x="1033" y="1051"/>
                    <a:pt x="880" y="979"/>
                  </a:cubicBezTo>
                  <a:cubicBezTo>
                    <a:pt x="731" y="920"/>
                    <a:pt x="600" y="844"/>
                    <a:pt x="470" y="771"/>
                  </a:cubicBezTo>
                  <a:cubicBezTo>
                    <a:pt x="393" y="713"/>
                    <a:pt x="339" y="677"/>
                    <a:pt x="280" y="618"/>
                  </a:cubicBezTo>
                  <a:cubicBezTo>
                    <a:pt x="280" y="618"/>
                    <a:pt x="262" y="600"/>
                    <a:pt x="262" y="582"/>
                  </a:cubicBezTo>
                  <a:cubicBezTo>
                    <a:pt x="244" y="582"/>
                    <a:pt x="244" y="564"/>
                    <a:pt x="244" y="546"/>
                  </a:cubicBezTo>
                  <a:cubicBezTo>
                    <a:pt x="226" y="546"/>
                    <a:pt x="226" y="528"/>
                    <a:pt x="226" y="528"/>
                  </a:cubicBezTo>
                  <a:lnTo>
                    <a:pt x="226" y="505"/>
                  </a:lnTo>
                  <a:lnTo>
                    <a:pt x="226" y="469"/>
                  </a:lnTo>
                  <a:lnTo>
                    <a:pt x="244" y="469"/>
                  </a:lnTo>
                  <a:lnTo>
                    <a:pt x="244" y="451"/>
                  </a:lnTo>
                  <a:lnTo>
                    <a:pt x="280" y="415"/>
                  </a:lnTo>
                  <a:cubicBezTo>
                    <a:pt x="298" y="415"/>
                    <a:pt x="298" y="393"/>
                    <a:pt x="316" y="393"/>
                  </a:cubicBezTo>
                  <a:cubicBezTo>
                    <a:pt x="375" y="357"/>
                    <a:pt x="451" y="321"/>
                    <a:pt x="524" y="303"/>
                  </a:cubicBezTo>
                  <a:cubicBezTo>
                    <a:pt x="677" y="262"/>
                    <a:pt x="844" y="244"/>
                    <a:pt x="992" y="226"/>
                  </a:cubicBezTo>
                  <a:cubicBezTo>
                    <a:pt x="1164" y="208"/>
                    <a:pt x="1330" y="190"/>
                    <a:pt x="1484" y="190"/>
                  </a:cubicBezTo>
                  <a:lnTo>
                    <a:pt x="1971" y="190"/>
                  </a:lnTo>
                  <a:cubicBezTo>
                    <a:pt x="2273" y="208"/>
                    <a:pt x="2593" y="226"/>
                    <a:pt x="2872" y="262"/>
                  </a:cubicBezTo>
                  <a:cubicBezTo>
                    <a:pt x="3003" y="280"/>
                    <a:pt x="3156" y="321"/>
                    <a:pt x="3287" y="339"/>
                  </a:cubicBezTo>
                  <a:cubicBezTo>
                    <a:pt x="3418" y="357"/>
                    <a:pt x="3548" y="393"/>
                    <a:pt x="3661" y="415"/>
                  </a:cubicBezTo>
                  <a:cubicBezTo>
                    <a:pt x="3922" y="469"/>
                    <a:pt x="4130" y="546"/>
                    <a:pt x="4337" y="618"/>
                  </a:cubicBezTo>
                  <a:cubicBezTo>
                    <a:pt x="4526" y="695"/>
                    <a:pt x="4675" y="771"/>
                    <a:pt x="4806" y="844"/>
                  </a:cubicBezTo>
                  <a:cubicBezTo>
                    <a:pt x="4693" y="771"/>
                    <a:pt x="4526" y="677"/>
                    <a:pt x="4337" y="600"/>
                  </a:cubicBezTo>
                  <a:cubicBezTo>
                    <a:pt x="4148" y="528"/>
                    <a:pt x="3922" y="451"/>
                    <a:pt x="3679" y="375"/>
                  </a:cubicBezTo>
                  <a:cubicBezTo>
                    <a:pt x="3436" y="303"/>
                    <a:pt x="3174" y="226"/>
                    <a:pt x="2890" y="167"/>
                  </a:cubicBezTo>
                  <a:cubicBezTo>
                    <a:pt x="2593" y="113"/>
                    <a:pt x="2291" y="55"/>
                    <a:pt x="1971" y="19"/>
                  </a:cubicBezTo>
                  <a:cubicBezTo>
                    <a:pt x="1822" y="19"/>
                    <a:pt x="1651" y="1"/>
                    <a:pt x="1484" y="1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80;p60">
              <a:extLst>
                <a:ext uri="{FF2B5EF4-FFF2-40B4-BE49-F238E27FC236}">
                  <a16:creationId xmlns:a16="http://schemas.microsoft.com/office/drawing/2014/main" id="{26E828DD-69A5-4B23-A03D-06F1E068561C}"/>
                </a:ext>
              </a:extLst>
            </p:cNvPr>
            <p:cNvSpPr/>
            <p:nvPr/>
          </p:nvSpPr>
          <p:spPr>
            <a:xfrm rot="968775">
              <a:off x="7730644" y="3763821"/>
              <a:ext cx="224803" cy="46455"/>
            </a:xfrm>
            <a:custGeom>
              <a:avLst/>
              <a:gdLst/>
              <a:ahLst/>
              <a:cxnLst/>
              <a:rect l="l" t="t" r="r" b="b"/>
              <a:pathLst>
                <a:path w="2647" h="547" extrusionOk="0">
                  <a:moveTo>
                    <a:pt x="19" y="1"/>
                  </a:moveTo>
                  <a:lnTo>
                    <a:pt x="1" y="114"/>
                  </a:lnTo>
                  <a:cubicBezTo>
                    <a:pt x="37" y="132"/>
                    <a:pt x="55" y="132"/>
                    <a:pt x="95" y="150"/>
                  </a:cubicBezTo>
                  <a:cubicBezTo>
                    <a:pt x="168" y="190"/>
                    <a:pt x="244" y="226"/>
                    <a:pt x="339" y="262"/>
                  </a:cubicBezTo>
                  <a:cubicBezTo>
                    <a:pt x="375" y="280"/>
                    <a:pt x="411" y="303"/>
                    <a:pt x="470" y="303"/>
                  </a:cubicBezTo>
                  <a:cubicBezTo>
                    <a:pt x="506" y="321"/>
                    <a:pt x="546" y="339"/>
                    <a:pt x="600" y="357"/>
                  </a:cubicBezTo>
                  <a:cubicBezTo>
                    <a:pt x="695" y="393"/>
                    <a:pt x="790" y="416"/>
                    <a:pt x="902" y="452"/>
                  </a:cubicBezTo>
                  <a:cubicBezTo>
                    <a:pt x="997" y="470"/>
                    <a:pt x="1110" y="488"/>
                    <a:pt x="1222" y="506"/>
                  </a:cubicBezTo>
                  <a:cubicBezTo>
                    <a:pt x="1313" y="528"/>
                    <a:pt x="1425" y="546"/>
                    <a:pt x="1538" y="546"/>
                  </a:cubicBezTo>
                  <a:lnTo>
                    <a:pt x="1917" y="546"/>
                  </a:lnTo>
                  <a:cubicBezTo>
                    <a:pt x="1953" y="546"/>
                    <a:pt x="1971" y="546"/>
                    <a:pt x="1989" y="528"/>
                  </a:cubicBezTo>
                  <a:lnTo>
                    <a:pt x="2142" y="528"/>
                  </a:lnTo>
                  <a:cubicBezTo>
                    <a:pt x="2237" y="506"/>
                    <a:pt x="2327" y="488"/>
                    <a:pt x="2403" y="470"/>
                  </a:cubicBezTo>
                  <a:cubicBezTo>
                    <a:pt x="2439" y="452"/>
                    <a:pt x="2480" y="452"/>
                    <a:pt x="2516" y="434"/>
                  </a:cubicBezTo>
                  <a:cubicBezTo>
                    <a:pt x="2534" y="416"/>
                    <a:pt x="2575" y="416"/>
                    <a:pt x="2611" y="393"/>
                  </a:cubicBezTo>
                  <a:cubicBezTo>
                    <a:pt x="2611" y="393"/>
                    <a:pt x="2629" y="393"/>
                    <a:pt x="2647" y="375"/>
                  </a:cubicBezTo>
                  <a:lnTo>
                    <a:pt x="2647" y="303"/>
                  </a:lnTo>
                  <a:lnTo>
                    <a:pt x="2593" y="303"/>
                  </a:lnTo>
                  <a:cubicBezTo>
                    <a:pt x="2552" y="321"/>
                    <a:pt x="2516" y="321"/>
                    <a:pt x="2480" y="321"/>
                  </a:cubicBezTo>
                  <a:cubicBezTo>
                    <a:pt x="2439" y="321"/>
                    <a:pt x="2403" y="321"/>
                    <a:pt x="2367" y="339"/>
                  </a:cubicBezTo>
                  <a:lnTo>
                    <a:pt x="1709" y="339"/>
                  </a:lnTo>
                  <a:cubicBezTo>
                    <a:pt x="1673" y="339"/>
                    <a:pt x="1651" y="321"/>
                    <a:pt x="1633" y="321"/>
                  </a:cubicBezTo>
                  <a:lnTo>
                    <a:pt x="1560" y="321"/>
                  </a:lnTo>
                  <a:cubicBezTo>
                    <a:pt x="1448" y="303"/>
                    <a:pt x="1353" y="280"/>
                    <a:pt x="1258" y="280"/>
                  </a:cubicBezTo>
                  <a:cubicBezTo>
                    <a:pt x="1146" y="262"/>
                    <a:pt x="1051" y="244"/>
                    <a:pt x="956" y="226"/>
                  </a:cubicBezTo>
                  <a:cubicBezTo>
                    <a:pt x="902" y="208"/>
                    <a:pt x="844" y="208"/>
                    <a:pt x="808" y="190"/>
                  </a:cubicBezTo>
                  <a:cubicBezTo>
                    <a:pt x="749" y="190"/>
                    <a:pt x="695" y="168"/>
                    <a:pt x="659" y="168"/>
                  </a:cubicBezTo>
                  <a:cubicBezTo>
                    <a:pt x="564" y="132"/>
                    <a:pt x="470" y="114"/>
                    <a:pt x="375" y="96"/>
                  </a:cubicBezTo>
                  <a:cubicBezTo>
                    <a:pt x="298" y="78"/>
                    <a:pt x="208" y="55"/>
                    <a:pt x="132" y="19"/>
                  </a:cubicBezTo>
                  <a:cubicBezTo>
                    <a:pt x="95" y="19"/>
                    <a:pt x="55" y="1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81;p60">
              <a:extLst>
                <a:ext uri="{FF2B5EF4-FFF2-40B4-BE49-F238E27FC236}">
                  <a16:creationId xmlns:a16="http://schemas.microsoft.com/office/drawing/2014/main" id="{2BFA910E-BAC5-4336-9428-E8B50D1259E7}"/>
                </a:ext>
              </a:extLst>
            </p:cNvPr>
            <p:cNvSpPr/>
            <p:nvPr/>
          </p:nvSpPr>
          <p:spPr>
            <a:xfrm rot="968775">
              <a:off x="7748701" y="3730187"/>
              <a:ext cx="220217" cy="46370"/>
            </a:xfrm>
            <a:custGeom>
              <a:avLst/>
              <a:gdLst/>
              <a:ahLst/>
              <a:cxnLst/>
              <a:rect l="l" t="t" r="r" b="b"/>
              <a:pathLst>
                <a:path w="2593" h="546" extrusionOk="0">
                  <a:moveTo>
                    <a:pt x="0" y="0"/>
                  </a:moveTo>
                  <a:lnTo>
                    <a:pt x="0" y="77"/>
                  </a:lnTo>
                  <a:cubicBezTo>
                    <a:pt x="19" y="95"/>
                    <a:pt x="37" y="113"/>
                    <a:pt x="55" y="113"/>
                  </a:cubicBezTo>
                  <a:cubicBezTo>
                    <a:pt x="91" y="131"/>
                    <a:pt x="113" y="149"/>
                    <a:pt x="149" y="172"/>
                  </a:cubicBezTo>
                  <a:cubicBezTo>
                    <a:pt x="226" y="208"/>
                    <a:pt x="298" y="226"/>
                    <a:pt x="375" y="262"/>
                  </a:cubicBezTo>
                  <a:cubicBezTo>
                    <a:pt x="411" y="284"/>
                    <a:pt x="469" y="302"/>
                    <a:pt x="505" y="320"/>
                  </a:cubicBezTo>
                  <a:cubicBezTo>
                    <a:pt x="541" y="338"/>
                    <a:pt x="600" y="338"/>
                    <a:pt x="636" y="356"/>
                  </a:cubicBezTo>
                  <a:cubicBezTo>
                    <a:pt x="731" y="397"/>
                    <a:pt x="825" y="415"/>
                    <a:pt x="920" y="433"/>
                  </a:cubicBezTo>
                  <a:cubicBezTo>
                    <a:pt x="1015" y="469"/>
                    <a:pt x="1127" y="487"/>
                    <a:pt x="1218" y="510"/>
                  </a:cubicBezTo>
                  <a:cubicBezTo>
                    <a:pt x="1312" y="510"/>
                    <a:pt x="1425" y="528"/>
                    <a:pt x="1520" y="528"/>
                  </a:cubicBezTo>
                  <a:cubicBezTo>
                    <a:pt x="1632" y="546"/>
                    <a:pt x="1727" y="546"/>
                    <a:pt x="1822" y="546"/>
                  </a:cubicBezTo>
                  <a:cubicBezTo>
                    <a:pt x="1840" y="546"/>
                    <a:pt x="1876" y="546"/>
                    <a:pt x="1894" y="528"/>
                  </a:cubicBezTo>
                  <a:lnTo>
                    <a:pt x="1970" y="528"/>
                  </a:lnTo>
                  <a:cubicBezTo>
                    <a:pt x="2006" y="528"/>
                    <a:pt x="2047" y="528"/>
                    <a:pt x="2101" y="510"/>
                  </a:cubicBezTo>
                  <a:cubicBezTo>
                    <a:pt x="2178" y="510"/>
                    <a:pt x="2272" y="487"/>
                    <a:pt x="2344" y="469"/>
                  </a:cubicBezTo>
                  <a:cubicBezTo>
                    <a:pt x="2385" y="451"/>
                    <a:pt x="2421" y="433"/>
                    <a:pt x="2439" y="433"/>
                  </a:cubicBezTo>
                  <a:cubicBezTo>
                    <a:pt x="2480" y="415"/>
                    <a:pt x="2516" y="415"/>
                    <a:pt x="2534" y="397"/>
                  </a:cubicBezTo>
                  <a:cubicBezTo>
                    <a:pt x="2552" y="397"/>
                    <a:pt x="2570" y="374"/>
                    <a:pt x="2592" y="374"/>
                  </a:cubicBezTo>
                  <a:lnTo>
                    <a:pt x="2592" y="302"/>
                  </a:lnTo>
                  <a:cubicBezTo>
                    <a:pt x="2570" y="302"/>
                    <a:pt x="2552" y="302"/>
                    <a:pt x="2516" y="320"/>
                  </a:cubicBezTo>
                  <a:lnTo>
                    <a:pt x="2421" y="320"/>
                  </a:lnTo>
                  <a:cubicBezTo>
                    <a:pt x="2385" y="338"/>
                    <a:pt x="2367" y="338"/>
                    <a:pt x="2326" y="338"/>
                  </a:cubicBezTo>
                  <a:cubicBezTo>
                    <a:pt x="2254" y="338"/>
                    <a:pt x="2160" y="338"/>
                    <a:pt x="2083" y="356"/>
                  </a:cubicBezTo>
                  <a:cubicBezTo>
                    <a:pt x="2047" y="356"/>
                    <a:pt x="1988" y="356"/>
                    <a:pt x="1952" y="338"/>
                  </a:cubicBezTo>
                  <a:cubicBezTo>
                    <a:pt x="1928" y="338"/>
                    <a:pt x="1894" y="346"/>
                    <a:pt x="1864" y="346"/>
                  </a:cubicBezTo>
                  <a:cubicBezTo>
                    <a:pt x="1848" y="346"/>
                    <a:pt x="1834" y="344"/>
                    <a:pt x="1822" y="338"/>
                  </a:cubicBezTo>
                  <a:lnTo>
                    <a:pt x="1691" y="338"/>
                  </a:lnTo>
                  <a:cubicBezTo>
                    <a:pt x="1650" y="338"/>
                    <a:pt x="1632" y="338"/>
                    <a:pt x="1614" y="320"/>
                  </a:cubicBezTo>
                  <a:lnTo>
                    <a:pt x="1538" y="320"/>
                  </a:lnTo>
                  <a:cubicBezTo>
                    <a:pt x="1443" y="320"/>
                    <a:pt x="1353" y="302"/>
                    <a:pt x="1258" y="284"/>
                  </a:cubicBezTo>
                  <a:cubicBezTo>
                    <a:pt x="1163" y="262"/>
                    <a:pt x="1069" y="244"/>
                    <a:pt x="956" y="226"/>
                  </a:cubicBezTo>
                  <a:cubicBezTo>
                    <a:pt x="920" y="226"/>
                    <a:pt x="861" y="208"/>
                    <a:pt x="825" y="208"/>
                  </a:cubicBezTo>
                  <a:cubicBezTo>
                    <a:pt x="789" y="190"/>
                    <a:pt x="731" y="190"/>
                    <a:pt x="695" y="172"/>
                  </a:cubicBezTo>
                  <a:cubicBezTo>
                    <a:pt x="600" y="149"/>
                    <a:pt x="505" y="131"/>
                    <a:pt x="429" y="113"/>
                  </a:cubicBezTo>
                  <a:cubicBezTo>
                    <a:pt x="357" y="95"/>
                    <a:pt x="262" y="77"/>
                    <a:pt x="203" y="59"/>
                  </a:cubicBezTo>
                  <a:cubicBezTo>
                    <a:pt x="131" y="36"/>
                    <a:pt x="73" y="18"/>
                    <a:pt x="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82;p60">
              <a:extLst>
                <a:ext uri="{FF2B5EF4-FFF2-40B4-BE49-F238E27FC236}">
                  <a16:creationId xmlns:a16="http://schemas.microsoft.com/office/drawing/2014/main" id="{67720AD6-BA5A-4E5D-88DA-43367619B982}"/>
                </a:ext>
              </a:extLst>
            </p:cNvPr>
            <p:cNvSpPr/>
            <p:nvPr/>
          </p:nvSpPr>
          <p:spPr>
            <a:xfrm rot="968775">
              <a:off x="7443359" y="4101056"/>
              <a:ext cx="301323" cy="415125"/>
            </a:xfrm>
            <a:custGeom>
              <a:avLst/>
              <a:gdLst/>
              <a:ahLst/>
              <a:cxnLst/>
              <a:rect l="l" t="t" r="r" b="b"/>
              <a:pathLst>
                <a:path w="3548" h="4888" extrusionOk="0">
                  <a:moveTo>
                    <a:pt x="2610" y="2723"/>
                  </a:moveTo>
                  <a:cubicBezTo>
                    <a:pt x="2065" y="1880"/>
                    <a:pt x="1127" y="582"/>
                    <a:pt x="149" y="1"/>
                  </a:cubicBezTo>
                  <a:cubicBezTo>
                    <a:pt x="0" y="1335"/>
                    <a:pt x="0" y="2575"/>
                    <a:pt x="18" y="2931"/>
                  </a:cubicBezTo>
                  <a:cubicBezTo>
                    <a:pt x="36" y="3422"/>
                    <a:pt x="415" y="3963"/>
                    <a:pt x="825" y="4116"/>
                  </a:cubicBezTo>
                  <a:cubicBezTo>
                    <a:pt x="1709" y="4436"/>
                    <a:pt x="2628" y="4698"/>
                    <a:pt x="3548" y="4887"/>
                  </a:cubicBezTo>
                  <a:cubicBezTo>
                    <a:pt x="3322" y="4098"/>
                    <a:pt x="2966" y="3327"/>
                    <a:pt x="2610" y="2723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83;p60">
              <a:extLst>
                <a:ext uri="{FF2B5EF4-FFF2-40B4-BE49-F238E27FC236}">
                  <a16:creationId xmlns:a16="http://schemas.microsoft.com/office/drawing/2014/main" id="{35288CE5-B4C0-4EB5-B956-C2CF7F06CBF2}"/>
                </a:ext>
              </a:extLst>
            </p:cNvPr>
            <p:cNvSpPr/>
            <p:nvPr/>
          </p:nvSpPr>
          <p:spPr>
            <a:xfrm rot="968775">
              <a:off x="7887821" y="4421407"/>
              <a:ext cx="360262" cy="269645"/>
            </a:xfrm>
            <a:custGeom>
              <a:avLst/>
              <a:gdLst/>
              <a:ahLst/>
              <a:cxnLst/>
              <a:rect l="l" t="t" r="r" b="b"/>
              <a:pathLst>
                <a:path w="4242" h="3175" extrusionOk="0">
                  <a:moveTo>
                    <a:pt x="2083" y="956"/>
                  </a:moveTo>
                  <a:cubicBezTo>
                    <a:pt x="1181" y="1597"/>
                    <a:pt x="636" y="2349"/>
                    <a:pt x="0" y="3098"/>
                  </a:cubicBezTo>
                  <a:cubicBezTo>
                    <a:pt x="825" y="3156"/>
                    <a:pt x="1668" y="3174"/>
                    <a:pt x="2533" y="3120"/>
                  </a:cubicBezTo>
                  <a:cubicBezTo>
                    <a:pt x="2984" y="3098"/>
                    <a:pt x="3494" y="2687"/>
                    <a:pt x="3642" y="2237"/>
                  </a:cubicBezTo>
                  <a:cubicBezTo>
                    <a:pt x="3755" y="1953"/>
                    <a:pt x="4016" y="1051"/>
                    <a:pt x="4242" y="1"/>
                  </a:cubicBezTo>
                  <a:cubicBezTo>
                    <a:pt x="3494" y="208"/>
                    <a:pt x="2795" y="470"/>
                    <a:pt x="2083" y="956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84;p60">
              <a:extLst>
                <a:ext uri="{FF2B5EF4-FFF2-40B4-BE49-F238E27FC236}">
                  <a16:creationId xmlns:a16="http://schemas.microsoft.com/office/drawing/2014/main" id="{607E3B3E-DEDC-4FBC-AA34-D91C2F6A4259}"/>
                </a:ext>
              </a:extLst>
            </p:cNvPr>
            <p:cNvSpPr/>
            <p:nvPr/>
          </p:nvSpPr>
          <p:spPr>
            <a:xfrm rot="968775">
              <a:off x="7954737" y="4462805"/>
              <a:ext cx="234315" cy="210620"/>
            </a:xfrm>
            <a:custGeom>
              <a:avLst/>
              <a:gdLst/>
              <a:ahLst/>
              <a:cxnLst/>
              <a:rect l="l" t="t" r="r" b="b"/>
              <a:pathLst>
                <a:path w="2759" h="2480" extrusionOk="0">
                  <a:moveTo>
                    <a:pt x="2759" y="1"/>
                  </a:moveTo>
                  <a:cubicBezTo>
                    <a:pt x="2759" y="1"/>
                    <a:pt x="2705" y="19"/>
                    <a:pt x="2610" y="59"/>
                  </a:cubicBezTo>
                  <a:cubicBezTo>
                    <a:pt x="2574" y="77"/>
                    <a:pt x="2497" y="95"/>
                    <a:pt x="2443" y="131"/>
                  </a:cubicBezTo>
                  <a:cubicBezTo>
                    <a:pt x="2403" y="149"/>
                    <a:pt x="2367" y="149"/>
                    <a:pt x="2331" y="172"/>
                  </a:cubicBezTo>
                  <a:cubicBezTo>
                    <a:pt x="2290" y="190"/>
                    <a:pt x="2254" y="208"/>
                    <a:pt x="2218" y="226"/>
                  </a:cubicBezTo>
                  <a:cubicBezTo>
                    <a:pt x="2141" y="285"/>
                    <a:pt x="2065" y="321"/>
                    <a:pt x="1970" y="375"/>
                  </a:cubicBezTo>
                  <a:cubicBezTo>
                    <a:pt x="1880" y="433"/>
                    <a:pt x="1785" y="487"/>
                    <a:pt x="1690" y="546"/>
                  </a:cubicBezTo>
                  <a:cubicBezTo>
                    <a:pt x="1614" y="623"/>
                    <a:pt x="1519" y="677"/>
                    <a:pt x="1429" y="753"/>
                  </a:cubicBezTo>
                  <a:cubicBezTo>
                    <a:pt x="1334" y="826"/>
                    <a:pt x="1240" y="902"/>
                    <a:pt x="1145" y="979"/>
                  </a:cubicBezTo>
                  <a:cubicBezTo>
                    <a:pt x="1050" y="1051"/>
                    <a:pt x="978" y="1146"/>
                    <a:pt x="884" y="1222"/>
                  </a:cubicBezTo>
                  <a:cubicBezTo>
                    <a:pt x="807" y="1299"/>
                    <a:pt x="730" y="1389"/>
                    <a:pt x="658" y="1466"/>
                  </a:cubicBezTo>
                  <a:cubicBezTo>
                    <a:pt x="618" y="1524"/>
                    <a:pt x="582" y="1560"/>
                    <a:pt x="545" y="1596"/>
                  </a:cubicBezTo>
                  <a:cubicBezTo>
                    <a:pt x="505" y="1637"/>
                    <a:pt x="487" y="1691"/>
                    <a:pt x="451" y="1727"/>
                  </a:cubicBezTo>
                  <a:cubicBezTo>
                    <a:pt x="415" y="1768"/>
                    <a:pt x="392" y="1804"/>
                    <a:pt x="356" y="1840"/>
                  </a:cubicBezTo>
                  <a:cubicBezTo>
                    <a:pt x="338" y="1880"/>
                    <a:pt x="302" y="1916"/>
                    <a:pt x="280" y="1952"/>
                  </a:cubicBezTo>
                  <a:cubicBezTo>
                    <a:pt x="261" y="1993"/>
                    <a:pt x="225" y="2029"/>
                    <a:pt x="207" y="2065"/>
                  </a:cubicBezTo>
                  <a:cubicBezTo>
                    <a:pt x="189" y="2106"/>
                    <a:pt x="167" y="2142"/>
                    <a:pt x="149" y="2160"/>
                  </a:cubicBezTo>
                  <a:cubicBezTo>
                    <a:pt x="113" y="2236"/>
                    <a:pt x="95" y="2291"/>
                    <a:pt x="54" y="2331"/>
                  </a:cubicBezTo>
                  <a:cubicBezTo>
                    <a:pt x="18" y="2426"/>
                    <a:pt x="0" y="2480"/>
                    <a:pt x="0" y="2480"/>
                  </a:cubicBezTo>
                  <a:cubicBezTo>
                    <a:pt x="0" y="2480"/>
                    <a:pt x="36" y="2426"/>
                    <a:pt x="95" y="2349"/>
                  </a:cubicBezTo>
                  <a:cubicBezTo>
                    <a:pt x="131" y="2313"/>
                    <a:pt x="167" y="2255"/>
                    <a:pt x="207" y="2218"/>
                  </a:cubicBezTo>
                  <a:cubicBezTo>
                    <a:pt x="243" y="2178"/>
                    <a:pt x="261" y="2160"/>
                    <a:pt x="280" y="2124"/>
                  </a:cubicBezTo>
                  <a:cubicBezTo>
                    <a:pt x="320" y="2088"/>
                    <a:pt x="338" y="2065"/>
                    <a:pt x="374" y="2029"/>
                  </a:cubicBezTo>
                  <a:cubicBezTo>
                    <a:pt x="433" y="1952"/>
                    <a:pt x="487" y="1898"/>
                    <a:pt x="563" y="1822"/>
                  </a:cubicBezTo>
                  <a:cubicBezTo>
                    <a:pt x="600" y="1786"/>
                    <a:pt x="640" y="1750"/>
                    <a:pt x="658" y="1709"/>
                  </a:cubicBezTo>
                  <a:cubicBezTo>
                    <a:pt x="694" y="1673"/>
                    <a:pt x="730" y="1637"/>
                    <a:pt x="771" y="1596"/>
                  </a:cubicBezTo>
                  <a:cubicBezTo>
                    <a:pt x="825" y="1560"/>
                    <a:pt x="866" y="1524"/>
                    <a:pt x="902" y="1466"/>
                  </a:cubicBezTo>
                  <a:cubicBezTo>
                    <a:pt x="938" y="1430"/>
                    <a:pt x="978" y="1389"/>
                    <a:pt x="1014" y="1353"/>
                  </a:cubicBezTo>
                  <a:cubicBezTo>
                    <a:pt x="1109" y="1276"/>
                    <a:pt x="1181" y="1204"/>
                    <a:pt x="1276" y="1128"/>
                  </a:cubicBezTo>
                  <a:cubicBezTo>
                    <a:pt x="1370" y="1051"/>
                    <a:pt x="1447" y="979"/>
                    <a:pt x="1542" y="902"/>
                  </a:cubicBezTo>
                  <a:cubicBezTo>
                    <a:pt x="1578" y="866"/>
                    <a:pt x="1632" y="826"/>
                    <a:pt x="1672" y="790"/>
                  </a:cubicBezTo>
                  <a:cubicBezTo>
                    <a:pt x="1708" y="753"/>
                    <a:pt x="1767" y="713"/>
                    <a:pt x="1803" y="695"/>
                  </a:cubicBezTo>
                  <a:cubicBezTo>
                    <a:pt x="1839" y="659"/>
                    <a:pt x="1880" y="623"/>
                    <a:pt x="1934" y="582"/>
                  </a:cubicBezTo>
                  <a:cubicBezTo>
                    <a:pt x="1970" y="564"/>
                    <a:pt x="2010" y="528"/>
                    <a:pt x="2047" y="487"/>
                  </a:cubicBezTo>
                  <a:cubicBezTo>
                    <a:pt x="2141" y="433"/>
                    <a:pt x="2218" y="375"/>
                    <a:pt x="2272" y="321"/>
                  </a:cubicBezTo>
                  <a:cubicBezTo>
                    <a:pt x="2349" y="285"/>
                    <a:pt x="2421" y="226"/>
                    <a:pt x="2479" y="190"/>
                  </a:cubicBezTo>
                  <a:cubicBezTo>
                    <a:pt x="2533" y="149"/>
                    <a:pt x="2592" y="113"/>
                    <a:pt x="2628" y="95"/>
                  </a:cubicBezTo>
                  <a:cubicBezTo>
                    <a:pt x="2723" y="37"/>
                    <a:pt x="2759" y="1"/>
                    <a:pt x="2759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85;p60">
              <a:extLst>
                <a:ext uri="{FF2B5EF4-FFF2-40B4-BE49-F238E27FC236}">
                  <a16:creationId xmlns:a16="http://schemas.microsoft.com/office/drawing/2014/main" id="{36ABFC10-771B-4DD2-B7EB-35AAFB03230D}"/>
                </a:ext>
              </a:extLst>
            </p:cNvPr>
            <p:cNvSpPr/>
            <p:nvPr/>
          </p:nvSpPr>
          <p:spPr>
            <a:xfrm rot="968775">
              <a:off x="7496899" y="4199656"/>
              <a:ext cx="172318" cy="264634"/>
            </a:xfrm>
            <a:custGeom>
              <a:avLst/>
              <a:gdLst/>
              <a:ahLst/>
              <a:cxnLst/>
              <a:rect l="l" t="t" r="r" b="b"/>
              <a:pathLst>
                <a:path w="2029" h="3116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41" y="54"/>
                    <a:pt x="113" y="131"/>
                  </a:cubicBezTo>
                  <a:cubicBezTo>
                    <a:pt x="154" y="167"/>
                    <a:pt x="190" y="208"/>
                    <a:pt x="244" y="262"/>
                  </a:cubicBezTo>
                  <a:cubicBezTo>
                    <a:pt x="266" y="280"/>
                    <a:pt x="284" y="320"/>
                    <a:pt x="320" y="356"/>
                  </a:cubicBezTo>
                  <a:cubicBezTo>
                    <a:pt x="338" y="374"/>
                    <a:pt x="356" y="410"/>
                    <a:pt x="397" y="451"/>
                  </a:cubicBezTo>
                  <a:cubicBezTo>
                    <a:pt x="451" y="505"/>
                    <a:pt x="510" y="582"/>
                    <a:pt x="564" y="658"/>
                  </a:cubicBezTo>
                  <a:cubicBezTo>
                    <a:pt x="604" y="694"/>
                    <a:pt x="640" y="749"/>
                    <a:pt x="659" y="789"/>
                  </a:cubicBezTo>
                  <a:cubicBezTo>
                    <a:pt x="695" y="825"/>
                    <a:pt x="735" y="861"/>
                    <a:pt x="753" y="920"/>
                  </a:cubicBezTo>
                  <a:cubicBezTo>
                    <a:pt x="789" y="956"/>
                    <a:pt x="830" y="1015"/>
                    <a:pt x="866" y="1051"/>
                  </a:cubicBezTo>
                  <a:cubicBezTo>
                    <a:pt x="884" y="1087"/>
                    <a:pt x="920" y="1145"/>
                    <a:pt x="961" y="1181"/>
                  </a:cubicBezTo>
                  <a:cubicBezTo>
                    <a:pt x="1015" y="1276"/>
                    <a:pt x="1091" y="1389"/>
                    <a:pt x="1145" y="1483"/>
                  </a:cubicBezTo>
                  <a:cubicBezTo>
                    <a:pt x="1204" y="1578"/>
                    <a:pt x="1281" y="1673"/>
                    <a:pt x="1335" y="1763"/>
                  </a:cubicBezTo>
                  <a:cubicBezTo>
                    <a:pt x="1353" y="1821"/>
                    <a:pt x="1393" y="1875"/>
                    <a:pt x="1411" y="1916"/>
                  </a:cubicBezTo>
                  <a:cubicBezTo>
                    <a:pt x="1447" y="1970"/>
                    <a:pt x="1465" y="2011"/>
                    <a:pt x="1506" y="2065"/>
                  </a:cubicBezTo>
                  <a:cubicBezTo>
                    <a:pt x="1524" y="2101"/>
                    <a:pt x="1542" y="2159"/>
                    <a:pt x="1578" y="2196"/>
                  </a:cubicBezTo>
                  <a:cubicBezTo>
                    <a:pt x="1596" y="2254"/>
                    <a:pt x="1637" y="2290"/>
                    <a:pt x="1655" y="2349"/>
                  </a:cubicBezTo>
                  <a:cubicBezTo>
                    <a:pt x="1691" y="2421"/>
                    <a:pt x="1749" y="2516"/>
                    <a:pt x="1785" y="2592"/>
                  </a:cubicBezTo>
                  <a:cubicBezTo>
                    <a:pt x="1821" y="2664"/>
                    <a:pt x="1862" y="2741"/>
                    <a:pt x="1880" y="2818"/>
                  </a:cubicBezTo>
                  <a:cubicBezTo>
                    <a:pt x="1916" y="2872"/>
                    <a:pt x="1934" y="2930"/>
                    <a:pt x="1957" y="2984"/>
                  </a:cubicBezTo>
                  <a:cubicBezTo>
                    <a:pt x="2011" y="3079"/>
                    <a:pt x="2029" y="3115"/>
                    <a:pt x="2029" y="3115"/>
                  </a:cubicBezTo>
                  <a:cubicBezTo>
                    <a:pt x="2029" y="3115"/>
                    <a:pt x="2029" y="3061"/>
                    <a:pt x="1993" y="2966"/>
                  </a:cubicBezTo>
                  <a:cubicBezTo>
                    <a:pt x="1993" y="2912"/>
                    <a:pt x="1975" y="2854"/>
                    <a:pt x="1957" y="2777"/>
                  </a:cubicBezTo>
                  <a:cubicBezTo>
                    <a:pt x="1934" y="2741"/>
                    <a:pt x="1934" y="2705"/>
                    <a:pt x="1916" y="2664"/>
                  </a:cubicBezTo>
                  <a:cubicBezTo>
                    <a:pt x="1916" y="2628"/>
                    <a:pt x="1898" y="2592"/>
                    <a:pt x="1880" y="2552"/>
                  </a:cubicBezTo>
                  <a:cubicBezTo>
                    <a:pt x="1862" y="2461"/>
                    <a:pt x="1821" y="2385"/>
                    <a:pt x="1785" y="2272"/>
                  </a:cubicBezTo>
                  <a:cubicBezTo>
                    <a:pt x="1749" y="2178"/>
                    <a:pt x="1691" y="2083"/>
                    <a:pt x="1655" y="1988"/>
                  </a:cubicBezTo>
                  <a:cubicBezTo>
                    <a:pt x="1596" y="1875"/>
                    <a:pt x="1560" y="1785"/>
                    <a:pt x="1483" y="1673"/>
                  </a:cubicBezTo>
                  <a:cubicBezTo>
                    <a:pt x="1429" y="1578"/>
                    <a:pt x="1371" y="1483"/>
                    <a:pt x="1317" y="1371"/>
                  </a:cubicBezTo>
                  <a:cubicBezTo>
                    <a:pt x="1240" y="1276"/>
                    <a:pt x="1186" y="1181"/>
                    <a:pt x="1109" y="1087"/>
                  </a:cubicBezTo>
                  <a:cubicBezTo>
                    <a:pt x="1033" y="996"/>
                    <a:pt x="961" y="902"/>
                    <a:pt x="902" y="807"/>
                  </a:cubicBezTo>
                  <a:cubicBezTo>
                    <a:pt x="866" y="771"/>
                    <a:pt x="830" y="731"/>
                    <a:pt x="789" y="694"/>
                  </a:cubicBezTo>
                  <a:cubicBezTo>
                    <a:pt x="753" y="636"/>
                    <a:pt x="717" y="600"/>
                    <a:pt x="677" y="564"/>
                  </a:cubicBezTo>
                  <a:cubicBezTo>
                    <a:pt x="640" y="523"/>
                    <a:pt x="604" y="505"/>
                    <a:pt x="582" y="469"/>
                  </a:cubicBezTo>
                  <a:cubicBezTo>
                    <a:pt x="546" y="433"/>
                    <a:pt x="510" y="392"/>
                    <a:pt x="469" y="374"/>
                  </a:cubicBezTo>
                  <a:lnTo>
                    <a:pt x="379" y="280"/>
                  </a:lnTo>
                  <a:cubicBezTo>
                    <a:pt x="338" y="262"/>
                    <a:pt x="320" y="226"/>
                    <a:pt x="284" y="208"/>
                  </a:cubicBezTo>
                  <a:cubicBezTo>
                    <a:pt x="226" y="167"/>
                    <a:pt x="190" y="131"/>
                    <a:pt x="131" y="95"/>
                  </a:cubicBezTo>
                  <a:cubicBezTo>
                    <a:pt x="59" y="3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86;p60">
              <a:extLst>
                <a:ext uri="{FF2B5EF4-FFF2-40B4-BE49-F238E27FC236}">
                  <a16:creationId xmlns:a16="http://schemas.microsoft.com/office/drawing/2014/main" id="{CC5A1ADD-E9D0-43E5-8E45-213C989466D9}"/>
                </a:ext>
              </a:extLst>
            </p:cNvPr>
            <p:cNvSpPr/>
            <p:nvPr/>
          </p:nvSpPr>
          <p:spPr>
            <a:xfrm rot="968775">
              <a:off x="7905652" y="3647154"/>
              <a:ext cx="46370" cy="100384"/>
            </a:xfrm>
            <a:custGeom>
              <a:avLst/>
              <a:gdLst/>
              <a:ahLst/>
              <a:cxnLst/>
              <a:rect l="l" t="t" r="r" b="b"/>
              <a:pathLst>
                <a:path w="546" h="1182" extrusionOk="0">
                  <a:moveTo>
                    <a:pt x="0" y="0"/>
                  </a:moveTo>
                  <a:cubicBezTo>
                    <a:pt x="0" y="0"/>
                    <a:pt x="18" y="18"/>
                    <a:pt x="18" y="54"/>
                  </a:cubicBezTo>
                  <a:cubicBezTo>
                    <a:pt x="36" y="72"/>
                    <a:pt x="36" y="90"/>
                    <a:pt x="59" y="113"/>
                  </a:cubicBezTo>
                  <a:cubicBezTo>
                    <a:pt x="59" y="131"/>
                    <a:pt x="77" y="167"/>
                    <a:pt x="77" y="185"/>
                  </a:cubicBezTo>
                  <a:cubicBezTo>
                    <a:pt x="95" y="226"/>
                    <a:pt x="113" y="262"/>
                    <a:pt x="113" y="280"/>
                  </a:cubicBezTo>
                  <a:cubicBezTo>
                    <a:pt x="131" y="316"/>
                    <a:pt x="149" y="356"/>
                    <a:pt x="172" y="392"/>
                  </a:cubicBezTo>
                  <a:cubicBezTo>
                    <a:pt x="190" y="410"/>
                    <a:pt x="208" y="451"/>
                    <a:pt x="208" y="487"/>
                  </a:cubicBezTo>
                  <a:cubicBezTo>
                    <a:pt x="226" y="523"/>
                    <a:pt x="244" y="564"/>
                    <a:pt x="262" y="600"/>
                  </a:cubicBezTo>
                  <a:cubicBezTo>
                    <a:pt x="284" y="636"/>
                    <a:pt x="302" y="676"/>
                    <a:pt x="320" y="712"/>
                  </a:cubicBezTo>
                  <a:cubicBezTo>
                    <a:pt x="320" y="730"/>
                    <a:pt x="338" y="748"/>
                    <a:pt x="338" y="767"/>
                  </a:cubicBezTo>
                  <a:cubicBezTo>
                    <a:pt x="356" y="789"/>
                    <a:pt x="356" y="789"/>
                    <a:pt x="356" y="807"/>
                  </a:cubicBezTo>
                  <a:cubicBezTo>
                    <a:pt x="374" y="843"/>
                    <a:pt x="397" y="879"/>
                    <a:pt x="415" y="920"/>
                  </a:cubicBezTo>
                  <a:cubicBezTo>
                    <a:pt x="433" y="938"/>
                    <a:pt x="433" y="974"/>
                    <a:pt x="451" y="992"/>
                  </a:cubicBezTo>
                  <a:cubicBezTo>
                    <a:pt x="469" y="1032"/>
                    <a:pt x="469" y="1051"/>
                    <a:pt x="487" y="1069"/>
                  </a:cubicBezTo>
                  <a:cubicBezTo>
                    <a:pt x="487" y="1105"/>
                    <a:pt x="510" y="1127"/>
                    <a:pt x="510" y="1145"/>
                  </a:cubicBezTo>
                  <a:cubicBezTo>
                    <a:pt x="528" y="1163"/>
                    <a:pt x="528" y="1181"/>
                    <a:pt x="528" y="1181"/>
                  </a:cubicBezTo>
                  <a:cubicBezTo>
                    <a:pt x="528" y="1181"/>
                    <a:pt x="546" y="1163"/>
                    <a:pt x="546" y="1127"/>
                  </a:cubicBezTo>
                  <a:lnTo>
                    <a:pt x="546" y="1069"/>
                  </a:lnTo>
                  <a:lnTo>
                    <a:pt x="546" y="974"/>
                  </a:lnTo>
                  <a:cubicBezTo>
                    <a:pt x="528" y="938"/>
                    <a:pt x="528" y="920"/>
                    <a:pt x="528" y="879"/>
                  </a:cubicBezTo>
                  <a:cubicBezTo>
                    <a:pt x="510" y="843"/>
                    <a:pt x="510" y="807"/>
                    <a:pt x="487" y="767"/>
                  </a:cubicBezTo>
                  <a:cubicBezTo>
                    <a:pt x="487" y="730"/>
                    <a:pt x="469" y="694"/>
                    <a:pt x="451" y="654"/>
                  </a:cubicBezTo>
                  <a:cubicBezTo>
                    <a:pt x="433" y="618"/>
                    <a:pt x="433" y="582"/>
                    <a:pt x="415" y="523"/>
                  </a:cubicBezTo>
                  <a:cubicBezTo>
                    <a:pt x="397" y="487"/>
                    <a:pt x="374" y="451"/>
                    <a:pt x="356" y="428"/>
                  </a:cubicBezTo>
                  <a:cubicBezTo>
                    <a:pt x="338" y="392"/>
                    <a:pt x="302" y="356"/>
                    <a:pt x="284" y="316"/>
                  </a:cubicBezTo>
                  <a:cubicBezTo>
                    <a:pt x="262" y="280"/>
                    <a:pt x="244" y="262"/>
                    <a:pt x="226" y="226"/>
                  </a:cubicBezTo>
                  <a:cubicBezTo>
                    <a:pt x="208" y="203"/>
                    <a:pt x="172" y="167"/>
                    <a:pt x="149" y="149"/>
                  </a:cubicBezTo>
                  <a:cubicBezTo>
                    <a:pt x="113" y="90"/>
                    <a:pt x="77" y="54"/>
                    <a:pt x="59" y="36"/>
                  </a:cubicBezTo>
                  <a:cubicBezTo>
                    <a:pt x="19" y="1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87;p60">
              <a:extLst>
                <a:ext uri="{FF2B5EF4-FFF2-40B4-BE49-F238E27FC236}">
                  <a16:creationId xmlns:a16="http://schemas.microsoft.com/office/drawing/2014/main" id="{AB428A89-953A-47E8-BB38-BD236EDF10D0}"/>
                </a:ext>
              </a:extLst>
            </p:cNvPr>
            <p:cNvSpPr/>
            <p:nvPr/>
          </p:nvSpPr>
          <p:spPr>
            <a:xfrm rot="968775">
              <a:off x="7757653" y="4476167"/>
              <a:ext cx="35330" cy="35330"/>
            </a:xfrm>
            <a:custGeom>
              <a:avLst/>
              <a:gdLst/>
              <a:ahLst/>
              <a:cxnLst/>
              <a:rect l="l" t="t" r="r" b="b"/>
              <a:pathLst>
                <a:path w="416" h="416" extrusionOk="0">
                  <a:moveTo>
                    <a:pt x="416" y="208"/>
                  </a:moveTo>
                  <a:cubicBezTo>
                    <a:pt x="416" y="303"/>
                    <a:pt x="321" y="397"/>
                    <a:pt x="226" y="415"/>
                  </a:cubicBezTo>
                  <a:cubicBezTo>
                    <a:pt x="114" y="415"/>
                    <a:pt x="23" y="321"/>
                    <a:pt x="1" y="208"/>
                  </a:cubicBezTo>
                  <a:cubicBezTo>
                    <a:pt x="1" y="95"/>
                    <a:pt x="96" y="1"/>
                    <a:pt x="208" y="1"/>
                  </a:cubicBezTo>
                  <a:cubicBezTo>
                    <a:pt x="321" y="1"/>
                    <a:pt x="416" y="95"/>
                    <a:pt x="416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88;p60">
              <a:extLst>
                <a:ext uri="{FF2B5EF4-FFF2-40B4-BE49-F238E27FC236}">
                  <a16:creationId xmlns:a16="http://schemas.microsoft.com/office/drawing/2014/main" id="{9F88A8FD-E3A9-4ABE-9EFE-02A47925AF56}"/>
                </a:ext>
              </a:extLst>
            </p:cNvPr>
            <p:cNvSpPr/>
            <p:nvPr/>
          </p:nvSpPr>
          <p:spPr>
            <a:xfrm rot="968775">
              <a:off x="8313127" y="4153405"/>
              <a:ext cx="22251" cy="22251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262" y="131"/>
                  </a:moveTo>
                  <a:cubicBezTo>
                    <a:pt x="262" y="208"/>
                    <a:pt x="203" y="262"/>
                    <a:pt x="131" y="262"/>
                  </a:cubicBezTo>
                  <a:cubicBezTo>
                    <a:pt x="54" y="262"/>
                    <a:pt x="0" y="208"/>
                    <a:pt x="0" y="149"/>
                  </a:cubicBezTo>
                  <a:cubicBezTo>
                    <a:pt x="0" y="77"/>
                    <a:pt x="54" y="18"/>
                    <a:pt x="131" y="0"/>
                  </a:cubicBezTo>
                  <a:cubicBezTo>
                    <a:pt x="203" y="0"/>
                    <a:pt x="262" y="59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89;p60">
              <a:extLst>
                <a:ext uri="{FF2B5EF4-FFF2-40B4-BE49-F238E27FC236}">
                  <a16:creationId xmlns:a16="http://schemas.microsoft.com/office/drawing/2014/main" id="{C5836C40-D5FE-4E1E-A40C-AA04BDE9F0A6}"/>
                </a:ext>
              </a:extLst>
            </p:cNvPr>
            <p:cNvSpPr/>
            <p:nvPr/>
          </p:nvSpPr>
          <p:spPr>
            <a:xfrm rot="968775">
              <a:off x="8225808" y="4362633"/>
              <a:ext cx="35245" cy="35330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415" y="208"/>
                  </a:moveTo>
                  <a:cubicBezTo>
                    <a:pt x="415" y="320"/>
                    <a:pt x="338" y="415"/>
                    <a:pt x="226" y="415"/>
                  </a:cubicBezTo>
                  <a:cubicBezTo>
                    <a:pt x="113" y="415"/>
                    <a:pt x="18" y="338"/>
                    <a:pt x="0" y="226"/>
                  </a:cubicBezTo>
                  <a:cubicBezTo>
                    <a:pt x="0" y="113"/>
                    <a:pt x="95" y="23"/>
                    <a:pt x="208" y="23"/>
                  </a:cubicBezTo>
                  <a:cubicBezTo>
                    <a:pt x="320" y="0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90;p60">
              <a:extLst>
                <a:ext uri="{FF2B5EF4-FFF2-40B4-BE49-F238E27FC236}">
                  <a16:creationId xmlns:a16="http://schemas.microsoft.com/office/drawing/2014/main" id="{7BA0BA19-8724-4B94-BFF1-B99485608A92}"/>
                </a:ext>
              </a:extLst>
            </p:cNvPr>
            <p:cNvSpPr/>
            <p:nvPr/>
          </p:nvSpPr>
          <p:spPr>
            <a:xfrm rot="968775">
              <a:off x="7709801" y="4269767"/>
              <a:ext cx="34905" cy="35330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2"/>
                    <a:pt x="316" y="397"/>
                    <a:pt x="204" y="415"/>
                  </a:cubicBezTo>
                  <a:cubicBezTo>
                    <a:pt x="91" y="415"/>
                    <a:pt x="1" y="320"/>
                    <a:pt x="1" y="208"/>
                  </a:cubicBezTo>
                  <a:cubicBezTo>
                    <a:pt x="1" y="95"/>
                    <a:pt x="91" y="0"/>
                    <a:pt x="186" y="0"/>
                  </a:cubicBezTo>
                  <a:cubicBezTo>
                    <a:pt x="298" y="0"/>
                    <a:pt x="393" y="95"/>
                    <a:pt x="411" y="190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91;p60">
              <a:extLst>
                <a:ext uri="{FF2B5EF4-FFF2-40B4-BE49-F238E27FC236}">
                  <a16:creationId xmlns:a16="http://schemas.microsoft.com/office/drawing/2014/main" id="{361115C7-76B6-481E-8123-002480B16DAA}"/>
                </a:ext>
              </a:extLst>
            </p:cNvPr>
            <p:cNvSpPr/>
            <p:nvPr/>
          </p:nvSpPr>
          <p:spPr>
            <a:xfrm rot="968775">
              <a:off x="7583066" y="4053674"/>
              <a:ext cx="34905" cy="35330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3"/>
                    <a:pt x="316" y="398"/>
                    <a:pt x="203" y="398"/>
                  </a:cubicBezTo>
                  <a:cubicBezTo>
                    <a:pt x="91" y="416"/>
                    <a:pt x="1" y="321"/>
                    <a:pt x="1" y="208"/>
                  </a:cubicBezTo>
                  <a:cubicBezTo>
                    <a:pt x="1" y="96"/>
                    <a:pt x="73" y="1"/>
                    <a:pt x="185" y="1"/>
                  </a:cubicBezTo>
                  <a:cubicBezTo>
                    <a:pt x="298" y="1"/>
                    <a:pt x="393" y="78"/>
                    <a:pt x="411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92;p60">
              <a:extLst>
                <a:ext uri="{FF2B5EF4-FFF2-40B4-BE49-F238E27FC236}">
                  <a16:creationId xmlns:a16="http://schemas.microsoft.com/office/drawing/2014/main" id="{E11FD5F0-9468-4A5A-8B29-DF976905A83D}"/>
                </a:ext>
              </a:extLst>
            </p:cNvPr>
            <p:cNvSpPr/>
            <p:nvPr/>
          </p:nvSpPr>
          <p:spPr>
            <a:xfrm rot="968775">
              <a:off x="7832457" y="4366647"/>
              <a:ext cx="25308" cy="25733"/>
            </a:xfrm>
            <a:custGeom>
              <a:avLst/>
              <a:gdLst/>
              <a:ahLst/>
              <a:cxnLst/>
              <a:rect l="l" t="t" r="r" b="b"/>
              <a:pathLst>
                <a:path w="298" h="303" extrusionOk="0">
                  <a:moveTo>
                    <a:pt x="298" y="154"/>
                  </a:moveTo>
                  <a:cubicBezTo>
                    <a:pt x="298" y="226"/>
                    <a:pt x="244" y="285"/>
                    <a:pt x="167" y="303"/>
                  </a:cubicBezTo>
                  <a:cubicBezTo>
                    <a:pt x="72" y="303"/>
                    <a:pt x="18" y="226"/>
                    <a:pt x="18" y="154"/>
                  </a:cubicBezTo>
                  <a:cubicBezTo>
                    <a:pt x="0" y="77"/>
                    <a:pt x="72" y="1"/>
                    <a:pt x="149" y="1"/>
                  </a:cubicBezTo>
                  <a:cubicBezTo>
                    <a:pt x="226" y="1"/>
                    <a:pt x="298" y="59"/>
                    <a:pt x="298" y="15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93;p60">
              <a:extLst>
                <a:ext uri="{FF2B5EF4-FFF2-40B4-BE49-F238E27FC236}">
                  <a16:creationId xmlns:a16="http://schemas.microsoft.com/office/drawing/2014/main" id="{A85EC19C-EF6C-4CFC-B3C4-C440E3AD3876}"/>
                </a:ext>
              </a:extLst>
            </p:cNvPr>
            <p:cNvSpPr/>
            <p:nvPr/>
          </p:nvSpPr>
          <p:spPr>
            <a:xfrm rot="968775">
              <a:off x="8152086" y="4180266"/>
              <a:ext cx="25733" cy="24204"/>
            </a:xfrm>
            <a:custGeom>
              <a:avLst/>
              <a:gdLst/>
              <a:ahLst/>
              <a:cxnLst/>
              <a:rect l="l" t="t" r="r" b="b"/>
              <a:pathLst>
                <a:path w="303" h="285" extrusionOk="0">
                  <a:moveTo>
                    <a:pt x="302" y="135"/>
                  </a:moveTo>
                  <a:cubicBezTo>
                    <a:pt x="302" y="226"/>
                    <a:pt x="226" y="284"/>
                    <a:pt x="154" y="284"/>
                  </a:cubicBezTo>
                  <a:cubicBezTo>
                    <a:pt x="77" y="284"/>
                    <a:pt x="0" y="226"/>
                    <a:pt x="0" y="154"/>
                  </a:cubicBezTo>
                  <a:cubicBezTo>
                    <a:pt x="0" y="77"/>
                    <a:pt x="59" y="0"/>
                    <a:pt x="154" y="0"/>
                  </a:cubicBezTo>
                  <a:cubicBezTo>
                    <a:pt x="226" y="0"/>
                    <a:pt x="284" y="59"/>
                    <a:pt x="302" y="135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94;p60">
              <a:extLst>
                <a:ext uri="{FF2B5EF4-FFF2-40B4-BE49-F238E27FC236}">
                  <a16:creationId xmlns:a16="http://schemas.microsoft.com/office/drawing/2014/main" id="{DADAD4BF-96E3-4A40-9174-4EFB2195B56F}"/>
                </a:ext>
              </a:extLst>
            </p:cNvPr>
            <p:cNvSpPr/>
            <p:nvPr/>
          </p:nvSpPr>
          <p:spPr>
            <a:xfrm rot="968775">
              <a:off x="8080444" y="4426928"/>
              <a:ext cx="25733" cy="25733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2" y="154"/>
                  </a:moveTo>
                  <a:cubicBezTo>
                    <a:pt x="302" y="226"/>
                    <a:pt x="226" y="303"/>
                    <a:pt x="154" y="303"/>
                  </a:cubicBezTo>
                  <a:cubicBezTo>
                    <a:pt x="77" y="303"/>
                    <a:pt x="0" y="244"/>
                    <a:pt x="0" y="154"/>
                  </a:cubicBezTo>
                  <a:cubicBezTo>
                    <a:pt x="0" y="78"/>
                    <a:pt x="59" y="1"/>
                    <a:pt x="154" y="1"/>
                  </a:cubicBezTo>
                  <a:cubicBezTo>
                    <a:pt x="226" y="1"/>
                    <a:pt x="284" y="60"/>
                    <a:pt x="302" y="154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95;p60">
              <a:extLst>
                <a:ext uri="{FF2B5EF4-FFF2-40B4-BE49-F238E27FC236}">
                  <a16:creationId xmlns:a16="http://schemas.microsoft.com/office/drawing/2014/main" id="{3CD6090D-21CB-4A6E-9C49-BB29F0AFA0E4}"/>
                </a:ext>
              </a:extLst>
            </p:cNvPr>
            <p:cNvSpPr/>
            <p:nvPr/>
          </p:nvSpPr>
          <p:spPr>
            <a:xfrm rot="968775">
              <a:off x="7794536" y="4026635"/>
              <a:ext cx="23865" cy="25733"/>
            </a:xfrm>
            <a:custGeom>
              <a:avLst/>
              <a:gdLst/>
              <a:ahLst/>
              <a:cxnLst/>
              <a:rect l="l" t="t" r="r" b="b"/>
              <a:pathLst>
                <a:path w="281" h="303" extrusionOk="0">
                  <a:moveTo>
                    <a:pt x="280" y="136"/>
                  </a:moveTo>
                  <a:cubicBezTo>
                    <a:pt x="280" y="226"/>
                    <a:pt x="226" y="285"/>
                    <a:pt x="149" y="285"/>
                  </a:cubicBezTo>
                  <a:cubicBezTo>
                    <a:pt x="77" y="303"/>
                    <a:pt x="1" y="226"/>
                    <a:pt x="1" y="154"/>
                  </a:cubicBezTo>
                  <a:cubicBezTo>
                    <a:pt x="1" y="77"/>
                    <a:pt x="55" y="1"/>
                    <a:pt x="131" y="1"/>
                  </a:cubicBezTo>
                  <a:cubicBezTo>
                    <a:pt x="226" y="1"/>
                    <a:pt x="280" y="59"/>
                    <a:pt x="280" y="136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96;p60">
              <a:extLst>
                <a:ext uri="{FF2B5EF4-FFF2-40B4-BE49-F238E27FC236}">
                  <a16:creationId xmlns:a16="http://schemas.microsoft.com/office/drawing/2014/main" id="{A0B290A9-ACE6-4DD6-B3B6-79D7CC9471B5}"/>
                </a:ext>
              </a:extLst>
            </p:cNvPr>
            <p:cNvSpPr/>
            <p:nvPr/>
          </p:nvSpPr>
          <p:spPr>
            <a:xfrm rot="968775">
              <a:off x="8276377" y="4256127"/>
              <a:ext cx="25733" cy="24119"/>
            </a:xfrm>
            <a:custGeom>
              <a:avLst/>
              <a:gdLst/>
              <a:ahLst/>
              <a:cxnLst/>
              <a:rect l="l" t="t" r="r" b="b"/>
              <a:pathLst>
                <a:path w="303" h="284" extrusionOk="0">
                  <a:moveTo>
                    <a:pt x="280" y="135"/>
                  </a:moveTo>
                  <a:cubicBezTo>
                    <a:pt x="303" y="207"/>
                    <a:pt x="226" y="284"/>
                    <a:pt x="149" y="284"/>
                  </a:cubicBezTo>
                  <a:cubicBezTo>
                    <a:pt x="77" y="284"/>
                    <a:pt x="1" y="225"/>
                    <a:pt x="1" y="153"/>
                  </a:cubicBezTo>
                  <a:cubicBezTo>
                    <a:pt x="1" y="77"/>
                    <a:pt x="55" y="0"/>
                    <a:pt x="131" y="0"/>
                  </a:cubicBezTo>
                  <a:cubicBezTo>
                    <a:pt x="226" y="0"/>
                    <a:pt x="280" y="59"/>
                    <a:pt x="280" y="13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97;p60">
              <a:extLst>
                <a:ext uri="{FF2B5EF4-FFF2-40B4-BE49-F238E27FC236}">
                  <a16:creationId xmlns:a16="http://schemas.microsoft.com/office/drawing/2014/main" id="{41925305-B7BD-4FEC-8D7A-3FC79897DE16}"/>
                </a:ext>
              </a:extLst>
            </p:cNvPr>
            <p:cNvSpPr/>
            <p:nvPr/>
          </p:nvSpPr>
          <p:spPr>
            <a:xfrm rot="968775">
              <a:off x="7654109" y="3866406"/>
              <a:ext cx="106924" cy="157795"/>
            </a:xfrm>
            <a:custGeom>
              <a:avLst/>
              <a:gdLst/>
              <a:ahLst/>
              <a:cxnLst/>
              <a:rect l="l" t="t" r="r" b="b"/>
              <a:pathLst>
                <a:path w="1259" h="1858" extrusionOk="0">
                  <a:moveTo>
                    <a:pt x="600" y="1"/>
                  </a:moveTo>
                  <a:cubicBezTo>
                    <a:pt x="641" y="618"/>
                    <a:pt x="866" y="866"/>
                    <a:pt x="1258" y="902"/>
                  </a:cubicBezTo>
                  <a:cubicBezTo>
                    <a:pt x="866" y="956"/>
                    <a:pt x="659" y="1258"/>
                    <a:pt x="641" y="1858"/>
                  </a:cubicBezTo>
                  <a:cubicBezTo>
                    <a:pt x="600" y="1258"/>
                    <a:pt x="415" y="956"/>
                    <a:pt x="1" y="938"/>
                  </a:cubicBezTo>
                  <a:cubicBezTo>
                    <a:pt x="393" y="884"/>
                    <a:pt x="600" y="600"/>
                    <a:pt x="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98;p60">
              <a:extLst>
                <a:ext uri="{FF2B5EF4-FFF2-40B4-BE49-F238E27FC236}">
                  <a16:creationId xmlns:a16="http://schemas.microsoft.com/office/drawing/2014/main" id="{B21451B0-D77E-441F-903D-0C5DF3BC6411}"/>
                </a:ext>
              </a:extLst>
            </p:cNvPr>
            <p:cNvSpPr/>
            <p:nvPr/>
          </p:nvSpPr>
          <p:spPr>
            <a:xfrm rot="968775">
              <a:off x="7863694" y="4398471"/>
              <a:ext cx="116860" cy="158135"/>
            </a:xfrm>
            <a:custGeom>
              <a:avLst/>
              <a:gdLst/>
              <a:ahLst/>
              <a:cxnLst/>
              <a:rect l="l" t="t" r="r" b="b"/>
              <a:pathLst>
                <a:path w="1376" h="1862" extrusionOk="0">
                  <a:moveTo>
                    <a:pt x="812" y="0"/>
                  </a:moveTo>
                  <a:cubicBezTo>
                    <a:pt x="754" y="622"/>
                    <a:pt x="961" y="902"/>
                    <a:pt x="1376" y="996"/>
                  </a:cubicBezTo>
                  <a:cubicBezTo>
                    <a:pt x="943" y="996"/>
                    <a:pt x="659" y="1240"/>
                    <a:pt x="564" y="1862"/>
                  </a:cubicBezTo>
                  <a:cubicBezTo>
                    <a:pt x="605" y="1258"/>
                    <a:pt x="452" y="920"/>
                    <a:pt x="1" y="825"/>
                  </a:cubicBezTo>
                  <a:cubicBezTo>
                    <a:pt x="434" y="825"/>
                    <a:pt x="718" y="600"/>
                    <a:pt x="812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99;p60">
              <a:extLst>
                <a:ext uri="{FF2B5EF4-FFF2-40B4-BE49-F238E27FC236}">
                  <a16:creationId xmlns:a16="http://schemas.microsoft.com/office/drawing/2014/main" id="{D65F98A2-B551-465A-825F-1ED481D39712}"/>
                </a:ext>
              </a:extLst>
            </p:cNvPr>
            <p:cNvSpPr/>
            <p:nvPr/>
          </p:nvSpPr>
          <p:spPr>
            <a:xfrm rot="968775">
              <a:off x="7926889" y="3632482"/>
              <a:ext cx="502346" cy="83144"/>
            </a:xfrm>
            <a:custGeom>
              <a:avLst/>
              <a:gdLst/>
              <a:ahLst/>
              <a:cxnLst/>
              <a:rect l="l" t="t" r="r" b="b"/>
              <a:pathLst>
                <a:path w="5915" h="979" extrusionOk="0">
                  <a:moveTo>
                    <a:pt x="880" y="0"/>
                  </a:moveTo>
                  <a:cubicBezTo>
                    <a:pt x="749" y="18"/>
                    <a:pt x="618" y="18"/>
                    <a:pt x="506" y="18"/>
                  </a:cubicBezTo>
                  <a:cubicBezTo>
                    <a:pt x="375" y="36"/>
                    <a:pt x="280" y="36"/>
                    <a:pt x="204" y="54"/>
                  </a:cubicBezTo>
                  <a:cubicBezTo>
                    <a:pt x="114" y="54"/>
                    <a:pt x="55" y="54"/>
                    <a:pt x="1" y="77"/>
                  </a:cubicBezTo>
                  <a:cubicBezTo>
                    <a:pt x="55" y="77"/>
                    <a:pt x="114" y="95"/>
                    <a:pt x="204" y="95"/>
                  </a:cubicBezTo>
                  <a:cubicBezTo>
                    <a:pt x="280" y="95"/>
                    <a:pt x="375" y="113"/>
                    <a:pt x="506" y="113"/>
                  </a:cubicBezTo>
                  <a:cubicBezTo>
                    <a:pt x="618" y="113"/>
                    <a:pt x="749" y="131"/>
                    <a:pt x="880" y="131"/>
                  </a:cubicBezTo>
                  <a:cubicBezTo>
                    <a:pt x="957" y="149"/>
                    <a:pt x="1033" y="149"/>
                    <a:pt x="1105" y="149"/>
                  </a:cubicBezTo>
                  <a:cubicBezTo>
                    <a:pt x="1182" y="149"/>
                    <a:pt x="1259" y="167"/>
                    <a:pt x="1353" y="167"/>
                  </a:cubicBezTo>
                  <a:cubicBezTo>
                    <a:pt x="1425" y="167"/>
                    <a:pt x="1502" y="189"/>
                    <a:pt x="1597" y="189"/>
                  </a:cubicBezTo>
                  <a:cubicBezTo>
                    <a:pt x="1633" y="189"/>
                    <a:pt x="1669" y="207"/>
                    <a:pt x="1727" y="207"/>
                  </a:cubicBezTo>
                  <a:lnTo>
                    <a:pt x="1858" y="207"/>
                  </a:lnTo>
                  <a:cubicBezTo>
                    <a:pt x="2029" y="225"/>
                    <a:pt x="2214" y="243"/>
                    <a:pt x="2403" y="261"/>
                  </a:cubicBezTo>
                  <a:cubicBezTo>
                    <a:pt x="2498" y="280"/>
                    <a:pt x="2593" y="280"/>
                    <a:pt x="2665" y="302"/>
                  </a:cubicBezTo>
                  <a:cubicBezTo>
                    <a:pt x="2724" y="302"/>
                    <a:pt x="2760" y="320"/>
                    <a:pt x="2818" y="320"/>
                  </a:cubicBezTo>
                  <a:cubicBezTo>
                    <a:pt x="2854" y="320"/>
                    <a:pt x="2908" y="338"/>
                    <a:pt x="2949" y="338"/>
                  </a:cubicBezTo>
                  <a:cubicBezTo>
                    <a:pt x="3134" y="374"/>
                    <a:pt x="3323" y="392"/>
                    <a:pt x="3512" y="433"/>
                  </a:cubicBezTo>
                  <a:cubicBezTo>
                    <a:pt x="3697" y="469"/>
                    <a:pt x="3868" y="487"/>
                    <a:pt x="4035" y="527"/>
                  </a:cubicBezTo>
                  <a:cubicBezTo>
                    <a:pt x="4225" y="564"/>
                    <a:pt x="4373" y="600"/>
                    <a:pt x="4545" y="640"/>
                  </a:cubicBezTo>
                  <a:cubicBezTo>
                    <a:pt x="4563" y="640"/>
                    <a:pt x="4581" y="658"/>
                    <a:pt x="4599" y="658"/>
                  </a:cubicBezTo>
                  <a:lnTo>
                    <a:pt x="4621" y="658"/>
                  </a:lnTo>
                  <a:lnTo>
                    <a:pt x="4657" y="676"/>
                  </a:lnTo>
                  <a:cubicBezTo>
                    <a:pt x="4693" y="676"/>
                    <a:pt x="4734" y="694"/>
                    <a:pt x="4770" y="694"/>
                  </a:cubicBezTo>
                  <a:cubicBezTo>
                    <a:pt x="4847" y="712"/>
                    <a:pt x="4919" y="730"/>
                    <a:pt x="4977" y="753"/>
                  </a:cubicBezTo>
                  <a:cubicBezTo>
                    <a:pt x="5126" y="789"/>
                    <a:pt x="5257" y="825"/>
                    <a:pt x="5370" y="843"/>
                  </a:cubicBezTo>
                  <a:cubicBezTo>
                    <a:pt x="5482" y="884"/>
                    <a:pt x="5577" y="902"/>
                    <a:pt x="5654" y="920"/>
                  </a:cubicBezTo>
                  <a:cubicBezTo>
                    <a:pt x="5726" y="938"/>
                    <a:pt x="5802" y="956"/>
                    <a:pt x="5838" y="978"/>
                  </a:cubicBezTo>
                  <a:lnTo>
                    <a:pt x="5915" y="978"/>
                  </a:lnTo>
                  <a:cubicBezTo>
                    <a:pt x="5915" y="978"/>
                    <a:pt x="5897" y="978"/>
                    <a:pt x="5838" y="956"/>
                  </a:cubicBezTo>
                  <a:cubicBezTo>
                    <a:pt x="5802" y="938"/>
                    <a:pt x="5748" y="920"/>
                    <a:pt x="5672" y="884"/>
                  </a:cubicBezTo>
                  <a:cubicBezTo>
                    <a:pt x="5595" y="843"/>
                    <a:pt x="5500" y="807"/>
                    <a:pt x="5388" y="771"/>
                  </a:cubicBezTo>
                  <a:cubicBezTo>
                    <a:pt x="5275" y="730"/>
                    <a:pt x="5162" y="676"/>
                    <a:pt x="5031" y="640"/>
                  </a:cubicBezTo>
                  <a:cubicBezTo>
                    <a:pt x="4959" y="600"/>
                    <a:pt x="4883" y="582"/>
                    <a:pt x="4806" y="564"/>
                  </a:cubicBezTo>
                  <a:cubicBezTo>
                    <a:pt x="4770" y="545"/>
                    <a:pt x="4752" y="527"/>
                    <a:pt x="4711" y="505"/>
                  </a:cubicBezTo>
                  <a:lnTo>
                    <a:pt x="4675" y="505"/>
                  </a:lnTo>
                  <a:cubicBezTo>
                    <a:pt x="4657" y="505"/>
                    <a:pt x="4657" y="505"/>
                    <a:pt x="4639" y="487"/>
                  </a:cubicBezTo>
                  <a:cubicBezTo>
                    <a:pt x="4621" y="487"/>
                    <a:pt x="4599" y="487"/>
                    <a:pt x="4581" y="469"/>
                  </a:cubicBezTo>
                  <a:cubicBezTo>
                    <a:pt x="4432" y="433"/>
                    <a:pt x="4261" y="374"/>
                    <a:pt x="4094" y="338"/>
                  </a:cubicBezTo>
                  <a:cubicBezTo>
                    <a:pt x="3923" y="280"/>
                    <a:pt x="3738" y="243"/>
                    <a:pt x="3548" y="207"/>
                  </a:cubicBezTo>
                  <a:cubicBezTo>
                    <a:pt x="3359" y="167"/>
                    <a:pt x="3174" y="149"/>
                    <a:pt x="2985" y="113"/>
                  </a:cubicBezTo>
                  <a:cubicBezTo>
                    <a:pt x="2949" y="95"/>
                    <a:pt x="2890" y="95"/>
                    <a:pt x="2836" y="95"/>
                  </a:cubicBezTo>
                  <a:cubicBezTo>
                    <a:pt x="2796" y="95"/>
                    <a:pt x="2742" y="77"/>
                    <a:pt x="2706" y="77"/>
                  </a:cubicBezTo>
                  <a:cubicBezTo>
                    <a:pt x="2611" y="77"/>
                    <a:pt x="2516" y="54"/>
                    <a:pt x="2422" y="54"/>
                  </a:cubicBezTo>
                  <a:cubicBezTo>
                    <a:pt x="2327" y="36"/>
                    <a:pt x="2232" y="36"/>
                    <a:pt x="2142" y="18"/>
                  </a:cubicBezTo>
                  <a:lnTo>
                    <a:pt x="1858" y="18"/>
                  </a:lnTo>
                  <a:cubicBezTo>
                    <a:pt x="1822" y="0"/>
                    <a:pt x="1781" y="0"/>
                    <a:pt x="1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400;p60">
              <a:extLst>
                <a:ext uri="{FF2B5EF4-FFF2-40B4-BE49-F238E27FC236}">
                  <a16:creationId xmlns:a16="http://schemas.microsoft.com/office/drawing/2014/main" id="{5E2E69A3-4451-4A98-88FE-FB10298450CC}"/>
                </a:ext>
              </a:extLst>
            </p:cNvPr>
            <p:cNvSpPr/>
            <p:nvPr/>
          </p:nvSpPr>
          <p:spPr>
            <a:xfrm rot="968775">
              <a:off x="7463788" y="4242513"/>
              <a:ext cx="102253" cy="169260"/>
            </a:xfrm>
            <a:custGeom>
              <a:avLst/>
              <a:gdLst/>
              <a:ahLst/>
              <a:cxnLst/>
              <a:rect l="l" t="t" r="r" b="b"/>
              <a:pathLst>
                <a:path w="1204" h="1993" extrusionOk="0">
                  <a:moveTo>
                    <a:pt x="54" y="1"/>
                  </a:moveTo>
                  <a:lnTo>
                    <a:pt x="54" y="19"/>
                  </a:lnTo>
                  <a:cubicBezTo>
                    <a:pt x="54" y="41"/>
                    <a:pt x="54" y="59"/>
                    <a:pt x="36" y="95"/>
                  </a:cubicBezTo>
                  <a:cubicBezTo>
                    <a:pt x="36" y="172"/>
                    <a:pt x="18" y="266"/>
                    <a:pt x="18" y="397"/>
                  </a:cubicBezTo>
                  <a:cubicBezTo>
                    <a:pt x="0" y="510"/>
                    <a:pt x="0" y="659"/>
                    <a:pt x="18" y="807"/>
                  </a:cubicBezTo>
                  <a:cubicBezTo>
                    <a:pt x="36" y="961"/>
                    <a:pt x="77" y="1127"/>
                    <a:pt x="131" y="1281"/>
                  </a:cubicBezTo>
                  <a:cubicBezTo>
                    <a:pt x="167" y="1353"/>
                    <a:pt x="208" y="1429"/>
                    <a:pt x="262" y="1506"/>
                  </a:cubicBezTo>
                  <a:cubicBezTo>
                    <a:pt x="320" y="1578"/>
                    <a:pt x="374" y="1637"/>
                    <a:pt x="433" y="1691"/>
                  </a:cubicBezTo>
                  <a:cubicBezTo>
                    <a:pt x="487" y="1750"/>
                    <a:pt x="564" y="1786"/>
                    <a:pt x="618" y="1822"/>
                  </a:cubicBezTo>
                  <a:cubicBezTo>
                    <a:pt x="658" y="1844"/>
                    <a:pt x="676" y="1862"/>
                    <a:pt x="712" y="1880"/>
                  </a:cubicBezTo>
                  <a:cubicBezTo>
                    <a:pt x="730" y="1880"/>
                    <a:pt x="771" y="1898"/>
                    <a:pt x="807" y="1916"/>
                  </a:cubicBezTo>
                  <a:cubicBezTo>
                    <a:pt x="825" y="1916"/>
                    <a:pt x="866" y="1934"/>
                    <a:pt x="884" y="1934"/>
                  </a:cubicBezTo>
                  <a:cubicBezTo>
                    <a:pt x="920" y="1957"/>
                    <a:pt x="938" y="1957"/>
                    <a:pt x="956" y="1957"/>
                  </a:cubicBezTo>
                  <a:cubicBezTo>
                    <a:pt x="1014" y="1975"/>
                    <a:pt x="1051" y="1975"/>
                    <a:pt x="1091" y="1993"/>
                  </a:cubicBezTo>
                  <a:lnTo>
                    <a:pt x="1204" y="1993"/>
                  </a:lnTo>
                  <a:cubicBezTo>
                    <a:pt x="1204" y="1993"/>
                    <a:pt x="1163" y="1975"/>
                    <a:pt x="1109" y="1934"/>
                  </a:cubicBezTo>
                  <a:cubicBezTo>
                    <a:pt x="1069" y="1916"/>
                    <a:pt x="1033" y="1898"/>
                    <a:pt x="996" y="1880"/>
                  </a:cubicBezTo>
                  <a:cubicBezTo>
                    <a:pt x="978" y="1862"/>
                    <a:pt x="956" y="1844"/>
                    <a:pt x="938" y="1844"/>
                  </a:cubicBezTo>
                  <a:cubicBezTo>
                    <a:pt x="902" y="1822"/>
                    <a:pt x="884" y="1804"/>
                    <a:pt x="866" y="1786"/>
                  </a:cubicBezTo>
                  <a:cubicBezTo>
                    <a:pt x="843" y="1768"/>
                    <a:pt x="807" y="1750"/>
                    <a:pt x="789" y="1750"/>
                  </a:cubicBezTo>
                  <a:cubicBezTo>
                    <a:pt x="771" y="1731"/>
                    <a:pt x="730" y="1709"/>
                    <a:pt x="712" y="1673"/>
                  </a:cubicBezTo>
                  <a:cubicBezTo>
                    <a:pt x="676" y="1637"/>
                    <a:pt x="618" y="1596"/>
                    <a:pt x="582" y="1542"/>
                  </a:cubicBezTo>
                  <a:cubicBezTo>
                    <a:pt x="528" y="1484"/>
                    <a:pt x="487" y="1429"/>
                    <a:pt x="451" y="1371"/>
                  </a:cubicBezTo>
                  <a:cubicBezTo>
                    <a:pt x="415" y="1317"/>
                    <a:pt x="374" y="1258"/>
                    <a:pt x="356" y="1186"/>
                  </a:cubicBezTo>
                  <a:cubicBezTo>
                    <a:pt x="320" y="1127"/>
                    <a:pt x="302" y="1055"/>
                    <a:pt x="280" y="979"/>
                  </a:cubicBezTo>
                  <a:cubicBezTo>
                    <a:pt x="262" y="943"/>
                    <a:pt x="244" y="920"/>
                    <a:pt x="244" y="884"/>
                  </a:cubicBezTo>
                  <a:cubicBezTo>
                    <a:pt x="244" y="848"/>
                    <a:pt x="226" y="807"/>
                    <a:pt x="226" y="771"/>
                  </a:cubicBezTo>
                  <a:cubicBezTo>
                    <a:pt x="190" y="641"/>
                    <a:pt x="167" y="510"/>
                    <a:pt x="149" y="379"/>
                  </a:cubicBezTo>
                  <a:cubicBezTo>
                    <a:pt x="131" y="266"/>
                    <a:pt x="113" y="172"/>
                    <a:pt x="95" y="95"/>
                  </a:cubicBezTo>
                  <a:cubicBezTo>
                    <a:pt x="77" y="59"/>
                    <a:pt x="77" y="41"/>
                    <a:pt x="77" y="19"/>
                  </a:cubicBezTo>
                  <a:cubicBezTo>
                    <a:pt x="77" y="1"/>
                    <a:pt x="54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401;p60">
              <a:extLst>
                <a:ext uri="{FF2B5EF4-FFF2-40B4-BE49-F238E27FC236}">
                  <a16:creationId xmlns:a16="http://schemas.microsoft.com/office/drawing/2014/main" id="{EA94786C-5CD6-4A54-8725-822E9DDB2701}"/>
                </a:ext>
              </a:extLst>
            </p:cNvPr>
            <p:cNvSpPr/>
            <p:nvPr/>
          </p:nvSpPr>
          <p:spPr>
            <a:xfrm rot="968775">
              <a:off x="8039349" y="4543792"/>
              <a:ext cx="132572" cy="126457"/>
            </a:xfrm>
            <a:custGeom>
              <a:avLst/>
              <a:gdLst/>
              <a:ahLst/>
              <a:cxnLst/>
              <a:rect l="l" t="t" r="r" b="b"/>
              <a:pathLst>
                <a:path w="1561" h="1489" extrusionOk="0">
                  <a:moveTo>
                    <a:pt x="1561" y="1"/>
                  </a:moveTo>
                  <a:cubicBezTo>
                    <a:pt x="1561" y="1"/>
                    <a:pt x="1538" y="23"/>
                    <a:pt x="1538" y="41"/>
                  </a:cubicBezTo>
                  <a:cubicBezTo>
                    <a:pt x="1538" y="41"/>
                    <a:pt x="1520" y="77"/>
                    <a:pt x="1502" y="95"/>
                  </a:cubicBezTo>
                  <a:cubicBezTo>
                    <a:pt x="1484" y="136"/>
                    <a:pt x="1484" y="172"/>
                    <a:pt x="1466" y="208"/>
                  </a:cubicBezTo>
                  <a:cubicBezTo>
                    <a:pt x="1448" y="248"/>
                    <a:pt x="1425" y="285"/>
                    <a:pt x="1389" y="339"/>
                  </a:cubicBezTo>
                  <a:cubicBezTo>
                    <a:pt x="1371" y="379"/>
                    <a:pt x="1353" y="433"/>
                    <a:pt x="1313" y="492"/>
                  </a:cubicBezTo>
                  <a:cubicBezTo>
                    <a:pt x="1295" y="510"/>
                    <a:pt x="1277" y="546"/>
                    <a:pt x="1259" y="564"/>
                  </a:cubicBezTo>
                  <a:cubicBezTo>
                    <a:pt x="1259" y="587"/>
                    <a:pt x="1241" y="623"/>
                    <a:pt x="1223" y="641"/>
                  </a:cubicBezTo>
                  <a:cubicBezTo>
                    <a:pt x="1200" y="677"/>
                    <a:pt x="1182" y="699"/>
                    <a:pt x="1164" y="717"/>
                  </a:cubicBezTo>
                  <a:cubicBezTo>
                    <a:pt x="1146" y="753"/>
                    <a:pt x="1128" y="771"/>
                    <a:pt x="1110" y="812"/>
                  </a:cubicBezTo>
                  <a:cubicBezTo>
                    <a:pt x="1087" y="830"/>
                    <a:pt x="1051" y="848"/>
                    <a:pt x="1033" y="884"/>
                  </a:cubicBezTo>
                  <a:lnTo>
                    <a:pt x="975" y="961"/>
                  </a:lnTo>
                  <a:cubicBezTo>
                    <a:pt x="939" y="979"/>
                    <a:pt x="921" y="997"/>
                    <a:pt x="902" y="1015"/>
                  </a:cubicBezTo>
                  <a:lnTo>
                    <a:pt x="826" y="1091"/>
                  </a:lnTo>
                  <a:cubicBezTo>
                    <a:pt x="772" y="1127"/>
                    <a:pt x="713" y="1168"/>
                    <a:pt x="659" y="1186"/>
                  </a:cubicBezTo>
                  <a:cubicBezTo>
                    <a:pt x="618" y="1222"/>
                    <a:pt x="564" y="1263"/>
                    <a:pt x="506" y="1281"/>
                  </a:cubicBezTo>
                  <a:cubicBezTo>
                    <a:pt x="470" y="1299"/>
                    <a:pt x="452" y="1299"/>
                    <a:pt x="434" y="1317"/>
                  </a:cubicBezTo>
                  <a:cubicBezTo>
                    <a:pt x="393" y="1335"/>
                    <a:pt x="375" y="1335"/>
                    <a:pt x="357" y="1353"/>
                  </a:cubicBezTo>
                  <a:cubicBezTo>
                    <a:pt x="298" y="1375"/>
                    <a:pt x="262" y="1375"/>
                    <a:pt x="208" y="1393"/>
                  </a:cubicBezTo>
                  <a:cubicBezTo>
                    <a:pt x="186" y="1411"/>
                    <a:pt x="168" y="1411"/>
                    <a:pt x="150" y="1411"/>
                  </a:cubicBezTo>
                  <a:cubicBezTo>
                    <a:pt x="132" y="1430"/>
                    <a:pt x="114" y="1430"/>
                    <a:pt x="114" y="1430"/>
                  </a:cubicBezTo>
                  <a:cubicBezTo>
                    <a:pt x="73" y="1448"/>
                    <a:pt x="55" y="1448"/>
                    <a:pt x="37" y="1448"/>
                  </a:cubicBezTo>
                  <a:cubicBezTo>
                    <a:pt x="19" y="1466"/>
                    <a:pt x="1" y="1466"/>
                    <a:pt x="1" y="1466"/>
                  </a:cubicBezTo>
                  <a:lnTo>
                    <a:pt x="114" y="1466"/>
                  </a:lnTo>
                  <a:cubicBezTo>
                    <a:pt x="132" y="1488"/>
                    <a:pt x="150" y="1488"/>
                    <a:pt x="168" y="1488"/>
                  </a:cubicBezTo>
                  <a:lnTo>
                    <a:pt x="375" y="1488"/>
                  </a:lnTo>
                  <a:cubicBezTo>
                    <a:pt x="411" y="1466"/>
                    <a:pt x="434" y="1466"/>
                    <a:pt x="470" y="1466"/>
                  </a:cubicBezTo>
                  <a:cubicBezTo>
                    <a:pt x="506" y="1466"/>
                    <a:pt x="524" y="1448"/>
                    <a:pt x="564" y="1448"/>
                  </a:cubicBezTo>
                  <a:cubicBezTo>
                    <a:pt x="618" y="1430"/>
                    <a:pt x="695" y="1411"/>
                    <a:pt x="749" y="1375"/>
                  </a:cubicBezTo>
                  <a:cubicBezTo>
                    <a:pt x="790" y="1353"/>
                    <a:pt x="826" y="1335"/>
                    <a:pt x="862" y="1317"/>
                  </a:cubicBezTo>
                  <a:cubicBezTo>
                    <a:pt x="902" y="1299"/>
                    <a:pt x="921" y="1281"/>
                    <a:pt x="957" y="1263"/>
                  </a:cubicBezTo>
                  <a:cubicBezTo>
                    <a:pt x="1015" y="1222"/>
                    <a:pt x="1069" y="1168"/>
                    <a:pt x="1128" y="1109"/>
                  </a:cubicBezTo>
                  <a:cubicBezTo>
                    <a:pt x="1164" y="1091"/>
                    <a:pt x="1182" y="1055"/>
                    <a:pt x="1223" y="1037"/>
                  </a:cubicBezTo>
                  <a:cubicBezTo>
                    <a:pt x="1241" y="997"/>
                    <a:pt x="1259" y="961"/>
                    <a:pt x="1277" y="943"/>
                  </a:cubicBezTo>
                  <a:cubicBezTo>
                    <a:pt x="1295" y="925"/>
                    <a:pt x="1295" y="902"/>
                    <a:pt x="1313" y="884"/>
                  </a:cubicBezTo>
                  <a:cubicBezTo>
                    <a:pt x="1313" y="866"/>
                    <a:pt x="1335" y="848"/>
                    <a:pt x="1335" y="848"/>
                  </a:cubicBezTo>
                  <a:cubicBezTo>
                    <a:pt x="1353" y="812"/>
                    <a:pt x="1389" y="771"/>
                    <a:pt x="1389" y="753"/>
                  </a:cubicBezTo>
                  <a:cubicBezTo>
                    <a:pt x="1407" y="717"/>
                    <a:pt x="1425" y="677"/>
                    <a:pt x="1448" y="641"/>
                  </a:cubicBezTo>
                  <a:cubicBezTo>
                    <a:pt x="1448" y="623"/>
                    <a:pt x="1466" y="587"/>
                    <a:pt x="1466" y="546"/>
                  </a:cubicBezTo>
                  <a:cubicBezTo>
                    <a:pt x="1502" y="492"/>
                    <a:pt x="1502" y="433"/>
                    <a:pt x="1520" y="379"/>
                  </a:cubicBezTo>
                  <a:cubicBezTo>
                    <a:pt x="1538" y="321"/>
                    <a:pt x="1538" y="267"/>
                    <a:pt x="1538" y="226"/>
                  </a:cubicBezTo>
                  <a:cubicBezTo>
                    <a:pt x="1538" y="190"/>
                    <a:pt x="1561" y="136"/>
                    <a:pt x="1561" y="113"/>
                  </a:cubicBezTo>
                  <a:lnTo>
                    <a:pt x="1561" y="41"/>
                  </a:lnTo>
                  <a:lnTo>
                    <a:pt x="1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402;p60">
              <a:extLst>
                <a:ext uri="{FF2B5EF4-FFF2-40B4-BE49-F238E27FC236}">
                  <a16:creationId xmlns:a16="http://schemas.microsoft.com/office/drawing/2014/main" id="{23539E2E-BA1F-4C35-9F7D-364C88158059}"/>
                </a:ext>
              </a:extLst>
            </p:cNvPr>
            <p:cNvSpPr/>
            <p:nvPr/>
          </p:nvSpPr>
          <p:spPr>
            <a:xfrm rot="968775">
              <a:off x="7831939" y="4015252"/>
              <a:ext cx="356101" cy="76690"/>
            </a:xfrm>
            <a:custGeom>
              <a:avLst/>
              <a:gdLst/>
              <a:ahLst/>
              <a:cxnLst/>
              <a:rect l="l" t="t" r="r" b="b"/>
              <a:pathLst>
                <a:path w="4193" h="903" extrusionOk="0">
                  <a:moveTo>
                    <a:pt x="1" y="1"/>
                  </a:moveTo>
                  <a:cubicBezTo>
                    <a:pt x="1" y="2"/>
                    <a:pt x="2" y="20"/>
                    <a:pt x="41" y="41"/>
                  </a:cubicBezTo>
                  <a:cubicBezTo>
                    <a:pt x="59" y="59"/>
                    <a:pt x="95" y="96"/>
                    <a:pt x="136" y="132"/>
                  </a:cubicBezTo>
                  <a:cubicBezTo>
                    <a:pt x="172" y="154"/>
                    <a:pt x="190" y="172"/>
                    <a:pt x="208" y="190"/>
                  </a:cubicBezTo>
                  <a:cubicBezTo>
                    <a:pt x="249" y="208"/>
                    <a:pt x="285" y="226"/>
                    <a:pt x="321" y="267"/>
                  </a:cubicBezTo>
                  <a:cubicBezTo>
                    <a:pt x="379" y="303"/>
                    <a:pt x="474" y="357"/>
                    <a:pt x="564" y="416"/>
                  </a:cubicBezTo>
                  <a:cubicBezTo>
                    <a:pt x="641" y="452"/>
                    <a:pt x="754" y="510"/>
                    <a:pt x="866" y="564"/>
                  </a:cubicBezTo>
                  <a:cubicBezTo>
                    <a:pt x="925" y="582"/>
                    <a:pt x="979" y="605"/>
                    <a:pt x="1037" y="623"/>
                  </a:cubicBezTo>
                  <a:cubicBezTo>
                    <a:pt x="1092" y="659"/>
                    <a:pt x="1150" y="677"/>
                    <a:pt x="1204" y="695"/>
                  </a:cubicBezTo>
                  <a:cubicBezTo>
                    <a:pt x="1281" y="718"/>
                    <a:pt x="1335" y="736"/>
                    <a:pt x="1394" y="754"/>
                  </a:cubicBezTo>
                  <a:cubicBezTo>
                    <a:pt x="1466" y="772"/>
                    <a:pt x="1524" y="790"/>
                    <a:pt x="1601" y="808"/>
                  </a:cubicBezTo>
                  <a:cubicBezTo>
                    <a:pt x="1732" y="848"/>
                    <a:pt x="1862" y="866"/>
                    <a:pt x="2011" y="884"/>
                  </a:cubicBezTo>
                  <a:cubicBezTo>
                    <a:pt x="2052" y="884"/>
                    <a:pt x="2088" y="884"/>
                    <a:pt x="2106" y="902"/>
                  </a:cubicBezTo>
                  <a:lnTo>
                    <a:pt x="2633" y="902"/>
                  </a:lnTo>
                  <a:cubicBezTo>
                    <a:pt x="2705" y="902"/>
                    <a:pt x="2764" y="902"/>
                    <a:pt x="2841" y="884"/>
                  </a:cubicBezTo>
                  <a:cubicBezTo>
                    <a:pt x="2971" y="884"/>
                    <a:pt x="3084" y="866"/>
                    <a:pt x="3197" y="848"/>
                  </a:cubicBezTo>
                  <a:cubicBezTo>
                    <a:pt x="3327" y="830"/>
                    <a:pt x="3440" y="808"/>
                    <a:pt x="3535" y="772"/>
                  </a:cubicBezTo>
                  <a:cubicBezTo>
                    <a:pt x="3629" y="754"/>
                    <a:pt x="3720" y="736"/>
                    <a:pt x="3814" y="695"/>
                  </a:cubicBezTo>
                  <a:cubicBezTo>
                    <a:pt x="3891" y="677"/>
                    <a:pt x="3968" y="659"/>
                    <a:pt x="4004" y="641"/>
                  </a:cubicBezTo>
                  <a:cubicBezTo>
                    <a:pt x="4116" y="582"/>
                    <a:pt x="4193" y="564"/>
                    <a:pt x="4193" y="564"/>
                  </a:cubicBezTo>
                  <a:lnTo>
                    <a:pt x="4193" y="564"/>
                  </a:lnTo>
                  <a:cubicBezTo>
                    <a:pt x="4193" y="564"/>
                    <a:pt x="4116" y="564"/>
                    <a:pt x="4004" y="605"/>
                  </a:cubicBezTo>
                  <a:cubicBezTo>
                    <a:pt x="3945" y="605"/>
                    <a:pt x="3873" y="623"/>
                    <a:pt x="3796" y="641"/>
                  </a:cubicBezTo>
                  <a:cubicBezTo>
                    <a:pt x="3702" y="641"/>
                    <a:pt x="3607" y="659"/>
                    <a:pt x="3517" y="677"/>
                  </a:cubicBezTo>
                  <a:lnTo>
                    <a:pt x="3345" y="677"/>
                  </a:lnTo>
                  <a:cubicBezTo>
                    <a:pt x="3309" y="695"/>
                    <a:pt x="3251" y="695"/>
                    <a:pt x="3179" y="695"/>
                  </a:cubicBezTo>
                  <a:cubicBezTo>
                    <a:pt x="3066" y="718"/>
                    <a:pt x="2953" y="718"/>
                    <a:pt x="2818" y="718"/>
                  </a:cubicBezTo>
                  <a:cubicBezTo>
                    <a:pt x="2753" y="727"/>
                    <a:pt x="2687" y="731"/>
                    <a:pt x="2622" y="731"/>
                  </a:cubicBezTo>
                  <a:cubicBezTo>
                    <a:pt x="2557" y="731"/>
                    <a:pt x="2491" y="727"/>
                    <a:pt x="2426" y="718"/>
                  </a:cubicBezTo>
                  <a:lnTo>
                    <a:pt x="2124" y="718"/>
                  </a:lnTo>
                  <a:cubicBezTo>
                    <a:pt x="2106" y="695"/>
                    <a:pt x="2070" y="695"/>
                    <a:pt x="2029" y="695"/>
                  </a:cubicBezTo>
                  <a:cubicBezTo>
                    <a:pt x="1898" y="677"/>
                    <a:pt x="1768" y="659"/>
                    <a:pt x="1637" y="623"/>
                  </a:cubicBezTo>
                  <a:cubicBezTo>
                    <a:pt x="1506" y="605"/>
                    <a:pt x="1394" y="564"/>
                    <a:pt x="1263" y="528"/>
                  </a:cubicBezTo>
                  <a:cubicBezTo>
                    <a:pt x="1204" y="510"/>
                    <a:pt x="1150" y="492"/>
                    <a:pt x="1092" y="470"/>
                  </a:cubicBezTo>
                  <a:cubicBezTo>
                    <a:pt x="1015" y="452"/>
                    <a:pt x="961" y="434"/>
                    <a:pt x="902" y="416"/>
                  </a:cubicBezTo>
                  <a:cubicBezTo>
                    <a:pt x="812" y="380"/>
                    <a:pt x="699" y="339"/>
                    <a:pt x="605" y="303"/>
                  </a:cubicBezTo>
                  <a:cubicBezTo>
                    <a:pt x="510" y="267"/>
                    <a:pt x="433" y="226"/>
                    <a:pt x="361" y="190"/>
                  </a:cubicBezTo>
                  <a:cubicBezTo>
                    <a:pt x="321" y="172"/>
                    <a:pt x="285" y="154"/>
                    <a:pt x="249" y="154"/>
                  </a:cubicBezTo>
                  <a:cubicBezTo>
                    <a:pt x="208" y="132"/>
                    <a:pt x="190" y="114"/>
                    <a:pt x="154" y="96"/>
                  </a:cubicBezTo>
                  <a:cubicBezTo>
                    <a:pt x="113" y="78"/>
                    <a:pt x="59" y="41"/>
                    <a:pt x="41" y="19"/>
                  </a:cubicBezTo>
                  <a:cubicBezTo>
                    <a:pt x="2" y="19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2403;p60">
            <a:extLst>
              <a:ext uri="{FF2B5EF4-FFF2-40B4-BE49-F238E27FC236}">
                <a16:creationId xmlns:a16="http://schemas.microsoft.com/office/drawing/2014/main" id="{2E70D800-3C68-4881-B160-2FA563E4838B}"/>
              </a:ext>
            </a:extLst>
          </p:cNvPr>
          <p:cNvGrpSpPr/>
          <p:nvPr/>
        </p:nvGrpSpPr>
        <p:grpSpPr>
          <a:xfrm>
            <a:off x="709314" y="1533226"/>
            <a:ext cx="1420434" cy="1580564"/>
            <a:chOff x="545675" y="407883"/>
            <a:chExt cx="1420434" cy="1580564"/>
          </a:xfrm>
        </p:grpSpPr>
        <p:sp>
          <p:nvSpPr>
            <p:cNvPr id="53" name="Google Shape;2404;p60">
              <a:extLst>
                <a:ext uri="{FF2B5EF4-FFF2-40B4-BE49-F238E27FC236}">
                  <a16:creationId xmlns:a16="http://schemas.microsoft.com/office/drawing/2014/main" id="{7FEC581B-531A-43F7-8899-3C6C790F0907}"/>
                </a:ext>
              </a:extLst>
            </p:cNvPr>
            <p:cNvSpPr/>
            <p:nvPr/>
          </p:nvSpPr>
          <p:spPr>
            <a:xfrm rot="-1192703">
              <a:off x="736639" y="545557"/>
              <a:ext cx="1038506" cy="1305216"/>
            </a:xfrm>
            <a:custGeom>
              <a:avLst/>
              <a:gdLst/>
              <a:ahLst/>
              <a:cxnLst/>
              <a:rect l="l" t="t" r="r" b="b"/>
              <a:pathLst>
                <a:path w="12059" h="15156" extrusionOk="0">
                  <a:moveTo>
                    <a:pt x="7533" y="3999"/>
                  </a:moveTo>
                  <a:cubicBezTo>
                    <a:pt x="7326" y="4359"/>
                    <a:pt x="7136" y="4734"/>
                    <a:pt x="6970" y="5108"/>
                  </a:cubicBezTo>
                  <a:cubicBezTo>
                    <a:pt x="6952" y="5126"/>
                    <a:pt x="6952" y="5148"/>
                    <a:pt x="6934" y="5166"/>
                  </a:cubicBezTo>
                  <a:lnTo>
                    <a:pt x="6348" y="4413"/>
                  </a:lnTo>
                  <a:cubicBezTo>
                    <a:pt x="6217" y="4247"/>
                    <a:pt x="6009" y="4152"/>
                    <a:pt x="5825" y="4152"/>
                  </a:cubicBezTo>
                  <a:cubicBezTo>
                    <a:pt x="5559" y="4152"/>
                    <a:pt x="5333" y="4301"/>
                    <a:pt x="5221" y="4544"/>
                  </a:cubicBezTo>
                  <a:lnTo>
                    <a:pt x="4923" y="5184"/>
                  </a:lnTo>
                  <a:cubicBezTo>
                    <a:pt x="4716" y="4882"/>
                    <a:pt x="4490" y="4603"/>
                    <a:pt x="4283" y="4337"/>
                  </a:cubicBezTo>
                  <a:cubicBezTo>
                    <a:pt x="4567" y="4301"/>
                    <a:pt x="4828" y="4265"/>
                    <a:pt x="5090" y="4224"/>
                  </a:cubicBezTo>
                  <a:lnTo>
                    <a:pt x="5185" y="4206"/>
                  </a:lnTo>
                  <a:lnTo>
                    <a:pt x="5279" y="4206"/>
                  </a:lnTo>
                  <a:cubicBezTo>
                    <a:pt x="5410" y="4188"/>
                    <a:pt x="5541" y="4170"/>
                    <a:pt x="5694" y="4152"/>
                  </a:cubicBezTo>
                  <a:lnTo>
                    <a:pt x="5807" y="4152"/>
                  </a:lnTo>
                  <a:cubicBezTo>
                    <a:pt x="5843" y="4134"/>
                    <a:pt x="5879" y="4134"/>
                    <a:pt x="5919" y="4134"/>
                  </a:cubicBezTo>
                  <a:cubicBezTo>
                    <a:pt x="6068" y="4111"/>
                    <a:pt x="6217" y="4093"/>
                    <a:pt x="6388" y="4075"/>
                  </a:cubicBezTo>
                  <a:lnTo>
                    <a:pt x="6537" y="4075"/>
                  </a:lnTo>
                  <a:cubicBezTo>
                    <a:pt x="6708" y="4057"/>
                    <a:pt x="6857" y="4039"/>
                    <a:pt x="7024" y="4039"/>
                  </a:cubicBezTo>
                  <a:lnTo>
                    <a:pt x="7100" y="4021"/>
                  </a:lnTo>
                  <a:lnTo>
                    <a:pt x="7177" y="4021"/>
                  </a:lnTo>
                  <a:cubicBezTo>
                    <a:pt x="7290" y="3999"/>
                    <a:pt x="7420" y="3999"/>
                    <a:pt x="7533" y="3999"/>
                  </a:cubicBezTo>
                  <a:close/>
                  <a:moveTo>
                    <a:pt x="7646" y="0"/>
                  </a:moveTo>
                  <a:lnTo>
                    <a:pt x="7438" y="18"/>
                  </a:lnTo>
                  <a:lnTo>
                    <a:pt x="7159" y="18"/>
                  </a:lnTo>
                  <a:lnTo>
                    <a:pt x="6952" y="36"/>
                  </a:lnTo>
                  <a:cubicBezTo>
                    <a:pt x="6798" y="36"/>
                    <a:pt x="6614" y="55"/>
                    <a:pt x="6442" y="55"/>
                  </a:cubicBezTo>
                  <a:cubicBezTo>
                    <a:pt x="6275" y="77"/>
                    <a:pt x="6122" y="95"/>
                    <a:pt x="5973" y="95"/>
                  </a:cubicBezTo>
                  <a:cubicBezTo>
                    <a:pt x="5807" y="113"/>
                    <a:pt x="5635" y="131"/>
                    <a:pt x="5487" y="149"/>
                  </a:cubicBezTo>
                  <a:cubicBezTo>
                    <a:pt x="5410" y="167"/>
                    <a:pt x="5315" y="167"/>
                    <a:pt x="5243" y="190"/>
                  </a:cubicBezTo>
                  <a:lnTo>
                    <a:pt x="5167" y="190"/>
                  </a:lnTo>
                  <a:cubicBezTo>
                    <a:pt x="4828" y="226"/>
                    <a:pt x="4567" y="262"/>
                    <a:pt x="4301" y="302"/>
                  </a:cubicBezTo>
                  <a:cubicBezTo>
                    <a:pt x="4022" y="357"/>
                    <a:pt x="3796" y="393"/>
                    <a:pt x="3571" y="433"/>
                  </a:cubicBezTo>
                  <a:cubicBezTo>
                    <a:pt x="3305" y="487"/>
                    <a:pt x="3061" y="528"/>
                    <a:pt x="2836" y="582"/>
                  </a:cubicBezTo>
                  <a:cubicBezTo>
                    <a:pt x="2593" y="618"/>
                    <a:pt x="2349" y="677"/>
                    <a:pt x="2011" y="771"/>
                  </a:cubicBezTo>
                  <a:cubicBezTo>
                    <a:pt x="1880" y="789"/>
                    <a:pt x="1768" y="825"/>
                    <a:pt x="1637" y="843"/>
                  </a:cubicBezTo>
                  <a:cubicBezTo>
                    <a:pt x="1560" y="866"/>
                    <a:pt x="1502" y="884"/>
                    <a:pt x="1430" y="902"/>
                  </a:cubicBezTo>
                  <a:lnTo>
                    <a:pt x="1128" y="979"/>
                  </a:lnTo>
                  <a:lnTo>
                    <a:pt x="1074" y="997"/>
                  </a:lnTo>
                  <a:cubicBezTo>
                    <a:pt x="1033" y="997"/>
                    <a:pt x="979" y="1015"/>
                    <a:pt x="920" y="1033"/>
                  </a:cubicBezTo>
                  <a:lnTo>
                    <a:pt x="848" y="1051"/>
                  </a:lnTo>
                  <a:cubicBezTo>
                    <a:pt x="808" y="1069"/>
                    <a:pt x="772" y="1069"/>
                    <a:pt x="735" y="1091"/>
                  </a:cubicBezTo>
                  <a:cubicBezTo>
                    <a:pt x="713" y="1091"/>
                    <a:pt x="695" y="1109"/>
                    <a:pt x="695" y="1109"/>
                  </a:cubicBezTo>
                  <a:cubicBezTo>
                    <a:pt x="677" y="1109"/>
                    <a:pt x="659" y="1127"/>
                    <a:pt x="641" y="1127"/>
                  </a:cubicBezTo>
                  <a:lnTo>
                    <a:pt x="564" y="1181"/>
                  </a:lnTo>
                  <a:lnTo>
                    <a:pt x="546" y="1204"/>
                  </a:lnTo>
                  <a:cubicBezTo>
                    <a:pt x="510" y="1240"/>
                    <a:pt x="470" y="1276"/>
                    <a:pt x="433" y="1317"/>
                  </a:cubicBezTo>
                  <a:lnTo>
                    <a:pt x="321" y="1447"/>
                  </a:lnTo>
                  <a:lnTo>
                    <a:pt x="321" y="1560"/>
                  </a:lnTo>
                  <a:cubicBezTo>
                    <a:pt x="303" y="1596"/>
                    <a:pt x="303" y="1632"/>
                    <a:pt x="285" y="1673"/>
                  </a:cubicBezTo>
                  <a:lnTo>
                    <a:pt x="1" y="4134"/>
                  </a:lnTo>
                  <a:lnTo>
                    <a:pt x="1" y="4188"/>
                  </a:lnTo>
                  <a:lnTo>
                    <a:pt x="1" y="4621"/>
                  </a:lnTo>
                  <a:lnTo>
                    <a:pt x="113" y="4770"/>
                  </a:lnTo>
                  <a:lnTo>
                    <a:pt x="131" y="4788"/>
                  </a:lnTo>
                  <a:cubicBezTo>
                    <a:pt x="172" y="4828"/>
                    <a:pt x="208" y="4882"/>
                    <a:pt x="285" y="4941"/>
                  </a:cubicBezTo>
                  <a:cubicBezTo>
                    <a:pt x="600" y="5220"/>
                    <a:pt x="902" y="5486"/>
                    <a:pt x="1186" y="5766"/>
                  </a:cubicBezTo>
                  <a:cubicBezTo>
                    <a:pt x="1560" y="6140"/>
                    <a:pt x="1916" y="6555"/>
                    <a:pt x="2273" y="7005"/>
                  </a:cubicBezTo>
                  <a:lnTo>
                    <a:pt x="1691" y="7064"/>
                  </a:lnTo>
                  <a:cubicBezTo>
                    <a:pt x="1448" y="7100"/>
                    <a:pt x="1240" y="7231"/>
                    <a:pt x="1146" y="7438"/>
                  </a:cubicBezTo>
                  <a:cubicBezTo>
                    <a:pt x="1051" y="7664"/>
                    <a:pt x="1074" y="7907"/>
                    <a:pt x="1222" y="8096"/>
                  </a:cubicBezTo>
                  <a:lnTo>
                    <a:pt x="1840" y="9034"/>
                  </a:lnTo>
                  <a:lnTo>
                    <a:pt x="920" y="9692"/>
                  </a:lnTo>
                  <a:cubicBezTo>
                    <a:pt x="735" y="9841"/>
                    <a:pt x="623" y="10066"/>
                    <a:pt x="641" y="10292"/>
                  </a:cubicBezTo>
                  <a:cubicBezTo>
                    <a:pt x="659" y="10517"/>
                    <a:pt x="808" y="10724"/>
                    <a:pt x="1033" y="10837"/>
                  </a:cubicBezTo>
                  <a:lnTo>
                    <a:pt x="2029" y="11306"/>
                  </a:lnTo>
                  <a:lnTo>
                    <a:pt x="1596" y="12302"/>
                  </a:lnTo>
                  <a:cubicBezTo>
                    <a:pt x="1502" y="12527"/>
                    <a:pt x="1502" y="12753"/>
                    <a:pt x="1637" y="12942"/>
                  </a:cubicBezTo>
                  <a:cubicBezTo>
                    <a:pt x="1750" y="13127"/>
                    <a:pt x="1953" y="13240"/>
                    <a:pt x="2200" y="13240"/>
                  </a:cubicBezTo>
                  <a:cubicBezTo>
                    <a:pt x="2219" y="13240"/>
                    <a:pt x="2237" y="13240"/>
                    <a:pt x="2255" y="13222"/>
                  </a:cubicBezTo>
                  <a:lnTo>
                    <a:pt x="3327" y="13149"/>
                  </a:lnTo>
                  <a:cubicBezTo>
                    <a:pt x="3345" y="13167"/>
                    <a:pt x="3363" y="13185"/>
                    <a:pt x="3400" y="13203"/>
                  </a:cubicBezTo>
                  <a:lnTo>
                    <a:pt x="3530" y="14218"/>
                  </a:lnTo>
                  <a:cubicBezTo>
                    <a:pt x="3571" y="14556"/>
                    <a:pt x="3850" y="14799"/>
                    <a:pt x="4170" y="14799"/>
                  </a:cubicBezTo>
                  <a:cubicBezTo>
                    <a:pt x="4319" y="14799"/>
                    <a:pt x="4454" y="14763"/>
                    <a:pt x="4585" y="14669"/>
                  </a:cubicBezTo>
                  <a:lnTo>
                    <a:pt x="5392" y="14087"/>
                  </a:lnTo>
                  <a:cubicBezTo>
                    <a:pt x="5446" y="14105"/>
                    <a:pt x="5505" y="14105"/>
                    <a:pt x="5581" y="14123"/>
                  </a:cubicBezTo>
                  <a:lnTo>
                    <a:pt x="6181" y="14894"/>
                  </a:lnTo>
                  <a:cubicBezTo>
                    <a:pt x="6330" y="15065"/>
                    <a:pt x="6519" y="15155"/>
                    <a:pt x="6726" y="15155"/>
                  </a:cubicBezTo>
                  <a:cubicBezTo>
                    <a:pt x="6970" y="15155"/>
                    <a:pt x="7213" y="15007"/>
                    <a:pt x="7326" y="14763"/>
                  </a:cubicBezTo>
                  <a:lnTo>
                    <a:pt x="7777" y="13803"/>
                  </a:lnTo>
                  <a:cubicBezTo>
                    <a:pt x="7795" y="13785"/>
                    <a:pt x="7835" y="13785"/>
                    <a:pt x="7871" y="13767"/>
                  </a:cubicBezTo>
                  <a:lnTo>
                    <a:pt x="8867" y="14164"/>
                  </a:lnTo>
                  <a:cubicBezTo>
                    <a:pt x="8962" y="14200"/>
                    <a:pt x="9052" y="14218"/>
                    <a:pt x="9147" y="14218"/>
                  </a:cubicBezTo>
                  <a:cubicBezTo>
                    <a:pt x="9336" y="14218"/>
                    <a:pt x="9503" y="14141"/>
                    <a:pt x="9616" y="14010"/>
                  </a:cubicBezTo>
                  <a:cubicBezTo>
                    <a:pt x="9751" y="13862"/>
                    <a:pt x="9805" y="13690"/>
                    <a:pt x="9787" y="13487"/>
                  </a:cubicBezTo>
                  <a:lnTo>
                    <a:pt x="9710" y="12379"/>
                  </a:lnTo>
                  <a:lnTo>
                    <a:pt x="10837" y="12248"/>
                  </a:lnTo>
                  <a:cubicBezTo>
                    <a:pt x="11081" y="12225"/>
                    <a:pt x="11288" y="12077"/>
                    <a:pt x="11383" y="11869"/>
                  </a:cubicBezTo>
                  <a:cubicBezTo>
                    <a:pt x="11477" y="11662"/>
                    <a:pt x="11459" y="11418"/>
                    <a:pt x="11329" y="11211"/>
                  </a:cubicBezTo>
                  <a:lnTo>
                    <a:pt x="10688" y="10292"/>
                  </a:lnTo>
                  <a:lnTo>
                    <a:pt x="11608" y="9615"/>
                  </a:lnTo>
                  <a:cubicBezTo>
                    <a:pt x="11815" y="9485"/>
                    <a:pt x="11910" y="9259"/>
                    <a:pt x="11892" y="9016"/>
                  </a:cubicBezTo>
                  <a:cubicBezTo>
                    <a:pt x="11870" y="8790"/>
                    <a:pt x="11721" y="8583"/>
                    <a:pt x="11495" y="8488"/>
                  </a:cubicBezTo>
                  <a:lnTo>
                    <a:pt x="10499" y="8002"/>
                  </a:lnTo>
                  <a:lnTo>
                    <a:pt x="10950" y="7005"/>
                  </a:lnTo>
                  <a:cubicBezTo>
                    <a:pt x="11045" y="6798"/>
                    <a:pt x="11027" y="6555"/>
                    <a:pt x="10914" y="6365"/>
                  </a:cubicBezTo>
                  <a:cubicBezTo>
                    <a:pt x="10783" y="6180"/>
                    <a:pt x="10576" y="6086"/>
                    <a:pt x="10350" y="6086"/>
                  </a:cubicBezTo>
                  <a:lnTo>
                    <a:pt x="10107" y="6086"/>
                  </a:lnTo>
                  <a:cubicBezTo>
                    <a:pt x="10350" y="5730"/>
                    <a:pt x="10594" y="5374"/>
                    <a:pt x="10878" y="5013"/>
                  </a:cubicBezTo>
                  <a:cubicBezTo>
                    <a:pt x="11157" y="4675"/>
                    <a:pt x="11459" y="4319"/>
                    <a:pt x="11797" y="3963"/>
                  </a:cubicBezTo>
                  <a:cubicBezTo>
                    <a:pt x="11870" y="3886"/>
                    <a:pt x="11928" y="3796"/>
                    <a:pt x="11946" y="3755"/>
                  </a:cubicBezTo>
                  <a:cubicBezTo>
                    <a:pt x="11964" y="3737"/>
                    <a:pt x="11964" y="3719"/>
                    <a:pt x="11964" y="3719"/>
                  </a:cubicBezTo>
                  <a:lnTo>
                    <a:pt x="12059" y="3589"/>
                  </a:lnTo>
                  <a:lnTo>
                    <a:pt x="12059" y="3287"/>
                  </a:lnTo>
                  <a:lnTo>
                    <a:pt x="11928" y="2966"/>
                  </a:lnTo>
                  <a:cubicBezTo>
                    <a:pt x="11851" y="2759"/>
                    <a:pt x="11757" y="2574"/>
                    <a:pt x="11685" y="2367"/>
                  </a:cubicBezTo>
                  <a:cubicBezTo>
                    <a:pt x="11626" y="2236"/>
                    <a:pt x="11572" y="2083"/>
                    <a:pt x="11513" y="1952"/>
                  </a:cubicBezTo>
                  <a:cubicBezTo>
                    <a:pt x="11477" y="1880"/>
                    <a:pt x="11441" y="1803"/>
                    <a:pt x="11401" y="1727"/>
                  </a:cubicBezTo>
                  <a:lnTo>
                    <a:pt x="11288" y="1447"/>
                  </a:lnTo>
                  <a:cubicBezTo>
                    <a:pt x="11175" y="1181"/>
                    <a:pt x="11063" y="902"/>
                    <a:pt x="10950" y="641"/>
                  </a:cubicBezTo>
                  <a:cubicBezTo>
                    <a:pt x="10878" y="487"/>
                    <a:pt x="10801" y="357"/>
                    <a:pt x="10670" y="262"/>
                  </a:cubicBezTo>
                  <a:lnTo>
                    <a:pt x="10630" y="226"/>
                  </a:lnTo>
                  <a:lnTo>
                    <a:pt x="10594" y="208"/>
                  </a:lnTo>
                  <a:cubicBezTo>
                    <a:pt x="10576" y="208"/>
                    <a:pt x="10558" y="190"/>
                    <a:pt x="10540" y="190"/>
                  </a:cubicBezTo>
                  <a:lnTo>
                    <a:pt x="10481" y="149"/>
                  </a:lnTo>
                  <a:lnTo>
                    <a:pt x="10445" y="149"/>
                  </a:lnTo>
                  <a:cubicBezTo>
                    <a:pt x="10427" y="131"/>
                    <a:pt x="10386" y="131"/>
                    <a:pt x="10368" y="113"/>
                  </a:cubicBezTo>
                  <a:lnTo>
                    <a:pt x="10332" y="113"/>
                  </a:lnTo>
                  <a:cubicBezTo>
                    <a:pt x="10274" y="95"/>
                    <a:pt x="10238" y="95"/>
                    <a:pt x="10202" y="95"/>
                  </a:cubicBezTo>
                  <a:lnTo>
                    <a:pt x="9656" y="55"/>
                  </a:lnTo>
                  <a:cubicBezTo>
                    <a:pt x="9431" y="36"/>
                    <a:pt x="9187" y="18"/>
                    <a:pt x="8962" y="18"/>
                  </a:cubicBezTo>
                  <a:cubicBezTo>
                    <a:pt x="8903" y="18"/>
                    <a:pt x="8849" y="0"/>
                    <a:pt x="88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405;p60">
              <a:extLst>
                <a:ext uri="{FF2B5EF4-FFF2-40B4-BE49-F238E27FC236}">
                  <a16:creationId xmlns:a16="http://schemas.microsoft.com/office/drawing/2014/main" id="{AD989008-3E11-40B3-8713-A1D108095CF2}"/>
                </a:ext>
              </a:extLst>
            </p:cNvPr>
            <p:cNvSpPr/>
            <p:nvPr/>
          </p:nvSpPr>
          <p:spPr>
            <a:xfrm rot="-1192703">
              <a:off x="695127" y="606170"/>
              <a:ext cx="949201" cy="711685"/>
            </a:xfrm>
            <a:custGeom>
              <a:avLst/>
              <a:gdLst/>
              <a:ahLst/>
              <a:cxnLst/>
              <a:rect l="l" t="t" r="r" b="b"/>
              <a:pathLst>
                <a:path w="11022" h="8264" extrusionOk="0">
                  <a:moveTo>
                    <a:pt x="10683" y="2029"/>
                  </a:moveTo>
                  <a:cubicBezTo>
                    <a:pt x="10593" y="1822"/>
                    <a:pt x="10499" y="1615"/>
                    <a:pt x="10404" y="1389"/>
                  </a:cubicBezTo>
                  <a:cubicBezTo>
                    <a:pt x="10255" y="1033"/>
                    <a:pt x="10102" y="677"/>
                    <a:pt x="9953" y="298"/>
                  </a:cubicBezTo>
                  <a:cubicBezTo>
                    <a:pt x="9895" y="168"/>
                    <a:pt x="9804" y="91"/>
                    <a:pt x="9651" y="73"/>
                  </a:cubicBezTo>
                  <a:cubicBezTo>
                    <a:pt x="9241" y="55"/>
                    <a:pt x="8826" y="37"/>
                    <a:pt x="8411" y="1"/>
                  </a:cubicBezTo>
                  <a:lnTo>
                    <a:pt x="8204" y="1"/>
                  </a:lnTo>
                  <a:lnTo>
                    <a:pt x="8168" y="1"/>
                  </a:lnTo>
                  <a:lnTo>
                    <a:pt x="7136" y="1"/>
                  </a:lnTo>
                  <a:lnTo>
                    <a:pt x="6946" y="1"/>
                  </a:lnTo>
                  <a:cubicBezTo>
                    <a:pt x="6626" y="19"/>
                    <a:pt x="6288" y="37"/>
                    <a:pt x="5973" y="55"/>
                  </a:cubicBezTo>
                  <a:cubicBezTo>
                    <a:pt x="5653" y="73"/>
                    <a:pt x="5351" y="114"/>
                    <a:pt x="5049" y="150"/>
                  </a:cubicBezTo>
                  <a:cubicBezTo>
                    <a:pt x="4657" y="186"/>
                    <a:pt x="4260" y="244"/>
                    <a:pt x="3886" y="298"/>
                  </a:cubicBezTo>
                  <a:cubicBezTo>
                    <a:pt x="3399" y="375"/>
                    <a:pt x="2908" y="452"/>
                    <a:pt x="2439" y="564"/>
                  </a:cubicBezTo>
                  <a:cubicBezTo>
                    <a:pt x="1893" y="677"/>
                    <a:pt x="1352" y="808"/>
                    <a:pt x="807" y="938"/>
                  </a:cubicBezTo>
                  <a:cubicBezTo>
                    <a:pt x="694" y="956"/>
                    <a:pt x="582" y="993"/>
                    <a:pt x="469" y="1033"/>
                  </a:cubicBezTo>
                  <a:cubicBezTo>
                    <a:pt x="356" y="1051"/>
                    <a:pt x="316" y="1105"/>
                    <a:pt x="298" y="1218"/>
                  </a:cubicBezTo>
                  <a:lnTo>
                    <a:pt x="18" y="3720"/>
                  </a:lnTo>
                  <a:lnTo>
                    <a:pt x="0" y="3738"/>
                  </a:lnTo>
                  <a:lnTo>
                    <a:pt x="0" y="3886"/>
                  </a:lnTo>
                  <a:cubicBezTo>
                    <a:pt x="36" y="3923"/>
                    <a:pt x="72" y="3963"/>
                    <a:pt x="90" y="3999"/>
                  </a:cubicBezTo>
                  <a:cubicBezTo>
                    <a:pt x="428" y="4261"/>
                    <a:pt x="748" y="4563"/>
                    <a:pt x="1050" y="4865"/>
                  </a:cubicBezTo>
                  <a:cubicBezTo>
                    <a:pt x="1650" y="5464"/>
                    <a:pt x="2177" y="6122"/>
                    <a:pt x="2664" y="6816"/>
                  </a:cubicBezTo>
                  <a:cubicBezTo>
                    <a:pt x="2966" y="7285"/>
                    <a:pt x="3246" y="7754"/>
                    <a:pt x="3530" y="8227"/>
                  </a:cubicBezTo>
                  <a:cubicBezTo>
                    <a:pt x="3530" y="8245"/>
                    <a:pt x="3530" y="8245"/>
                    <a:pt x="3548" y="8263"/>
                  </a:cubicBezTo>
                  <a:lnTo>
                    <a:pt x="3548" y="8263"/>
                  </a:lnTo>
                  <a:cubicBezTo>
                    <a:pt x="3944" y="7623"/>
                    <a:pt x="4467" y="7137"/>
                    <a:pt x="5202" y="6911"/>
                  </a:cubicBezTo>
                  <a:cubicBezTo>
                    <a:pt x="4485" y="5672"/>
                    <a:pt x="3719" y="4486"/>
                    <a:pt x="2777" y="3418"/>
                  </a:cubicBezTo>
                  <a:cubicBezTo>
                    <a:pt x="4485" y="3156"/>
                    <a:pt x="6216" y="2949"/>
                    <a:pt x="7961" y="2890"/>
                  </a:cubicBezTo>
                  <a:cubicBezTo>
                    <a:pt x="7569" y="3512"/>
                    <a:pt x="7230" y="4148"/>
                    <a:pt x="6928" y="4806"/>
                  </a:cubicBezTo>
                  <a:cubicBezTo>
                    <a:pt x="6608" y="5464"/>
                    <a:pt x="6347" y="6140"/>
                    <a:pt x="6085" y="6816"/>
                  </a:cubicBezTo>
                  <a:cubicBezTo>
                    <a:pt x="6834" y="6875"/>
                    <a:pt x="7438" y="7213"/>
                    <a:pt x="7925" y="7736"/>
                  </a:cubicBezTo>
                  <a:cubicBezTo>
                    <a:pt x="7943" y="7700"/>
                    <a:pt x="7961" y="7664"/>
                    <a:pt x="7979" y="7641"/>
                  </a:cubicBezTo>
                  <a:cubicBezTo>
                    <a:pt x="8150" y="7191"/>
                    <a:pt x="8339" y="6762"/>
                    <a:pt x="8565" y="6330"/>
                  </a:cubicBezTo>
                  <a:cubicBezTo>
                    <a:pt x="8939" y="5559"/>
                    <a:pt x="9408" y="4847"/>
                    <a:pt x="9953" y="4170"/>
                  </a:cubicBezTo>
                  <a:cubicBezTo>
                    <a:pt x="10255" y="3774"/>
                    <a:pt x="10571" y="3418"/>
                    <a:pt x="10909" y="3062"/>
                  </a:cubicBezTo>
                  <a:cubicBezTo>
                    <a:pt x="10949" y="3021"/>
                    <a:pt x="10985" y="2967"/>
                    <a:pt x="11021" y="2908"/>
                  </a:cubicBezTo>
                  <a:lnTo>
                    <a:pt x="11021" y="2854"/>
                  </a:lnTo>
                  <a:cubicBezTo>
                    <a:pt x="10909" y="2593"/>
                    <a:pt x="10796" y="2309"/>
                    <a:pt x="10683" y="2029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406;p60">
              <a:extLst>
                <a:ext uri="{FF2B5EF4-FFF2-40B4-BE49-F238E27FC236}">
                  <a16:creationId xmlns:a16="http://schemas.microsoft.com/office/drawing/2014/main" id="{509766B7-9FB8-49A4-A230-64F3478BEB59}"/>
                </a:ext>
              </a:extLst>
            </p:cNvPr>
            <p:cNvSpPr/>
            <p:nvPr/>
          </p:nvSpPr>
          <p:spPr>
            <a:xfrm rot="-1192703">
              <a:off x="655354" y="630419"/>
              <a:ext cx="821487" cy="294354"/>
            </a:xfrm>
            <a:custGeom>
              <a:avLst/>
              <a:gdLst/>
              <a:ahLst/>
              <a:cxnLst/>
              <a:rect l="l" t="t" r="r" b="b"/>
              <a:pathLst>
                <a:path w="9539" h="3418" extrusionOk="0">
                  <a:moveTo>
                    <a:pt x="6608" y="1"/>
                  </a:moveTo>
                  <a:cubicBezTo>
                    <a:pt x="6288" y="19"/>
                    <a:pt x="5950" y="37"/>
                    <a:pt x="5635" y="55"/>
                  </a:cubicBezTo>
                  <a:cubicBezTo>
                    <a:pt x="5315" y="73"/>
                    <a:pt x="5013" y="114"/>
                    <a:pt x="4711" y="150"/>
                  </a:cubicBezTo>
                  <a:cubicBezTo>
                    <a:pt x="4319" y="186"/>
                    <a:pt x="3922" y="244"/>
                    <a:pt x="3548" y="298"/>
                  </a:cubicBezTo>
                  <a:cubicBezTo>
                    <a:pt x="3061" y="375"/>
                    <a:pt x="2570" y="452"/>
                    <a:pt x="2101" y="564"/>
                  </a:cubicBezTo>
                  <a:cubicBezTo>
                    <a:pt x="1555" y="677"/>
                    <a:pt x="1014" y="808"/>
                    <a:pt x="469" y="938"/>
                  </a:cubicBezTo>
                  <a:cubicBezTo>
                    <a:pt x="356" y="956"/>
                    <a:pt x="244" y="993"/>
                    <a:pt x="131" y="1033"/>
                  </a:cubicBezTo>
                  <a:cubicBezTo>
                    <a:pt x="54" y="1051"/>
                    <a:pt x="18" y="1069"/>
                    <a:pt x="0" y="1128"/>
                  </a:cubicBezTo>
                  <a:cubicBezTo>
                    <a:pt x="113" y="1182"/>
                    <a:pt x="600" y="1597"/>
                    <a:pt x="2439" y="3418"/>
                  </a:cubicBezTo>
                  <a:cubicBezTo>
                    <a:pt x="4147" y="3156"/>
                    <a:pt x="5860" y="2949"/>
                    <a:pt x="7569" y="2890"/>
                  </a:cubicBezTo>
                  <a:cubicBezTo>
                    <a:pt x="7753" y="2570"/>
                    <a:pt x="8583" y="1164"/>
                    <a:pt x="9538" y="168"/>
                  </a:cubicBezTo>
                  <a:cubicBezTo>
                    <a:pt x="9484" y="114"/>
                    <a:pt x="9408" y="91"/>
                    <a:pt x="9313" y="73"/>
                  </a:cubicBezTo>
                  <a:cubicBezTo>
                    <a:pt x="8903" y="55"/>
                    <a:pt x="8488" y="37"/>
                    <a:pt x="8073" y="1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407;p60">
              <a:extLst>
                <a:ext uri="{FF2B5EF4-FFF2-40B4-BE49-F238E27FC236}">
                  <a16:creationId xmlns:a16="http://schemas.microsoft.com/office/drawing/2014/main" id="{DA668E11-41CE-4EFB-9A26-DA1886F42E96}"/>
                </a:ext>
              </a:extLst>
            </p:cNvPr>
            <p:cNvSpPr/>
            <p:nvPr/>
          </p:nvSpPr>
          <p:spPr>
            <a:xfrm rot="-1192703">
              <a:off x="686119" y="805993"/>
              <a:ext cx="258615" cy="212024"/>
            </a:xfrm>
            <a:custGeom>
              <a:avLst/>
              <a:gdLst/>
              <a:ahLst/>
              <a:cxnLst/>
              <a:rect l="l" t="t" r="r" b="b"/>
              <a:pathLst>
                <a:path w="3003" h="2462" extrusionOk="0">
                  <a:moveTo>
                    <a:pt x="3002" y="2367"/>
                  </a:moveTo>
                  <a:cubicBezTo>
                    <a:pt x="2664" y="1934"/>
                    <a:pt x="1781" y="920"/>
                    <a:pt x="410" y="0"/>
                  </a:cubicBezTo>
                  <a:cubicBezTo>
                    <a:pt x="316" y="18"/>
                    <a:pt x="226" y="59"/>
                    <a:pt x="131" y="77"/>
                  </a:cubicBezTo>
                  <a:cubicBezTo>
                    <a:pt x="54" y="95"/>
                    <a:pt x="18" y="113"/>
                    <a:pt x="0" y="172"/>
                  </a:cubicBezTo>
                  <a:cubicBezTo>
                    <a:pt x="113" y="226"/>
                    <a:pt x="582" y="623"/>
                    <a:pt x="2367" y="2367"/>
                  </a:cubicBezTo>
                  <a:cubicBezTo>
                    <a:pt x="2385" y="2403"/>
                    <a:pt x="2421" y="2426"/>
                    <a:pt x="2439" y="2462"/>
                  </a:cubicBezTo>
                  <a:cubicBezTo>
                    <a:pt x="2628" y="2426"/>
                    <a:pt x="2817" y="2403"/>
                    <a:pt x="3002" y="236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408;p60">
              <a:extLst>
                <a:ext uri="{FF2B5EF4-FFF2-40B4-BE49-F238E27FC236}">
                  <a16:creationId xmlns:a16="http://schemas.microsoft.com/office/drawing/2014/main" id="{B8A47AD3-0108-42B9-AE81-4B8409FF346D}"/>
                </a:ext>
              </a:extLst>
            </p:cNvPr>
            <p:cNvSpPr/>
            <p:nvPr/>
          </p:nvSpPr>
          <p:spPr>
            <a:xfrm rot="-1192703">
              <a:off x="1240263" y="534132"/>
              <a:ext cx="212024" cy="244319"/>
            </a:xfrm>
            <a:custGeom>
              <a:avLst/>
              <a:gdLst/>
              <a:ahLst/>
              <a:cxnLst/>
              <a:rect l="l" t="t" r="r" b="b"/>
              <a:pathLst>
                <a:path w="2462" h="2837" extrusionOk="0">
                  <a:moveTo>
                    <a:pt x="2029" y="1"/>
                  </a:moveTo>
                  <a:cubicBezTo>
                    <a:pt x="902" y="1168"/>
                    <a:pt x="248" y="2331"/>
                    <a:pt x="0" y="2836"/>
                  </a:cubicBezTo>
                  <a:cubicBezTo>
                    <a:pt x="172" y="2836"/>
                    <a:pt x="338" y="2818"/>
                    <a:pt x="492" y="2818"/>
                  </a:cubicBezTo>
                  <a:cubicBezTo>
                    <a:pt x="676" y="2498"/>
                    <a:pt x="1506" y="1092"/>
                    <a:pt x="2461" y="96"/>
                  </a:cubicBezTo>
                  <a:cubicBezTo>
                    <a:pt x="2407" y="42"/>
                    <a:pt x="2331" y="19"/>
                    <a:pt x="2236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409;p60">
              <a:extLst>
                <a:ext uri="{FF2B5EF4-FFF2-40B4-BE49-F238E27FC236}">
                  <a16:creationId xmlns:a16="http://schemas.microsoft.com/office/drawing/2014/main" id="{8A34C8B7-E7F6-4781-8901-87C61232AFEF}"/>
                </a:ext>
              </a:extLst>
            </p:cNvPr>
            <p:cNvSpPr/>
            <p:nvPr/>
          </p:nvSpPr>
          <p:spPr>
            <a:xfrm rot="-1192703">
              <a:off x="845465" y="668483"/>
              <a:ext cx="451521" cy="42457"/>
            </a:xfrm>
            <a:custGeom>
              <a:avLst/>
              <a:gdLst/>
              <a:ahLst/>
              <a:cxnLst/>
              <a:rect l="l" t="t" r="r" b="b"/>
              <a:pathLst>
                <a:path w="5243" h="493" extrusionOk="0">
                  <a:moveTo>
                    <a:pt x="3440" y="1"/>
                  </a:moveTo>
                  <a:cubicBezTo>
                    <a:pt x="3327" y="1"/>
                    <a:pt x="3215" y="19"/>
                    <a:pt x="3102" y="19"/>
                  </a:cubicBezTo>
                  <a:lnTo>
                    <a:pt x="2610" y="59"/>
                  </a:lnTo>
                  <a:lnTo>
                    <a:pt x="2106" y="95"/>
                  </a:lnTo>
                  <a:cubicBezTo>
                    <a:pt x="1993" y="113"/>
                    <a:pt x="1880" y="131"/>
                    <a:pt x="1786" y="154"/>
                  </a:cubicBezTo>
                  <a:cubicBezTo>
                    <a:pt x="1731" y="154"/>
                    <a:pt x="1691" y="154"/>
                    <a:pt x="1637" y="172"/>
                  </a:cubicBezTo>
                  <a:lnTo>
                    <a:pt x="1596" y="172"/>
                  </a:lnTo>
                  <a:cubicBezTo>
                    <a:pt x="1448" y="190"/>
                    <a:pt x="1317" y="208"/>
                    <a:pt x="1204" y="226"/>
                  </a:cubicBezTo>
                  <a:cubicBezTo>
                    <a:pt x="1055" y="244"/>
                    <a:pt x="920" y="285"/>
                    <a:pt x="807" y="303"/>
                  </a:cubicBezTo>
                  <a:lnTo>
                    <a:pt x="735" y="321"/>
                  </a:lnTo>
                  <a:cubicBezTo>
                    <a:pt x="695" y="321"/>
                    <a:pt x="659" y="339"/>
                    <a:pt x="623" y="339"/>
                  </a:cubicBezTo>
                  <a:lnTo>
                    <a:pt x="469" y="379"/>
                  </a:lnTo>
                  <a:cubicBezTo>
                    <a:pt x="397" y="397"/>
                    <a:pt x="321" y="415"/>
                    <a:pt x="266" y="433"/>
                  </a:cubicBezTo>
                  <a:lnTo>
                    <a:pt x="226" y="433"/>
                  </a:lnTo>
                  <a:cubicBezTo>
                    <a:pt x="172" y="451"/>
                    <a:pt x="131" y="451"/>
                    <a:pt x="95" y="470"/>
                  </a:cubicBezTo>
                  <a:lnTo>
                    <a:pt x="1" y="492"/>
                  </a:lnTo>
                  <a:lnTo>
                    <a:pt x="95" y="492"/>
                  </a:lnTo>
                  <a:cubicBezTo>
                    <a:pt x="131" y="492"/>
                    <a:pt x="172" y="492"/>
                    <a:pt x="226" y="470"/>
                  </a:cubicBezTo>
                  <a:lnTo>
                    <a:pt x="285" y="470"/>
                  </a:lnTo>
                  <a:cubicBezTo>
                    <a:pt x="339" y="470"/>
                    <a:pt x="415" y="451"/>
                    <a:pt x="492" y="451"/>
                  </a:cubicBezTo>
                  <a:cubicBezTo>
                    <a:pt x="582" y="433"/>
                    <a:pt x="695" y="433"/>
                    <a:pt x="830" y="415"/>
                  </a:cubicBezTo>
                  <a:cubicBezTo>
                    <a:pt x="961" y="415"/>
                    <a:pt x="1091" y="397"/>
                    <a:pt x="1222" y="379"/>
                  </a:cubicBezTo>
                  <a:cubicBezTo>
                    <a:pt x="1299" y="379"/>
                    <a:pt x="1371" y="357"/>
                    <a:pt x="1448" y="357"/>
                  </a:cubicBezTo>
                  <a:cubicBezTo>
                    <a:pt x="1524" y="357"/>
                    <a:pt x="1578" y="339"/>
                    <a:pt x="1655" y="339"/>
                  </a:cubicBezTo>
                  <a:cubicBezTo>
                    <a:pt x="1862" y="321"/>
                    <a:pt x="2070" y="303"/>
                    <a:pt x="2272" y="285"/>
                  </a:cubicBezTo>
                  <a:cubicBezTo>
                    <a:pt x="2385" y="285"/>
                    <a:pt x="2498" y="267"/>
                    <a:pt x="2610" y="267"/>
                  </a:cubicBezTo>
                  <a:cubicBezTo>
                    <a:pt x="2746" y="244"/>
                    <a:pt x="2876" y="226"/>
                    <a:pt x="3007" y="226"/>
                  </a:cubicBezTo>
                  <a:cubicBezTo>
                    <a:pt x="3196" y="208"/>
                    <a:pt x="3399" y="190"/>
                    <a:pt x="3589" y="190"/>
                  </a:cubicBezTo>
                  <a:cubicBezTo>
                    <a:pt x="3665" y="172"/>
                    <a:pt x="3737" y="172"/>
                    <a:pt x="3814" y="172"/>
                  </a:cubicBezTo>
                  <a:cubicBezTo>
                    <a:pt x="3891" y="154"/>
                    <a:pt x="3963" y="154"/>
                    <a:pt x="4021" y="154"/>
                  </a:cubicBezTo>
                  <a:cubicBezTo>
                    <a:pt x="4170" y="131"/>
                    <a:pt x="4301" y="131"/>
                    <a:pt x="4436" y="113"/>
                  </a:cubicBezTo>
                  <a:lnTo>
                    <a:pt x="4752" y="95"/>
                  </a:lnTo>
                  <a:cubicBezTo>
                    <a:pt x="4846" y="95"/>
                    <a:pt x="4905" y="77"/>
                    <a:pt x="4977" y="77"/>
                  </a:cubicBezTo>
                  <a:lnTo>
                    <a:pt x="5018" y="77"/>
                  </a:lnTo>
                  <a:cubicBezTo>
                    <a:pt x="5166" y="59"/>
                    <a:pt x="5243" y="59"/>
                    <a:pt x="5243" y="59"/>
                  </a:cubicBezTo>
                  <a:cubicBezTo>
                    <a:pt x="5243" y="59"/>
                    <a:pt x="5166" y="41"/>
                    <a:pt x="5018" y="41"/>
                  </a:cubicBezTo>
                  <a:lnTo>
                    <a:pt x="4977" y="41"/>
                  </a:lnTo>
                  <a:cubicBezTo>
                    <a:pt x="4905" y="19"/>
                    <a:pt x="4846" y="19"/>
                    <a:pt x="4752" y="19"/>
                  </a:cubicBezTo>
                  <a:lnTo>
                    <a:pt x="46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10;p60">
              <a:extLst>
                <a:ext uri="{FF2B5EF4-FFF2-40B4-BE49-F238E27FC236}">
                  <a16:creationId xmlns:a16="http://schemas.microsoft.com/office/drawing/2014/main" id="{96A30EAB-70AF-4BB0-A0C5-65CC3CA6BD35}"/>
                </a:ext>
              </a:extLst>
            </p:cNvPr>
            <p:cNvSpPr/>
            <p:nvPr/>
          </p:nvSpPr>
          <p:spPr>
            <a:xfrm rot="-1192703">
              <a:off x="844889" y="665197"/>
              <a:ext cx="453157" cy="45557"/>
            </a:xfrm>
            <a:custGeom>
              <a:avLst/>
              <a:gdLst/>
              <a:ahLst/>
              <a:cxnLst/>
              <a:rect l="l" t="t" r="r" b="b"/>
              <a:pathLst>
                <a:path w="5262" h="529" extrusionOk="0">
                  <a:moveTo>
                    <a:pt x="3945" y="1"/>
                  </a:moveTo>
                  <a:lnTo>
                    <a:pt x="3625" y="19"/>
                  </a:lnTo>
                  <a:lnTo>
                    <a:pt x="3309" y="19"/>
                  </a:lnTo>
                  <a:cubicBezTo>
                    <a:pt x="3084" y="37"/>
                    <a:pt x="2876" y="55"/>
                    <a:pt x="2651" y="77"/>
                  </a:cubicBezTo>
                  <a:cubicBezTo>
                    <a:pt x="2538" y="77"/>
                    <a:pt x="2444" y="95"/>
                    <a:pt x="2331" y="95"/>
                  </a:cubicBezTo>
                  <a:cubicBezTo>
                    <a:pt x="2218" y="113"/>
                    <a:pt x="2124" y="131"/>
                    <a:pt x="2011" y="131"/>
                  </a:cubicBezTo>
                  <a:cubicBezTo>
                    <a:pt x="1898" y="149"/>
                    <a:pt x="1786" y="167"/>
                    <a:pt x="1691" y="190"/>
                  </a:cubicBezTo>
                  <a:cubicBezTo>
                    <a:pt x="1578" y="208"/>
                    <a:pt x="1466" y="226"/>
                    <a:pt x="1371" y="226"/>
                  </a:cubicBezTo>
                  <a:cubicBezTo>
                    <a:pt x="1258" y="244"/>
                    <a:pt x="1145" y="262"/>
                    <a:pt x="1055" y="280"/>
                  </a:cubicBezTo>
                  <a:lnTo>
                    <a:pt x="735" y="357"/>
                  </a:lnTo>
                  <a:lnTo>
                    <a:pt x="1055" y="303"/>
                  </a:lnTo>
                  <a:cubicBezTo>
                    <a:pt x="1145" y="280"/>
                    <a:pt x="1258" y="262"/>
                    <a:pt x="1371" y="244"/>
                  </a:cubicBezTo>
                  <a:cubicBezTo>
                    <a:pt x="1484" y="226"/>
                    <a:pt x="1578" y="208"/>
                    <a:pt x="1691" y="208"/>
                  </a:cubicBezTo>
                  <a:cubicBezTo>
                    <a:pt x="1804" y="190"/>
                    <a:pt x="1898" y="167"/>
                    <a:pt x="2011" y="167"/>
                  </a:cubicBezTo>
                  <a:cubicBezTo>
                    <a:pt x="2124" y="149"/>
                    <a:pt x="2218" y="149"/>
                    <a:pt x="2331" y="131"/>
                  </a:cubicBezTo>
                  <a:cubicBezTo>
                    <a:pt x="2444" y="131"/>
                    <a:pt x="2556" y="113"/>
                    <a:pt x="2651" y="113"/>
                  </a:cubicBezTo>
                  <a:cubicBezTo>
                    <a:pt x="2876" y="95"/>
                    <a:pt x="3084" y="77"/>
                    <a:pt x="3309" y="77"/>
                  </a:cubicBezTo>
                  <a:lnTo>
                    <a:pt x="4603" y="77"/>
                  </a:lnTo>
                  <a:lnTo>
                    <a:pt x="4812" y="89"/>
                  </a:lnTo>
                  <a:lnTo>
                    <a:pt x="4812" y="89"/>
                  </a:lnTo>
                  <a:lnTo>
                    <a:pt x="4585" y="113"/>
                  </a:lnTo>
                  <a:lnTo>
                    <a:pt x="3927" y="167"/>
                  </a:lnTo>
                  <a:lnTo>
                    <a:pt x="3269" y="208"/>
                  </a:lnTo>
                  <a:lnTo>
                    <a:pt x="2610" y="262"/>
                  </a:lnTo>
                  <a:lnTo>
                    <a:pt x="1317" y="393"/>
                  </a:lnTo>
                  <a:lnTo>
                    <a:pt x="659" y="469"/>
                  </a:lnTo>
                  <a:lnTo>
                    <a:pt x="1317" y="415"/>
                  </a:lnTo>
                  <a:lnTo>
                    <a:pt x="2633" y="321"/>
                  </a:lnTo>
                  <a:lnTo>
                    <a:pt x="3945" y="226"/>
                  </a:lnTo>
                  <a:lnTo>
                    <a:pt x="4603" y="190"/>
                  </a:lnTo>
                  <a:cubicBezTo>
                    <a:pt x="4810" y="167"/>
                    <a:pt x="5036" y="149"/>
                    <a:pt x="5261" y="131"/>
                  </a:cubicBezTo>
                  <a:lnTo>
                    <a:pt x="5261" y="55"/>
                  </a:lnTo>
                  <a:cubicBezTo>
                    <a:pt x="5148" y="37"/>
                    <a:pt x="5036" y="37"/>
                    <a:pt x="4923" y="37"/>
                  </a:cubicBezTo>
                  <a:lnTo>
                    <a:pt x="4603" y="19"/>
                  </a:lnTo>
                  <a:cubicBezTo>
                    <a:pt x="4378" y="1"/>
                    <a:pt x="4170" y="1"/>
                    <a:pt x="3945" y="1"/>
                  </a:cubicBezTo>
                  <a:close/>
                  <a:moveTo>
                    <a:pt x="659" y="469"/>
                  </a:moveTo>
                  <a:cubicBezTo>
                    <a:pt x="433" y="487"/>
                    <a:pt x="226" y="506"/>
                    <a:pt x="1" y="528"/>
                  </a:cubicBezTo>
                  <a:cubicBezTo>
                    <a:pt x="226" y="528"/>
                    <a:pt x="433" y="487"/>
                    <a:pt x="659" y="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411;p60">
              <a:extLst>
                <a:ext uri="{FF2B5EF4-FFF2-40B4-BE49-F238E27FC236}">
                  <a16:creationId xmlns:a16="http://schemas.microsoft.com/office/drawing/2014/main" id="{AB7F6E87-3468-4749-9A0D-9A3777D3B00C}"/>
                </a:ext>
              </a:extLst>
            </p:cNvPr>
            <p:cNvSpPr/>
            <p:nvPr/>
          </p:nvSpPr>
          <p:spPr>
            <a:xfrm rot="-1192703">
              <a:off x="893262" y="927467"/>
              <a:ext cx="884784" cy="863857"/>
            </a:xfrm>
            <a:custGeom>
              <a:avLst/>
              <a:gdLst/>
              <a:ahLst/>
              <a:cxnLst/>
              <a:rect l="l" t="t" r="r" b="b"/>
              <a:pathLst>
                <a:path w="10274" h="10031" extrusionOk="0">
                  <a:moveTo>
                    <a:pt x="10143" y="4319"/>
                  </a:moveTo>
                  <a:cubicBezTo>
                    <a:pt x="10274" y="4378"/>
                    <a:pt x="10274" y="4472"/>
                    <a:pt x="10179" y="4545"/>
                  </a:cubicBezTo>
                  <a:lnTo>
                    <a:pt x="9034" y="5374"/>
                  </a:lnTo>
                  <a:cubicBezTo>
                    <a:pt x="8921" y="5446"/>
                    <a:pt x="8903" y="5599"/>
                    <a:pt x="8980" y="5712"/>
                  </a:cubicBezTo>
                  <a:lnTo>
                    <a:pt x="9751" y="6857"/>
                  </a:lnTo>
                  <a:cubicBezTo>
                    <a:pt x="9823" y="6970"/>
                    <a:pt x="9787" y="7064"/>
                    <a:pt x="9656" y="7082"/>
                  </a:cubicBezTo>
                  <a:lnTo>
                    <a:pt x="8245" y="7249"/>
                  </a:lnTo>
                  <a:cubicBezTo>
                    <a:pt x="8115" y="7272"/>
                    <a:pt x="8020" y="7384"/>
                    <a:pt x="8020" y="7515"/>
                  </a:cubicBezTo>
                  <a:lnTo>
                    <a:pt x="8133" y="8886"/>
                  </a:lnTo>
                  <a:cubicBezTo>
                    <a:pt x="8151" y="9016"/>
                    <a:pt x="8060" y="9075"/>
                    <a:pt x="7948" y="9034"/>
                  </a:cubicBezTo>
                  <a:lnTo>
                    <a:pt x="6631" y="8511"/>
                  </a:lnTo>
                  <a:cubicBezTo>
                    <a:pt x="6501" y="8471"/>
                    <a:pt x="6370" y="8529"/>
                    <a:pt x="6311" y="8642"/>
                  </a:cubicBezTo>
                  <a:lnTo>
                    <a:pt x="5712" y="9900"/>
                  </a:lnTo>
                  <a:cubicBezTo>
                    <a:pt x="5671" y="10012"/>
                    <a:pt x="5559" y="10031"/>
                    <a:pt x="5468" y="9918"/>
                  </a:cubicBezTo>
                  <a:lnTo>
                    <a:pt x="4621" y="8849"/>
                  </a:lnTo>
                  <a:cubicBezTo>
                    <a:pt x="4526" y="8737"/>
                    <a:pt x="4378" y="8714"/>
                    <a:pt x="4283" y="8791"/>
                  </a:cubicBezTo>
                  <a:lnTo>
                    <a:pt x="3156" y="9598"/>
                  </a:lnTo>
                  <a:cubicBezTo>
                    <a:pt x="3043" y="9674"/>
                    <a:pt x="2949" y="9638"/>
                    <a:pt x="2931" y="9503"/>
                  </a:cubicBezTo>
                  <a:lnTo>
                    <a:pt x="2741" y="8151"/>
                  </a:lnTo>
                  <a:cubicBezTo>
                    <a:pt x="2723" y="8020"/>
                    <a:pt x="2611" y="7925"/>
                    <a:pt x="2480" y="7948"/>
                  </a:cubicBezTo>
                  <a:lnTo>
                    <a:pt x="1092" y="8061"/>
                  </a:lnTo>
                  <a:cubicBezTo>
                    <a:pt x="961" y="8079"/>
                    <a:pt x="884" y="7984"/>
                    <a:pt x="938" y="7871"/>
                  </a:cubicBezTo>
                  <a:lnTo>
                    <a:pt x="1502" y="6614"/>
                  </a:lnTo>
                  <a:cubicBezTo>
                    <a:pt x="1560" y="6501"/>
                    <a:pt x="1502" y="6370"/>
                    <a:pt x="1389" y="6312"/>
                  </a:cubicBezTo>
                  <a:lnTo>
                    <a:pt x="131" y="5712"/>
                  </a:lnTo>
                  <a:cubicBezTo>
                    <a:pt x="19" y="5654"/>
                    <a:pt x="1" y="5541"/>
                    <a:pt x="113" y="5469"/>
                  </a:cubicBezTo>
                  <a:lnTo>
                    <a:pt x="1240" y="4657"/>
                  </a:lnTo>
                  <a:cubicBezTo>
                    <a:pt x="1353" y="4585"/>
                    <a:pt x="1371" y="4432"/>
                    <a:pt x="1299" y="4319"/>
                  </a:cubicBezTo>
                  <a:lnTo>
                    <a:pt x="528" y="3156"/>
                  </a:lnTo>
                  <a:cubicBezTo>
                    <a:pt x="451" y="3062"/>
                    <a:pt x="510" y="2949"/>
                    <a:pt x="641" y="2949"/>
                  </a:cubicBezTo>
                  <a:lnTo>
                    <a:pt x="2029" y="2782"/>
                  </a:lnTo>
                  <a:cubicBezTo>
                    <a:pt x="2160" y="2764"/>
                    <a:pt x="2254" y="2651"/>
                    <a:pt x="2254" y="2516"/>
                  </a:cubicBezTo>
                  <a:lnTo>
                    <a:pt x="2142" y="1146"/>
                  </a:lnTo>
                  <a:cubicBezTo>
                    <a:pt x="2124" y="1015"/>
                    <a:pt x="2218" y="938"/>
                    <a:pt x="2349" y="997"/>
                  </a:cubicBezTo>
                  <a:lnTo>
                    <a:pt x="3643" y="1524"/>
                  </a:lnTo>
                  <a:cubicBezTo>
                    <a:pt x="3778" y="1561"/>
                    <a:pt x="3927" y="1502"/>
                    <a:pt x="3963" y="1389"/>
                  </a:cubicBezTo>
                  <a:lnTo>
                    <a:pt x="4567" y="132"/>
                  </a:lnTo>
                  <a:cubicBezTo>
                    <a:pt x="4621" y="19"/>
                    <a:pt x="4734" y="1"/>
                    <a:pt x="4810" y="114"/>
                  </a:cubicBezTo>
                  <a:lnTo>
                    <a:pt x="5671" y="1186"/>
                  </a:lnTo>
                  <a:cubicBezTo>
                    <a:pt x="5748" y="1277"/>
                    <a:pt x="5897" y="1299"/>
                    <a:pt x="6009" y="1222"/>
                  </a:cubicBezTo>
                  <a:lnTo>
                    <a:pt x="7136" y="434"/>
                  </a:lnTo>
                  <a:cubicBezTo>
                    <a:pt x="7231" y="357"/>
                    <a:pt x="7344" y="398"/>
                    <a:pt x="7362" y="528"/>
                  </a:cubicBezTo>
                  <a:lnTo>
                    <a:pt x="7533" y="1881"/>
                  </a:lnTo>
                  <a:cubicBezTo>
                    <a:pt x="7551" y="1993"/>
                    <a:pt x="7682" y="2088"/>
                    <a:pt x="7813" y="2088"/>
                  </a:cubicBezTo>
                  <a:lnTo>
                    <a:pt x="9205" y="1953"/>
                  </a:lnTo>
                  <a:cubicBezTo>
                    <a:pt x="9318" y="1953"/>
                    <a:pt x="9390" y="2029"/>
                    <a:pt x="9336" y="2160"/>
                  </a:cubicBezTo>
                  <a:lnTo>
                    <a:pt x="8773" y="3400"/>
                  </a:lnTo>
                  <a:cubicBezTo>
                    <a:pt x="8714" y="3512"/>
                    <a:pt x="8773" y="3666"/>
                    <a:pt x="8903" y="3720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12;p60">
              <a:extLst>
                <a:ext uri="{FF2B5EF4-FFF2-40B4-BE49-F238E27FC236}">
                  <a16:creationId xmlns:a16="http://schemas.microsoft.com/office/drawing/2014/main" id="{F19A53D9-9F75-40F9-992F-57458BE5AC3C}"/>
                </a:ext>
              </a:extLst>
            </p:cNvPr>
            <p:cNvSpPr/>
            <p:nvPr/>
          </p:nvSpPr>
          <p:spPr>
            <a:xfrm rot="-1192703">
              <a:off x="991388" y="1022324"/>
              <a:ext cx="687572" cy="698854"/>
            </a:xfrm>
            <a:custGeom>
              <a:avLst/>
              <a:gdLst/>
              <a:ahLst/>
              <a:cxnLst/>
              <a:rect l="l" t="t" r="r" b="b"/>
              <a:pathLst>
                <a:path w="7984" h="8115" extrusionOk="0">
                  <a:moveTo>
                    <a:pt x="7794" y="3607"/>
                  </a:moveTo>
                  <a:cubicBezTo>
                    <a:pt x="7984" y="5689"/>
                    <a:pt x="6424" y="7605"/>
                    <a:pt x="4319" y="7849"/>
                  </a:cubicBezTo>
                  <a:cubicBezTo>
                    <a:pt x="2214" y="8115"/>
                    <a:pt x="357" y="6632"/>
                    <a:pt x="167" y="4526"/>
                  </a:cubicBezTo>
                  <a:cubicBezTo>
                    <a:pt x="1" y="2421"/>
                    <a:pt x="1560" y="524"/>
                    <a:pt x="3661" y="262"/>
                  </a:cubicBezTo>
                  <a:cubicBezTo>
                    <a:pt x="5766" y="1"/>
                    <a:pt x="7623" y="1502"/>
                    <a:pt x="7794" y="3607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13;p60">
              <a:extLst>
                <a:ext uri="{FF2B5EF4-FFF2-40B4-BE49-F238E27FC236}">
                  <a16:creationId xmlns:a16="http://schemas.microsoft.com/office/drawing/2014/main" id="{7A691D53-9631-4871-BB19-385477F74CE7}"/>
                </a:ext>
              </a:extLst>
            </p:cNvPr>
            <p:cNvSpPr/>
            <p:nvPr/>
          </p:nvSpPr>
          <p:spPr>
            <a:xfrm rot="-1192703">
              <a:off x="1030298" y="1072766"/>
              <a:ext cx="607998" cy="598698"/>
            </a:xfrm>
            <a:custGeom>
              <a:avLst/>
              <a:gdLst/>
              <a:ahLst/>
              <a:cxnLst/>
              <a:rect l="l" t="t" r="r" b="b"/>
              <a:pathLst>
                <a:path w="7060" h="6952" extrusionOk="0">
                  <a:moveTo>
                    <a:pt x="6911" y="3061"/>
                  </a:moveTo>
                  <a:cubicBezTo>
                    <a:pt x="7059" y="4864"/>
                    <a:pt x="5671" y="6500"/>
                    <a:pt x="3814" y="6726"/>
                  </a:cubicBezTo>
                  <a:cubicBezTo>
                    <a:pt x="1952" y="6951"/>
                    <a:pt x="298" y="5689"/>
                    <a:pt x="149" y="3886"/>
                  </a:cubicBezTo>
                  <a:cubicBezTo>
                    <a:pt x="0" y="2105"/>
                    <a:pt x="1389" y="451"/>
                    <a:pt x="3250" y="226"/>
                  </a:cubicBezTo>
                  <a:cubicBezTo>
                    <a:pt x="5126" y="0"/>
                    <a:pt x="6762" y="1276"/>
                    <a:pt x="6911" y="306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14;p60">
              <a:extLst>
                <a:ext uri="{FF2B5EF4-FFF2-40B4-BE49-F238E27FC236}">
                  <a16:creationId xmlns:a16="http://schemas.microsoft.com/office/drawing/2014/main" id="{1450A79F-1BF4-44AD-95DB-B805B2C83DFF}"/>
                </a:ext>
              </a:extLst>
            </p:cNvPr>
            <p:cNvSpPr/>
            <p:nvPr/>
          </p:nvSpPr>
          <p:spPr>
            <a:xfrm rot="-1192703">
              <a:off x="1156951" y="1156649"/>
              <a:ext cx="352570" cy="415954"/>
            </a:xfrm>
            <a:custGeom>
              <a:avLst/>
              <a:gdLst/>
              <a:ahLst/>
              <a:cxnLst/>
              <a:rect l="l" t="t" r="r" b="b"/>
              <a:pathLst>
                <a:path w="4094" h="4830" extrusionOk="0">
                  <a:moveTo>
                    <a:pt x="2626" y="0"/>
                  </a:moveTo>
                  <a:cubicBezTo>
                    <a:pt x="2615" y="0"/>
                    <a:pt x="2604" y="1"/>
                    <a:pt x="2592" y="3"/>
                  </a:cubicBezTo>
                  <a:lnTo>
                    <a:pt x="1091" y="206"/>
                  </a:lnTo>
                  <a:cubicBezTo>
                    <a:pt x="979" y="229"/>
                    <a:pt x="825" y="319"/>
                    <a:pt x="771" y="432"/>
                  </a:cubicBezTo>
                  <a:lnTo>
                    <a:pt x="59" y="1879"/>
                  </a:lnTo>
                  <a:cubicBezTo>
                    <a:pt x="0" y="1991"/>
                    <a:pt x="59" y="2104"/>
                    <a:pt x="190" y="2104"/>
                  </a:cubicBezTo>
                  <a:lnTo>
                    <a:pt x="753" y="2181"/>
                  </a:lnTo>
                  <a:cubicBezTo>
                    <a:pt x="764" y="2182"/>
                    <a:pt x="775" y="2183"/>
                    <a:pt x="786" y="2183"/>
                  </a:cubicBezTo>
                  <a:cubicBezTo>
                    <a:pt x="905" y="2183"/>
                    <a:pt x="1019" y="2095"/>
                    <a:pt x="1073" y="1991"/>
                  </a:cubicBezTo>
                  <a:lnTo>
                    <a:pt x="1411" y="1333"/>
                  </a:lnTo>
                  <a:cubicBezTo>
                    <a:pt x="1437" y="1279"/>
                    <a:pt x="1464" y="1251"/>
                    <a:pt x="1487" y="1251"/>
                  </a:cubicBezTo>
                  <a:cubicBezTo>
                    <a:pt x="1512" y="1251"/>
                    <a:pt x="1533" y="1285"/>
                    <a:pt x="1542" y="1356"/>
                  </a:cubicBezTo>
                  <a:lnTo>
                    <a:pt x="1803" y="3456"/>
                  </a:lnTo>
                  <a:cubicBezTo>
                    <a:pt x="1803" y="3587"/>
                    <a:pt x="1727" y="3700"/>
                    <a:pt x="1596" y="3700"/>
                  </a:cubicBezTo>
                  <a:lnTo>
                    <a:pt x="735" y="3794"/>
                  </a:lnTo>
                  <a:cubicBezTo>
                    <a:pt x="622" y="3794"/>
                    <a:pt x="528" y="3907"/>
                    <a:pt x="546" y="4038"/>
                  </a:cubicBezTo>
                  <a:lnTo>
                    <a:pt x="600" y="4642"/>
                  </a:lnTo>
                  <a:cubicBezTo>
                    <a:pt x="600" y="4743"/>
                    <a:pt x="691" y="4830"/>
                    <a:pt x="808" y="4830"/>
                  </a:cubicBezTo>
                  <a:cubicBezTo>
                    <a:pt x="821" y="4830"/>
                    <a:pt x="834" y="4829"/>
                    <a:pt x="848" y="4827"/>
                  </a:cubicBezTo>
                  <a:lnTo>
                    <a:pt x="3891" y="4452"/>
                  </a:lnTo>
                  <a:cubicBezTo>
                    <a:pt x="4003" y="4434"/>
                    <a:pt x="4093" y="4322"/>
                    <a:pt x="4075" y="4209"/>
                  </a:cubicBezTo>
                  <a:lnTo>
                    <a:pt x="4039" y="3610"/>
                  </a:lnTo>
                  <a:cubicBezTo>
                    <a:pt x="4023" y="3486"/>
                    <a:pt x="3942" y="3400"/>
                    <a:pt x="3829" y="3400"/>
                  </a:cubicBezTo>
                  <a:cubicBezTo>
                    <a:pt x="3818" y="3400"/>
                    <a:pt x="3807" y="3401"/>
                    <a:pt x="3796" y="3402"/>
                  </a:cubicBezTo>
                  <a:lnTo>
                    <a:pt x="3102" y="3497"/>
                  </a:lnTo>
                  <a:cubicBezTo>
                    <a:pt x="2966" y="3497"/>
                    <a:pt x="2876" y="3420"/>
                    <a:pt x="2876" y="3290"/>
                  </a:cubicBezTo>
                  <a:lnTo>
                    <a:pt x="2818" y="206"/>
                  </a:lnTo>
                  <a:cubicBezTo>
                    <a:pt x="2818" y="89"/>
                    <a:pt x="2726" y="0"/>
                    <a:pt x="2626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415;p60">
              <a:extLst>
                <a:ext uri="{FF2B5EF4-FFF2-40B4-BE49-F238E27FC236}">
                  <a16:creationId xmlns:a16="http://schemas.microsoft.com/office/drawing/2014/main" id="{41B50636-4CD4-4BB6-8797-1AB8DB5AD097}"/>
                </a:ext>
              </a:extLst>
            </p:cNvPr>
            <p:cNvSpPr/>
            <p:nvPr/>
          </p:nvSpPr>
          <p:spPr>
            <a:xfrm rot="-1192703">
              <a:off x="1156964" y="1213243"/>
              <a:ext cx="129350" cy="113505"/>
            </a:xfrm>
            <a:custGeom>
              <a:avLst/>
              <a:gdLst/>
              <a:ahLst/>
              <a:cxnLst/>
              <a:rect l="l" t="t" r="r" b="b"/>
              <a:pathLst>
                <a:path w="1502" h="1318" extrusionOk="0">
                  <a:moveTo>
                    <a:pt x="1073" y="1"/>
                  </a:moveTo>
                  <a:cubicBezTo>
                    <a:pt x="1032" y="1"/>
                    <a:pt x="1014" y="19"/>
                    <a:pt x="978" y="19"/>
                  </a:cubicBezTo>
                  <a:lnTo>
                    <a:pt x="884" y="19"/>
                  </a:lnTo>
                  <a:cubicBezTo>
                    <a:pt x="866" y="19"/>
                    <a:pt x="848" y="19"/>
                    <a:pt x="848" y="37"/>
                  </a:cubicBezTo>
                  <a:lnTo>
                    <a:pt x="789" y="37"/>
                  </a:lnTo>
                  <a:cubicBezTo>
                    <a:pt x="771" y="37"/>
                    <a:pt x="753" y="59"/>
                    <a:pt x="735" y="59"/>
                  </a:cubicBezTo>
                  <a:cubicBezTo>
                    <a:pt x="712" y="59"/>
                    <a:pt x="694" y="59"/>
                    <a:pt x="676" y="77"/>
                  </a:cubicBezTo>
                  <a:cubicBezTo>
                    <a:pt x="676" y="77"/>
                    <a:pt x="658" y="77"/>
                    <a:pt x="640" y="96"/>
                  </a:cubicBezTo>
                  <a:lnTo>
                    <a:pt x="622" y="96"/>
                  </a:lnTo>
                  <a:lnTo>
                    <a:pt x="600" y="114"/>
                  </a:lnTo>
                  <a:lnTo>
                    <a:pt x="582" y="114"/>
                  </a:lnTo>
                  <a:cubicBezTo>
                    <a:pt x="509" y="172"/>
                    <a:pt x="451" y="226"/>
                    <a:pt x="415" y="303"/>
                  </a:cubicBezTo>
                  <a:cubicBezTo>
                    <a:pt x="397" y="321"/>
                    <a:pt x="374" y="357"/>
                    <a:pt x="374" y="375"/>
                  </a:cubicBezTo>
                  <a:cubicBezTo>
                    <a:pt x="356" y="416"/>
                    <a:pt x="338" y="452"/>
                    <a:pt x="320" y="470"/>
                  </a:cubicBezTo>
                  <a:cubicBezTo>
                    <a:pt x="302" y="510"/>
                    <a:pt x="284" y="546"/>
                    <a:pt x="262" y="564"/>
                  </a:cubicBezTo>
                  <a:cubicBezTo>
                    <a:pt x="262" y="600"/>
                    <a:pt x="244" y="623"/>
                    <a:pt x="226" y="659"/>
                  </a:cubicBezTo>
                  <a:cubicBezTo>
                    <a:pt x="207" y="713"/>
                    <a:pt x="171" y="772"/>
                    <a:pt x="149" y="826"/>
                  </a:cubicBezTo>
                  <a:cubicBezTo>
                    <a:pt x="131" y="884"/>
                    <a:pt x="113" y="938"/>
                    <a:pt x="95" y="997"/>
                  </a:cubicBezTo>
                  <a:cubicBezTo>
                    <a:pt x="77" y="1033"/>
                    <a:pt x="77" y="1092"/>
                    <a:pt x="59" y="1128"/>
                  </a:cubicBezTo>
                  <a:cubicBezTo>
                    <a:pt x="36" y="1164"/>
                    <a:pt x="36" y="1204"/>
                    <a:pt x="18" y="1240"/>
                  </a:cubicBezTo>
                  <a:cubicBezTo>
                    <a:pt x="0" y="1299"/>
                    <a:pt x="0" y="1317"/>
                    <a:pt x="0" y="1317"/>
                  </a:cubicBezTo>
                  <a:cubicBezTo>
                    <a:pt x="0" y="1317"/>
                    <a:pt x="18" y="1299"/>
                    <a:pt x="36" y="1240"/>
                  </a:cubicBezTo>
                  <a:cubicBezTo>
                    <a:pt x="59" y="1222"/>
                    <a:pt x="95" y="1186"/>
                    <a:pt x="113" y="1146"/>
                  </a:cubicBezTo>
                  <a:cubicBezTo>
                    <a:pt x="113" y="1128"/>
                    <a:pt x="131" y="1110"/>
                    <a:pt x="149" y="1092"/>
                  </a:cubicBezTo>
                  <a:cubicBezTo>
                    <a:pt x="149" y="1074"/>
                    <a:pt x="171" y="1051"/>
                    <a:pt x="189" y="1033"/>
                  </a:cubicBezTo>
                  <a:cubicBezTo>
                    <a:pt x="207" y="979"/>
                    <a:pt x="226" y="938"/>
                    <a:pt x="262" y="884"/>
                  </a:cubicBezTo>
                  <a:cubicBezTo>
                    <a:pt x="284" y="826"/>
                    <a:pt x="320" y="772"/>
                    <a:pt x="356" y="713"/>
                  </a:cubicBezTo>
                  <a:cubicBezTo>
                    <a:pt x="374" y="659"/>
                    <a:pt x="415" y="600"/>
                    <a:pt x="451" y="546"/>
                  </a:cubicBezTo>
                  <a:cubicBezTo>
                    <a:pt x="469" y="528"/>
                    <a:pt x="487" y="488"/>
                    <a:pt x="487" y="470"/>
                  </a:cubicBezTo>
                  <a:cubicBezTo>
                    <a:pt x="509" y="434"/>
                    <a:pt x="528" y="398"/>
                    <a:pt x="546" y="375"/>
                  </a:cubicBezTo>
                  <a:cubicBezTo>
                    <a:pt x="582" y="321"/>
                    <a:pt x="622" y="285"/>
                    <a:pt x="658" y="244"/>
                  </a:cubicBezTo>
                  <a:lnTo>
                    <a:pt x="676" y="226"/>
                  </a:lnTo>
                  <a:lnTo>
                    <a:pt x="694" y="226"/>
                  </a:lnTo>
                  <a:cubicBezTo>
                    <a:pt x="712" y="208"/>
                    <a:pt x="712" y="208"/>
                    <a:pt x="735" y="208"/>
                  </a:cubicBezTo>
                  <a:cubicBezTo>
                    <a:pt x="753" y="190"/>
                    <a:pt x="771" y="190"/>
                    <a:pt x="789" y="190"/>
                  </a:cubicBezTo>
                  <a:cubicBezTo>
                    <a:pt x="789" y="190"/>
                    <a:pt x="807" y="172"/>
                    <a:pt x="825" y="172"/>
                  </a:cubicBezTo>
                  <a:cubicBezTo>
                    <a:pt x="848" y="172"/>
                    <a:pt x="848" y="172"/>
                    <a:pt x="866" y="150"/>
                  </a:cubicBezTo>
                  <a:lnTo>
                    <a:pt x="902" y="150"/>
                  </a:lnTo>
                  <a:cubicBezTo>
                    <a:pt x="938" y="132"/>
                    <a:pt x="978" y="132"/>
                    <a:pt x="996" y="132"/>
                  </a:cubicBezTo>
                  <a:cubicBezTo>
                    <a:pt x="1050" y="114"/>
                    <a:pt x="1109" y="96"/>
                    <a:pt x="1163" y="96"/>
                  </a:cubicBezTo>
                  <a:cubicBezTo>
                    <a:pt x="1258" y="77"/>
                    <a:pt x="1352" y="59"/>
                    <a:pt x="1411" y="37"/>
                  </a:cubicBezTo>
                  <a:cubicBezTo>
                    <a:pt x="1465" y="19"/>
                    <a:pt x="1501" y="19"/>
                    <a:pt x="1501" y="19"/>
                  </a:cubicBezTo>
                  <a:lnTo>
                    <a:pt x="1411" y="19"/>
                  </a:lnTo>
                  <a:cubicBezTo>
                    <a:pt x="1370" y="19"/>
                    <a:pt x="1334" y="1"/>
                    <a:pt x="1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416;p60">
              <a:extLst>
                <a:ext uri="{FF2B5EF4-FFF2-40B4-BE49-F238E27FC236}">
                  <a16:creationId xmlns:a16="http://schemas.microsoft.com/office/drawing/2014/main" id="{6E801CFC-1CCE-4709-A314-BF3BF9439EB0}"/>
                </a:ext>
              </a:extLst>
            </p:cNvPr>
            <p:cNvSpPr/>
            <p:nvPr/>
          </p:nvSpPr>
          <p:spPr>
            <a:xfrm rot="-1192703">
              <a:off x="1267841" y="1505807"/>
              <a:ext cx="99123" cy="14812"/>
            </a:xfrm>
            <a:custGeom>
              <a:avLst/>
              <a:gdLst/>
              <a:ahLst/>
              <a:cxnLst/>
              <a:rect l="l" t="t" r="r" b="b"/>
              <a:pathLst>
                <a:path w="1151" h="172" extrusionOk="0">
                  <a:moveTo>
                    <a:pt x="564" y="0"/>
                  </a:moveTo>
                  <a:cubicBezTo>
                    <a:pt x="433" y="18"/>
                    <a:pt x="285" y="36"/>
                    <a:pt x="190" y="59"/>
                  </a:cubicBezTo>
                  <a:cubicBezTo>
                    <a:pt x="136" y="77"/>
                    <a:pt x="95" y="95"/>
                    <a:pt x="59" y="95"/>
                  </a:cubicBezTo>
                  <a:cubicBezTo>
                    <a:pt x="23" y="113"/>
                    <a:pt x="1" y="113"/>
                    <a:pt x="1" y="113"/>
                  </a:cubicBezTo>
                  <a:cubicBezTo>
                    <a:pt x="1" y="113"/>
                    <a:pt x="23" y="131"/>
                    <a:pt x="59" y="131"/>
                  </a:cubicBezTo>
                  <a:cubicBezTo>
                    <a:pt x="95" y="131"/>
                    <a:pt x="136" y="149"/>
                    <a:pt x="190" y="149"/>
                  </a:cubicBezTo>
                  <a:cubicBezTo>
                    <a:pt x="303" y="171"/>
                    <a:pt x="433" y="171"/>
                    <a:pt x="587" y="171"/>
                  </a:cubicBezTo>
                  <a:cubicBezTo>
                    <a:pt x="717" y="149"/>
                    <a:pt x="866" y="113"/>
                    <a:pt x="961" y="95"/>
                  </a:cubicBezTo>
                  <a:cubicBezTo>
                    <a:pt x="1015" y="77"/>
                    <a:pt x="1073" y="59"/>
                    <a:pt x="1091" y="59"/>
                  </a:cubicBezTo>
                  <a:cubicBezTo>
                    <a:pt x="1127" y="36"/>
                    <a:pt x="1150" y="36"/>
                    <a:pt x="1150" y="36"/>
                  </a:cubicBezTo>
                  <a:cubicBezTo>
                    <a:pt x="1150" y="36"/>
                    <a:pt x="1127" y="18"/>
                    <a:pt x="1091" y="18"/>
                  </a:cubicBezTo>
                  <a:cubicBezTo>
                    <a:pt x="1055" y="18"/>
                    <a:pt x="1015" y="0"/>
                    <a:pt x="9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417;p60">
              <a:extLst>
                <a:ext uri="{FF2B5EF4-FFF2-40B4-BE49-F238E27FC236}">
                  <a16:creationId xmlns:a16="http://schemas.microsoft.com/office/drawing/2014/main" id="{2C1B277E-67B9-435C-9DF6-E5327D7B33FC}"/>
                </a:ext>
              </a:extLst>
            </p:cNvPr>
            <p:cNvSpPr/>
            <p:nvPr/>
          </p:nvSpPr>
          <p:spPr>
            <a:xfrm rot="-1192703">
              <a:off x="1364065" y="1243286"/>
              <a:ext cx="14382" cy="161989"/>
            </a:xfrm>
            <a:custGeom>
              <a:avLst/>
              <a:gdLst/>
              <a:ahLst/>
              <a:cxnLst/>
              <a:rect l="l" t="t" r="r" b="b"/>
              <a:pathLst>
                <a:path w="167" h="1881" extrusionOk="0">
                  <a:moveTo>
                    <a:pt x="54" y="0"/>
                  </a:moveTo>
                  <a:cubicBezTo>
                    <a:pt x="54" y="0"/>
                    <a:pt x="54" y="36"/>
                    <a:pt x="36" y="95"/>
                  </a:cubicBezTo>
                  <a:cubicBezTo>
                    <a:pt x="36" y="131"/>
                    <a:pt x="36" y="208"/>
                    <a:pt x="18" y="302"/>
                  </a:cubicBezTo>
                  <a:cubicBezTo>
                    <a:pt x="0" y="487"/>
                    <a:pt x="0" y="713"/>
                    <a:pt x="18" y="961"/>
                  </a:cubicBezTo>
                  <a:cubicBezTo>
                    <a:pt x="18" y="1186"/>
                    <a:pt x="54" y="1429"/>
                    <a:pt x="72" y="1596"/>
                  </a:cubicBezTo>
                  <a:cubicBezTo>
                    <a:pt x="90" y="1691"/>
                    <a:pt x="113" y="1749"/>
                    <a:pt x="113" y="1803"/>
                  </a:cubicBezTo>
                  <a:cubicBezTo>
                    <a:pt x="131" y="1862"/>
                    <a:pt x="131" y="1880"/>
                    <a:pt x="131" y="1880"/>
                  </a:cubicBezTo>
                  <a:cubicBezTo>
                    <a:pt x="131" y="1880"/>
                    <a:pt x="149" y="1862"/>
                    <a:pt x="149" y="1803"/>
                  </a:cubicBezTo>
                  <a:cubicBezTo>
                    <a:pt x="149" y="1749"/>
                    <a:pt x="167" y="1673"/>
                    <a:pt x="167" y="1578"/>
                  </a:cubicBezTo>
                  <a:lnTo>
                    <a:pt x="167" y="1276"/>
                  </a:lnTo>
                  <a:lnTo>
                    <a:pt x="167" y="1109"/>
                  </a:lnTo>
                  <a:lnTo>
                    <a:pt x="167" y="938"/>
                  </a:lnTo>
                  <a:cubicBezTo>
                    <a:pt x="149" y="695"/>
                    <a:pt x="131" y="469"/>
                    <a:pt x="113" y="302"/>
                  </a:cubicBezTo>
                  <a:cubicBezTo>
                    <a:pt x="90" y="208"/>
                    <a:pt x="90" y="131"/>
                    <a:pt x="72" y="77"/>
                  </a:cubicBezTo>
                  <a:cubicBezTo>
                    <a:pt x="54" y="36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418;p60">
              <a:extLst>
                <a:ext uri="{FF2B5EF4-FFF2-40B4-BE49-F238E27FC236}">
                  <a16:creationId xmlns:a16="http://schemas.microsoft.com/office/drawing/2014/main" id="{FD769635-68F1-48D9-86AA-9A16F8C36B14}"/>
                </a:ext>
              </a:extLst>
            </p:cNvPr>
            <p:cNvSpPr/>
            <p:nvPr/>
          </p:nvSpPr>
          <p:spPr>
            <a:xfrm rot="-1192703">
              <a:off x="1431465" y="1187018"/>
              <a:ext cx="102223" cy="139082"/>
            </a:xfrm>
            <a:custGeom>
              <a:avLst/>
              <a:gdLst/>
              <a:ahLst/>
              <a:cxnLst/>
              <a:rect l="l" t="t" r="r" b="b"/>
              <a:pathLst>
                <a:path w="1187" h="1615" extrusionOk="0">
                  <a:moveTo>
                    <a:pt x="623" y="1"/>
                  </a:moveTo>
                  <a:cubicBezTo>
                    <a:pt x="623" y="524"/>
                    <a:pt x="830" y="767"/>
                    <a:pt x="1186" y="807"/>
                  </a:cubicBezTo>
                  <a:cubicBezTo>
                    <a:pt x="808" y="844"/>
                    <a:pt x="605" y="1087"/>
                    <a:pt x="564" y="1614"/>
                  </a:cubicBezTo>
                  <a:cubicBezTo>
                    <a:pt x="546" y="1087"/>
                    <a:pt x="380" y="826"/>
                    <a:pt x="1" y="789"/>
                  </a:cubicBezTo>
                  <a:cubicBezTo>
                    <a:pt x="357" y="749"/>
                    <a:pt x="582" y="524"/>
                    <a:pt x="623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419;p60">
              <a:extLst>
                <a:ext uri="{FF2B5EF4-FFF2-40B4-BE49-F238E27FC236}">
                  <a16:creationId xmlns:a16="http://schemas.microsoft.com/office/drawing/2014/main" id="{A5EE31EB-BB50-4F79-8BBA-3BCC42CF42D4}"/>
                </a:ext>
              </a:extLst>
            </p:cNvPr>
            <p:cNvSpPr/>
            <p:nvPr/>
          </p:nvSpPr>
          <p:spPr>
            <a:xfrm rot="-1192703">
              <a:off x="1097850" y="1412266"/>
              <a:ext cx="95506" cy="145627"/>
            </a:xfrm>
            <a:custGeom>
              <a:avLst/>
              <a:gdLst/>
              <a:ahLst/>
              <a:cxnLst/>
              <a:rect l="l" t="t" r="r" b="b"/>
              <a:pathLst>
                <a:path w="1109" h="1691" extrusionOk="0">
                  <a:moveTo>
                    <a:pt x="469" y="1"/>
                  </a:moveTo>
                  <a:cubicBezTo>
                    <a:pt x="546" y="564"/>
                    <a:pt x="753" y="767"/>
                    <a:pt x="1109" y="767"/>
                  </a:cubicBezTo>
                  <a:cubicBezTo>
                    <a:pt x="753" y="843"/>
                    <a:pt x="600" y="1127"/>
                    <a:pt x="640" y="1691"/>
                  </a:cubicBezTo>
                  <a:cubicBezTo>
                    <a:pt x="546" y="1146"/>
                    <a:pt x="356" y="880"/>
                    <a:pt x="0" y="902"/>
                  </a:cubicBezTo>
                  <a:cubicBezTo>
                    <a:pt x="338" y="807"/>
                    <a:pt x="505" y="541"/>
                    <a:pt x="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420;p60">
              <a:extLst>
                <a:ext uri="{FF2B5EF4-FFF2-40B4-BE49-F238E27FC236}">
                  <a16:creationId xmlns:a16="http://schemas.microsoft.com/office/drawing/2014/main" id="{5D498B44-4CB0-43E1-A108-0E32F03C0F35}"/>
                </a:ext>
              </a:extLst>
            </p:cNvPr>
            <p:cNvSpPr/>
            <p:nvPr/>
          </p:nvSpPr>
          <p:spPr>
            <a:xfrm rot="-1192703">
              <a:off x="1406300" y="1578085"/>
              <a:ext cx="35739" cy="37376"/>
            </a:xfrm>
            <a:custGeom>
              <a:avLst/>
              <a:gdLst/>
              <a:ahLst/>
              <a:cxnLst/>
              <a:rect l="l" t="t" r="r" b="b"/>
              <a:pathLst>
                <a:path w="415" h="434" extrusionOk="0">
                  <a:moveTo>
                    <a:pt x="415" y="208"/>
                  </a:moveTo>
                  <a:cubicBezTo>
                    <a:pt x="415" y="321"/>
                    <a:pt x="338" y="411"/>
                    <a:pt x="226" y="411"/>
                  </a:cubicBezTo>
                  <a:cubicBezTo>
                    <a:pt x="113" y="433"/>
                    <a:pt x="18" y="339"/>
                    <a:pt x="0" y="226"/>
                  </a:cubicBezTo>
                  <a:cubicBezTo>
                    <a:pt x="0" y="113"/>
                    <a:pt x="95" y="19"/>
                    <a:pt x="207" y="19"/>
                  </a:cubicBezTo>
                  <a:cubicBezTo>
                    <a:pt x="320" y="1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421;p60">
              <a:extLst>
                <a:ext uri="{FF2B5EF4-FFF2-40B4-BE49-F238E27FC236}">
                  <a16:creationId xmlns:a16="http://schemas.microsoft.com/office/drawing/2014/main" id="{EE2EF9F5-D72B-4C93-81DC-2B4220A570F5}"/>
                </a:ext>
              </a:extLst>
            </p:cNvPr>
            <p:cNvSpPr/>
            <p:nvPr/>
          </p:nvSpPr>
          <p:spPr>
            <a:xfrm rot="-1192703">
              <a:off x="1081772" y="1318581"/>
              <a:ext cx="35481" cy="35739"/>
            </a:xfrm>
            <a:custGeom>
              <a:avLst/>
              <a:gdLst/>
              <a:ahLst/>
              <a:cxnLst/>
              <a:rect l="l" t="t" r="r" b="b"/>
              <a:pathLst>
                <a:path w="412" h="415" extrusionOk="0">
                  <a:moveTo>
                    <a:pt x="411" y="207"/>
                  </a:moveTo>
                  <a:cubicBezTo>
                    <a:pt x="411" y="320"/>
                    <a:pt x="339" y="415"/>
                    <a:pt x="226" y="415"/>
                  </a:cubicBezTo>
                  <a:cubicBezTo>
                    <a:pt x="114" y="415"/>
                    <a:pt x="19" y="338"/>
                    <a:pt x="1" y="225"/>
                  </a:cubicBezTo>
                  <a:cubicBezTo>
                    <a:pt x="1" y="113"/>
                    <a:pt x="95" y="18"/>
                    <a:pt x="208" y="0"/>
                  </a:cubicBezTo>
                  <a:cubicBezTo>
                    <a:pt x="321" y="0"/>
                    <a:pt x="411" y="95"/>
                    <a:pt x="411" y="20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422;p60">
              <a:extLst>
                <a:ext uri="{FF2B5EF4-FFF2-40B4-BE49-F238E27FC236}">
                  <a16:creationId xmlns:a16="http://schemas.microsoft.com/office/drawing/2014/main" id="{6DE9266C-3C15-4B99-9D79-1FB38DBDB44B}"/>
                </a:ext>
              </a:extLst>
            </p:cNvPr>
            <p:cNvSpPr/>
            <p:nvPr/>
          </p:nvSpPr>
          <p:spPr>
            <a:xfrm rot="-1192703">
              <a:off x="1395219" y="1157119"/>
              <a:ext cx="22649" cy="21444"/>
            </a:xfrm>
            <a:custGeom>
              <a:avLst/>
              <a:gdLst/>
              <a:ahLst/>
              <a:cxnLst/>
              <a:rect l="l" t="t" r="r" b="b"/>
              <a:pathLst>
                <a:path w="263" h="249" extrusionOk="0">
                  <a:moveTo>
                    <a:pt x="262" y="136"/>
                  </a:moveTo>
                  <a:cubicBezTo>
                    <a:pt x="262" y="190"/>
                    <a:pt x="208" y="249"/>
                    <a:pt x="132" y="249"/>
                  </a:cubicBezTo>
                  <a:cubicBezTo>
                    <a:pt x="59" y="249"/>
                    <a:pt x="1" y="190"/>
                    <a:pt x="1" y="136"/>
                  </a:cubicBezTo>
                  <a:cubicBezTo>
                    <a:pt x="1" y="59"/>
                    <a:pt x="59" y="1"/>
                    <a:pt x="132" y="1"/>
                  </a:cubicBezTo>
                  <a:cubicBezTo>
                    <a:pt x="208" y="1"/>
                    <a:pt x="262" y="59"/>
                    <a:pt x="262" y="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423;p60">
              <a:extLst>
                <a:ext uri="{FF2B5EF4-FFF2-40B4-BE49-F238E27FC236}">
                  <a16:creationId xmlns:a16="http://schemas.microsoft.com/office/drawing/2014/main" id="{9DF7663C-58CB-4F51-9888-8F74242C94CD}"/>
                </a:ext>
              </a:extLst>
            </p:cNvPr>
            <p:cNvSpPr/>
            <p:nvPr/>
          </p:nvSpPr>
          <p:spPr>
            <a:xfrm rot="-1192703">
              <a:off x="1580628" y="1331254"/>
              <a:ext cx="22563" cy="22563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262" y="131"/>
                  </a:moveTo>
                  <a:cubicBezTo>
                    <a:pt x="262" y="207"/>
                    <a:pt x="207" y="262"/>
                    <a:pt x="131" y="262"/>
                  </a:cubicBezTo>
                  <a:cubicBezTo>
                    <a:pt x="54" y="262"/>
                    <a:pt x="0" y="207"/>
                    <a:pt x="0" y="131"/>
                  </a:cubicBezTo>
                  <a:cubicBezTo>
                    <a:pt x="0" y="54"/>
                    <a:pt x="54" y="0"/>
                    <a:pt x="131" y="0"/>
                  </a:cubicBezTo>
                  <a:cubicBezTo>
                    <a:pt x="207" y="0"/>
                    <a:pt x="262" y="54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424;p60">
              <a:extLst>
                <a:ext uri="{FF2B5EF4-FFF2-40B4-BE49-F238E27FC236}">
                  <a16:creationId xmlns:a16="http://schemas.microsoft.com/office/drawing/2014/main" id="{B6D8F554-9AEB-4370-A92D-F7BC6040C612}"/>
                </a:ext>
              </a:extLst>
            </p:cNvPr>
            <p:cNvSpPr/>
            <p:nvPr/>
          </p:nvSpPr>
          <p:spPr>
            <a:xfrm rot="-1192703">
              <a:off x="1228356" y="1597196"/>
              <a:ext cx="26094" cy="26094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3" y="153"/>
                  </a:moveTo>
                  <a:cubicBezTo>
                    <a:pt x="303" y="226"/>
                    <a:pt x="226" y="302"/>
                    <a:pt x="154" y="302"/>
                  </a:cubicBezTo>
                  <a:cubicBezTo>
                    <a:pt x="77" y="302"/>
                    <a:pt x="1" y="226"/>
                    <a:pt x="1" y="153"/>
                  </a:cubicBezTo>
                  <a:cubicBezTo>
                    <a:pt x="1" y="77"/>
                    <a:pt x="77" y="0"/>
                    <a:pt x="154" y="0"/>
                  </a:cubicBezTo>
                  <a:cubicBezTo>
                    <a:pt x="226" y="0"/>
                    <a:pt x="303" y="77"/>
                    <a:pt x="303" y="153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425;p60">
              <a:extLst>
                <a:ext uri="{FF2B5EF4-FFF2-40B4-BE49-F238E27FC236}">
                  <a16:creationId xmlns:a16="http://schemas.microsoft.com/office/drawing/2014/main" id="{AF552080-2651-4F35-A6C1-33504DABBF46}"/>
                </a:ext>
              </a:extLst>
            </p:cNvPr>
            <p:cNvSpPr/>
            <p:nvPr/>
          </p:nvSpPr>
          <p:spPr>
            <a:xfrm rot="-1192703">
              <a:off x="1236444" y="1124872"/>
              <a:ext cx="25663" cy="24199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298" y="150"/>
                  </a:moveTo>
                  <a:cubicBezTo>
                    <a:pt x="298" y="226"/>
                    <a:pt x="225" y="280"/>
                    <a:pt x="149" y="280"/>
                  </a:cubicBezTo>
                  <a:cubicBezTo>
                    <a:pt x="72" y="280"/>
                    <a:pt x="0" y="226"/>
                    <a:pt x="0" y="150"/>
                  </a:cubicBezTo>
                  <a:cubicBezTo>
                    <a:pt x="0" y="55"/>
                    <a:pt x="72" y="1"/>
                    <a:pt x="149" y="1"/>
                  </a:cubicBezTo>
                  <a:cubicBezTo>
                    <a:pt x="225" y="1"/>
                    <a:pt x="298" y="55"/>
                    <a:pt x="298" y="150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426;p60">
              <a:extLst>
                <a:ext uri="{FF2B5EF4-FFF2-40B4-BE49-F238E27FC236}">
                  <a16:creationId xmlns:a16="http://schemas.microsoft.com/office/drawing/2014/main" id="{6D5F2C54-12DA-4577-8376-8BC5BB1DD7E0}"/>
                </a:ext>
              </a:extLst>
            </p:cNvPr>
            <p:cNvSpPr/>
            <p:nvPr/>
          </p:nvSpPr>
          <p:spPr>
            <a:xfrm rot="-1192703">
              <a:off x="1522613" y="1511410"/>
              <a:ext cx="26094" cy="26094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3" y="154"/>
                  </a:moveTo>
                  <a:cubicBezTo>
                    <a:pt x="303" y="226"/>
                    <a:pt x="226" y="303"/>
                    <a:pt x="150" y="303"/>
                  </a:cubicBezTo>
                  <a:cubicBezTo>
                    <a:pt x="77" y="303"/>
                    <a:pt x="1" y="226"/>
                    <a:pt x="1" y="154"/>
                  </a:cubicBezTo>
                  <a:cubicBezTo>
                    <a:pt x="1" y="59"/>
                    <a:pt x="77" y="1"/>
                    <a:pt x="150" y="1"/>
                  </a:cubicBezTo>
                  <a:cubicBezTo>
                    <a:pt x="226" y="1"/>
                    <a:pt x="303" y="59"/>
                    <a:pt x="303" y="154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27;p60">
              <a:extLst>
                <a:ext uri="{FF2B5EF4-FFF2-40B4-BE49-F238E27FC236}">
                  <a16:creationId xmlns:a16="http://schemas.microsoft.com/office/drawing/2014/main" id="{0E796746-71E8-4008-988B-0216B07475D1}"/>
                </a:ext>
              </a:extLst>
            </p:cNvPr>
            <p:cNvSpPr/>
            <p:nvPr/>
          </p:nvSpPr>
          <p:spPr>
            <a:xfrm rot="-1192703">
              <a:off x="1263046" y="1407826"/>
              <a:ext cx="24544" cy="26094"/>
            </a:xfrm>
            <a:custGeom>
              <a:avLst/>
              <a:gdLst/>
              <a:ahLst/>
              <a:cxnLst/>
              <a:rect l="l" t="t" r="r" b="b"/>
              <a:pathLst>
                <a:path w="285" h="303" extrusionOk="0">
                  <a:moveTo>
                    <a:pt x="285" y="149"/>
                  </a:moveTo>
                  <a:cubicBezTo>
                    <a:pt x="285" y="226"/>
                    <a:pt x="226" y="302"/>
                    <a:pt x="154" y="302"/>
                  </a:cubicBezTo>
                  <a:cubicBezTo>
                    <a:pt x="59" y="302"/>
                    <a:pt x="1" y="226"/>
                    <a:pt x="1" y="149"/>
                  </a:cubicBezTo>
                  <a:cubicBezTo>
                    <a:pt x="1" y="77"/>
                    <a:pt x="59" y="0"/>
                    <a:pt x="154" y="0"/>
                  </a:cubicBezTo>
                  <a:cubicBezTo>
                    <a:pt x="226" y="0"/>
                    <a:pt x="285" y="77"/>
                    <a:pt x="285" y="1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064475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73319C-8CAE-4718-AE6C-5EDC04B608D5}"/>
              </a:ext>
            </a:extLst>
          </p:cNvPr>
          <p:cNvSpPr/>
          <p:nvPr/>
        </p:nvSpPr>
        <p:spPr>
          <a:xfrm>
            <a:off x="447413" y="514350"/>
            <a:ext cx="8153400" cy="4267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91F500-1FF7-454C-9EA0-96DB1BC0A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39"/>
          <a:stretch/>
        </p:blipFill>
        <p:spPr>
          <a:xfrm>
            <a:off x="1143000" y="666750"/>
            <a:ext cx="53340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C001D3-86CC-44E3-B735-E862F4177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187" y="1504950"/>
            <a:ext cx="4242033" cy="2538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506E9F-6991-4DB0-BACB-5E2CD98A4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548" y="1657350"/>
            <a:ext cx="3864956" cy="2386139"/>
          </a:xfrm>
          <a:prstGeom prst="rect">
            <a:avLst/>
          </a:prstGeom>
        </p:spPr>
      </p:pic>
      <p:pic>
        <p:nvPicPr>
          <p:cNvPr id="11" name="Track 77">
            <a:hlinkClick r:id="" action="ppaction://media"/>
            <a:extLst>
              <a:ext uri="{FF2B5EF4-FFF2-40B4-BE49-F238E27FC236}">
                <a16:creationId xmlns:a16="http://schemas.microsoft.com/office/drawing/2014/main" id="{5F97CB28-CA4C-4DBF-81F2-8B3EF9806F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800" y="4273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34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52"/>
          <p:cNvSpPr txBox="1">
            <a:spLocks noGrp="1"/>
          </p:cNvSpPr>
          <p:nvPr>
            <p:ph type="title"/>
          </p:nvPr>
        </p:nvSpPr>
        <p:spPr>
          <a:xfrm>
            <a:off x="1949100" y="54000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1299" name="Google Shape;1299;p52"/>
          <p:cNvSpPr txBox="1">
            <a:spLocks noGrp="1"/>
          </p:cNvSpPr>
          <p:nvPr>
            <p:ph type="title" idx="3"/>
          </p:nvPr>
        </p:nvSpPr>
        <p:spPr>
          <a:xfrm>
            <a:off x="2068975" y="1374036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300" name="Google Shape;1300;p52"/>
          <p:cNvSpPr txBox="1">
            <a:spLocks noGrp="1"/>
          </p:cNvSpPr>
          <p:nvPr>
            <p:ph type="title" idx="5"/>
          </p:nvPr>
        </p:nvSpPr>
        <p:spPr>
          <a:xfrm>
            <a:off x="4639100" y="1873550"/>
            <a:ext cx="25557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9D555"/>
                </a:solidFill>
              </a:rPr>
              <a:t>Vocabulary</a:t>
            </a:r>
            <a:endParaRPr sz="2800">
              <a:solidFill>
                <a:srgbClr val="F9D555"/>
              </a:solidFill>
            </a:endParaRPr>
          </a:p>
        </p:txBody>
      </p:sp>
      <p:sp>
        <p:nvSpPr>
          <p:cNvPr id="1302" name="Google Shape;1302;p52"/>
          <p:cNvSpPr txBox="1">
            <a:spLocks noGrp="1"/>
          </p:cNvSpPr>
          <p:nvPr>
            <p:ph type="title" idx="8"/>
          </p:nvPr>
        </p:nvSpPr>
        <p:spPr>
          <a:xfrm>
            <a:off x="4643774" y="3114802"/>
            <a:ext cx="25557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9D555"/>
                </a:solidFill>
              </a:rPr>
              <a:t>Sentence</a:t>
            </a:r>
            <a:endParaRPr sz="2800">
              <a:solidFill>
                <a:srgbClr val="F9D555"/>
              </a:solidFill>
            </a:endParaRPr>
          </a:p>
        </p:txBody>
      </p:sp>
      <p:sp>
        <p:nvSpPr>
          <p:cNvPr id="1303" name="Google Shape;1303;p52"/>
          <p:cNvSpPr txBox="1">
            <a:spLocks noGrp="1"/>
          </p:cNvSpPr>
          <p:nvPr>
            <p:ph type="title" idx="9"/>
          </p:nvPr>
        </p:nvSpPr>
        <p:spPr>
          <a:xfrm>
            <a:off x="2080822" y="257684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305" name="Google Shape;1305;p52"/>
          <p:cNvSpPr txBox="1">
            <a:spLocks noGrp="1"/>
          </p:cNvSpPr>
          <p:nvPr>
            <p:ph type="title" idx="14"/>
          </p:nvPr>
        </p:nvSpPr>
        <p:spPr>
          <a:xfrm>
            <a:off x="1960972" y="3067819"/>
            <a:ext cx="25557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9D555"/>
                </a:solidFill>
              </a:rPr>
              <a:t>Game Time</a:t>
            </a:r>
            <a:endParaRPr sz="2800">
              <a:solidFill>
                <a:srgbClr val="F9D555"/>
              </a:solidFill>
            </a:endParaRPr>
          </a:p>
        </p:txBody>
      </p:sp>
      <p:sp>
        <p:nvSpPr>
          <p:cNvPr id="1306" name="Google Shape;1306;p52"/>
          <p:cNvSpPr txBox="1">
            <a:spLocks noGrp="1"/>
          </p:cNvSpPr>
          <p:nvPr>
            <p:ph type="title" idx="15"/>
          </p:nvPr>
        </p:nvSpPr>
        <p:spPr>
          <a:xfrm>
            <a:off x="4747178" y="2610431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308" name="Google Shape;1308;p52"/>
          <p:cNvSpPr txBox="1">
            <a:spLocks noGrp="1"/>
          </p:cNvSpPr>
          <p:nvPr>
            <p:ph type="title" idx="6"/>
          </p:nvPr>
        </p:nvSpPr>
        <p:spPr>
          <a:xfrm>
            <a:off x="4758821" y="13739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310" name="Google Shape;1310;p52"/>
          <p:cNvSpPr txBox="1">
            <a:spLocks noGrp="1"/>
          </p:cNvSpPr>
          <p:nvPr>
            <p:ph type="title" idx="2"/>
          </p:nvPr>
        </p:nvSpPr>
        <p:spPr>
          <a:xfrm>
            <a:off x="1949200" y="1873550"/>
            <a:ext cx="25557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9D555"/>
                </a:solidFill>
              </a:rPr>
              <a:t>Warm up</a:t>
            </a:r>
            <a:endParaRPr sz="2800">
              <a:solidFill>
                <a:srgbClr val="F9D555"/>
              </a:solidFill>
            </a:endParaRPr>
          </a:p>
        </p:txBody>
      </p:sp>
      <p:grpSp>
        <p:nvGrpSpPr>
          <p:cNvPr id="1311" name="Google Shape;1311;p52"/>
          <p:cNvGrpSpPr/>
          <p:nvPr/>
        </p:nvGrpSpPr>
        <p:grpSpPr>
          <a:xfrm>
            <a:off x="7363849" y="549100"/>
            <a:ext cx="952534" cy="1180185"/>
            <a:chOff x="7363849" y="549100"/>
            <a:chExt cx="952534" cy="1180185"/>
          </a:xfrm>
        </p:grpSpPr>
        <p:sp>
          <p:nvSpPr>
            <p:cNvPr id="1312" name="Google Shape;1312;p52"/>
            <p:cNvSpPr/>
            <p:nvPr/>
          </p:nvSpPr>
          <p:spPr>
            <a:xfrm rot="313098">
              <a:off x="7412416" y="585706"/>
              <a:ext cx="855399" cy="1106974"/>
            </a:xfrm>
            <a:custGeom>
              <a:avLst/>
              <a:gdLst/>
              <a:ahLst/>
              <a:cxnLst/>
              <a:rect l="l" t="t" r="r" b="b"/>
              <a:pathLst>
                <a:path w="11496" h="14877" extrusionOk="0">
                  <a:moveTo>
                    <a:pt x="6442" y="1"/>
                  </a:moveTo>
                  <a:cubicBezTo>
                    <a:pt x="6122" y="1"/>
                    <a:pt x="5824" y="73"/>
                    <a:pt x="5558" y="226"/>
                  </a:cubicBezTo>
                  <a:cubicBezTo>
                    <a:pt x="5333" y="132"/>
                    <a:pt x="5108" y="96"/>
                    <a:pt x="4864" y="96"/>
                  </a:cubicBezTo>
                  <a:cubicBezTo>
                    <a:pt x="4265" y="96"/>
                    <a:pt x="3737" y="375"/>
                    <a:pt x="3399" y="902"/>
                  </a:cubicBezTo>
                  <a:cubicBezTo>
                    <a:pt x="3379" y="902"/>
                    <a:pt x="3358" y="901"/>
                    <a:pt x="3337" y="901"/>
                  </a:cubicBezTo>
                  <a:cubicBezTo>
                    <a:pt x="2854" y="901"/>
                    <a:pt x="2389" y="1103"/>
                    <a:pt x="2065" y="1466"/>
                  </a:cubicBezTo>
                  <a:cubicBezTo>
                    <a:pt x="1822" y="1745"/>
                    <a:pt x="1655" y="2083"/>
                    <a:pt x="1632" y="2421"/>
                  </a:cubicBezTo>
                  <a:cubicBezTo>
                    <a:pt x="1429" y="2498"/>
                    <a:pt x="1240" y="2629"/>
                    <a:pt x="1069" y="2818"/>
                  </a:cubicBezTo>
                  <a:cubicBezTo>
                    <a:pt x="618" y="3364"/>
                    <a:pt x="505" y="3963"/>
                    <a:pt x="695" y="4581"/>
                  </a:cubicBezTo>
                  <a:cubicBezTo>
                    <a:pt x="546" y="4788"/>
                    <a:pt x="393" y="5031"/>
                    <a:pt x="339" y="5333"/>
                  </a:cubicBezTo>
                  <a:cubicBezTo>
                    <a:pt x="226" y="6122"/>
                    <a:pt x="487" y="6632"/>
                    <a:pt x="807" y="6929"/>
                  </a:cubicBezTo>
                  <a:cubicBezTo>
                    <a:pt x="713" y="7362"/>
                    <a:pt x="771" y="7795"/>
                    <a:pt x="997" y="8187"/>
                  </a:cubicBezTo>
                  <a:cubicBezTo>
                    <a:pt x="1127" y="8471"/>
                    <a:pt x="1353" y="8696"/>
                    <a:pt x="1614" y="8845"/>
                  </a:cubicBezTo>
                  <a:lnTo>
                    <a:pt x="1407" y="9372"/>
                  </a:lnTo>
                  <a:lnTo>
                    <a:pt x="95" y="12771"/>
                  </a:lnTo>
                  <a:cubicBezTo>
                    <a:pt x="0" y="12979"/>
                    <a:pt x="37" y="13186"/>
                    <a:pt x="149" y="13353"/>
                  </a:cubicBezTo>
                  <a:cubicBezTo>
                    <a:pt x="244" y="13524"/>
                    <a:pt x="433" y="13619"/>
                    <a:pt x="641" y="13619"/>
                  </a:cubicBezTo>
                  <a:cubicBezTo>
                    <a:pt x="713" y="13619"/>
                    <a:pt x="789" y="13596"/>
                    <a:pt x="866" y="13560"/>
                  </a:cubicBezTo>
                  <a:lnTo>
                    <a:pt x="2498" y="12979"/>
                  </a:lnTo>
                  <a:lnTo>
                    <a:pt x="3269" y="14520"/>
                  </a:lnTo>
                  <a:cubicBezTo>
                    <a:pt x="3381" y="14746"/>
                    <a:pt x="3589" y="14876"/>
                    <a:pt x="3832" y="14876"/>
                  </a:cubicBezTo>
                  <a:cubicBezTo>
                    <a:pt x="4075" y="14876"/>
                    <a:pt x="4283" y="14723"/>
                    <a:pt x="4395" y="14480"/>
                  </a:cubicBezTo>
                  <a:lnTo>
                    <a:pt x="5238" y="12528"/>
                  </a:lnTo>
                  <a:lnTo>
                    <a:pt x="5576" y="14349"/>
                  </a:lnTo>
                  <a:cubicBezTo>
                    <a:pt x="5635" y="14669"/>
                    <a:pt x="5879" y="14876"/>
                    <a:pt x="6181" y="14876"/>
                  </a:cubicBezTo>
                  <a:cubicBezTo>
                    <a:pt x="6347" y="14876"/>
                    <a:pt x="6537" y="14800"/>
                    <a:pt x="6649" y="14633"/>
                  </a:cubicBezTo>
                  <a:lnTo>
                    <a:pt x="7758" y="13317"/>
                  </a:lnTo>
                  <a:lnTo>
                    <a:pt x="9205" y="14254"/>
                  </a:lnTo>
                  <a:cubicBezTo>
                    <a:pt x="9318" y="14331"/>
                    <a:pt x="9449" y="14367"/>
                    <a:pt x="9579" y="14367"/>
                  </a:cubicBezTo>
                  <a:cubicBezTo>
                    <a:pt x="9746" y="14367"/>
                    <a:pt x="9899" y="14295"/>
                    <a:pt x="10012" y="14160"/>
                  </a:cubicBezTo>
                  <a:cubicBezTo>
                    <a:pt x="10125" y="14029"/>
                    <a:pt x="10179" y="13844"/>
                    <a:pt x="10143" y="13655"/>
                  </a:cubicBezTo>
                  <a:lnTo>
                    <a:pt x="9579" y="9674"/>
                  </a:lnTo>
                  <a:cubicBezTo>
                    <a:pt x="9597" y="9652"/>
                    <a:pt x="9615" y="9634"/>
                    <a:pt x="9633" y="9616"/>
                  </a:cubicBezTo>
                  <a:cubicBezTo>
                    <a:pt x="9917" y="9336"/>
                    <a:pt x="10084" y="8998"/>
                    <a:pt x="10161" y="8547"/>
                  </a:cubicBezTo>
                  <a:cubicBezTo>
                    <a:pt x="10350" y="8453"/>
                    <a:pt x="10535" y="8340"/>
                    <a:pt x="10706" y="8169"/>
                  </a:cubicBezTo>
                  <a:cubicBezTo>
                    <a:pt x="10986" y="7907"/>
                    <a:pt x="11080" y="7587"/>
                    <a:pt x="11157" y="7285"/>
                  </a:cubicBezTo>
                  <a:lnTo>
                    <a:pt x="11175" y="7231"/>
                  </a:lnTo>
                  <a:lnTo>
                    <a:pt x="11175" y="7173"/>
                  </a:lnTo>
                  <a:cubicBezTo>
                    <a:pt x="11175" y="6929"/>
                    <a:pt x="11175" y="6632"/>
                    <a:pt x="11062" y="6366"/>
                  </a:cubicBezTo>
                  <a:cubicBezTo>
                    <a:pt x="11382" y="5974"/>
                    <a:pt x="11495" y="5464"/>
                    <a:pt x="11382" y="4919"/>
                  </a:cubicBezTo>
                  <a:cubicBezTo>
                    <a:pt x="11324" y="4581"/>
                    <a:pt x="11157" y="4265"/>
                    <a:pt x="10896" y="4017"/>
                  </a:cubicBezTo>
                  <a:cubicBezTo>
                    <a:pt x="10986" y="3589"/>
                    <a:pt x="10914" y="3138"/>
                    <a:pt x="10688" y="2760"/>
                  </a:cubicBezTo>
                  <a:cubicBezTo>
                    <a:pt x="10481" y="2367"/>
                    <a:pt x="10143" y="2101"/>
                    <a:pt x="9728" y="1971"/>
                  </a:cubicBezTo>
                  <a:cubicBezTo>
                    <a:pt x="9692" y="1786"/>
                    <a:pt x="9615" y="1597"/>
                    <a:pt x="9485" y="1407"/>
                  </a:cubicBezTo>
                  <a:cubicBezTo>
                    <a:pt x="9129" y="902"/>
                    <a:pt x="8619" y="636"/>
                    <a:pt x="8038" y="636"/>
                  </a:cubicBezTo>
                  <a:cubicBezTo>
                    <a:pt x="7966" y="636"/>
                    <a:pt x="7889" y="636"/>
                    <a:pt x="7812" y="659"/>
                  </a:cubicBezTo>
                  <a:cubicBezTo>
                    <a:pt x="7492" y="244"/>
                    <a:pt x="6987" y="1"/>
                    <a:pt x="6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52"/>
            <p:cNvSpPr/>
            <p:nvPr/>
          </p:nvSpPr>
          <p:spPr>
            <a:xfrm rot="313098">
              <a:off x="7426891" y="1196063"/>
              <a:ext cx="392876" cy="440126"/>
            </a:xfrm>
            <a:custGeom>
              <a:avLst/>
              <a:gdLst/>
              <a:ahLst/>
              <a:cxnLst/>
              <a:rect l="l" t="t" r="r" b="b"/>
              <a:pathLst>
                <a:path w="5280" h="5915" extrusionOk="0">
                  <a:moveTo>
                    <a:pt x="1786" y="1"/>
                  </a:moveTo>
                  <a:lnTo>
                    <a:pt x="37" y="4509"/>
                  </a:lnTo>
                  <a:cubicBezTo>
                    <a:pt x="1" y="4603"/>
                    <a:pt x="37" y="4657"/>
                    <a:pt x="150" y="4621"/>
                  </a:cubicBezTo>
                  <a:lnTo>
                    <a:pt x="2029" y="3945"/>
                  </a:lnTo>
                  <a:cubicBezTo>
                    <a:pt x="2124" y="3904"/>
                    <a:pt x="2255" y="3945"/>
                    <a:pt x="2291" y="4040"/>
                  </a:cubicBezTo>
                  <a:lnTo>
                    <a:pt x="3192" y="5820"/>
                  </a:lnTo>
                  <a:cubicBezTo>
                    <a:pt x="3251" y="5915"/>
                    <a:pt x="3323" y="5915"/>
                    <a:pt x="3364" y="5820"/>
                  </a:cubicBezTo>
                  <a:lnTo>
                    <a:pt x="5279" y="1407"/>
                  </a:ln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52"/>
            <p:cNvSpPr/>
            <p:nvPr/>
          </p:nvSpPr>
          <p:spPr>
            <a:xfrm rot="313098">
              <a:off x="7771796" y="1261007"/>
              <a:ext cx="330076" cy="403889"/>
            </a:xfrm>
            <a:custGeom>
              <a:avLst/>
              <a:gdLst/>
              <a:ahLst/>
              <a:cxnLst/>
              <a:rect l="l" t="t" r="r" b="b"/>
              <a:pathLst>
                <a:path w="4436" h="5428" extrusionOk="0">
                  <a:moveTo>
                    <a:pt x="3719" y="1"/>
                  </a:moveTo>
                  <a:lnTo>
                    <a:pt x="4413" y="4770"/>
                  </a:lnTo>
                  <a:cubicBezTo>
                    <a:pt x="4436" y="4882"/>
                    <a:pt x="4359" y="4923"/>
                    <a:pt x="4283" y="4864"/>
                  </a:cubicBezTo>
                  <a:lnTo>
                    <a:pt x="2592" y="3796"/>
                  </a:lnTo>
                  <a:cubicBezTo>
                    <a:pt x="2498" y="3738"/>
                    <a:pt x="2367" y="3756"/>
                    <a:pt x="2313" y="3832"/>
                  </a:cubicBezTo>
                  <a:lnTo>
                    <a:pt x="1033" y="5356"/>
                  </a:lnTo>
                  <a:cubicBezTo>
                    <a:pt x="961" y="5428"/>
                    <a:pt x="884" y="5410"/>
                    <a:pt x="866" y="5315"/>
                  </a:cubicBezTo>
                  <a:lnTo>
                    <a:pt x="0" y="582"/>
                  </a:ln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2"/>
            <p:cNvSpPr/>
            <p:nvPr/>
          </p:nvSpPr>
          <p:spPr>
            <a:xfrm rot="313098">
              <a:off x="7553148" y="1212819"/>
              <a:ext cx="518254" cy="200010"/>
            </a:xfrm>
            <a:custGeom>
              <a:avLst/>
              <a:gdLst/>
              <a:ahLst/>
              <a:cxnLst/>
              <a:rect l="l" t="t" r="r" b="b"/>
              <a:pathLst>
                <a:path w="6965" h="2688" extrusionOk="0">
                  <a:moveTo>
                    <a:pt x="6834" y="488"/>
                  </a:moveTo>
                  <a:lnTo>
                    <a:pt x="3115" y="1069"/>
                  </a:lnTo>
                  <a:lnTo>
                    <a:pt x="3133" y="1164"/>
                  </a:lnTo>
                  <a:lnTo>
                    <a:pt x="226" y="1"/>
                  </a:lnTo>
                  <a:lnTo>
                    <a:pt x="1" y="582"/>
                  </a:lnTo>
                  <a:cubicBezTo>
                    <a:pt x="55" y="600"/>
                    <a:pt x="113" y="600"/>
                    <a:pt x="167" y="618"/>
                  </a:cubicBezTo>
                  <a:cubicBezTo>
                    <a:pt x="280" y="636"/>
                    <a:pt x="298" y="695"/>
                    <a:pt x="316" y="790"/>
                  </a:cubicBezTo>
                  <a:cubicBezTo>
                    <a:pt x="429" y="1597"/>
                    <a:pt x="1051" y="2029"/>
                    <a:pt x="1858" y="1876"/>
                  </a:cubicBezTo>
                  <a:cubicBezTo>
                    <a:pt x="1952" y="1858"/>
                    <a:pt x="1988" y="1858"/>
                    <a:pt x="2047" y="1953"/>
                  </a:cubicBezTo>
                  <a:cubicBezTo>
                    <a:pt x="2119" y="2083"/>
                    <a:pt x="2254" y="2214"/>
                    <a:pt x="2367" y="2327"/>
                  </a:cubicBezTo>
                  <a:cubicBezTo>
                    <a:pt x="2480" y="2403"/>
                    <a:pt x="2611" y="2498"/>
                    <a:pt x="2723" y="2552"/>
                  </a:cubicBezTo>
                  <a:cubicBezTo>
                    <a:pt x="2741" y="2552"/>
                    <a:pt x="2759" y="2575"/>
                    <a:pt x="2795" y="2575"/>
                  </a:cubicBezTo>
                  <a:cubicBezTo>
                    <a:pt x="2908" y="2611"/>
                    <a:pt x="3061" y="2629"/>
                    <a:pt x="3192" y="2611"/>
                  </a:cubicBezTo>
                  <a:lnTo>
                    <a:pt x="3341" y="2273"/>
                  </a:lnTo>
                  <a:lnTo>
                    <a:pt x="3399" y="2575"/>
                  </a:lnTo>
                  <a:cubicBezTo>
                    <a:pt x="3607" y="2516"/>
                    <a:pt x="3792" y="2403"/>
                    <a:pt x="3945" y="2255"/>
                  </a:cubicBezTo>
                  <a:cubicBezTo>
                    <a:pt x="4017" y="2178"/>
                    <a:pt x="4076" y="2237"/>
                    <a:pt x="4130" y="2273"/>
                  </a:cubicBezTo>
                  <a:cubicBezTo>
                    <a:pt x="4824" y="2687"/>
                    <a:pt x="5577" y="2462"/>
                    <a:pt x="5951" y="1745"/>
                  </a:cubicBezTo>
                  <a:cubicBezTo>
                    <a:pt x="5991" y="1691"/>
                    <a:pt x="5991" y="1615"/>
                    <a:pt x="6086" y="1633"/>
                  </a:cubicBezTo>
                  <a:cubicBezTo>
                    <a:pt x="6365" y="1651"/>
                    <a:pt x="6609" y="1633"/>
                    <a:pt x="6875" y="1502"/>
                  </a:cubicBezTo>
                  <a:cubicBezTo>
                    <a:pt x="6911" y="1484"/>
                    <a:pt x="6947" y="1466"/>
                    <a:pt x="6965" y="1448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2"/>
            <p:cNvSpPr/>
            <p:nvPr/>
          </p:nvSpPr>
          <p:spPr>
            <a:xfrm rot="313098">
              <a:off x="7484251" y="613618"/>
              <a:ext cx="756064" cy="764546"/>
            </a:xfrm>
            <a:custGeom>
              <a:avLst/>
              <a:gdLst/>
              <a:ahLst/>
              <a:cxnLst/>
              <a:rect l="l" t="t" r="r" b="b"/>
              <a:pathLst>
                <a:path w="10161" h="10275" extrusionOk="0">
                  <a:moveTo>
                    <a:pt x="4111" y="10143"/>
                  </a:moveTo>
                  <a:cubicBezTo>
                    <a:pt x="4093" y="10143"/>
                    <a:pt x="4057" y="10125"/>
                    <a:pt x="4039" y="10125"/>
                  </a:cubicBezTo>
                  <a:cubicBezTo>
                    <a:pt x="3927" y="10067"/>
                    <a:pt x="3796" y="9995"/>
                    <a:pt x="3683" y="9900"/>
                  </a:cubicBezTo>
                  <a:cubicBezTo>
                    <a:pt x="3570" y="9787"/>
                    <a:pt x="3435" y="9656"/>
                    <a:pt x="3363" y="9521"/>
                  </a:cubicBezTo>
                  <a:cubicBezTo>
                    <a:pt x="3322" y="9431"/>
                    <a:pt x="3268" y="9431"/>
                    <a:pt x="3174" y="9449"/>
                  </a:cubicBezTo>
                  <a:cubicBezTo>
                    <a:pt x="2367" y="9598"/>
                    <a:pt x="1745" y="9165"/>
                    <a:pt x="1632" y="8358"/>
                  </a:cubicBezTo>
                  <a:cubicBezTo>
                    <a:pt x="1614" y="8264"/>
                    <a:pt x="1596" y="8209"/>
                    <a:pt x="1483" y="8191"/>
                  </a:cubicBezTo>
                  <a:cubicBezTo>
                    <a:pt x="1145" y="8133"/>
                    <a:pt x="825" y="7889"/>
                    <a:pt x="658" y="7587"/>
                  </a:cubicBezTo>
                  <a:cubicBezTo>
                    <a:pt x="469" y="7231"/>
                    <a:pt x="451" y="6893"/>
                    <a:pt x="582" y="6537"/>
                  </a:cubicBezTo>
                  <a:cubicBezTo>
                    <a:pt x="600" y="6442"/>
                    <a:pt x="600" y="6388"/>
                    <a:pt x="528" y="6330"/>
                  </a:cubicBezTo>
                  <a:cubicBezTo>
                    <a:pt x="113" y="6010"/>
                    <a:pt x="0" y="5541"/>
                    <a:pt x="77" y="5054"/>
                  </a:cubicBezTo>
                  <a:cubicBezTo>
                    <a:pt x="113" y="4788"/>
                    <a:pt x="262" y="4603"/>
                    <a:pt x="433" y="4414"/>
                  </a:cubicBezTo>
                  <a:cubicBezTo>
                    <a:pt x="505" y="4337"/>
                    <a:pt x="505" y="4283"/>
                    <a:pt x="469" y="4207"/>
                  </a:cubicBezTo>
                  <a:cubicBezTo>
                    <a:pt x="244" y="3684"/>
                    <a:pt x="338" y="3210"/>
                    <a:pt x="694" y="2782"/>
                  </a:cubicBezTo>
                  <a:cubicBezTo>
                    <a:pt x="825" y="2611"/>
                    <a:pt x="1033" y="2534"/>
                    <a:pt x="1240" y="2462"/>
                  </a:cubicBezTo>
                  <a:cubicBezTo>
                    <a:pt x="1353" y="2422"/>
                    <a:pt x="1371" y="2367"/>
                    <a:pt x="1353" y="2291"/>
                  </a:cubicBezTo>
                  <a:cubicBezTo>
                    <a:pt x="1294" y="1633"/>
                    <a:pt x="1970" y="957"/>
                    <a:pt x="2705" y="1069"/>
                  </a:cubicBezTo>
                  <a:cubicBezTo>
                    <a:pt x="2854" y="1092"/>
                    <a:pt x="2912" y="1033"/>
                    <a:pt x="3007" y="884"/>
                  </a:cubicBezTo>
                  <a:cubicBezTo>
                    <a:pt x="3363" y="280"/>
                    <a:pt x="4039" y="114"/>
                    <a:pt x="4657" y="375"/>
                  </a:cubicBezTo>
                  <a:cubicBezTo>
                    <a:pt x="4769" y="434"/>
                    <a:pt x="4846" y="452"/>
                    <a:pt x="4959" y="375"/>
                  </a:cubicBezTo>
                  <a:cubicBezTo>
                    <a:pt x="5522" y="1"/>
                    <a:pt x="6347" y="150"/>
                    <a:pt x="6703" y="754"/>
                  </a:cubicBezTo>
                  <a:cubicBezTo>
                    <a:pt x="6780" y="884"/>
                    <a:pt x="6893" y="844"/>
                    <a:pt x="6987" y="826"/>
                  </a:cubicBezTo>
                  <a:cubicBezTo>
                    <a:pt x="7533" y="731"/>
                    <a:pt x="7965" y="902"/>
                    <a:pt x="8281" y="1353"/>
                  </a:cubicBezTo>
                  <a:cubicBezTo>
                    <a:pt x="8394" y="1520"/>
                    <a:pt x="8452" y="1709"/>
                    <a:pt x="8470" y="1917"/>
                  </a:cubicBezTo>
                  <a:cubicBezTo>
                    <a:pt x="8488" y="1993"/>
                    <a:pt x="8488" y="2047"/>
                    <a:pt x="8583" y="2047"/>
                  </a:cubicBezTo>
                  <a:cubicBezTo>
                    <a:pt x="9318" y="2160"/>
                    <a:pt x="9823" y="2967"/>
                    <a:pt x="9543" y="3684"/>
                  </a:cubicBezTo>
                  <a:cubicBezTo>
                    <a:pt x="9466" y="3887"/>
                    <a:pt x="9656" y="3945"/>
                    <a:pt x="9746" y="4040"/>
                  </a:cubicBezTo>
                  <a:cubicBezTo>
                    <a:pt x="9935" y="4207"/>
                    <a:pt x="10048" y="4432"/>
                    <a:pt x="10084" y="4657"/>
                  </a:cubicBezTo>
                  <a:cubicBezTo>
                    <a:pt x="10161" y="5054"/>
                    <a:pt x="10084" y="5428"/>
                    <a:pt x="9805" y="5748"/>
                  </a:cubicBezTo>
                  <a:cubicBezTo>
                    <a:pt x="9710" y="5843"/>
                    <a:pt x="9674" y="5915"/>
                    <a:pt x="9746" y="6086"/>
                  </a:cubicBezTo>
                  <a:cubicBezTo>
                    <a:pt x="9859" y="6294"/>
                    <a:pt x="9859" y="6555"/>
                    <a:pt x="9859" y="6799"/>
                  </a:cubicBezTo>
                  <a:cubicBezTo>
                    <a:pt x="9805" y="7042"/>
                    <a:pt x="9728" y="7267"/>
                    <a:pt x="9561" y="7439"/>
                  </a:cubicBezTo>
                  <a:cubicBezTo>
                    <a:pt x="9408" y="7587"/>
                    <a:pt x="9205" y="7682"/>
                    <a:pt x="9016" y="7777"/>
                  </a:cubicBezTo>
                  <a:cubicBezTo>
                    <a:pt x="8921" y="7831"/>
                    <a:pt x="8885" y="7871"/>
                    <a:pt x="8885" y="7966"/>
                  </a:cubicBezTo>
                  <a:cubicBezTo>
                    <a:pt x="8844" y="8322"/>
                    <a:pt x="8732" y="8620"/>
                    <a:pt x="8488" y="8886"/>
                  </a:cubicBezTo>
                  <a:cubicBezTo>
                    <a:pt x="8394" y="8958"/>
                    <a:pt x="8304" y="9016"/>
                    <a:pt x="8191" y="9070"/>
                  </a:cubicBezTo>
                  <a:cubicBezTo>
                    <a:pt x="7925" y="9206"/>
                    <a:pt x="7681" y="9224"/>
                    <a:pt x="7402" y="9206"/>
                  </a:cubicBezTo>
                  <a:cubicBezTo>
                    <a:pt x="7307" y="9206"/>
                    <a:pt x="7307" y="9260"/>
                    <a:pt x="7267" y="9318"/>
                  </a:cubicBezTo>
                  <a:cubicBezTo>
                    <a:pt x="6893" y="10031"/>
                    <a:pt x="6140" y="10256"/>
                    <a:pt x="5446" y="9841"/>
                  </a:cubicBezTo>
                  <a:cubicBezTo>
                    <a:pt x="5392" y="9805"/>
                    <a:pt x="5333" y="9747"/>
                    <a:pt x="5261" y="9823"/>
                  </a:cubicBezTo>
                  <a:cubicBezTo>
                    <a:pt x="4977" y="10107"/>
                    <a:pt x="4508" y="10274"/>
                    <a:pt x="4111" y="10143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2"/>
            <p:cNvSpPr/>
            <p:nvPr/>
          </p:nvSpPr>
          <p:spPr>
            <a:xfrm rot="313098">
              <a:off x="7580074" y="716059"/>
              <a:ext cx="573242" cy="570266"/>
            </a:xfrm>
            <a:custGeom>
              <a:avLst/>
              <a:gdLst/>
              <a:ahLst/>
              <a:cxnLst/>
              <a:rect l="l" t="t" r="r" b="b"/>
              <a:pathLst>
                <a:path w="7704" h="7664" extrusionOk="0">
                  <a:moveTo>
                    <a:pt x="7573" y="3814"/>
                  </a:moveTo>
                  <a:cubicBezTo>
                    <a:pt x="7686" y="5937"/>
                    <a:pt x="5747" y="7663"/>
                    <a:pt x="3741" y="7609"/>
                  </a:cubicBezTo>
                  <a:cubicBezTo>
                    <a:pt x="1731" y="7569"/>
                    <a:pt x="0" y="5896"/>
                    <a:pt x="0" y="3778"/>
                  </a:cubicBezTo>
                  <a:cubicBezTo>
                    <a:pt x="0" y="1767"/>
                    <a:pt x="1749" y="0"/>
                    <a:pt x="3814" y="0"/>
                  </a:cubicBezTo>
                  <a:cubicBezTo>
                    <a:pt x="5770" y="0"/>
                    <a:pt x="7704" y="1749"/>
                    <a:pt x="7573" y="3814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2"/>
            <p:cNvSpPr/>
            <p:nvPr/>
          </p:nvSpPr>
          <p:spPr>
            <a:xfrm rot="313098">
              <a:off x="7690249" y="824297"/>
              <a:ext cx="392876" cy="395481"/>
            </a:xfrm>
            <a:custGeom>
              <a:avLst/>
              <a:gdLst/>
              <a:ahLst/>
              <a:cxnLst/>
              <a:rect l="l" t="t" r="r" b="b"/>
              <a:pathLst>
                <a:path w="5280" h="5315" extrusionOk="0">
                  <a:moveTo>
                    <a:pt x="5054" y="2628"/>
                  </a:moveTo>
                  <a:cubicBezTo>
                    <a:pt x="5279" y="2479"/>
                    <a:pt x="5257" y="2272"/>
                    <a:pt x="4995" y="2195"/>
                  </a:cubicBezTo>
                  <a:lnTo>
                    <a:pt x="4039" y="1875"/>
                  </a:lnTo>
                  <a:cubicBezTo>
                    <a:pt x="3792" y="1803"/>
                    <a:pt x="3512" y="1519"/>
                    <a:pt x="3435" y="1258"/>
                  </a:cubicBezTo>
                  <a:lnTo>
                    <a:pt x="3156" y="280"/>
                  </a:lnTo>
                  <a:cubicBezTo>
                    <a:pt x="3079" y="36"/>
                    <a:pt x="2890" y="0"/>
                    <a:pt x="2741" y="208"/>
                  </a:cubicBezTo>
                  <a:lnTo>
                    <a:pt x="2142" y="1033"/>
                  </a:lnTo>
                  <a:cubicBezTo>
                    <a:pt x="1970" y="1240"/>
                    <a:pt x="1632" y="1407"/>
                    <a:pt x="1371" y="1407"/>
                  </a:cubicBezTo>
                  <a:lnTo>
                    <a:pt x="357" y="1371"/>
                  </a:lnTo>
                  <a:cubicBezTo>
                    <a:pt x="95" y="1371"/>
                    <a:pt x="1" y="1537"/>
                    <a:pt x="149" y="1745"/>
                  </a:cubicBezTo>
                  <a:lnTo>
                    <a:pt x="731" y="2574"/>
                  </a:lnTo>
                  <a:cubicBezTo>
                    <a:pt x="902" y="2800"/>
                    <a:pt x="956" y="3174"/>
                    <a:pt x="862" y="3417"/>
                  </a:cubicBezTo>
                  <a:lnTo>
                    <a:pt x="523" y="4377"/>
                  </a:lnTo>
                  <a:cubicBezTo>
                    <a:pt x="433" y="4621"/>
                    <a:pt x="564" y="4769"/>
                    <a:pt x="807" y="4693"/>
                  </a:cubicBezTo>
                  <a:lnTo>
                    <a:pt x="1786" y="4377"/>
                  </a:lnTo>
                  <a:cubicBezTo>
                    <a:pt x="2029" y="4301"/>
                    <a:pt x="2421" y="4355"/>
                    <a:pt x="2629" y="4526"/>
                  </a:cubicBezTo>
                  <a:lnTo>
                    <a:pt x="3417" y="5144"/>
                  </a:lnTo>
                  <a:cubicBezTo>
                    <a:pt x="3643" y="5315"/>
                    <a:pt x="3814" y="5220"/>
                    <a:pt x="3814" y="4959"/>
                  </a:cubicBezTo>
                  <a:lnTo>
                    <a:pt x="3814" y="3944"/>
                  </a:lnTo>
                  <a:cubicBezTo>
                    <a:pt x="3814" y="3679"/>
                    <a:pt x="3999" y="3340"/>
                    <a:pt x="4224" y="319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 rot="313098">
              <a:off x="7677399" y="1187677"/>
              <a:ext cx="278511" cy="62801"/>
            </a:xfrm>
            <a:custGeom>
              <a:avLst/>
              <a:gdLst/>
              <a:ahLst/>
              <a:cxnLst/>
              <a:rect l="l" t="t" r="r" b="b"/>
              <a:pathLst>
                <a:path w="3743" h="844" extrusionOk="0">
                  <a:moveTo>
                    <a:pt x="1" y="1"/>
                  </a:moveTo>
                  <a:cubicBezTo>
                    <a:pt x="1" y="1"/>
                    <a:pt x="23" y="19"/>
                    <a:pt x="41" y="37"/>
                  </a:cubicBezTo>
                  <a:cubicBezTo>
                    <a:pt x="59" y="55"/>
                    <a:pt x="95" y="95"/>
                    <a:pt x="136" y="131"/>
                  </a:cubicBezTo>
                  <a:cubicBezTo>
                    <a:pt x="172" y="168"/>
                    <a:pt x="226" y="208"/>
                    <a:pt x="303" y="244"/>
                  </a:cubicBezTo>
                  <a:cubicBezTo>
                    <a:pt x="339" y="280"/>
                    <a:pt x="361" y="298"/>
                    <a:pt x="397" y="321"/>
                  </a:cubicBezTo>
                  <a:cubicBezTo>
                    <a:pt x="433" y="357"/>
                    <a:pt x="492" y="375"/>
                    <a:pt x="528" y="393"/>
                  </a:cubicBezTo>
                  <a:cubicBezTo>
                    <a:pt x="605" y="451"/>
                    <a:pt x="699" y="488"/>
                    <a:pt x="790" y="546"/>
                  </a:cubicBezTo>
                  <a:cubicBezTo>
                    <a:pt x="848" y="564"/>
                    <a:pt x="902" y="582"/>
                    <a:pt x="961" y="600"/>
                  </a:cubicBezTo>
                  <a:cubicBezTo>
                    <a:pt x="997" y="618"/>
                    <a:pt x="1056" y="636"/>
                    <a:pt x="1110" y="659"/>
                  </a:cubicBezTo>
                  <a:cubicBezTo>
                    <a:pt x="1222" y="695"/>
                    <a:pt x="1335" y="731"/>
                    <a:pt x="1466" y="749"/>
                  </a:cubicBezTo>
                  <a:cubicBezTo>
                    <a:pt x="1524" y="772"/>
                    <a:pt x="1578" y="790"/>
                    <a:pt x="1637" y="790"/>
                  </a:cubicBezTo>
                  <a:cubicBezTo>
                    <a:pt x="1691" y="808"/>
                    <a:pt x="1768" y="808"/>
                    <a:pt x="1826" y="826"/>
                  </a:cubicBezTo>
                  <a:lnTo>
                    <a:pt x="2011" y="826"/>
                  </a:lnTo>
                  <a:cubicBezTo>
                    <a:pt x="2029" y="844"/>
                    <a:pt x="2070" y="844"/>
                    <a:pt x="2106" y="844"/>
                  </a:cubicBezTo>
                  <a:lnTo>
                    <a:pt x="2367" y="844"/>
                  </a:lnTo>
                  <a:cubicBezTo>
                    <a:pt x="2426" y="844"/>
                    <a:pt x="2480" y="844"/>
                    <a:pt x="2539" y="826"/>
                  </a:cubicBezTo>
                  <a:cubicBezTo>
                    <a:pt x="2593" y="826"/>
                    <a:pt x="2651" y="826"/>
                    <a:pt x="2705" y="808"/>
                  </a:cubicBezTo>
                  <a:cubicBezTo>
                    <a:pt x="2764" y="808"/>
                    <a:pt x="2818" y="808"/>
                    <a:pt x="2877" y="790"/>
                  </a:cubicBezTo>
                  <a:cubicBezTo>
                    <a:pt x="2913" y="790"/>
                    <a:pt x="2971" y="772"/>
                    <a:pt x="3025" y="772"/>
                  </a:cubicBezTo>
                  <a:cubicBezTo>
                    <a:pt x="3043" y="749"/>
                    <a:pt x="3066" y="749"/>
                    <a:pt x="3102" y="749"/>
                  </a:cubicBezTo>
                  <a:cubicBezTo>
                    <a:pt x="3120" y="731"/>
                    <a:pt x="3138" y="731"/>
                    <a:pt x="3156" y="731"/>
                  </a:cubicBezTo>
                  <a:cubicBezTo>
                    <a:pt x="3215" y="713"/>
                    <a:pt x="3251" y="695"/>
                    <a:pt x="3291" y="695"/>
                  </a:cubicBezTo>
                  <a:cubicBezTo>
                    <a:pt x="3327" y="677"/>
                    <a:pt x="3363" y="659"/>
                    <a:pt x="3404" y="636"/>
                  </a:cubicBezTo>
                  <a:cubicBezTo>
                    <a:pt x="3476" y="618"/>
                    <a:pt x="3535" y="600"/>
                    <a:pt x="3589" y="564"/>
                  </a:cubicBezTo>
                  <a:cubicBezTo>
                    <a:pt x="3629" y="546"/>
                    <a:pt x="3665" y="524"/>
                    <a:pt x="3702" y="506"/>
                  </a:cubicBezTo>
                  <a:cubicBezTo>
                    <a:pt x="3720" y="488"/>
                    <a:pt x="3742" y="488"/>
                    <a:pt x="3742" y="488"/>
                  </a:cubicBezTo>
                  <a:lnTo>
                    <a:pt x="3702" y="488"/>
                  </a:lnTo>
                  <a:cubicBezTo>
                    <a:pt x="3665" y="506"/>
                    <a:pt x="3629" y="506"/>
                    <a:pt x="3571" y="524"/>
                  </a:cubicBezTo>
                  <a:cubicBezTo>
                    <a:pt x="3517" y="524"/>
                    <a:pt x="3458" y="546"/>
                    <a:pt x="3381" y="546"/>
                  </a:cubicBezTo>
                  <a:cubicBezTo>
                    <a:pt x="3309" y="564"/>
                    <a:pt x="3233" y="564"/>
                    <a:pt x="3138" y="582"/>
                  </a:cubicBezTo>
                  <a:lnTo>
                    <a:pt x="3007" y="582"/>
                  </a:lnTo>
                  <a:cubicBezTo>
                    <a:pt x="2953" y="582"/>
                    <a:pt x="2913" y="600"/>
                    <a:pt x="2859" y="600"/>
                  </a:cubicBezTo>
                  <a:lnTo>
                    <a:pt x="2367" y="600"/>
                  </a:lnTo>
                  <a:cubicBezTo>
                    <a:pt x="2313" y="600"/>
                    <a:pt x="2255" y="582"/>
                    <a:pt x="2200" y="582"/>
                  </a:cubicBezTo>
                  <a:lnTo>
                    <a:pt x="2011" y="582"/>
                  </a:lnTo>
                  <a:cubicBezTo>
                    <a:pt x="1957" y="564"/>
                    <a:pt x="1898" y="564"/>
                    <a:pt x="1844" y="564"/>
                  </a:cubicBezTo>
                  <a:cubicBezTo>
                    <a:pt x="1732" y="546"/>
                    <a:pt x="1601" y="524"/>
                    <a:pt x="1488" y="506"/>
                  </a:cubicBezTo>
                  <a:cubicBezTo>
                    <a:pt x="1376" y="488"/>
                    <a:pt x="1263" y="451"/>
                    <a:pt x="1150" y="433"/>
                  </a:cubicBezTo>
                  <a:cubicBezTo>
                    <a:pt x="1110" y="411"/>
                    <a:pt x="1056" y="411"/>
                    <a:pt x="997" y="393"/>
                  </a:cubicBezTo>
                  <a:cubicBezTo>
                    <a:pt x="943" y="375"/>
                    <a:pt x="884" y="357"/>
                    <a:pt x="848" y="357"/>
                  </a:cubicBezTo>
                  <a:cubicBezTo>
                    <a:pt x="754" y="321"/>
                    <a:pt x="659" y="280"/>
                    <a:pt x="564" y="262"/>
                  </a:cubicBezTo>
                  <a:cubicBezTo>
                    <a:pt x="528" y="244"/>
                    <a:pt x="492" y="226"/>
                    <a:pt x="451" y="208"/>
                  </a:cubicBezTo>
                  <a:cubicBezTo>
                    <a:pt x="397" y="186"/>
                    <a:pt x="379" y="168"/>
                    <a:pt x="339" y="168"/>
                  </a:cubicBezTo>
                  <a:cubicBezTo>
                    <a:pt x="267" y="131"/>
                    <a:pt x="208" y="113"/>
                    <a:pt x="154" y="73"/>
                  </a:cubicBezTo>
                  <a:cubicBezTo>
                    <a:pt x="113" y="55"/>
                    <a:pt x="77" y="37"/>
                    <a:pt x="41" y="19"/>
                  </a:cubicBezTo>
                  <a:cubicBezTo>
                    <a:pt x="23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 rot="313098">
              <a:off x="7701128" y="739520"/>
              <a:ext cx="285133" cy="71506"/>
            </a:xfrm>
            <a:custGeom>
              <a:avLst/>
              <a:gdLst/>
              <a:ahLst/>
              <a:cxnLst/>
              <a:rect l="l" t="t" r="r" b="b"/>
              <a:pathLst>
                <a:path w="3832" h="961" extrusionOk="0">
                  <a:moveTo>
                    <a:pt x="2182" y="0"/>
                  </a:moveTo>
                  <a:cubicBezTo>
                    <a:pt x="2105" y="18"/>
                    <a:pt x="2051" y="18"/>
                    <a:pt x="1993" y="18"/>
                  </a:cubicBezTo>
                  <a:cubicBezTo>
                    <a:pt x="1916" y="41"/>
                    <a:pt x="1862" y="41"/>
                    <a:pt x="1803" y="59"/>
                  </a:cubicBezTo>
                  <a:cubicBezTo>
                    <a:pt x="1731" y="77"/>
                    <a:pt x="1673" y="77"/>
                    <a:pt x="1619" y="95"/>
                  </a:cubicBezTo>
                  <a:cubicBezTo>
                    <a:pt x="1578" y="95"/>
                    <a:pt x="1560" y="113"/>
                    <a:pt x="1524" y="113"/>
                  </a:cubicBezTo>
                  <a:cubicBezTo>
                    <a:pt x="1488" y="131"/>
                    <a:pt x="1465" y="131"/>
                    <a:pt x="1429" y="154"/>
                  </a:cubicBezTo>
                  <a:cubicBezTo>
                    <a:pt x="1375" y="154"/>
                    <a:pt x="1317" y="172"/>
                    <a:pt x="1262" y="190"/>
                  </a:cubicBezTo>
                  <a:cubicBezTo>
                    <a:pt x="1204" y="226"/>
                    <a:pt x="1150" y="244"/>
                    <a:pt x="1091" y="266"/>
                  </a:cubicBezTo>
                  <a:cubicBezTo>
                    <a:pt x="1037" y="284"/>
                    <a:pt x="979" y="302"/>
                    <a:pt x="924" y="320"/>
                  </a:cubicBezTo>
                  <a:cubicBezTo>
                    <a:pt x="866" y="357"/>
                    <a:pt x="812" y="379"/>
                    <a:pt x="771" y="397"/>
                  </a:cubicBezTo>
                  <a:cubicBezTo>
                    <a:pt x="717" y="415"/>
                    <a:pt x="676" y="451"/>
                    <a:pt x="622" y="469"/>
                  </a:cubicBezTo>
                  <a:cubicBezTo>
                    <a:pt x="604" y="492"/>
                    <a:pt x="586" y="492"/>
                    <a:pt x="564" y="510"/>
                  </a:cubicBezTo>
                  <a:cubicBezTo>
                    <a:pt x="546" y="528"/>
                    <a:pt x="528" y="528"/>
                    <a:pt x="510" y="546"/>
                  </a:cubicBezTo>
                  <a:cubicBezTo>
                    <a:pt x="451" y="582"/>
                    <a:pt x="415" y="604"/>
                    <a:pt x="379" y="622"/>
                  </a:cubicBezTo>
                  <a:cubicBezTo>
                    <a:pt x="338" y="640"/>
                    <a:pt x="320" y="677"/>
                    <a:pt x="284" y="695"/>
                  </a:cubicBezTo>
                  <a:cubicBezTo>
                    <a:pt x="226" y="753"/>
                    <a:pt x="172" y="789"/>
                    <a:pt x="136" y="830"/>
                  </a:cubicBezTo>
                  <a:cubicBezTo>
                    <a:pt x="77" y="866"/>
                    <a:pt x="59" y="902"/>
                    <a:pt x="41" y="920"/>
                  </a:cubicBezTo>
                  <a:cubicBezTo>
                    <a:pt x="59" y="920"/>
                    <a:pt x="113" y="902"/>
                    <a:pt x="154" y="866"/>
                  </a:cubicBezTo>
                  <a:cubicBezTo>
                    <a:pt x="208" y="848"/>
                    <a:pt x="266" y="830"/>
                    <a:pt x="338" y="789"/>
                  </a:cubicBezTo>
                  <a:cubicBezTo>
                    <a:pt x="397" y="753"/>
                    <a:pt x="474" y="717"/>
                    <a:pt x="564" y="695"/>
                  </a:cubicBezTo>
                  <a:cubicBezTo>
                    <a:pt x="586" y="677"/>
                    <a:pt x="604" y="677"/>
                    <a:pt x="622" y="659"/>
                  </a:cubicBezTo>
                  <a:cubicBezTo>
                    <a:pt x="658" y="659"/>
                    <a:pt x="676" y="640"/>
                    <a:pt x="699" y="640"/>
                  </a:cubicBezTo>
                  <a:cubicBezTo>
                    <a:pt x="753" y="622"/>
                    <a:pt x="789" y="604"/>
                    <a:pt x="848" y="582"/>
                  </a:cubicBezTo>
                  <a:cubicBezTo>
                    <a:pt x="884" y="564"/>
                    <a:pt x="942" y="546"/>
                    <a:pt x="997" y="528"/>
                  </a:cubicBezTo>
                  <a:cubicBezTo>
                    <a:pt x="1055" y="510"/>
                    <a:pt x="1109" y="492"/>
                    <a:pt x="1168" y="492"/>
                  </a:cubicBezTo>
                  <a:cubicBezTo>
                    <a:pt x="1204" y="469"/>
                    <a:pt x="1262" y="451"/>
                    <a:pt x="1317" y="433"/>
                  </a:cubicBezTo>
                  <a:cubicBezTo>
                    <a:pt x="1393" y="415"/>
                    <a:pt x="1447" y="397"/>
                    <a:pt x="1506" y="397"/>
                  </a:cubicBezTo>
                  <a:cubicBezTo>
                    <a:pt x="1524" y="379"/>
                    <a:pt x="1560" y="379"/>
                    <a:pt x="1578" y="379"/>
                  </a:cubicBezTo>
                  <a:cubicBezTo>
                    <a:pt x="1619" y="357"/>
                    <a:pt x="1655" y="357"/>
                    <a:pt x="1673" y="357"/>
                  </a:cubicBezTo>
                  <a:cubicBezTo>
                    <a:pt x="1731" y="338"/>
                    <a:pt x="1803" y="320"/>
                    <a:pt x="1862" y="320"/>
                  </a:cubicBezTo>
                  <a:cubicBezTo>
                    <a:pt x="1975" y="302"/>
                    <a:pt x="2105" y="266"/>
                    <a:pt x="2218" y="266"/>
                  </a:cubicBezTo>
                  <a:cubicBezTo>
                    <a:pt x="2331" y="244"/>
                    <a:pt x="2462" y="226"/>
                    <a:pt x="2574" y="226"/>
                  </a:cubicBezTo>
                  <a:cubicBezTo>
                    <a:pt x="2633" y="226"/>
                    <a:pt x="2687" y="226"/>
                    <a:pt x="2746" y="208"/>
                  </a:cubicBezTo>
                  <a:lnTo>
                    <a:pt x="3214" y="208"/>
                  </a:lnTo>
                  <a:cubicBezTo>
                    <a:pt x="3250" y="226"/>
                    <a:pt x="3309" y="226"/>
                    <a:pt x="3345" y="226"/>
                  </a:cubicBezTo>
                  <a:lnTo>
                    <a:pt x="3458" y="226"/>
                  </a:lnTo>
                  <a:cubicBezTo>
                    <a:pt x="3534" y="244"/>
                    <a:pt x="3606" y="244"/>
                    <a:pt x="3665" y="266"/>
                  </a:cubicBezTo>
                  <a:cubicBezTo>
                    <a:pt x="3719" y="266"/>
                    <a:pt x="3760" y="266"/>
                    <a:pt x="3796" y="284"/>
                  </a:cubicBezTo>
                  <a:lnTo>
                    <a:pt x="3832" y="284"/>
                  </a:lnTo>
                  <a:lnTo>
                    <a:pt x="3796" y="266"/>
                  </a:lnTo>
                  <a:cubicBezTo>
                    <a:pt x="3778" y="244"/>
                    <a:pt x="3719" y="226"/>
                    <a:pt x="3665" y="208"/>
                  </a:cubicBezTo>
                  <a:cubicBezTo>
                    <a:pt x="3629" y="190"/>
                    <a:pt x="3552" y="154"/>
                    <a:pt x="3476" y="131"/>
                  </a:cubicBezTo>
                  <a:cubicBezTo>
                    <a:pt x="3440" y="131"/>
                    <a:pt x="3404" y="113"/>
                    <a:pt x="3345" y="95"/>
                  </a:cubicBezTo>
                  <a:cubicBezTo>
                    <a:pt x="3309" y="95"/>
                    <a:pt x="3250" y="77"/>
                    <a:pt x="3214" y="59"/>
                  </a:cubicBezTo>
                  <a:cubicBezTo>
                    <a:pt x="3120" y="41"/>
                    <a:pt x="3007" y="41"/>
                    <a:pt x="2894" y="18"/>
                  </a:cubicBezTo>
                  <a:cubicBezTo>
                    <a:pt x="2840" y="0"/>
                    <a:pt x="2782" y="0"/>
                    <a:pt x="2727" y="0"/>
                  </a:cubicBezTo>
                  <a:close/>
                  <a:moveTo>
                    <a:pt x="41" y="920"/>
                  </a:moveTo>
                  <a:lnTo>
                    <a:pt x="41" y="920"/>
                  </a:lnTo>
                  <a:cubicBezTo>
                    <a:pt x="0" y="943"/>
                    <a:pt x="0" y="961"/>
                    <a:pt x="0" y="961"/>
                  </a:cubicBezTo>
                  <a:lnTo>
                    <a:pt x="41" y="92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 rot="313098">
              <a:off x="7576528" y="842211"/>
              <a:ext cx="40329" cy="222481"/>
            </a:xfrm>
            <a:custGeom>
              <a:avLst/>
              <a:gdLst/>
              <a:ahLst/>
              <a:cxnLst/>
              <a:rect l="l" t="t" r="r" b="b"/>
              <a:pathLst>
                <a:path w="542" h="2990" extrusionOk="0">
                  <a:moveTo>
                    <a:pt x="542" y="1"/>
                  </a:moveTo>
                  <a:cubicBezTo>
                    <a:pt x="542" y="1"/>
                    <a:pt x="542" y="19"/>
                    <a:pt x="524" y="37"/>
                  </a:cubicBezTo>
                  <a:cubicBezTo>
                    <a:pt x="524" y="59"/>
                    <a:pt x="506" y="77"/>
                    <a:pt x="470" y="113"/>
                  </a:cubicBezTo>
                  <a:cubicBezTo>
                    <a:pt x="452" y="150"/>
                    <a:pt x="429" y="190"/>
                    <a:pt x="393" y="244"/>
                  </a:cubicBezTo>
                  <a:cubicBezTo>
                    <a:pt x="357" y="303"/>
                    <a:pt x="339" y="357"/>
                    <a:pt x="298" y="415"/>
                  </a:cubicBezTo>
                  <a:cubicBezTo>
                    <a:pt x="280" y="452"/>
                    <a:pt x="262" y="488"/>
                    <a:pt x="244" y="528"/>
                  </a:cubicBezTo>
                  <a:cubicBezTo>
                    <a:pt x="244" y="546"/>
                    <a:pt x="244" y="564"/>
                    <a:pt x="226" y="582"/>
                  </a:cubicBezTo>
                  <a:cubicBezTo>
                    <a:pt x="226" y="600"/>
                    <a:pt x="204" y="623"/>
                    <a:pt x="204" y="641"/>
                  </a:cubicBezTo>
                  <a:cubicBezTo>
                    <a:pt x="168" y="713"/>
                    <a:pt x="150" y="790"/>
                    <a:pt x="114" y="884"/>
                  </a:cubicBezTo>
                  <a:cubicBezTo>
                    <a:pt x="114" y="938"/>
                    <a:pt x="91" y="979"/>
                    <a:pt x="91" y="1015"/>
                  </a:cubicBezTo>
                  <a:cubicBezTo>
                    <a:pt x="73" y="1074"/>
                    <a:pt x="55" y="1110"/>
                    <a:pt x="55" y="1164"/>
                  </a:cubicBezTo>
                  <a:cubicBezTo>
                    <a:pt x="37" y="1258"/>
                    <a:pt x="19" y="1353"/>
                    <a:pt x="19" y="1448"/>
                  </a:cubicBezTo>
                  <a:cubicBezTo>
                    <a:pt x="1" y="1560"/>
                    <a:pt x="1" y="1655"/>
                    <a:pt x="1" y="1750"/>
                  </a:cubicBezTo>
                  <a:lnTo>
                    <a:pt x="1" y="1899"/>
                  </a:lnTo>
                  <a:cubicBezTo>
                    <a:pt x="1" y="1935"/>
                    <a:pt x="1" y="1993"/>
                    <a:pt x="19" y="2029"/>
                  </a:cubicBezTo>
                  <a:cubicBezTo>
                    <a:pt x="19" y="2124"/>
                    <a:pt x="37" y="2219"/>
                    <a:pt x="55" y="2291"/>
                  </a:cubicBezTo>
                  <a:cubicBezTo>
                    <a:pt x="55" y="2331"/>
                    <a:pt x="55" y="2385"/>
                    <a:pt x="73" y="2426"/>
                  </a:cubicBezTo>
                  <a:cubicBezTo>
                    <a:pt x="73" y="2462"/>
                    <a:pt x="91" y="2498"/>
                    <a:pt x="114" y="2539"/>
                  </a:cubicBezTo>
                  <a:cubicBezTo>
                    <a:pt x="114" y="2557"/>
                    <a:pt x="132" y="2593"/>
                    <a:pt x="132" y="2629"/>
                  </a:cubicBezTo>
                  <a:cubicBezTo>
                    <a:pt x="150" y="2669"/>
                    <a:pt x="150" y="2687"/>
                    <a:pt x="168" y="2723"/>
                  </a:cubicBezTo>
                  <a:cubicBezTo>
                    <a:pt x="186" y="2782"/>
                    <a:pt x="204" y="2818"/>
                    <a:pt x="226" y="2854"/>
                  </a:cubicBezTo>
                  <a:cubicBezTo>
                    <a:pt x="262" y="2931"/>
                    <a:pt x="298" y="2989"/>
                    <a:pt x="298" y="2989"/>
                  </a:cubicBezTo>
                  <a:cubicBezTo>
                    <a:pt x="298" y="2989"/>
                    <a:pt x="298" y="2967"/>
                    <a:pt x="280" y="2949"/>
                  </a:cubicBezTo>
                  <a:lnTo>
                    <a:pt x="280" y="2854"/>
                  </a:lnTo>
                  <a:cubicBezTo>
                    <a:pt x="262" y="2800"/>
                    <a:pt x="262" y="2764"/>
                    <a:pt x="262" y="2705"/>
                  </a:cubicBezTo>
                  <a:cubicBezTo>
                    <a:pt x="244" y="2669"/>
                    <a:pt x="244" y="2629"/>
                    <a:pt x="244" y="2611"/>
                  </a:cubicBezTo>
                  <a:lnTo>
                    <a:pt x="244" y="2498"/>
                  </a:lnTo>
                  <a:cubicBezTo>
                    <a:pt x="226" y="2462"/>
                    <a:pt x="226" y="2426"/>
                    <a:pt x="226" y="2385"/>
                  </a:cubicBezTo>
                  <a:lnTo>
                    <a:pt x="226" y="2273"/>
                  </a:lnTo>
                  <a:cubicBezTo>
                    <a:pt x="226" y="2201"/>
                    <a:pt x="204" y="2106"/>
                    <a:pt x="226" y="2029"/>
                  </a:cubicBezTo>
                  <a:lnTo>
                    <a:pt x="226" y="1899"/>
                  </a:lnTo>
                  <a:lnTo>
                    <a:pt x="226" y="1750"/>
                  </a:lnTo>
                  <a:lnTo>
                    <a:pt x="226" y="1691"/>
                  </a:lnTo>
                  <a:lnTo>
                    <a:pt x="226" y="1615"/>
                  </a:lnTo>
                  <a:cubicBezTo>
                    <a:pt x="244" y="1578"/>
                    <a:pt x="244" y="1524"/>
                    <a:pt x="244" y="1484"/>
                  </a:cubicBezTo>
                  <a:cubicBezTo>
                    <a:pt x="244" y="1430"/>
                    <a:pt x="262" y="1389"/>
                    <a:pt x="262" y="1335"/>
                  </a:cubicBezTo>
                  <a:cubicBezTo>
                    <a:pt x="262" y="1299"/>
                    <a:pt x="262" y="1240"/>
                    <a:pt x="280" y="1204"/>
                  </a:cubicBezTo>
                  <a:cubicBezTo>
                    <a:pt x="280" y="1110"/>
                    <a:pt x="298" y="1015"/>
                    <a:pt x="316" y="938"/>
                  </a:cubicBezTo>
                  <a:cubicBezTo>
                    <a:pt x="339" y="848"/>
                    <a:pt x="357" y="772"/>
                    <a:pt x="375" y="695"/>
                  </a:cubicBezTo>
                  <a:cubicBezTo>
                    <a:pt x="375" y="659"/>
                    <a:pt x="375" y="641"/>
                    <a:pt x="393" y="623"/>
                  </a:cubicBezTo>
                  <a:lnTo>
                    <a:pt x="393" y="564"/>
                  </a:lnTo>
                  <a:cubicBezTo>
                    <a:pt x="411" y="528"/>
                    <a:pt x="411" y="510"/>
                    <a:pt x="429" y="470"/>
                  </a:cubicBezTo>
                  <a:cubicBezTo>
                    <a:pt x="429" y="434"/>
                    <a:pt x="452" y="397"/>
                    <a:pt x="452" y="357"/>
                  </a:cubicBezTo>
                  <a:cubicBezTo>
                    <a:pt x="452" y="339"/>
                    <a:pt x="470" y="303"/>
                    <a:pt x="470" y="285"/>
                  </a:cubicBezTo>
                  <a:cubicBezTo>
                    <a:pt x="488" y="226"/>
                    <a:pt x="506" y="172"/>
                    <a:pt x="524" y="131"/>
                  </a:cubicBezTo>
                  <a:cubicBezTo>
                    <a:pt x="524" y="95"/>
                    <a:pt x="542" y="59"/>
                    <a:pt x="542" y="37"/>
                  </a:cubicBezTo>
                  <a:lnTo>
                    <a:pt x="542" y="1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 rot="313098">
              <a:off x="8036190" y="1055088"/>
              <a:ext cx="96657" cy="177538"/>
            </a:xfrm>
            <a:custGeom>
              <a:avLst/>
              <a:gdLst/>
              <a:ahLst/>
              <a:cxnLst/>
              <a:rect l="l" t="t" r="r" b="b"/>
              <a:pathLst>
                <a:path w="1299" h="2386" extrusionOk="0">
                  <a:moveTo>
                    <a:pt x="1281" y="1"/>
                  </a:moveTo>
                  <a:cubicBezTo>
                    <a:pt x="1258" y="19"/>
                    <a:pt x="1258" y="37"/>
                    <a:pt x="1240" y="77"/>
                  </a:cubicBezTo>
                  <a:cubicBezTo>
                    <a:pt x="1240" y="113"/>
                    <a:pt x="1222" y="172"/>
                    <a:pt x="1204" y="208"/>
                  </a:cubicBezTo>
                  <a:cubicBezTo>
                    <a:pt x="1204" y="244"/>
                    <a:pt x="1186" y="262"/>
                    <a:pt x="1186" y="303"/>
                  </a:cubicBezTo>
                  <a:cubicBezTo>
                    <a:pt x="1168" y="321"/>
                    <a:pt x="1168" y="357"/>
                    <a:pt x="1146" y="375"/>
                  </a:cubicBezTo>
                  <a:cubicBezTo>
                    <a:pt x="1146" y="415"/>
                    <a:pt x="1128" y="451"/>
                    <a:pt x="1128" y="469"/>
                  </a:cubicBezTo>
                  <a:cubicBezTo>
                    <a:pt x="1110" y="510"/>
                    <a:pt x="1092" y="546"/>
                    <a:pt x="1092" y="582"/>
                  </a:cubicBezTo>
                  <a:cubicBezTo>
                    <a:pt x="1056" y="641"/>
                    <a:pt x="1033" y="713"/>
                    <a:pt x="997" y="789"/>
                  </a:cubicBezTo>
                  <a:cubicBezTo>
                    <a:pt x="961" y="866"/>
                    <a:pt x="943" y="938"/>
                    <a:pt x="902" y="1015"/>
                  </a:cubicBezTo>
                  <a:cubicBezTo>
                    <a:pt x="884" y="1051"/>
                    <a:pt x="866" y="1091"/>
                    <a:pt x="848" y="1128"/>
                  </a:cubicBezTo>
                  <a:cubicBezTo>
                    <a:pt x="830" y="1164"/>
                    <a:pt x="808" y="1204"/>
                    <a:pt x="790" y="1240"/>
                  </a:cubicBezTo>
                  <a:cubicBezTo>
                    <a:pt x="754" y="1276"/>
                    <a:pt x="736" y="1317"/>
                    <a:pt x="718" y="1353"/>
                  </a:cubicBezTo>
                  <a:cubicBezTo>
                    <a:pt x="695" y="1389"/>
                    <a:pt x="677" y="1430"/>
                    <a:pt x="659" y="1466"/>
                  </a:cubicBezTo>
                  <a:cubicBezTo>
                    <a:pt x="623" y="1542"/>
                    <a:pt x="564" y="1596"/>
                    <a:pt x="528" y="1673"/>
                  </a:cubicBezTo>
                  <a:cubicBezTo>
                    <a:pt x="492" y="1727"/>
                    <a:pt x="434" y="1804"/>
                    <a:pt x="397" y="1862"/>
                  </a:cubicBezTo>
                  <a:cubicBezTo>
                    <a:pt x="357" y="1916"/>
                    <a:pt x="321" y="1975"/>
                    <a:pt x="285" y="2029"/>
                  </a:cubicBezTo>
                  <a:cubicBezTo>
                    <a:pt x="244" y="2088"/>
                    <a:pt x="208" y="2124"/>
                    <a:pt x="172" y="2178"/>
                  </a:cubicBezTo>
                  <a:cubicBezTo>
                    <a:pt x="132" y="2218"/>
                    <a:pt x="113" y="2254"/>
                    <a:pt x="77" y="2291"/>
                  </a:cubicBezTo>
                  <a:cubicBezTo>
                    <a:pt x="41" y="2349"/>
                    <a:pt x="1" y="2385"/>
                    <a:pt x="1" y="2385"/>
                  </a:cubicBezTo>
                  <a:cubicBezTo>
                    <a:pt x="1" y="2385"/>
                    <a:pt x="59" y="2367"/>
                    <a:pt x="113" y="2313"/>
                  </a:cubicBezTo>
                  <a:cubicBezTo>
                    <a:pt x="154" y="2291"/>
                    <a:pt x="190" y="2273"/>
                    <a:pt x="226" y="2236"/>
                  </a:cubicBezTo>
                  <a:cubicBezTo>
                    <a:pt x="285" y="2200"/>
                    <a:pt x="321" y="2160"/>
                    <a:pt x="379" y="2124"/>
                  </a:cubicBezTo>
                  <a:cubicBezTo>
                    <a:pt x="434" y="2088"/>
                    <a:pt x="470" y="2029"/>
                    <a:pt x="528" y="1975"/>
                  </a:cubicBezTo>
                  <a:cubicBezTo>
                    <a:pt x="564" y="1952"/>
                    <a:pt x="582" y="1916"/>
                    <a:pt x="623" y="1880"/>
                  </a:cubicBezTo>
                  <a:cubicBezTo>
                    <a:pt x="641" y="1862"/>
                    <a:pt x="677" y="1822"/>
                    <a:pt x="695" y="1786"/>
                  </a:cubicBezTo>
                  <a:cubicBezTo>
                    <a:pt x="718" y="1768"/>
                    <a:pt x="754" y="1727"/>
                    <a:pt x="772" y="1691"/>
                  </a:cubicBezTo>
                  <a:cubicBezTo>
                    <a:pt x="790" y="1673"/>
                    <a:pt x="790" y="1655"/>
                    <a:pt x="808" y="1637"/>
                  </a:cubicBezTo>
                  <a:cubicBezTo>
                    <a:pt x="830" y="1614"/>
                    <a:pt x="830" y="1596"/>
                    <a:pt x="848" y="1578"/>
                  </a:cubicBezTo>
                  <a:cubicBezTo>
                    <a:pt x="866" y="1542"/>
                    <a:pt x="902" y="1502"/>
                    <a:pt x="920" y="1466"/>
                  </a:cubicBezTo>
                  <a:cubicBezTo>
                    <a:pt x="943" y="1430"/>
                    <a:pt x="961" y="1389"/>
                    <a:pt x="979" y="1353"/>
                  </a:cubicBezTo>
                  <a:cubicBezTo>
                    <a:pt x="1015" y="1317"/>
                    <a:pt x="1033" y="1276"/>
                    <a:pt x="1056" y="1240"/>
                  </a:cubicBezTo>
                  <a:cubicBezTo>
                    <a:pt x="1074" y="1186"/>
                    <a:pt x="1092" y="1146"/>
                    <a:pt x="1110" y="1110"/>
                  </a:cubicBezTo>
                  <a:cubicBezTo>
                    <a:pt x="1128" y="1073"/>
                    <a:pt x="1146" y="1033"/>
                    <a:pt x="1146" y="979"/>
                  </a:cubicBezTo>
                  <a:cubicBezTo>
                    <a:pt x="1168" y="938"/>
                    <a:pt x="1186" y="902"/>
                    <a:pt x="1186" y="866"/>
                  </a:cubicBezTo>
                  <a:cubicBezTo>
                    <a:pt x="1222" y="789"/>
                    <a:pt x="1240" y="695"/>
                    <a:pt x="1240" y="623"/>
                  </a:cubicBezTo>
                  <a:cubicBezTo>
                    <a:pt x="1258" y="582"/>
                    <a:pt x="1258" y="546"/>
                    <a:pt x="1281" y="510"/>
                  </a:cubicBezTo>
                  <a:lnTo>
                    <a:pt x="1281" y="415"/>
                  </a:lnTo>
                  <a:cubicBezTo>
                    <a:pt x="1299" y="339"/>
                    <a:pt x="1299" y="285"/>
                    <a:pt x="1299" y="226"/>
                  </a:cubicBezTo>
                  <a:lnTo>
                    <a:pt x="1299" y="95"/>
                  </a:lnTo>
                  <a:cubicBezTo>
                    <a:pt x="1299" y="59"/>
                    <a:pt x="1281" y="19"/>
                    <a:pt x="1281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 rot="313098">
              <a:off x="7481521" y="1311060"/>
              <a:ext cx="76864" cy="166080"/>
            </a:xfrm>
            <a:custGeom>
              <a:avLst/>
              <a:gdLst/>
              <a:ahLst/>
              <a:cxnLst/>
              <a:rect l="l" t="t" r="r" b="b"/>
              <a:pathLst>
                <a:path w="1033" h="2232" extrusionOk="0">
                  <a:moveTo>
                    <a:pt x="1032" y="0"/>
                  </a:moveTo>
                  <a:lnTo>
                    <a:pt x="1014" y="18"/>
                  </a:lnTo>
                  <a:cubicBezTo>
                    <a:pt x="996" y="36"/>
                    <a:pt x="978" y="36"/>
                    <a:pt x="960" y="54"/>
                  </a:cubicBezTo>
                  <a:cubicBezTo>
                    <a:pt x="938" y="72"/>
                    <a:pt x="920" y="113"/>
                    <a:pt x="902" y="131"/>
                  </a:cubicBezTo>
                  <a:cubicBezTo>
                    <a:pt x="866" y="167"/>
                    <a:pt x="848" y="203"/>
                    <a:pt x="807" y="244"/>
                  </a:cubicBezTo>
                  <a:cubicBezTo>
                    <a:pt x="771" y="280"/>
                    <a:pt x="753" y="338"/>
                    <a:pt x="712" y="392"/>
                  </a:cubicBezTo>
                  <a:cubicBezTo>
                    <a:pt x="676" y="428"/>
                    <a:pt x="640" y="505"/>
                    <a:pt x="600" y="564"/>
                  </a:cubicBezTo>
                  <a:cubicBezTo>
                    <a:pt x="582" y="582"/>
                    <a:pt x="582" y="618"/>
                    <a:pt x="564" y="654"/>
                  </a:cubicBezTo>
                  <a:cubicBezTo>
                    <a:pt x="546" y="694"/>
                    <a:pt x="528" y="712"/>
                    <a:pt x="509" y="748"/>
                  </a:cubicBezTo>
                  <a:cubicBezTo>
                    <a:pt x="469" y="825"/>
                    <a:pt x="433" y="902"/>
                    <a:pt x="415" y="974"/>
                  </a:cubicBezTo>
                  <a:cubicBezTo>
                    <a:pt x="284" y="1258"/>
                    <a:pt x="171" y="1578"/>
                    <a:pt x="95" y="1821"/>
                  </a:cubicBezTo>
                  <a:cubicBezTo>
                    <a:pt x="59" y="1952"/>
                    <a:pt x="36" y="2047"/>
                    <a:pt x="18" y="2119"/>
                  </a:cubicBezTo>
                  <a:cubicBezTo>
                    <a:pt x="0" y="2159"/>
                    <a:pt x="0" y="2195"/>
                    <a:pt x="0" y="2213"/>
                  </a:cubicBezTo>
                  <a:lnTo>
                    <a:pt x="0" y="2231"/>
                  </a:lnTo>
                  <a:cubicBezTo>
                    <a:pt x="18" y="2213"/>
                    <a:pt x="36" y="2195"/>
                    <a:pt x="36" y="2159"/>
                  </a:cubicBezTo>
                  <a:cubicBezTo>
                    <a:pt x="59" y="2119"/>
                    <a:pt x="77" y="2083"/>
                    <a:pt x="95" y="2047"/>
                  </a:cubicBezTo>
                  <a:cubicBezTo>
                    <a:pt x="113" y="2006"/>
                    <a:pt x="149" y="1952"/>
                    <a:pt x="171" y="1916"/>
                  </a:cubicBezTo>
                  <a:cubicBezTo>
                    <a:pt x="189" y="1857"/>
                    <a:pt x="225" y="1803"/>
                    <a:pt x="244" y="1745"/>
                  </a:cubicBezTo>
                  <a:cubicBezTo>
                    <a:pt x="284" y="1691"/>
                    <a:pt x="302" y="1614"/>
                    <a:pt x="338" y="1555"/>
                  </a:cubicBezTo>
                  <a:cubicBezTo>
                    <a:pt x="374" y="1483"/>
                    <a:pt x="397" y="1425"/>
                    <a:pt x="433" y="1352"/>
                  </a:cubicBezTo>
                  <a:cubicBezTo>
                    <a:pt x="451" y="1276"/>
                    <a:pt x="487" y="1217"/>
                    <a:pt x="528" y="1145"/>
                  </a:cubicBezTo>
                  <a:cubicBezTo>
                    <a:pt x="640" y="861"/>
                    <a:pt x="771" y="582"/>
                    <a:pt x="866" y="356"/>
                  </a:cubicBezTo>
                  <a:cubicBezTo>
                    <a:pt x="884" y="316"/>
                    <a:pt x="902" y="262"/>
                    <a:pt x="938" y="226"/>
                  </a:cubicBezTo>
                  <a:cubicBezTo>
                    <a:pt x="960" y="167"/>
                    <a:pt x="960" y="131"/>
                    <a:pt x="978" y="113"/>
                  </a:cubicBezTo>
                  <a:cubicBezTo>
                    <a:pt x="996" y="72"/>
                    <a:pt x="1014" y="54"/>
                    <a:pt x="1014" y="36"/>
                  </a:cubicBezTo>
                  <a:cubicBezTo>
                    <a:pt x="1014" y="18"/>
                    <a:pt x="1032" y="0"/>
                    <a:pt x="1032" y="0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 rot="313098">
              <a:off x="8032004" y="1389898"/>
              <a:ext cx="30954" cy="179175"/>
            </a:xfrm>
            <a:custGeom>
              <a:avLst/>
              <a:gdLst/>
              <a:ahLst/>
              <a:cxnLst/>
              <a:rect l="l" t="t" r="r" b="b"/>
              <a:pathLst>
                <a:path w="416" h="240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41"/>
                    <a:pt x="1" y="59"/>
                    <a:pt x="23" y="95"/>
                  </a:cubicBezTo>
                  <a:cubicBezTo>
                    <a:pt x="23" y="131"/>
                    <a:pt x="23" y="172"/>
                    <a:pt x="41" y="226"/>
                  </a:cubicBezTo>
                  <a:cubicBezTo>
                    <a:pt x="41" y="266"/>
                    <a:pt x="59" y="320"/>
                    <a:pt x="59" y="379"/>
                  </a:cubicBezTo>
                  <a:cubicBezTo>
                    <a:pt x="96" y="604"/>
                    <a:pt x="136" y="920"/>
                    <a:pt x="190" y="1222"/>
                  </a:cubicBezTo>
                  <a:cubicBezTo>
                    <a:pt x="190" y="1299"/>
                    <a:pt x="208" y="1371"/>
                    <a:pt x="226" y="1447"/>
                  </a:cubicBezTo>
                  <a:cubicBezTo>
                    <a:pt x="226" y="1524"/>
                    <a:pt x="249" y="1596"/>
                    <a:pt x="249" y="1673"/>
                  </a:cubicBezTo>
                  <a:cubicBezTo>
                    <a:pt x="267" y="1731"/>
                    <a:pt x="285" y="1803"/>
                    <a:pt x="285" y="1862"/>
                  </a:cubicBezTo>
                  <a:cubicBezTo>
                    <a:pt x="303" y="1934"/>
                    <a:pt x="303" y="1993"/>
                    <a:pt x="321" y="2047"/>
                  </a:cubicBezTo>
                  <a:cubicBezTo>
                    <a:pt x="339" y="2105"/>
                    <a:pt x="339" y="2160"/>
                    <a:pt x="362" y="2200"/>
                  </a:cubicBezTo>
                  <a:cubicBezTo>
                    <a:pt x="362" y="2254"/>
                    <a:pt x="362" y="2295"/>
                    <a:pt x="380" y="2331"/>
                  </a:cubicBezTo>
                  <a:cubicBezTo>
                    <a:pt x="380" y="2367"/>
                    <a:pt x="398" y="2385"/>
                    <a:pt x="398" y="2407"/>
                  </a:cubicBezTo>
                  <a:cubicBezTo>
                    <a:pt x="398" y="2367"/>
                    <a:pt x="398" y="2349"/>
                    <a:pt x="416" y="2313"/>
                  </a:cubicBezTo>
                  <a:lnTo>
                    <a:pt x="416" y="1993"/>
                  </a:lnTo>
                  <a:cubicBezTo>
                    <a:pt x="416" y="1731"/>
                    <a:pt x="398" y="1393"/>
                    <a:pt x="339" y="1091"/>
                  </a:cubicBezTo>
                  <a:cubicBezTo>
                    <a:pt x="321" y="997"/>
                    <a:pt x="321" y="920"/>
                    <a:pt x="303" y="848"/>
                  </a:cubicBezTo>
                  <a:cubicBezTo>
                    <a:pt x="303" y="807"/>
                    <a:pt x="285" y="771"/>
                    <a:pt x="285" y="735"/>
                  </a:cubicBezTo>
                  <a:cubicBezTo>
                    <a:pt x="267" y="695"/>
                    <a:pt x="267" y="677"/>
                    <a:pt x="249" y="640"/>
                  </a:cubicBezTo>
                  <a:cubicBezTo>
                    <a:pt x="249" y="564"/>
                    <a:pt x="226" y="510"/>
                    <a:pt x="208" y="433"/>
                  </a:cubicBezTo>
                  <a:cubicBezTo>
                    <a:pt x="190" y="379"/>
                    <a:pt x="172" y="320"/>
                    <a:pt x="154" y="284"/>
                  </a:cubicBezTo>
                  <a:cubicBezTo>
                    <a:pt x="136" y="226"/>
                    <a:pt x="114" y="190"/>
                    <a:pt x="96" y="154"/>
                  </a:cubicBezTo>
                  <a:cubicBezTo>
                    <a:pt x="78" y="113"/>
                    <a:pt x="59" y="77"/>
                    <a:pt x="41" y="59"/>
                  </a:cubicBezTo>
                  <a:cubicBezTo>
                    <a:pt x="23" y="41"/>
                    <a:pt x="23" y="18"/>
                    <a:pt x="1" y="0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 rot="313098">
              <a:off x="7995586" y="1515394"/>
              <a:ext cx="26564" cy="25224"/>
            </a:xfrm>
            <a:custGeom>
              <a:avLst/>
              <a:gdLst/>
              <a:ahLst/>
              <a:cxnLst/>
              <a:rect l="l" t="t" r="r" b="b"/>
              <a:pathLst>
                <a:path w="357" h="339" extrusionOk="0">
                  <a:moveTo>
                    <a:pt x="339" y="185"/>
                  </a:moveTo>
                  <a:cubicBezTo>
                    <a:pt x="339" y="262"/>
                    <a:pt x="262" y="338"/>
                    <a:pt x="167" y="338"/>
                  </a:cubicBezTo>
                  <a:cubicBezTo>
                    <a:pt x="73" y="316"/>
                    <a:pt x="1" y="244"/>
                    <a:pt x="19" y="149"/>
                  </a:cubicBezTo>
                  <a:cubicBezTo>
                    <a:pt x="19" y="54"/>
                    <a:pt x="91" y="0"/>
                    <a:pt x="185" y="0"/>
                  </a:cubicBezTo>
                  <a:cubicBezTo>
                    <a:pt x="280" y="18"/>
                    <a:pt x="357" y="90"/>
                    <a:pt x="339" y="1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 rot="313098">
              <a:off x="7586955" y="1361451"/>
              <a:ext cx="25224" cy="25224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39" y="167"/>
                  </a:moveTo>
                  <a:cubicBezTo>
                    <a:pt x="321" y="262"/>
                    <a:pt x="248" y="339"/>
                    <a:pt x="154" y="321"/>
                  </a:cubicBezTo>
                  <a:cubicBezTo>
                    <a:pt x="59" y="321"/>
                    <a:pt x="0" y="244"/>
                    <a:pt x="0" y="149"/>
                  </a:cubicBezTo>
                  <a:cubicBezTo>
                    <a:pt x="0" y="55"/>
                    <a:pt x="95" y="1"/>
                    <a:pt x="172" y="1"/>
                  </a:cubicBezTo>
                  <a:cubicBezTo>
                    <a:pt x="266" y="1"/>
                    <a:pt x="339" y="95"/>
                    <a:pt x="339" y="1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 rot="313098">
              <a:off x="7972713" y="1437813"/>
              <a:ext cx="32293" cy="31921"/>
            </a:xfrm>
            <a:custGeom>
              <a:avLst/>
              <a:gdLst/>
              <a:ahLst/>
              <a:cxnLst/>
              <a:rect l="l" t="t" r="r" b="b"/>
              <a:pathLst>
                <a:path w="434" h="429" extrusionOk="0">
                  <a:moveTo>
                    <a:pt x="434" y="225"/>
                  </a:moveTo>
                  <a:cubicBezTo>
                    <a:pt x="416" y="338"/>
                    <a:pt x="321" y="428"/>
                    <a:pt x="208" y="410"/>
                  </a:cubicBezTo>
                  <a:cubicBezTo>
                    <a:pt x="96" y="410"/>
                    <a:pt x="1" y="316"/>
                    <a:pt x="19" y="185"/>
                  </a:cubicBezTo>
                  <a:cubicBezTo>
                    <a:pt x="19" y="72"/>
                    <a:pt x="114" y="0"/>
                    <a:pt x="244" y="0"/>
                  </a:cubicBezTo>
                  <a:cubicBezTo>
                    <a:pt x="357" y="18"/>
                    <a:pt x="434" y="113"/>
                    <a:pt x="434" y="225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 rot="313098">
              <a:off x="7630472" y="1527147"/>
              <a:ext cx="33633" cy="32293"/>
            </a:xfrm>
            <a:custGeom>
              <a:avLst/>
              <a:gdLst/>
              <a:ahLst/>
              <a:cxnLst/>
              <a:rect l="l" t="t" r="r" b="b"/>
              <a:pathLst>
                <a:path w="452" h="434" extrusionOk="0">
                  <a:moveTo>
                    <a:pt x="433" y="226"/>
                  </a:moveTo>
                  <a:cubicBezTo>
                    <a:pt x="433" y="357"/>
                    <a:pt x="320" y="434"/>
                    <a:pt x="208" y="434"/>
                  </a:cubicBezTo>
                  <a:cubicBezTo>
                    <a:pt x="95" y="416"/>
                    <a:pt x="0" y="321"/>
                    <a:pt x="23" y="208"/>
                  </a:cubicBezTo>
                  <a:cubicBezTo>
                    <a:pt x="23" y="96"/>
                    <a:pt x="136" y="1"/>
                    <a:pt x="248" y="1"/>
                  </a:cubicBezTo>
                  <a:cubicBezTo>
                    <a:pt x="361" y="19"/>
                    <a:pt x="451" y="114"/>
                    <a:pt x="433" y="226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 rot="313098">
              <a:off x="7527914" y="1427362"/>
              <a:ext cx="22546" cy="21206"/>
            </a:xfrm>
            <a:custGeom>
              <a:avLst/>
              <a:gdLst/>
              <a:ahLst/>
              <a:cxnLst/>
              <a:rect l="l" t="t" r="r" b="b"/>
              <a:pathLst>
                <a:path w="303" h="285" extrusionOk="0">
                  <a:moveTo>
                    <a:pt x="284" y="154"/>
                  </a:moveTo>
                  <a:cubicBezTo>
                    <a:pt x="284" y="226"/>
                    <a:pt x="226" y="284"/>
                    <a:pt x="131" y="284"/>
                  </a:cubicBezTo>
                  <a:cubicBezTo>
                    <a:pt x="59" y="284"/>
                    <a:pt x="0" y="208"/>
                    <a:pt x="0" y="131"/>
                  </a:cubicBezTo>
                  <a:cubicBezTo>
                    <a:pt x="18" y="59"/>
                    <a:pt x="77" y="0"/>
                    <a:pt x="172" y="0"/>
                  </a:cubicBezTo>
                  <a:cubicBezTo>
                    <a:pt x="244" y="0"/>
                    <a:pt x="302" y="77"/>
                    <a:pt x="284" y="15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 rot="313098">
              <a:off x="7836696" y="1563685"/>
              <a:ext cx="22546" cy="22546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285" y="149"/>
                  </a:moveTo>
                  <a:cubicBezTo>
                    <a:pt x="285" y="244"/>
                    <a:pt x="208" y="302"/>
                    <a:pt x="131" y="284"/>
                  </a:cubicBezTo>
                  <a:cubicBezTo>
                    <a:pt x="59" y="284"/>
                    <a:pt x="1" y="208"/>
                    <a:pt x="1" y="131"/>
                  </a:cubicBezTo>
                  <a:cubicBezTo>
                    <a:pt x="19" y="59"/>
                    <a:pt x="77" y="0"/>
                    <a:pt x="154" y="0"/>
                  </a:cubicBezTo>
                  <a:cubicBezTo>
                    <a:pt x="244" y="18"/>
                    <a:pt x="303" y="77"/>
                    <a:pt x="285" y="14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 rot="313098">
              <a:off x="7641549" y="1387001"/>
              <a:ext cx="72548" cy="107743"/>
            </a:xfrm>
            <a:custGeom>
              <a:avLst/>
              <a:gdLst/>
              <a:ahLst/>
              <a:cxnLst/>
              <a:rect l="l" t="t" r="r" b="b"/>
              <a:pathLst>
                <a:path w="975" h="1448" extrusionOk="0">
                  <a:moveTo>
                    <a:pt x="280" y="0"/>
                  </a:moveTo>
                  <a:cubicBezTo>
                    <a:pt x="429" y="469"/>
                    <a:pt x="677" y="618"/>
                    <a:pt x="975" y="564"/>
                  </a:cubicBezTo>
                  <a:cubicBezTo>
                    <a:pt x="695" y="694"/>
                    <a:pt x="582" y="956"/>
                    <a:pt x="713" y="1447"/>
                  </a:cubicBezTo>
                  <a:cubicBezTo>
                    <a:pt x="542" y="996"/>
                    <a:pt x="339" y="789"/>
                    <a:pt x="1" y="866"/>
                  </a:cubicBezTo>
                  <a:cubicBezTo>
                    <a:pt x="298" y="730"/>
                    <a:pt x="411" y="469"/>
                    <a:pt x="28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 rot="313098">
              <a:off x="7866481" y="1427125"/>
              <a:ext cx="74185" cy="110422"/>
            </a:xfrm>
            <a:custGeom>
              <a:avLst/>
              <a:gdLst/>
              <a:ahLst/>
              <a:cxnLst/>
              <a:rect l="l" t="t" r="r" b="b"/>
              <a:pathLst>
                <a:path w="997" h="1484" extrusionOk="0">
                  <a:moveTo>
                    <a:pt x="505" y="1"/>
                  </a:moveTo>
                  <a:cubicBezTo>
                    <a:pt x="523" y="492"/>
                    <a:pt x="695" y="717"/>
                    <a:pt x="997" y="753"/>
                  </a:cubicBezTo>
                  <a:cubicBezTo>
                    <a:pt x="677" y="771"/>
                    <a:pt x="505" y="997"/>
                    <a:pt x="487" y="1484"/>
                  </a:cubicBezTo>
                  <a:cubicBezTo>
                    <a:pt x="469" y="1015"/>
                    <a:pt x="321" y="753"/>
                    <a:pt x="1" y="735"/>
                  </a:cubicBezTo>
                  <a:cubicBezTo>
                    <a:pt x="321" y="695"/>
                    <a:pt x="487" y="492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 rot="313098">
              <a:off x="7675741" y="799058"/>
              <a:ext cx="392802" cy="395481"/>
            </a:xfrm>
            <a:custGeom>
              <a:avLst/>
              <a:gdLst/>
              <a:ahLst/>
              <a:cxnLst/>
              <a:rect l="l" t="t" r="r" b="b"/>
              <a:pathLst>
                <a:path w="5279" h="5315" extrusionOk="0">
                  <a:moveTo>
                    <a:pt x="5053" y="2628"/>
                  </a:moveTo>
                  <a:cubicBezTo>
                    <a:pt x="5279" y="2479"/>
                    <a:pt x="5238" y="2290"/>
                    <a:pt x="4995" y="2195"/>
                  </a:cubicBezTo>
                  <a:lnTo>
                    <a:pt x="4039" y="1880"/>
                  </a:lnTo>
                  <a:cubicBezTo>
                    <a:pt x="3773" y="1803"/>
                    <a:pt x="3512" y="1519"/>
                    <a:pt x="3435" y="1258"/>
                  </a:cubicBezTo>
                  <a:lnTo>
                    <a:pt x="3156" y="302"/>
                  </a:lnTo>
                  <a:cubicBezTo>
                    <a:pt x="3079" y="36"/>
                    <a:pt x="2890" y="0"/>
                    <a:pt x="2723" y="226"/>
                  </a:cubicBezTo>
                  <a:lnTo>
                    <a:pt x="2141" y="1032"/>
                  </a:lnTo>
                  <a:cubicBezTo>
                    <a:pt x="1970" y="1258"/>
                    <a:pt x="1632" y="1429"/>
                    <a:pt x="1353" y="1407"/>
                  </a:cubicBezTo>
                  <a:lnTo>
                    <a:pt x="356" y="1389"/>
                  </a:lnTo>
                  <a:cubicBezTo>
                    <a:pt x="72" y="1371"/>
                    <a:pt x="0" y="1542"/>
                    <a:pt x="149" y="1767"/>
                  </a:cubicBezTo>
                  <a:lnTo>
                    <a:pt x="730" y="2574"/>
                  </a:lnTo>
                  <a:cubicBezTo>
                    <a:pt x="902" y="2799"/>
                    <a:pt x="938" y="3174"/>
                    <a:pt x="861" y="3435"/>
                  </a:cubicBezTo>
                  <a:lnTo>
                    <a:pt x="505" y="4377"/>
                  </a:lnTo>
                  <a:cubicBezTo>
                    <a:pt x="433" y="4639"/>
                    <a:pt x="564" y="4769"/>
                    <a:pt x="807" y="4697"/>
                  </a:cubicBezTo>
                  <a:lnTo>
                    <a:pt x="1785" y="4395"/>
                  </a:lnTo>
                  <a:cubicBezTo>
                    <a:pt x="2029" y="4301"/>
                    <a:pt x="2403" y="4377"/>
                    <a:pt x="2628" y="4544"/>
                  </a:cubicBezTo>
                  <a:lnTo>
                    <a:pt x="3417" y="5166"/>
                  </a:lnTo>
                  <a:cubicBezTo>
                    <a:pt x="3624" y="5315"/>
                    <a:pt x="3814" y="5238"/>
                    <a:pt x="3814" y="4977"/>
                  </a:cubicBezTo>
                  <a:lnTo>
                    <a:pt x="3814" y="3962"/>
                  </a:lnTo>
                  <a:cubicBezTo>
                    <a:pt x="3814" y="3701"/>
                    <a:pt x="3999" y="3345"/>
                    <a:pt x="4224" y="3192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 rot="313098">
              <a:off x="7783416" y="908009"/>
              <a:ext cx="176125" cy="177464"/>
            </a:xfrm>
            <a:custGeom>
              <a:avLst/>
              <a:gdLst/>
              <a:ahLst/>
              <a:cxnLst/>
              <a:rect l="l" t="t" r="r" b="b"/>
              <a:pathLst>
                <a:path w="2367" h="2385" extrusionOk="0">
                  <a:moveTo>
                    <a:pt x="2272" y="1181"/>
                  </a:moveTo>
                  <a:cubicBezTo>
                    <a:pt x="2367" y="1109"/>
                    <a:pt x="2367" y="1032"/>
                    <a:pt x="2254" y="996"/>
                  </a:cubicBezTo>
                  <a:lnTo>
                    <a:pt x="1821" y="843"/>
                  </a:lnTo>
                  <a:cubicBezTo>
                    <a:pt x="1709" y="807"/>
                    <a:pt x="1578" y="694"/>
                    <a:pt x="1555" y="564"/>
                  </a:cubicBezTo>
                  <a:lnTo>
                    <a:pt x="1425" y="131"/>
                  </a:lnTo>
                  <a:cubicBezTo>
                    <a:pt x="1389" y="18"/>
                    <a:pt x="1312" y="0"/>
                    <a:pt x="1240" y="95"/>
                  </a:cubicBezTo>
                  <a:lnTo>
                    <a:pt x="956" y="469"/>
                  </a:lnTo>
                  <a:cubicBezTo>
                    <a:pt x="902" y="564"/>
                    <a:pt x="730" y="640"/>
                    <a:pt x="618" y="640"/>
                  </a:cubicBezTo>
                  <a:lnTo>
                    <a:pt x="167" y="618"/>
                  </a:lnTo>
                  <a:cubicBezTo>
                    <a:pt x="36" y="618"/>
                    <a:pt x="0" y="694"/>
                    <a:pt x="72" y="789"/>
                  </a:cubicBezTo>
                  <a:lnTo>
                    <a:pt x="338" y="1163"/>
                  </a:lnTo>
                  <a:cubicBezTo>
                    <a:pt x="410" y="1258"/>
                    <a:pt x="428" y="1429"/>
                    <a:pt x="392" y="1542"/>
                  </a:cubicBezTo>
                  <a:lnTo>
                    <a:pt x="244" y="1970"/>
                  </a:lnTo>
                  <a:cubicBezTo>
                    <a:pt x="203" y="2083"/>
                    <a:pt x="262" y="2141"/>
                    <a:pt x="374" y="2105"/>
                  </a:cubicBezTo>
                  <a:lnTo>
                    <a:pt x="807" y="1970"/>
                  </a:lnTo>
                  <a:cubicBezTo>
                    <a:pt x="920" y="1934"/>
                    <a:pt x="1087" y="1970"/>
                    <a:pt x="1181" y="2047"/>
                  </a:cubicBezTo>
                  <a:lnTo>
                    <a:pt x="1537" y="2308"/>
                  </a:lnTo>
                  <a:cubicBezTo>
                    <a:pt x="1632" y="2385"/>
                    <a:pt x="1709" y="2349"/>
                    <a:pt x="1709" y="2236"/>
                  </a:cubicBezTo>
                  <a:lnTo>
                    <a:pt x="1727" y="1785"/>
                  </a:lnTo>
                  <a:cubicBezTo>
                    <a:pt x="1727" y="1655"/>
                    <a:pt x="1803" y="1501"/>
                    <a:pt x="1893" y="1447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 rot="313098">
              <a:off x="7911113" y="836391"/>
              <a:ext cx="18528" cy="61461"/>
            </a:xfrm>
            <a:custGeom>
              <a:avLst/>
              <a:gdLst/>
              <a:ahLst/>
              <a:cxnLst/>
              <a:rect l="l" t="t" r="r" b="b"/>
              <a:pathLst>
                <a:path w="249" h="826" extrusionOk="0">
                  <a:moveTo>
                    <a:pt x="0" y="1"/>
                  </a:moveTo>
                  <a:lnTo>
                    <a:pt x="0" y="37"/>
                  </a:lnTo>
                  <a:lnTo>
                    <a:pt x="0" y="150"/>
                  </a:lnTo>
                  <a:cubicBezTo>
                    <a:pt x="0" y="190"/>
                    <a:pt x="23" y="226"/>
                    <a:pt x="23" y="280"/>
                  </a:cubicBezTo>
                  <a:cubicBezTo>
                    <a:pt x="41" y="339"/>
                    <a:pt x="41" y="393"/>
                    <a:pt x="59" y="434"/>
                  </a:cubicBezTo>
                  <a:cubicBezTo>
                    <a:pt x="77" y="488"/>
                    <a:pt x="95" y="546"/>
                    <a:pt x="113" y="582"/>
                  </a:cubicBezTo>
                  <a:cubicBezTo>
                    <a:pt x="136" y="641"/>
                    <a:pt x="154" y="677"/>
                    <a:pt x="172" y="713"/>
                  </a:cubicBezTo>
                  <a:cubicBezTo>
                    <a:pt x="190" y="754"/>
                    <a:pt x="208" y="790"/>
                    <a:pt x="226" y="808"/>
                  </a:cubicBezTo>
                  <a:cubicBezTo>
                    <a:pt x="226" y="826"/>
                    <a:pt x="248" y="826"/>
                    <a:pt x="248" y="826"/>
                  </a:cubicBezTo>
                  <a:lnTo>
                    <a:pt x="248" y="790"/>
                  </a:lnTo>
                  <a:cubicBezTo>
                    <a:pt x="248" y="772"/>
                    <a:pt x="248" y="731"/>
                    <a:pt x="226" y="695"/>
                  </a:cubicBezTo>
                  <a:cubicBezTo>
                    <a:pt x="226" y="619"/>
                    <a:pt x="208" y="506"/>
                    <a:pt x="172" y="416"/>
                  </a:cubicBezTo>
                  <a:cubicBezTo>
                    <a:pt x="154" y="357"/>
                    <a:pt x="136" y="303"/>
                    <a:pt x="113" y="262"/>
                  </a:cubicBezTo>
                  <a:cubicBezTo>
                    <a:pt x="113" y="244"/>
                    <a:pt x="95" y="208"/>
                    <a:pt x="95" y="190"/>
                  </a:cubicBezTo>
                  <a:cubicBezTo>
                    <a:pt x="95" y="168"/>
                    <a:pt x="77" y="150"/>
                    <a:pt x="77" y="132"/>
                  </a:cubicBezTo>
                  <a:cubicBezTo>
                    <a:pt x="59" y="96"/>
                    <a:pt x="41" y="55"/>
                    <a:pt x="23" y="37"/>
                  </a:cubicBezTo>
                  <a:cubicBezTo>
                    <a:pt x="23" y="1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 rot="313098">
              <a:off x="7866931" y="831570"/>
              <a:ext cx="30954" cy="57443"/>
            </a:xfrm>
            <a:custGeom>
              <a:avLst/>
              <a:gdLst/>
              <a:ahLst/>
              <a:cxnLst/>
              <a:rect l="l" t="t" r="r" b="b"/>
              <a:pathLst>
                <a:path w="416" h="772" extrusionOk="0">
                  <a:moveTo>
                    <a:pt x="416" y="1"/>
                  </a:moveTo>
                  <a:cubicBezTo>
                    <a:pt x="416" y="1"/>
                    <a:pt x="397" y="19"/>
                    <a:pt x="397" y="37"/>
                  </a:cubicBezTo>
                  <a:cubicBezTo>
                    <a:pt x="375" y="55"/>
                    <a:pt x="339" y="73"/>
                    <a:pt x="321" y="114"/>
                  </a:cubicBezTo>
                  <a:cubicBezTo>
                    <a:pt x="285" y="132"/>
                    <a:pt x="262" y="168"/>
                    <a:pt x="226" y="208"/>
                  </a:cubicBezTo>
                  <a:cubicBezTo>
                    <a:pt x="208" y="262"/>
                    <a:pt x="172" y="298"/>
                    <a:pt x="150" y="357"/>
                  </a:cubicBezTo>
                  <a:cubicBezTo>
                    <a:pt x="132" y="393"/>
                    <a:pt x="95" y="452"/>
                    <a:pt x="77" y="488"/>
                  </a:cubicBezTo>
                  <a:cubicBezTo>
                    <a:pt x="59" y="546"/>
                    <a:pt x="59" y="582"/>
                    <a:pt x="37" y="618"/>
                  </a:cubicBezTo>
                  <a:cubicBezTo>
                    <a:pt x="19" y="677"/>
                    <a:pt x="19" y="695"/>
                    <a:pt x="19" y="731"/>
                  </a:cubicBezTo>
                  <a:cubicBezTo>
                    <a:pt x="1" y="749"/>
                    <a:pt x="1" y="772"/>
                    <a:pt x="1" y="772"/>
                  </a:cubicBezTo>
                  <a:cubicBezTo>
                    <a:pt x="1" y="772"/>
                    <a:pt x="19" y="749"/>
                    <a:pt x="37" y="731"/>
                  </a:cubicBezTo>
                  <a:cubicBezTo>
                    <a:pt x="59" y="713"/>
                    <a:pt x="77" y="695"/>
                    <a:pt x="95" y="659"/>
                  </a:cubicBezTo>
                  <a:cubicBezTo>
                    <a:pt x="150" y="600"/>
                    <a:pt x="208" y="506"/>
                    <a:pt x="244" y="411"/>
                  </a:cubicBezTo>
                  <a:cubicBezTo>
                    <a:pt x="285" y="357"/>
                    <a:pt x="303" y="321"/>
                    <a:pt x="321" y="262"/>
                  </a:cubicBezTo>
                  <a:cubicBezTo>
                    <a:pt x="339" y="244"/>
                    <a:pt x="339" y="226"/>
                    <a:pt x="357" y="208"/>
                  </a:cubicBezTo>
                  <a:cubicBezTo>
                    <a:pt x="357" y="186"/>
                    <a:pt x="357" y="150"/>
                    <a:pt x="375" y="132"/>
                  </a:cubicBezTo>
                  <a:cubicBezTo>
                    <a:pt x="397" y="96"/>
                    <a:pt x="397" y="73"/>
                    <a:pt x="416" y="37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 rot="313098">
              <a:off x="7926921" y="1094105"/>
              <a:ext cx="9822" cy="61833"/>
            </a:xfrm>
            <a:custGeom>
              <a:avLst/>
              <a:gdLst/>
              <a:ahLst/>
              <a:cxnLst/>
              <a:rect l="l" t="t" r="r" b="b"/>
              <a:pathLst>
                <a:path w="132" h="831" extrusionOk="0">
                  <a:moveTo>
                    <a:pt x="77" y="1"/>
                  </a:moveTo>
                  <a:cubicBezTo>
                    <a:pt x="77" y="1"/>
                    <a:pt x="59" y="1"/>
                    <a:pt x="59" y="41"/>
                  </a:cubicBezTo>
                  <a:cubicBezTo>
                    <a:pt x="59" y="59"/>
                    <a:pt x="37" y="95"/>
                    <a:pt x="37" y="136"/>
                  </a:cubicBezTo>
                  <a:cubicBezTo>
                    <a:pt x="19" y="208"/>
                    <a:pt x="1" y="303"/>
                    <a:pt x="1" y="416"/>
                  </a:cubicBezTo>
                  <a:cubicBezTo>
                    <a:pt x="1" y="510"/>
                    <a:pt x="19" y="623"/>
                    <a:pt x="37" y="700"/>
                  </a:cubicBezTo>
                  <a:cubicBezTo>
                    <a:pt x="37" y="736"/>
                    <a:pt x="59" y="772"/>
                    <a:pt x="59" y="790"/>
                  </a:cubicBezTo>
                  <a:cubicBezTo>
                    <a:pt x="59" y="812"/>
                    <a:pt x="77" y="830"/>
                    <a:pt x="77" y="830"/>
                  </a:cubicBezTo>
                  <a:lnTo>
                    <a:pt x="77" y="790"/>
                  </a:lnTo>
                  <a:cubicBezTo>
                    <a:pt x="95" y="772"/>
                    <a:pt x="95" y="736"/>
                    <a:pt x="95" y="700"/>
                  </a:cubicBezTo>
                  <a:cubicBezTo>
                    <a:pt x="113" y="623"/>
                    <a:pt x="131" y="510"/>
                    <a:pt x="131" y="416"/>
                  </a:cubicBezTo>
                  <a:cubicBezTo>
                    <a:pt x="131" y="303"/>
                    <a:pt x="113" y="208"/>
                    <a:pt x="95" y="136"/>
                  </a:cubicBezTo>
                  <a:cubicBezTo>
                    <a:pt x="95" y="95"/>
                    <a:pt x="95" y="59"/>
                    <a:pt x="77" y="41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 rot="313098">
              <a:off x="7980813" y="997295"/>
              <a:ext cx="54690" cy="29615"/>
            </a:xfrm>
            <a:custGeom>
              <a:avLst/>
              <a:gdLst/>
              <a:ahLst/>
              <a:cxnLst/>
              <a:rect l="l" t="t" r="r" b="b"/>
              <a:pathLst>
                <a:path w="735" h="398" extrusionOk="0">
                  <a:moveTo>
                    <a:pt x="735" y="0"/>
                  </a:moveTo>
                  <a:cubicBezTo>
                    <a:pt x="735" y="1"/>
                    <a:pt x="717" y="18"/>
                    <a:pt x="694" y="18"/>
                  </a:cubicBezTo>
                  <a:cubicBezTo>
                    <a:pt x="676" y="18"/>
                    <a:pt x="640" y="37"/>
                    <a:pt x="604" y="37"/>
                  </a:cubicBezTo>
                  <a:cubicBezTo>
                    <a:pt x="528" y="59"/>
                    <a:pt x="433" y="113"/>
                    <a:pt x="338" y="149"/>
                  </a:cubicBezTo>
                  <a:cubicBezTo>
                    <a:pt x="244" y="208"/>
                    <a:pt x="172" y="262"/>
                    <a:pt x="95" y="302"/>
                  </a:cubicBezTo>
                  <a:cubicBezTo>
                    <a:pt x="77" y="339"/>
                    <a:pt x="41" y="357"/>
                    <a:pt x="18" y="375"/>
                  </a:cubicBezTo>
                  <a:cubicBezTo>
                    <a:pt x="18" y="397"/>
                    <a:pt x="0" y="397"/>
                    <a:pt x="0" y="397"/>
                  </a:cubicBezTo>
                  <a:lnTo>
                    <a:pt x="41" y="397"/>
                  </a:lnTo>
                  <a:cubicBezTo>
                    <a:pt x="59" y="397"/>
                    <a:pt x="95" y="375"/>
                    <a:pt x="131" y="375"/>
                  </a:cubicBezTo>
                  <a:cubicBezTo>
                    <a:pt x="208" y="339"/>
                    <a:pt x="302" y="302"/>
                    <a:pt x="397" y="262"/>
                  </a:cubicBezTo>
                  <a:cubicBezTo>
                    <a:pt x="492" y="208"/>
                    <a:pt x="564" y="149"/>
                    <a:pt x="640" y="95"/>
                  </a:cubicBezTo>
                  <a:cubicBezTo>
                    <a:pt x="658" y="77"/>
                    <a:pt x="694" y="59"/>
                    <a:pt x="717" y="37"/>
                  </a:cubicBezTo>
                  <a:cubicBezTo>
                    <a:pt x="717" y="19"/>
                    <a:pt x="735" y="1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 rot="313098">
              <a:off x="7868200" y="1115435"/>
              <a:ext cx="42041" cy="45017"/>
            </a:xfrm>
            <a:custGeom>
              <a:avLst/>
              <a:gdLst/>
              <a:ahLst/>
              <a:cxnLst/>
              <a:rect l="l" t="t" r="r" b="b"/>
              <a:pathLst>
                <a:path w="565" h="605" extrusionOk="0">
                  <a:moveTo>
                    <a:pt x="1" y="1"/>
                  </a:moveTo>
                  <a:lnTo>
                    <a:pt x="19" y="41"/>
                  </a:lnTo>
                  <a:cubicBezTo>
                    <a:pt x="19" y="60"/>
                    <a:pt x="41" y="78"/>
                    <a:pt x="60" y="114"/>
                  </a:cubicBezTo>
                  <a:cubicBezTo>
                    <a:pt x="114" y="190"/>
                    <a:pt x="172" y="267"/>
                    <a:pt x="244" y="339"/>
                  </a:cubicBezTo>
                  <a:cubicBezTo>
                    <a:pt x="303" y="416"/>
                    <a:pt x="398" y="492"/>
                    <a:pt x="452" y="528"/>
                  </a:cubicBezTo>
                  <a:cubicBezTo>
                    <a:pt x="492" y="564"/>
                    <a:pt x="510" y="587"/>
                    <a:pt x="528" y="587"/>
                  </a:cubicBezTo>
                  <a:cubicBezTo>
                    <a:pt x="546" y="605"/>
                    <a:pt x="564" y="605"/>
                    <a:pt x="564" y="605"/>
                  </a:cubicBezTo>
                  <a:cubicBezTo>
                    <a:pt x="564" y="605"/>
                    <a:pt x="564" y="587"/>
                    <a:pt x="546" y="564"/>
                  </a:cubicBezTo>
                  <a:cubicBezTo>
                    <a:pt x="546" y="546"/>
                    <a:pt x="528" y="528"/>
                    <a:pt x="510" y="492"/>
                  </a:cubicBezTo>
                  <a:cubicBezTo>
                    <a:pt x="452" y="416"/>
                    <a:pt x="398" y="339"/>
                    <a:pt x="321" y="267"/>
                  </a:cubicBezTo>
                  <a:cubicBezTo>
                    <a:pt x="267" y="190"/>
                    <a:pt x="172" y="114"/>
                    <a:pt x="114" y="78"/>
                  </a:cubicBezTo>
                  <a:cubicBezTo>
                    <a:pt x="78" y="41"/>
                    <a:pt x="60" y="23"/>
                    <a:pt x="41" y="23"/>
                  </a:cubicBezTo>
                  <a:cubicBezTo>
                    <a:pt x="19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 rot="313098">
              <a:off x="7981186" y="972287"/>
              <a:ext cx="60122" cy="12798"/>
            </a:xfrm>
            <a:custGeom>
              <a:avLst/>
              <a:gdLst/>
              <a:ahLst/>
              <a:cxnLst/>
              <a:rect l="l" t="t" r="r" b="b"/>
              <a:pathLst>
                <a:path w="808" h="172" extrusionOk="0">
                  <a:moveTo>
                    <a:pt x="0" y="0"/>
                  </a:moveTo>
                  <a:lnTo>
                    <a:pt x="36" y="18"/>
                  </a:lnTo>
                  <a:cubicBezTo>
                    <a:pt x="54" y="36"/>
                    <a:pt x="77" y="36"/>
                    <a:pt x="113" y="59"/>
                  </a:cubicBezTo>
                  <a:cubicBezTo>
                    <a:pt x="189" y="95"/>
                    <a:pt x="280" y="113"/>
                    <a:pt x="392" y="131"/>
                  </a:cubicBezTo>
                  <a:cubicBezTo>
                    <a:pt x="487" y="149"/>
                    <a:pt x="600" y="172"/>
                    <a:pt x="676" y="172"/>
                  </a:cubicBezTo>
                  <a:cubicBezTo>
                    <a:pt x="712" y="172"/>
                    <a:pt x="753" y="172"/>
                    <a:pt x="771" y="149"/>
                  </a:cubicBezTo>
                  <a:lnTo>
                    <a:pt x="807" y="149"/>
                  </a:lnTo>
                  <a:cubicBezTo>
                    <a:pt x="807" y="149"/>
                    <a:pt x="789" y="149"/>
                    <a:pt x="771" y="131"/>
                  </a:cubicBezTo>
                  <a:cubicBezTo>
                    <a:pt x="753" y="131"/>
                    <a:pt x="730" y="113"/>
                    <a:pt x="694" y="95"/>
                  </a:cubicBezTo>
                  <a:cubicBezTo>
                    <a:pt x="618" y="77"/>
                    <a:pt x="505" y="36"/>
                    <a:pt x="415" y="18"/>
                  </a:cubicBezTo>
                  <a:cubicBezTo>
                    <a:pt x="320" y="0"/>
                    <a:pt x="208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 rot="313098">
              <a:off x="7720959" y="902413"/>
              <a:ext cx="61759" cy="9822"/>
            </a:xfrm>
            <a:custGeom>
              <a:avLst/>
              <a:gdLst/>
              <a:ahLst/>
              <a:cxnLst/>
              <a:rect l="l" t="t" r="r" b="b"/>
              <a:pathLst>
                <a:path w="830" h="132" extrusionOk="0">
                  <a:moveTo>
                    <a:pt x="131" y="1"/>
                  </a:moveTo>
                  <a:cubicBezTo>
                    <a:pt x="95" y="19"/>
                    <a:pt x="59" y="19"/>
                    <a:pt x="41" y="19"/>
                  </a:cubicBezTo>
                  <a:lnTo>
                    <a:pt x="0" y="19"/>
                  </a:lnTo>
                  <a:cubicBezTo>
                    <a:pt x="0" y="19"/>
                    <a:pt x="18" y="37"/>
                    <a:pt x="41" y="37"/>
                  </a:cubicBezTo>
                  <a:cubicBezTo>
                    <a:pt x="59" y="55"/>
                    <a:pt x="95" y="55"/>
                    <a:pt x="131" y="73"/>
                  </a:cubicBezTo>
                  <a:cubicBezTo>
                    <a:pt x="207" y="91"/>
                    <a:pt x="302" y="114"/>
                    <a:pt x="415" y="132"/>
                  </a:cubicBezTo>
                  <a:lnTo>
                    <a:pt x="694" y="132"/>
                  </a:lnTo>
                  <a:cubicBezTo>
                    <a:pt x="735" y="132"/>
                    <a:pt x="771" y="114"/>
                    <a:pt x="789" y="114"/>
                  </a:cubicBezTo>
                  <a:lnTo>
                    <a:pt x="829" y="114"/>
                  </a:lnTo>
                  <a:cubicBezTo>
                    <a:pt x="829" y="114"/>
                    <a:pt x="807" y="91"/>
                    <a:pt x="789" y="91"/>
                  </a:cubicBezTo>
                  <a:cubicBezTo>
                    <a:pt x="771" y="73"/>
                    <a:pt x="735" y="73"/>
                    <a:pt x="694" y="55"/>
                  </a:cubicBezTo>
                  <a:cubicBezTo>
                    <a:pt x="622" y="37"/>
                    <a:pt x="527" y="19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2"/>
            <p:cNvSpPr/>
            <p:nvPr/>
          </p:nvSpPr>
          <p:spPr>
            <a:xfrm rot="313098">
              <a:off x="7706959" y="917368"/>
              <a:ext cx="45984" cy="41966"/>
            </a:xfrm>
            <a:custGeom>
              <a:avLst/>
              <a:gdLst/>
              <a:ahLst/>
              <a:cxnLst/>
              <a:rect l="l" t="t" r="r" b="b"/>
              <a:pathLst>
                <a:path w="618" h="564" extrusionOk="0">
                  <a:moveTo>
                    <a:pt x="0" y="0"/>
                  </a:moveTo>
                  <a:cubicBezTo>
                    <a:pt x="0" y="1"/>
                    <a:pt x="0" y="18"/>
                    <a:pt x="18" y="36"/>
                  </a:cubicBezTo>
                  <a:cubicBezTo>
                    <a:pt x="18" y="54"/>
                    <a:pt x="36" y="90"/>
                    <a:pt x="77" y="113"/>
                  </a:cubicBezTo>
                  <a:cubicBezTo>
                    <a:pt x="113" y="185"/>
                    <a:pt x="190" y="262"/>
                    <a:pt x="262" y="316"/>
                  </a:cubicBezTo>
                  <a:cubicBezTo>
                    <a:pt x="338" y="392"/>
                    <a:pt x="433" y="451"/>
                    <a:pt x="487" y="487"/>
                  </a:cubicBezTo>
                  <a:cubicBezTo>
                    <a:pt x="528" y="523"/>
                    <a:pt x="564" y="523"/>
                    <a:pt x="582" y="541"/>
                  </a:cubicBezTo>
                  <a:cubicBezTo>
                    <a:pt x="600" y="541"/>
                    <a:pt x="618" y="564"/>
                    <a:pt x="618" y="564"/>
                  </a:cubicBezTo>
                  <a:cubicBezTo>
                    <a:pt x="618" y="564"/>
                    <a:pt x="600" y="541"/>
                    <a:pt x="600" y="523"/>
                  </a:cubicBezTo>
                  <a:cubicBezTo>
                    <a:pt x="582" y="505"/>
                    <a:pt x="564" y="469"/>
                    <a:pt x="546" y="451"/>
                  </a:cubicBezTo>
                  <a:cubicBezTo>
                    <a:pt x="487" y="374"/>
                    <a:pt x="415" y="298"/>
                    <a:pt x="338" y="244"/>
                  </a:cubicBezTo>
                  <a:cubicBezTo>
                    <a:pt x="262" y="167"/>
                    <a:pt x="190" y="113"/>
                    <a:pt x="113" y="72"/>
                  </a:cubicBezTo>
                  <a:cubicBezTo>
                    <a:pt x="77" y="54"/>
                    <a:pt x="54" y="36"/>
                    <a:pt x="36" y="18"/>
                  </a:cubicBezTo>
                  <a:cubicBezTo>
                    <a:pt x="1" y="18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2"/>
            <p:cNvSpPr/>
            <p:nvPr/>
          </p:nvSpPr>
          <p:spPr>
            <a:xfrm rot="313098">
              <a:off x="7726904" y="1045894"/>
              <a:ext cx="25224" cy="55732"/>
            </a:xfrm>
            <a:custGeom>
              <a:avLst/>
              <a:gdLst/>
              <a:ahLst/>
              <a:cxnLst/>
              <a:rect l="l" t="t" r="r" b="b"/>
              <a:pathLst>
                <a:path w="339" h="749" extrusionOk="0">
                  <a:moveTo>
                    <a:pt x="338" y="1"/>
                  </a:moveTo>
                  <a:cubicBezTo>
                    <a:pt x="338" y="1"/>
                    <a:pt x="320" y="1"/>
                    <a:pt x="320" y="19"/>
                  </a:cubicBezTo>
                  <a:cubicBezTo>
                    <a:pt x="298" y="37"/>
                    <a:pt x="280" y="55"/>
                    <a:pt x="243" y="95"/>
                  </a:cubicBezTo>
                  <a:cubicBezTo>
                    <a:pt x="207" y="167"/>
                    <a:pt x="149" y="244"/>
                    <a:pt x="113" y="339"/>
                  </a:cubicBezTo>
                  <a:cubicBezTo>
                    <a:pt x="72" y="433"/>
                    <a:pt x="36" y="546"/>
                    <a:pt x="18" y="618"/>
                  </a:cubicBezTo>
                  <a:cubicBezTo>
                    <a:pt x="0" y="659"/>
                    <a:pt x="0" y="695"/>
                    <a:pt x="0" y="713"/>
                  </a:cubicBezTo>
                  <a:lnTo>
                    <a:pt x="0" y="749"/>
                  </a:lnTo>
                  <a:cubicBezTo>
                    <a:pt x="0" y="749"/>
                    <a:pt x="0" y="731"/>
                    <a:pt x="18" y="713"/>
                  </a:cubicBezTo>
                  <a:cubicBezTo>
                    <a:pt x="36" y="695"/>
                    <a:pt x="54" y="677"/>
                    <a:pt x="72" y="636"/>
                  </a:cubicBezTo>
                  <a:cubicBezTo>
                    <a:pt x="113" y="582"/>
                    <a:pt x="167" y="487"/>
                    <a:pt x="225" y="393"/>
                  </a:cubicBezTo>
                  <a:cubicBezTo>
                    <a:pt x="262" y="298"/>
                    <a:pt x="298" y="208"/>
                    <a:pt x="320" y="131"/>
                  </a:cubicBezTo>
                  <a:cubicBezTo>
                    <a:pt x="320" y="95"/>
                    <a:pt x="320" y="55"/>
                    <a:pt x="338" y="37"/>
                  </a:cubicBez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 rot="313098">
              <a:off x="7739449" y="1091805"/>
              <a:ext cx="54393" cy="29242"/>
            </a:xfrm>
            <a:custGeom>
              <a:avLst/>
              <a:gdLst/>
              <a:ahLst/>
              <a:cxnLst/>
              <a:rect l="l" t="t" r="r" b="b"/>
              <a:pathLst>
                <a:path w="731" h="393" extrusionOk="0">
                  <a:moveTo>
                    <a:pt x="731" y="0"/>
                  </a:moveTo>
                  <a:lnTo>
                    <a:pt x="713" y="18"/>
                  </a:lnTo>
                  <a:cubicBezTo>
                    <a:pt x="677" y="18"/>
                    <a:pt x="654" y="18"/>
                    <a:pt x="618" y="36"/>
                  </a:cubicBezTo>
                  <a:cubicBezTo>
                    <a:pt x="541" y="54"/>
                    <a:pt x="429" y="95"/>
                    <a:pt x="338" y="149"/>
                  </a:cubicBezTo>
                  <a:cubicBezTo>
                    <a:pt x="262" y="189"/>
                    <a:pt x="167" y="244"/>
                    <a:pt x="113" y="302"/>
                  </a:cubicBezTo>
                  <a:cubicBezTo>
                    <a:pt x="73" y="320"/>
                    <a:pt x="55" y="338"/>
                    <a:pt x="36" y="356"/>
                  </a:cubicBezTo>
                  <a:cubicBezTo>
                    <a:pt x="18" y="374"/>
                    <a:pt x="0" y="392"/>
                    <a:pt x="0" y="392"/>
                  </a:cubicBezTo>
                  <a:cubicBezTo>
                    <a:pt x="0" y="392"/>
                    <a:pt x="18" y="374"/>
                    <a:pt x="36" y="374"/>
                  </a:cubicBezTo>
                  <a:cubicBezTo>
                    <a:pt x="73" y="374"/>
                    <a:pt x="91" y="374"/>
                    <a:pt x="131" y="356"/>
                  </a:cubicBezTo>
                  <a:cubicBezTo>
                    <a:pt x="203" y="338"/>
                    <a:pt x="298" y="302"/>
                    <a:pt x="393" y="244"/>
                  </a:cubicBezTo>
                  <a:cubicBezTo>
                    <a:pt x="487" y="207"/>
                    <a:pt x="582" y="149"/>
                    <a:pt x="636" y="95"/>
                  </a:cubicBezTo>
                  <a:cubicBezTo>
                    <a:pt x="677" y="77"/>
                    <a:pt x="695" y="54"/>
                    <a:pt x="713" y="36"/>
                  </a:cubicBezTo>
                  <a:cubicBezTo>
                    <a:pt x="731" y="18"/>
                    <a:pt x="731" y="0"/>
                    <a:pt x="7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5" name="Google Shape;1345;p52"/>
          <p:cNvGrpSpPr/>
          <p:nvPr/>
        </p:nvGrpSpPr>
        <p:grpSpPr>
          <a:xfrm>
            <a:off x="509066" y="549095"/>
            <a:ext cx="1422465" cy="1511138"/>
            <a:chOff x="509066" y="549095"/>
            <a:chExt cx="1422465" cy="1511138"/>
          </a:xfrm>
        </p:grpSpPr>
        <p:sp>
          <p:nvSpPr>
            <p:cNvPr id="1346" name="Google Shape;1346;p52"/>
            <p:cNvSpPr/>
            <p:nvPr/>
          </p:nvSpPr>
          <p:spPr>
            <a:xfrm rot="-725329">
              <a:off x="631424" y="658082"/>
              <a:ext cx="1177749" cy="1293164"/>
            </a:xfrm>
            <a:custGeom>
              <a:avLst/>
              <a:gdLst/>
              <a:ahLst/>
              <a:cxnLst/>
              <a:rect l="l" t="t" r="r" b="b"/>
              <a:pathLst>
                <a:path w="16270" h="17865" extrusionOk="0">
                  <a:moveTo>
                    <a:pt x="6519" y="1"/>
                  </a:moveTo>
                  <a:cubicBezTo>
                    <a:pt x="6127" y="1"/>
                    <a:pt x="5694" y="150"/>
                    <a:pt x="5433" y="375"/>
                  </a:cubicBezTo>
                  <a:cubicBezTo>
                    <a:pt x="4959" y="790"/>
                    <a:pt x="4792" y="1317"/>
                    <a:pt x="4662" y="1804"/>
                  </a:cubicBezTo>
                  <a:lnTo>
                    <a:pt x="1074" y="2724"/>
                  </a:lnTo>
                  <a:cubicBezTo>
                    <a:pt x="866" y="2782"/>
                    <a:pt x="699" y="2913"/>
                    <a:pt x="587" y="3102"/>
                  </a:cubicBezTo>
                  <a:cubicBezTo>
                    <a:pt x="474" y="3287"/>
                    <a:pt x="452" y="3494"/>
                    <a:pt x="510" y="3702"/>
                  </a:cubicBezTo>
                  <a:lnTo>
                    <a:pt x="1074" y="5748"/>
                  </a:lnTo>
                  <a:lnTo>
                    <a:pt x="1" y="6483"/>
                  </a:lnTo>
                  <a:lnTo>
                    <a:pt x="754" y="7515"/>
                  </a:lnTo>
                  <a:lnTo>
                    <a:pt x="1110" y="8002"/>
                  </a:lnTo>
                  <a:lnTo>
                    <a:pt x="1768" y="8886"/>
                  </a:lnTo>
                  <a:lnTo>
                    <a:pt x="2011" y="9224"/>
                  </a:lnTo>
                  <a:lnTo>
                    <a:pt x="4211" y="17261"/>
                  </a:lnTo>
                  <a:cubicBezTo>
                    <a:pt x="4306" y="17617"/>
                    <a:pt x="4621" y="17865"/>
                    <a:pt x="4982" y="17865"/>
                  </a:cubicBezTo>
                  <a:cubicBezTo>
                    <a:pt x="5054" y="17865"/>
                    <a:pt x="5113" y="17865"/>
                    <a:pt x="5185" y="17842"/>
                  </a:cubicBezTo>
                  <a:lnTo>
                    <a:pt x="10125" y="16567"/>
                  </a:lnTo>
                  <a:cubicBezTo>
                    <a:pt x="10143" y="16603"/>
                    <a:pt x="10166" y="16643"/>
                    <a:pt x="10184" y="16661"/>
                  </a:cubicBezTo>
                  <a:cubicBezTo>
                    <a:pt x="10296" y="16774"/>
                    <a:pt x="10445" y="16851"/>
                    <a:pt x="10594" y="16851"/>
                  </a:cubicBezTo>
                  <a:cubicBezTo>
                    <a:pt x="10652" y="16851"/>
                    <a:pt x="10729" y="16828"/>
                    <a:pt x="10783" y="16810"/>
                  </a:cubicBezTo>
                  <a:lnTo>
                    <a:pt x="10842" y="16792"/>
                  </a:lnTo>
                  <a:lnTo>
                    <a:pt x="10973" y="16716"/>
                  </a:lnTo>
                  <a:lnTo>
                    <a:pt x="11347" y="16490"/>
                  </a:lnTo>
                  <a:cubicBezTo>
                    <a:pt x="11667" y="16323"/>
                    <a:pt x="11969" y="16152"/>
                    <a:pt x="12154" y="16039"/>
                  </a:cubicBezTo>
                  <a:lnTo>
                    <a:pt x="15647" y="15160"/>
                  </a:lnTo>
                  <a:cubicBezTo>
                    <a:pt x="15854" y="15102"/>
                    <a:pt x="16026" y="14971"/>
                    <a:pt x="16138" y="14782"/>
                  </a:cubicBezTo>
                  <a:cubicBezTo>
                    <a:pt x="16251" y="14597"/>
                    <a:pt x="16269" y="14390"/>
                    <a:pt x="16210" y="14182"/>
                  </a:cubicBezTo>
                  <a:lnTo>
                    <a:pt x="15688" y="12230"/>
                  </a:lnTo>
                  <a:lnTo>
                    <a:pt x="15854" y="12041"/>
                  </a:lnTo>
                  <a:cubicBezTo>
                    <a:pt x="15890" y="12005"/>
                    <a:pt x="15931" y="11964"/>
                    <a:pt x="15967" y="11910"/>
                  </a:cubicBezTo>
                  <a:cubicBezTo>
                    <a:pt x="16044" y="11834"/>
                    <a:pt x="16174" y="11703"/>
                    <a:pt x="16229" y="11496"/>
                  </a:cubicBezTo>
                  <a:cubicBezTo>
                    <a:pt x="16269" y="11306"/>
                    <a:pt x="16269" y="11103"/>
                    <a:pt x="16174" y="10914"/>
                  </a:cubicBezTo>
                  <a:cubicBezTo>
                    <a:pt x="16156" y="10855"/>
                    <a:pt x="16098" y="10765"/>
                    <a:pt x="16003" y="10671"/>
                  </a:cubicBezTo>
                  <a:cubicBezTo>
                    <a:pt x="15872" y="10517"/>
                    <a:pt x="15706" y="10387"/>
                    <a:pt x="15575" y="10274"/>
                  </a:cubicBezTo>
                  <a:cubicBezTo>
                    <a:pt x="15440" y="10179"/>
                    <a:pt x="15273" y="10107"/>
                    <a:pt x="15102" y="10089"/>
                  </a:cubicBezTo>
                  <a:lnTo>
                    <a:pt x="12510" y="623"/>
                  </a:lnTo>
                  <a:cubicBezTo>
                    <a:pt x="12420" y="262"/>
                    <a:pt x="12099" y="19"/>
                    <a:pt x="11743" y="19"/>
                  </a:cubicBezTo>
                  <a:cubicBezTo>
                    <a:pt x="11667" y="19"/>
                    <a:pt x="11608" y="19"/>
                    <a:pt x="11536" y="37"/>
                  </a:cubicBezTo>
                  <a:lnTo>
                    <a:pt x="8173" y="902"/>
                  </a:lnTo>
                  <a:cubicBezTo>
                    <a:pt x="7817" y="528"/>
                    <a:pt x="7402" y="150"/>
                    <a:pt x="6785" y="19"/>
                  </a:cubicBezTo>
                  <a:cubicBezTo>
                    <a:pt x="6690" y="1"/>
                    <a:pt x="6596" y="1"/>
                    <a:pt x="65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 rot="-725329">
              <a:off x="701874" y="693613"/>
              <a:ext cx="1068733" cy="1215422"/>
            </a:xfrm>
            <a:custGeom>
              <a:avLst/>
              <a:gdLst/>
              <a:ahLst/>
              <a:cxnLst/>
              <a:rect l="l" t="t" r="r" b="b"/>
              <a:pathLst>
                <a:path w="14764" h="16791" extrusionOk="0">
                  <a:moveTo>
                    <a:pt x="10755" y="0"/>
                  </a:moveTo>
                  <a:cubicBezTo>
                    <a:pt x="10733" y="0"/>
                    <a:pt x="10711" y="3"/>
                    <a:pt x="10689" y="8"/>
                  </a:cubicBezTo>
                  <a:lnTo>
                    <a:pt x="226" y="2695"/>
                  </a:lnTo>
                  <a:cubicBezTo>
                    <a:pt x="96" y="2731"/>
                    <a:pt x="1" y="2880"/>
                    <a:pt x="37" y="3033"/>
                  </a:cubicBezTo>
                  <a:lnTo>
                    <a:pt x="3738" y="16592"/>
                  </a:lnTo>
                  <a:cubicBezTo>
                    <a:pt x="3772" y="16716"/>
                    <a:pt x="3881" y="16790"/>
                    <a:pt x="4003" y="16790"/>
                  </a:cubicBezTo>
                  <a:cubicBezTo>
                    <a:pt x="4027" y="16790"/>
                    <a:pt x="4051" y="16787"/>
                    <a:pt x="4076" y="16782"/>
                  </a:cubicBezTo>
                  <a:lnTo>
                    <a:pt x="14538" y="14113"/>
                  </a:lnTo>
                  <a:cubicBezTo>
                    <a:pt x="14687" y="14077"/>
                    <a:pt x="14764" y="13924"/>
                    <a:pt x="14728" y="13775"/>
                  </a:cubicBezTo>
                  <a:lnTo>
                    <a:pt x="11027" y="216"/>
                  </a:lnTo>
                  <a:cubicBezTo>
                    <a:pt x="10996" y="85"/>
                    <a:pt x="10880" y="0"/>
                    <a:pt x="10755" y="0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 rot="-725329">
              <a:off x="1813411" y="1372893"/>
              <a:ext cx="1375" cy="72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0"/>
                  </a:moveTo>
                  <a:lnTo>
                    <a:pt x="18" y="0"/>
                  </a:lnTo>
                  <a:close/>
                </a:path>
              </a:pathLst>
            </a:custGeom>
            <a:solidFill>
              <a:srgbClr val="058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2"/>
            <p:cNvSpPr/>
            <p:nvPr/>
          </p:nvSpPr>
          <p:spPr>
            <a:xfrm rot="-725329">
              <a:off x="1814836" y="1372742"/>
              <a:ext cx="72" cy="137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0"/>
                  </a:moveTo>
                  <a:lnTo>
                    <a:pt x="0" y="18"/>
                  </a:lnTo>
                  <a:close/>
                </a:path>
              </a:pathLst>
            </a:custGeom>
            <a:solidFill>
              <a:srgbClr val="058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2"/>
            <p:cNvSpPr/>
            <p:nvPr/>
          </p:nvSpPr>
          <p:spPr>
            <a:xfrm rot="-725329">
              <a:off x="1558923" y="1441282"/>
              <a:ext cx="235333" cy="254217"/>
            </a:xfrm>
            <a:custGeom>
              <a:avLst/>
              <a:gdLst/>
              <a:ahLst/>
              <a:cxnLst/>
              <a:rect l="l" t="t" r="r" b="b"/>
              <a:pathLst>
                <a:path w="3251" h="3512" extrusionOk="0">
                  <a:moveTo>
                    <a:pt x="3192" y="0"/>
                  </a:moveTo>
                  <a:lnTo>
                    <a:pt x="0" y="3512"/>
                  </a:lnTo>
                  <a:lnTo>
                    <a:pt x="978" y="3268"/>
                  </a:lnTo>
                  <a:lnTo>
                    <a:pt x="3250" y="284"/>
                  </a:lnTo>
                  <a:lnTo>
                    <a:pt x="3192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 rot="-725329">
              <a:off x="943511" y="1380321"/>
              <a:ext cx="772088" cy="452698"/>
            </a:xfrm>
            <a:custGeom>
              <a:avLst/>
              <a:gdLst/>
              <a:ahLst/>
              <a:cxnLst/>
              <a:rect l="l" t="t" r="r" b="b"/>
              <a:pathLst>
                <a:path w="10666" h="6254" extrusionOk="0">
                  <a:moveTo>
                    <a:pt x="0" y="1"/>
                  </a:moveTo>
                  <a:lnTo>
                    <a:pt x="4111" y="6253"/>
                  </a:lnTo>
                  <a:lnTo>
                    <a:pt x="10665" y="1164"/>
                  </a:lnTo>
                  <a:lnTo>
                    <a:pt x="4170" y="56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 rot="-725329">
              <a:off x="682875" y="788301"/>
              <a:ext cx="1011619" cy="1022660"/>
            </a:xfrm>
            <a:custGeom>
              <a:avLst/>
              <a:gdLst/>
              <a:ahLst/>
              <a:cxnLst/>
              <a:rect l="l" t="t" r="r" b="b"/>
              <a:pathLst>
                <a:path w="13975" h="14128" extrusionOk="0">
                  <a:moveTo>
                    <a:pt x="7154" y="0"/>
                  </a:moveTo>
                  <a:lnTo>
                    <a:pt x="1" y="4905"/>
                  </a:lnTo>
                  <a:lnTo>
                    <a:pt x="6839" y="14127"/>
                  </a:lnTo>
                  <a:lnTo>
                    <a:pt x="13974" y="9223"/>
                  </a:lnTo>
                  <a:lnTo>
                    <a:pt x="7154" y="0"/>
                  </a:ln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2"/>
            <p:cNvSpPr/>
            <p:nvPr/>
          </p:nvSpPr>
          <p:spPr>
            <a:xfrm rot="-725329">
              <a:off x="654966" y="876751"/>
              <a:ext cx="523798" cy="365835"/>
            </a:xfrm>
            <a:custGeom>
              <a:avLst/>
              <a:gdLst/>
              <a:ahLst/>
              <a:cxnLst/>
              <a:rect l="l" t="t" r="r" b="b"/>
              <a:pathLst>
                <a:path w="7236" h="5054" extrusionOk="0">
                  <a:moveTo>
                    <a:pt x="7123" y="1"/>
                  </a:moveTo>
                  <a:lnTo>
                    <a:pt x="1" y="4901"/>
                  </a:lnTo>
                  <a:lnTo>
                    <a:pt x="95" y="5054"/>
                  </a:lnTo>
                  <a:lnTo>
                    <a:pt x="7236" y="149"/>
                  </a:lnTo>
                  <a:lnTo>
                    <a:pt x="7123" y="1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2"/>
            <p:cNvSpPr/>
            <p:nvPr/>
          </p:nvSpPr>
          <p:spPr>
            <a:xfrm rot="-725329">
              <a:off x="713620" y="929517"/>
              <a:ext cx="524811" cy="365473"/>
            </a:xfrm>
            <a:custGeom>
              <a:avLst/>
              <a:gdLst/>
              <a:ahLst/>
              <a:cxnLst/>
              <a:rect l="l" t="t" r="r" b="b"/>
              <a:pathLst>
                <a:path w="7250" h="5049" extrusionOk="0">
                  <a:moveTo>
                    <a:pt x="7136" y="0"/>
                  </a:moveTo>
                  <a:lnTo>
                    <a:pt x="1" y="4918"/>
                  </a:lnTo>
                  <a:lnTo>
                    <a:pt x="113" y="5049"/>
                  </a:lnTo>
                  <a:lnTo>
                    <a:pt x="7249" y="149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 rot="-725329">
              <a:off x="773696" y="981741"/>
              <a:ext cx="524811" cy="367138"/>
            </a:xfrm>
            <a:custGeom>
              <a:avLst/>
              <a:gdLst/>
              <a:ahLst/>
              <a:cxnLst/>
              <a:rect l="l" t="t" r="r" b="b"/>
              <a:pathLst>
                <a:path w="7250" h="5072" extrusionOk="0">
                  <a:moveTo>
                    <a:pt x="7137" y="0"/>
                  </a:moveTo>
                  <a:lnTo>
                    <a:pt x="1" y="4923"/>
                  </a:lnTo>
                  <a:lnTo>
                    <a:pt x="114" y="5071"/>
                  </a:lnTo>
                  <a:lnTo>
                    <a:pt x="7249" y="153"/>
                  </a:lnTo>
                  <a:lnTo>
                    <a:pt x="7137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2"/>
            <p:cNvSpPr/>
            <p:nvPr/>
          </p:nvSpPr>
          <p:spPr>
            <a:xfrm rot="-725329">
              <a:off x="833744" y="1034394"/>
              <a:ext cx="523436" cy="367138"/>
            </a:xfrm>
            <a:custGeom>
              <a:avLst/>
              <a:gdLst/>
              <a:ahLst/>
              <a:cxnLst/>
              <a:rect l="l" t="t" r="r" b="b"/>
              <a:pathLst>
                <a:path w="7231" h="5072" extrusionOk="0">
                  <a:moveTo>
                    <a:pt x="7136" y="1"/>
                  </a:moveTo>
                  <a:lnTo>
                    <a:pt x="0" y="4923"/>
                  </a:lnTo>
                  <a:lnTo>
                    <a:pt x="113" y="5072"/>
                  </a:lnTo>
                  <a:lnTo>
                    <a:pt x="7230" y="154"/>
                  </a:lnTo>
                  <a:lnTo>
                    <a:pt x="7136" y="1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2"/>
            <p:cNvSpPr/>
            <p:nvPr/>
          </p:nvSpPr>
          <p:spPr>
            <a:xfrm rot="-725329">
              <a:off x="893857" y="1088278"/>
              <a:ext cx="523436" cy="365835"/>
            </a:xfrm>
            <a:custGeom>
              <a:avLst/>
              <a:gdLst/>
              <a:ahLst/>
              <a:cxnLst/>
              <a:rect l="l" t="t" r="r" b="b"/>
              <a:pathLst>
                <a:path w="7231" h="5054" extrusionOk="0">
                  <a:moveTo>
                    <a:pt x="7136" y="0"/>
                  </a:moveTo>
                  <a:lnTo>
                    <a:pt x="0" y="4905"/>
                  </a:lnTo>
                  <a:lnTo>
                    <a:pt x="113" y="5053"/>
                  </a:lnTo>
                  <a:lnTo>
                    <a:pt x="7231" y="131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 rot="-725329">
              <a:off x="953462" y="1140841"/>
              <a:ext cx="523798" cy="365835"/>
            </a:xfrm>
            <a:custGeom>
              <a:avLst/>
              <a:gdLst/>
              <a:ahLst/>
              <a:cxnLst/>
              <a:rect l="l" t="t" r="r" b="b"/>
              <a:pathLst>
                <a:path w="7236" h="5054" extrusionOk="0">
                  <a:moveTo>
                    <a:pt x="7123" y="1"/>
                  </a:moveTo>
                  <a:lnTo>
                    <a:pt x="1" y="4905"/>
                  </a:lnTo>
                  <a:lnTo>
                    <a:pt x="95" y="5054"/>
                  </a:lnTo>
                  <a:lnTo>
                    <a:pt x="7236" y="132"/>
                  </a:lnTo>
                  <a:lnTo>
                    <a:pt x="7123" y="1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 rot="-725329">
              <a:off x="1013442" y="1193467"/>
              <a:ext cx="523508" cy="365835"/>
            </a:xfrm>
            <a:custGeom>
              <a:avLst/>
              <a:gdLst/>
              <a:ahLst/>
              <a:cxnLst/>
              <a:rect l="l" t="t" r="r" b="b"/>
              <a:pathLst>
                <a:path w="7232" h="5054" extrusionOk="0">
                  <a:moveTo>
                    <a:pt x="7119" y="0"/>
                  </a:moveTo>
                  <a:lnTo>
                    <a:pt x="1" y="4900"/>
                  </a:lnTo>
                  <a:lnTo>
                    <a:pt x="96" y="5053"/>
                  </a:lnTo>
                  <a:lnTo>
                    <a:pt x="7231" y="149"/>
                  </a:lnTo>
                  <a:lnTo>
                    <a:pt x="7119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 rot="-725329">
              <a:off x="1072187" y="1246121"/>
              <a:ext cx="524739" cy="365835"/>
            </a:xfrm>
            <a:custGeom>
              <a:avLst/>
              <a:gdLst/>
              <a:ahLst/>
              <a:cxnLst/>
              <a:rect l="l" t="t" r="r" b="b"/>
              <a:pathLst>
                <a:path w="7249" h="5054" extrusionOk="0">
                  <a:moveTo>
                    <a:pt x="7136" y="1"/>
                  </a:moveTo>
                  <a:lnTo>
                    <a:pt x="0" y="4919"/>
                  </a:lnTo>
                  <a:lnTo>
                    <a:pt x="113" y="5054"/>
                  </a:lnTo>
                  <a:lnTo>
                    <a:pt x="7248" y="150"/>
                  </a:lnTo>
                  <a:lnTo>
                    <a:pt x="7136" y="1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 rot="-725329">
              <a:off x="1132300" y="1298702"/>
              <a:ext cx="524739" cy="367138"/>
            </a:xfrm>
            <a:custGeom>
              <a:avLst/>
              <a:gdLst/>
              <a:ahLst/>
              <a:cxnLst/>
              <a:rect l="l" t="t" r="r" b="b"/>
              <a:pathLst>
                <a:path w="7249" h="5072" extrusionOk="0">
                  <a:moveTo>
                    <a:pt x="7136" y="0"/>
                  </a:moveTo>
                  <a:lnTo>
                    <a:pt x="0" y="4918"/>
                  </a:lnTo>
                  <a:lnTo>
                    <a:pt x="113" y="5071"/>
                  </a:lnTo>
                  <a:lnTo>
                    <a:pt x="7249" y="149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 rot="-725329">
              <a:off x="1192202" y="1350943"/>
              <a:ext cx="524739" cy="367138"/>
            </a:xfrm>
            <a:custGeom>
              <a:avLst/>
              <a:gdLst/>
              <a:ahLst/>
              <a:cxnLst/>
              <a:rect l="l" t="t" r="r" b="b"/>
              <a:pathLst>
                <a:path w="7249" h="5072" extrusionOk="0">
                  <a:moveTo>
                    <a:pt x="7136" y="0"/>
                  </a:moveTo>
                  <a:lnTo>
                    <a:pt x="0" y="4923"/>
                  </a:lnTo>
                  <a:lnTo>
                    <a:pt x="113" y="5071"/>
                  </a:lnTo>
                  <a:lnTo>
                    <a:pt x="7249" y="154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2"/>
            <p:cNvSpPr/>
            <p:nvPr/>
          </p:nvSpPr>
          <p:spPr>
            <a:xfrm rot="-725329">
              <a:off x="964489" y="1062834"/>
              <a:ext cx="527345" cy="517989"/>
            </a:xfrm>
            <a:custGeom>
              <a:avLst/>
              <a:gdLst/>
              <a:ahLst/>
              <a:cxnLst/>
              <a:rect l="l" t="t" r="r" b="b"/>
              <a:pathLst>
                <a:path w="7285" h="7156" extrusionOk="0">
                  <a:moveTo>
                    <a:pt x="3620" y="0"/>
                  </a:moveTo>
                  <a:cubicBezTo>
                    <a:pt x="3541" y="0"/>
                    <a:pt x="3461" y="3"/>
                    <a:pt x="3381" y="9"/>
                  </a:cubicBezTo>
                  <a:cubicBezTo>
                    <a:pt x="1447" y="157"/>
                    <a:pt x="0" y="1866"/>
                    <a:pt x="131" y="3840"/>
                  </a:cubicBezTo>
                  <a:cubicBezTo>
                    <a:pt x="272" y="5716"/>
                    <a:pt x="1813" y="7155"/>
                    <a:pt x="3630" y="7155"/>
                  </a:cubicBezTo>
                  <a:cubicBezTo>
                    <a:pt x="3721" y="7155"/>
                    <a:pt x="3812" y="7152"/>
                    <a:pt x="3904" y="7144"/>
                  </a:cubicBezTo>
                  <a:cubicBezTo>
                    <a:pt x="5842" y="6995"/>
                    <a:pt x="7285" y="5287"/>
                    <a:pt x="7136" y="3313"/>
                  </a:cubicBezTo>
                  <a:cubicBezTo>
                    <a:pt x="6993" y="1425"/>
                    <a:pt x="5451" y="0"/>
                    <a:pt x="362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2"/>
            <p:cNvSpPr/>
            <p:nvPr/>
          </p:nvSpPr>
          <p:spPr>
            <a:xfrm rot="-725329">
              <a:off x="700327" y="747079"/>
              <a:ext cx="678490" cy="303077"/>
            </a:xfrm>
            <a:custGeom>
              <a:avLst/>
              <a:gdLst/>
              <a:ahLst/>
              <a:cxnLst/>
              <a:rect l="l" t="t" r="r" b="b"/>
              <a:pathLst>
                <a:path w="9373" h="4187" extrusionOk="0">
                  <a:moveTo>
                    <a:pt x="4288" y="0"/>
                  </a:moveTo>
                  <a:cubicBezTo>
                    <a:pt x="4032" y="0"/>
                    <a:pt x="3732" y="91"/>
                    <a:pt x="3566" y="243"/>
                  </a:cubicBezTo>
                  <a:cubicBezTo>
                    <a:pt x="3174" y="599"/>
                    <a:pt x="3061" y="1086"/>
                    <a:pt x="2931" y="1613"/>
                  </a:cubicBezTo>
                  <a:cubicBezTo>
                    <a:pt x="2890" y="1762"/>
                    <a:pt x="2836" y="1911"/>
                    <a:pt x="2800" y="2046"/>
                  </a:cubicBezTo>
                  <a:cubicBezTo>
                    <a:pt x="2759" y="2159"/>
                    <a:pt x="2705" y="2325"/>
                    <a:pt x="2610" y="2384"/>
                  </a:cubicBezTo>
                  <a:cubicBezTo>
                    <a:pt x="2326" y="2551"/>
                    <a:pt x="2029" y="2663"/>
                    <a:pt x="1727" y="2794"/>
                  </a:cubicBezTo>
                  <a:cubicBezTo>
                    <a:pt x="1425" y="2925"/>
                    <a:pt x="1127" y="3060"/>
                    <a:pt x="843" y="3209"/>
                  </a:cubicBezTo>
                  <a:cubicBezTo>
                    <a:pt x="0" y="3601"/>
                    <a:pt x="167" y="4187"/>
                    <a:pt x="167" y="4187"/>
                  </a:cubicBezTo>
                  <a:lnTo>
                    <a:pt x="4752" y="2925"/>
                  </a:lnTo>
                  <a:lnTo>
                    <a:pt x="9372" y="1744"/>
                  </a:lnTo>
                  <a:cubicBezTo>
                    <a:pt x="9372" y="1744"/>
                    <a:pt x="9253" y="1213"/>
                    <a:pt x="8420" y="1213"/>
                  </a:cubicBezTo>
                  <a:cubicBezTo>
                    <a:pt x="8381" y="1213"/>
                    <a:pt x="8341" y="1214"/>
                    <a:pt x="8299" y="1216"/>
                  </a:cubicBezTo>
                  <a:cubicBezTo>
                    <a:pt x="7984" y="1234"/>
                    <a:pt x="7646" y="1275"/>
                    <a:pt x="7326" y="1311"/>
                  </a:cubicBezTo>
                  <a:cubicBezTo>
                    <a:pt x="7005" y="1347"/>
                    <a:pt x="6685" y="1388"/>
                    <a:pt x="6365" y="1388"/>
                  </a:cubicBezTo>
                  <a:cubicBezTo>
                    <a:pt x="6253" y="1388"/>
                    <a:pt x="6122" y="1275"/>
                    <a:pt x="6027" y="1180"/>
                  </a:cubicBezTo>
                  <a:cubicBezTo>
                    <a:pt x="5915" y="1086"/>
                    <a:pt x="5802" y="991"/>
                    <a:pt x="5707" y="878"/>
                  </a:cubicBezTo>
                  <a:cubicBezTo>
                    <a:pt x="5333" y="486"/>
                    <a:pt x="4995" y="108"/>
                    <a:pt x="4468" y="17"/>
                  </a:cubicBezTo>
                  <a:cubicBezTo>
                    <a:pt x="4412" y="6"/>
                    <a:pt x="4351" y="0"/>
                    <a:pt x="428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2"/>
            <p:cNvSpPr/>
            <p:nvPr/>
          </p:nvSpPr>
          <p:spPr>
            <a:xfrm rot="-725329">
              <a:off x="696757" y="724227"/>
              <a:ext cx="678490" cy="303005"/>
            </a:xfrm>
            <a:custGeom>
              <a:avLst/>
              <a:gdLst/>
              <a:ahLst/>
              <a:cxnLst/>
              <a:rect l="l" t="t" r="r" b="b"/>
              <a:pathLst>
                <a:path w="9373" h="4186" extrusionOk="0">
                  <a:moveTo>
                    <a:pt x="4310" y="1"/>
                  </a:moveTo>
                  <a:cubicBezTo>
                    <a:pt x="4052" y="1"/>
                    <a:pt x="3755" y="104"/>
                    <a:pt x="3571" y="260"/>
                  </a:cubicBezTo>
                  <a:cubicBezTo>
                    <a:pt x="3174" y="616"/>
                    <a:pt x="3061" y="1085"/>
                    <a:pt x="2931" y="1630"/>
                  </a:cubicBezTo>
                  <a:cubicBezTo>
                    <a:pt x="2894" y="1761"/>
                    <a:pt x="2836" y="1914"/>
                    <a:pt x="2800" y="2063"/>
                  </a:cubicBezTo>
                  <a:cubicBezTo>
                    <a:pt x="2759" y="2176"/>
                    <a:pt x="2705" y="2324"/>
                    <a:pt x="2610" y="2401"/>
                  </a:cubicBezTo>
                  <a:cubicBezTo>
                    <a:pt x="2331" y="2550"/>
                    <a:pt x="2029" y="2662"/>
                    <a:pt x="1745" y="2793"/>
                  </a:cubicBezTo>
                  <a:cubicBezTo>
                    <a:pt x="1448" y="2928"/>
                    <a:pt x="1145" y="3059"/>
                    <a:pt x="843" y="3208"/>
                  </a:cubicBezTo>
                  <a:cubicBezTo>
                    <a:pt x="1" y="3622"/>
                    <a:pt x="190" y="4186"/>
                    <a:pt x="190" y="4186"/>
                  </a:cubicBezTo>
                  <a:lnTo>
                    <a:pt x="4770" y="2928"/>
                  </a:lnTo>
                  <a:lnTo>
                    <a:pt x="9372" y="1743"/>
                  </a:lnTo>
                  <a:cubicBezTo>
                    <a:pt x="9372" y="1743"/>
                    <a:pt x="9253" y="1212"/>
                    <a:pt x="8424" y="1212"/>
                  </a:cubicBezTo>
                  <a:cubicBezTo>
                    <a:pt x="8385" y="1212"/>
                    <a:pt x="8345" y="1213"/>
                    <a:pt x="8304" y="1215"/>
                  </a:cubicBezTo>
                  <a:cubicBezTo>
                    <a:pt x="7984" y="1256"/>
                    <a:pt x="7664" y="1274"/>
                    <a:pt x="7326" y="1310"/>
                  </a:cubicBezTo>
                  <a:cubicBezTo>
                    <a:pt x="7049" y="1345"/>
                    <a:pt x="6773" y="1390"/>
                    <a:pt x="6496" y="1390"/>
                  </a:cubicBezTo>
                  <a:cubicBezTo>
                    <a:pt x="6452" y="1390"/>
                    <a:pt x="6409" y="1389"/>
                    <a:pt x="6365" y="1387"/>
                  </a:cubicBezTo>
                  <a:cubicBezTo>
                    <a:pt x="6253" y="1387"/>
                    <a:pt x="6140" y="1274"/>
                    <a:pt x="6050" y="1197"/>
                  </a:cubicBezTo>
                  <a:cubicBezTo>
                    <a:pt x="5937" y="1085"/>
                    <a:pt x="5824" y="990"/>
                    <a:pt x="5712" y="877"/>
                  </a:cubicBezTo>
                  <a:cubicBezTo>
                    <a:pt x="5333" y="485"/>
                    <a:pt x="4995" y="129"/>
                    <a:pt x="4472" y="16"/>
                  </a:cubicBezTo>
                  <a:cubicBezTo>
                    <a:pt x="4421" y="6"/>
                    <a:pt x="4366" y="1"/>
                    <a:pt x="4310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2"/>
            <p:cNvSpPr/>
            <p:nvPr/>
          </p:nvSpPr>
          <p:spPr>
            <a:xfrm rot="-725329">
              <a:off x="975362" y="785868"/>
              <a:ext cx="32719" cy="32718"/>
            </a:xfrm>
            <a:custGeom>
              <a:avLst/>
              <a:gdLst/>
              <a:ahLst/>
              <a:cxnLst/>
              <a:rect l="l" t="t" r="r" b="b"/>
              <a:pathLst>
                <a:path w="452" h="452" extrusionOk="0">
                  <a:moveTo>
                    <a:pt x="226" y="1"/>
                  </a:moveTo>
                  <a:cubicBezTo>
                    <a:pt x="95" y="1"/>
                    <a:pt x="1" y="95"/>
                    <a:pt x="1" y="226"/>
                  </a:cubicBezTo>
                  <a:cubicBezTo>
                    <a:pt x="1" y="339"/>
                    <a:pt x="95" y="451"/>
                    <a:pt x="208" y="451"/>
                  </a:cubicBezTo>
                  <a:cubicBezTo>
                    <a:pt x="339" y="451"/>
                    <a:pt x="433" y="339"/>
                    <a:pt x="451" y="226"/>
                  </a:cubicBezTo>
                  <a:cubicBezTo>
                    <a:pt x="451" y="95"/>
                    <a:pt x="339" y="1"/>
                    <a:pt x="226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2"/>
            <p:cNvSpPr/>
            <p:nvPr/>
          </p:nvSpPr>
          <p:spPr>
            <a:xfrm rot="-725329">
              <a:off x="979568" y="749573"/>
              <a:ext cx="108726" cy="70865"/>
            </a:xfrm>
            <a:custGeom>
              <a:avLst/>
              <a:gdLst/>
              <a:ahLst/>
              <a:cxnLst/>
              <a:rect l="l" t="t" r="r" b="b"/>
              <a:pathLst>
                <a:path w="1502" h="979" extrusionOk="0">
                  <a:moveTo>
                    <a:pt x="167" y="0"/>
                  </a:moveTo>
                  <a:cubicBezTo>
                    <a:pt x="131" y="0"/>
                    <a:pt x="113" y="18"/>
                    <a:pt x="77" y="18"/>
                  </a:cubicBezTo>
                  <a:lnTo>
                    <a:pt x="0" y="18"/>
                  </a:lnTo>
                  <a:cubicBezTo>
                    <a:pt x="0" y="18"/>
                    <a:pt x="18" y="36"/>
                    <a:pt x="77" y="55"/>
                  </a:cubicBezTo>
                  <a:cubicBezTo>
                    <a:pt x="95" y="55"/>
                    <a:pt x="131" y="55"/>
                    <a:pt x="167" y="77"/>
                  </a:cubicBezTo>
                  <a:cubicBezTo>
                    <a:pt x="208" y="77"/>
                    <a:pt x="244" y="95"/>
                    <a:pt x="280" y="113"/>
                  </a:cubicBezTo>
                  <a:cubicBezTo>
                    <a:pt x="302" y="113"/>
                    <a:pt x="320" y="113"/>
                    <a:pt x="338" y="131"/>
                  </a:cubicBezTo>
                  <a:cubicBezTo>
                    <a:pt x="356" y="131"/>
                    <a:pt x="374" y="149"/>
                    <a:pt x="415" y="149"/>
                  </a:cubicBezTo>
                  <a:cubicBezTo>
                    <a:pt x="451" y="167"/>
                    <a:pt x="487" y="190"/>
                    <a:pt x="546" y="208"/>
                  </a:cubicBezTo>
                  <a:cubicBezTo>
                    <a:pt x="582" y="244"/>
                    <a:pt x="640" y="262"/>
                    <a:pt x="676" y="280"/>
                  </a:cubicBezTo>
                  <a:cubicBezTo>
                    <a:pt x="730" y="320"/>
                    <a:pt x="771" y="357"/>
                    <a:pt x="807" y="375"/>
                  </a:cubicBezTo>
                  <a:cubicBezTo>
                    <a:pt x="866" y="415"/>
                    <a:pt x="902" y="451"/>
                    <a:pt x="938" y="487"/>
                  </a:cubicBezTo>
                  <a:cubicBezTo>
                    <a:pt x="996" y="505"/>
                    <a:pt x="1032" y="546"/>
                    <a:pt x="1068" y="582"/>
                  </a:cubicBezTo>
                  <a:cubicBezTo>
                    <a:pt x="1109" y="618"/>
                    <a:pt x="1145" y="659"/>
                    <a:pt x="1181" y="695"/>
                  </a:cubicBezTo>
                  <a:cubicBezTo>
                    <a:pt x="1222" y="713"/>
                    <a:pt x="1258" y="753"/>
                    <a:pt x="1276" y="789"/>
                  </a:cubicBezTo>
                  <a:cubicBezTo>
                    <a:pt x="1352" y="843"/>
                    <a:pt x="1407" y="884"/>
                    <a:pt x="1447" y="920"/>
                  </a:cubicBezTo>
                  <a:cubicBezTo>
                    <a:pt x="1483" y="956"/>
                    <a:pt x="1501" y="979"/>
                    <a:pt x="1501" y="979"/>
                  </a:cubicBezTo>
                  <a:cubicBezTo>
                    <a:pt x="1501" y="979"/>
                    <a:pt x="1483" y="956"/>
                    <a:pt x="1465" y="902"/>
                  </a:cubicBezTo>
                  <a:cubicBezTo>
                    <a:pt x="1447" y="884"/>
                    <a:pt x="1447" y="843"/>
                    <a:pt x="1429" y="825"/>
                  </a:cubicBezTo>
                  <a:cubicBezTo>
                    <a:pt x="1407" y="789"/>
                    <a:pt x="1389" y="753"/>
                    <a:pt x="1352" y="713"/>
                  </a:cubicBezTo>
                  <a:cubicBezTo>
                    <a:pt x="1334" y="677"/>
                    <a:pt x="1316" y="641"/>
                    <a:pt x="1276" y="600"/>
                  </a:cubicBezTo>
                  <a:cubicBezTo>
                    <a:pt x="1240" y="564"/>
                    <a:pt x="1204" y="528"/>
                    <a:pt x="1163" y="487"/>
                  </a:cubicBezTo>
                  <a:cubicBezTo>
                    <a:pt x="1145" y="451"/>
                    <a:pt x="1127" y="433"/>
                    <a:pt x="1109" y="415"/>
                  </a:cubicBezTo>
                  <a:lnTo>
                    <a:pt x="1091" y="393"/>
                  </a:lnTo>
                  <a:lnTo>
                    <a:pt x="1050" y="357"/>
                  </a:lnTo>
                  <a:cubicBezTo>
                    <a:pt x="1014" y="320"/>
                    <a:pt x="956" y="280"/>
                    <a:pt x="920" y="244"/>
                  </a:cubicBezTo>
                  <a:cubicBezTo>
                    <a:pt x="866" y="208"/>
                    <a:pt x="807" y="167"/>
                    <a:pt x="753" y="149"/>
                  </a:cubicBezTo>
                  <a:cubicBezTo>
                    <a:pt x="730" y="131"/>
                    <a:pt x="712" y="113"/>
                    <a:pt x="676" y="113"/>
                  </a:cubicBezTo>
                  <a:cubicBezTo>
                    <a:pt x="658" y="95"/>
                    <a:pt x="618" y="95"/>
                    <a:pt x="600" y="77"/>
                  </a:cubicBezTo>
                  <a:cubicBezTo>
                    <a:pt x="546" y="55"/>
                    <a:pt x="487" y="36"/>
                    <a:pt x="433" y="36"/>
                  </a:cubicBezTo>
                  <a:cubicBezTo>
                    <a:pt x="415" y="18"/>
                    <a:pt x="392" y="18"/>
                    <a:pt x="356" y="18"/>
                  </a:cubicBezTo>
                  <a:lnTo>
                    <a:pt x="302" y="18"/>
                  </a:lnTo>
                  <a:cubicBezTo>
                    <a:pt x="244" y="0"/>
                    <a:pt x="208" y="0"/>
                    <a:pt x="167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2"/>
            <p:cNvSpPr/>
            <p:nvPr/>
          </p:nvSpPr>
          <p:spPr>
            <a:xfrm rot="-725329">
              <a:off x="1505113" y="1668058"/>
              <a:ext cx="63991" cy="82954"/>
            </a:xfrm>
            <a:custGeom>
              <a:avLst/>
              <a:gdLst/>
              <a:ahLst/>
              <a:cxnLst/>
              <a:rect l="l" t="t" r="r" b="b"/>
              <a:pathLst>
                <a:path w="884" h="1146" extrusionOk="0">
                  <a:moveTo>
                    <a:pt x="415" y="1"/>
                  </a:moveTo>
                  <a:cubicBezTo>
                    <a:pt x="492" y="55"/>
                    <a:pt x="582" y="131"/>
                    <a:pt x="658" y="190"/>
                  </a:cubicBezTo>
                  <a:lnTo>
                    <a:pt x="717" y="244"/>
                  </a:lnTo>
                  <a:lnTo>
                    <a:pt x="866" y="393"/>
                  </a:lnTo>
                  <a:cubicBezTo>
                    <a:pt x="866" y="393"/>
                    <a:pt x="866" y="415"/>
                    <a:pt x="884" y="415"/>
                  </a:cubicBezTo>
                  <a:cubicBezTo>
                    <a:pt x="676" y="641"/>
                    <a:pt x="492" y="844"/>
                    <a:pt x="302" y="1051"/>
                  </a:cubicBezTo>
                  <a:cubicBezTo>
                    <a:pt x="266" y="1091"/>
                    <a:pt x="226" y="1110"/>
                    <a:pt x="172" y="1146"/>
                  </a:cubicBezTo>
                  <a:cubicBezTo>
                    <a:pt x="113" y="1110"/>
                    <a:pt x="59" y="1051"/>
                    <a:pt x="0" y="1015"/>
                  </a:cubicBezTo>
                  <a:cubicBezTo>
                    <a:pt x="154" y="677"/>
                    <a:pt x="284" y="339"/>
                    <a:pt x="415" y="1"/>
                  </a:cubicBezTo>
                  <a:close/>
                </a:path>
              </a:pathLst>
            </a:custGeom>
            <a:solidFill>
              <a:srgbClr val="E16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2"/>
            <p:cNvSpPr/>
            <p:nvPr/>
          </p:nvSpPr>
          <p:spPr>
            <a:xfrm rot="-725329">
              <a:off x="1521174" y="1693355"/>
              <a:ext cx="80350" cy="62396"/>
            </a:xfrm>
            <a:custGeom>
              <a:avLst/>
              <a:gdLst/>
              <a:ahLst/>
              <a:cxnLst/>
              <a:rect l="l" t="t" r="r" b="b"/>
              <a:pathLst>
                <a:path w="1110" h="862" extrusionOk="0">
                  <a:moveTo>
                    <a:pt x="1" y="731"/>
                  </a:moveTo>
                  <a:cubicBezTo>
                    <a:pt x="55" y="695"/>
                    <a:pt x="95" y="676"/>
                    <a:pt x="131" y="636"/>
                  </a:cubicBezTo>
                  <a:cubicBezTo>
                    <a:pt x="321" y="429"/>
                    <a:pt x="505" y="226"/>
                    <a:pt x="713" y="0"/>
                  </a:cubicBezTo>
                  <a:cubicBezTo>
                    <a:pt x="731" y="36"/>
                    <a:pt x="771" y="54"/>
                    <a:pt x="807" y="72"/>
                  </a:cubicBezTo>
                  <a:cubicBezTo>
                    <a:pt x="825" y="90"/>
                    <a:pt x="843" y="113"/>
                    <a:pt x="862" y="131"/>
                  </a:cubicBezTo>
                  <a:cubicBezTo>
                    <a:pt x="938" y="185"/>
                    <a:pt x="1015" y="262"/>
                    <a:pt x="1109" y="338"/>
                  </a:cubicBezTo>
                  <a:cubicBezTo>
                    <a:pt x="771" y="505"/>
                    <a:pt x="451" y="695"/>
                    <a:pt x="131" y="861"/>
                  </a:cubicBezTo>
                  <a:cubicBezTo>
                    <a:pt x="95" y="825"/>
                    <a:pt x="55" y="789"/>
                    <a:pt x="19" y="749"/>
                  </a:cubicBezTo>
                  <a:cubicBezTo>
                    <a:pt x="19" y="749"/>
                    <a:pt x="1" y="749"/>
                    <a:pt x="1" y="731"/>
                  </a:cubicBezTo>
                  <a:close/>
                </a:path>
              </a:pathLst>
            </a:custGeom>
            <a:solidFill>
              <a:srgbClr val="B25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2"/>
            <p:cNvSpPr/>
            <p:nvPr/>
          </p:nvSpPr>
          <p:spPr>
            <a:xfrm rot="-725329">
              <a:off x="1515470" y="1381295"/>
              <a:ext cx="249014" cy="278756"/>
            </a:xfrm>
            <a:custGeom>
              <a:avLst/>
              <a:gdLst/>
              <a:ahLst/>
              <a:cxnLst/>
              <a:rect l="l" t="t" r="r" b="b"/>
              <a:pathLst>
                <a:path w="3440" h="3851" extrusionOk="0">
                  <a:moveTo>
                    <a:pt x="3345" y="0"/>
                  </a:moveTo>
                  <a:cubicBezTo>
                    <a:pt x="3381" y="18"/>
                    <a:pt x="3399" y="55"/>
                    <a:pt x="3440" y="95"/>
                  </a:cubicBezTo>
                  <a:cubicBezTo>
                    <a:pt x="2367" y="1294"/>
                    <a:pt x="1299" y="2498"/>
                    <a:pt x="208" y="3719"/>
                  </a:cubicBezTo>
                  <a:cubicBezTo>
                    <a:pt x="172" y="3755"/>
                    <a:pt x="113" y="3814"/>
                    <a:pt x="59" y="3850"/>
                  </a:cubicBezTo>
                  <a:lnTo>
                    <a:pt x="0" y="3796"/>
                  </a:lnTo>
                  <a:cubicBezTo>
                    <a:pt x="36" y="3737"/>
                    <a:pt x="95" y="3683"/>
                    <a:pt x="131" y="3625"/>
                  </a:cubicBezTo>
                  <a:cubicBezTo>
                    <a:pt x="1204" y="2421"/>
                    <a:pt x="2254" y="1240"/>
                    <a:pt x="3305" y="55"/>
                  </a:cubicBezTo>
                  <a:cubicBezTo>
                    <a:pt x="3327" y="37"/>
                    <a:pt x="3327" y="18"/>
                    <a:pt x="3345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2"/>
            <p:cNvSpPr/>
            <p:nvPr/>
          </p:nvSpPr>
          <p:spPr>
            <a:xfrm rot="-725329">
              <a:off x="1542702" y="1397850"/>
              <a:ext cx="248724" cy="278756"/>
            </a:xfrm>
            <a:custGeom>
              <a:avLst/>
              <a:gdLst/>
              <a:ahLst/>
              <a:cxnLst/>
              <a:rect l="l" t="t" r="r" b="b"/>
              <a:pathLst>
                <a:path w="3436" h="3851" extrusionOk="0">
                  <a:moveTo>
                    <a:pt x="3345" y="0"/>
                  </a:moveTo>
                  <a:cubicBezTo>
                    <a:pt x="3381" y="19"/>
                    <a:pt x="3417" y="37"/>
                    <a:pt x="3435" y="73"/>
                  </a:cubicBezTo>
                  <a:cubicBezTo>
                    <a:pt x="2854" y="731"/>
                    <a:pt x="2254" y="1407"/>
                    <a:pt x="1655" y="2065"/>
                  </a:cubicBezTo>
                  <a:cubicBezTo>
                    <a:pt x="1163" y="2628"/>
                    <a:pt x="677" y="3174"/>
                    <a:pt x="190" y="3719"/>
                  </a:cubicBezTo>
                  <a:cubicBezTo>
                    <a:pt x="149" y="3773"/>
                    <a:pt x="95" y="3809"/>
                    <a:pt x="55" y="3850"/>
                  </a:cubicBezTo>
                  <a:cubicBezTo>
                    <a:pt x="36" y="3832"/>
                    <a:pt x="18" y="3809"/>
                    <a:pt x="0" y="3791"/>
                  </a:cubicBezTo>
                  <a:cubicBezTo>
                    <a:pt x="36" y="3737"/>
                    <a:pt x="77" y="3661"/>
                    <a:pt x="131" y="3625"/>
                  </a:cubicBezTo>
                  <a:cubicBezTo>
                    <a:pt x="1204" y="2403"/>
                    <a:pt x="2272" y="1200"/>
                    <a:pt x="3345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2"/>
            <p:cNvSpPr/>
            <p:nvPr/>
          </p:nvSpPr>
          <p:spPr>
            <a:xfrm rot="-725329">
              <a:off x="1548502" y="1400724"/>
              <a:ext cx="261103" cy="288528"/>
            </a:xfrm>
            <a:custGeom>
              <a:avLst/>
              <a:gdLst/>
              <a:ahLst/>
              <a:cxnLst/>
              <a:rect l="l" t="t" r="r" b="b"/>
              <a:pathLst>
                <a:path w="3607" h="3986" extrusionOk="0">
                  <a:moveTo>
                    <a:pt x="136" y="3647"/>
                  </a:moveTo>
                  <a:cubicBezTo>
                    <a:pt x="95" y="3701"/>
                    <a:pt x="41" y="3737"/>
                    <a:pt x="1" y="3778"/>
                  </a:cubicBezTo>
                  <a:cubicBezTo>
                    <a:pt x="77" y="3832"/>
                    <a:pt x="154" y="3909"/>
                    <a:pt x="248" y="3985"/>
                  </a:cubicBezTo>
                  <a:cubicBezTo>
                    <a:pt x="248" y="3963"/>
                    <a:pt x="248" y="3963"/>
                    <a:pt x="266" y="3963"/>
                  </a:cubicBezTo>
                  <a:cubicBezTo>
                    <a:pt x="1375" y="2705"/>
                    <a:pt x="2502" y="1448"/>
                    <a:pt x="3607" y="190"/>
                  </a:cubicBezTo>
                  <a:lnTo>
                    <a:pt x="3607" y="172"/>
                  </a:lnTo>
                  <a:cubicBezTo>
                    <a:pt x="3535" y="113"/>
                    <a:pt x="3458" y="59"/>
                    <a:pt x="3381" y="1"/>
                  </a:cubicBezTo>
                  <a:cubicBezTo>
                    <a:pt x="2800" y="659"/>
                    <a:pt x="2200" y="1335"/>
                    <a:pt x="1601" y="1993"/>
                  </a:cubicBezTo>
                  <a:cubicBezTo>
                    <a:pt x="1109" y="2556"/>
                    <a:pt x="623" y="3102"/>
                    <a:pt x="136" y="3647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2"/>
            <p:cNvSpPr/>
            <p:nvPr/>
          </p:nvSpPr>
          <p:spPr>
            <a:xfrm rot="-725329">
              <a:off x="1522002" y="1385748"/>
              <a:ext cx="261175" cy="289469"/>
            </a:xfrm>
            <a:custGeom>
              <a:avLst/>
              <a:gdLst/>
              <a:ahLst/>
              <a:cxnLst/>
              <a:rect l="l" t="t" r="r" b="b"/>
              <a:pathLst>
                <a:path w="3608" h="3999" extrusionOk="0">
                  <a:moveTo>
                    <a:pt x="1" y="3755"/>
                  </a:moveTo>
                  <a:lnTo>
                    <a:pt x="150" y="3904"/>
                  </a:lnTo>
                  <a:cubicBezTo>
                    <a:pt x="150" y="3904"/>
                    <a:pt x="150" y="3926"/>
                    <a:pt x="168" y="3926"/>
                  </a:cubicBezTo>
                  <a:cubicBezTo>
                    <a:pt x="186" y="3962"/>
                    <a:pt x="226" y="3980"/>
                    <a:pt x="262" y="3998"/>
                  </a:cubicBezTo>
                  <a:cubicBezTo>
                    <a:pt x="298" y="3944"/>
                    <a:pt x="339" y="3868"/>
                    <a:pt x="393" y="3832"/>
                  </a:cubicBezTo>
                  <a:cubicBezTo>
                    <a:pt x="1466" y="2610"/>
                    <a:pt x="2534" y="1407"/>
                    <a:pt x="3607" y="207"/>
                  </a:cubicBezTo>
                  <a:cubicBezTo>
                    <a:pt x="3585" y="167"/>
                    <a:pt x="3567" y="149"/>
                    <a:pt x="3549" y="131"/>
                  </a:cubicBezTo>
                  <a:cubicBezTo>
                    <a:pt x="3531" y="113"/>
                    <a:pt x="3531" y="95"/>
                    <a:pt x="3531" y="72"/>
                  </a:cubicBezTo>
                  <a:cubicBezTo>
                    <a:pt x="3472" y="54"/>
                    <a:pt x="3418" y="18"/>
                    <a:pt x="3382" y="0"/>
                  </a:cubicBezTo>
                  <a:cubicBezTo>
                    <a:pt x="2309" y="1199"/>
                    <a:pt x="1241" y="2403"/>
                    <a:pt x="150" y="3624"/>
                  </a:cubicBezTo>
                  <a:cubicBezTo>
                    <a:pt x="114" y="3660"/>
                    <a:pt x="55" y="3719"/>
                    <a:pt x="1" y="3755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2"/>
            <p:cNvSpPr/>
            <p:nvPr/>
          </p:nvSpPr>
          <p:spPr>
            <a:xfrm rot="-725329">
              <a:off x="1496092" y="1369084"/>
              <a:ext cx="259872" cy="289758"/>
            </a:xfrm>
            <a:custGeom>
              <a:avLst/>
              <a:gdLst/>
              <a:ahLst/>
              <a:cxnLst/>
              <a:rect l="l" t="t" r="r" b="b"/>
              <a:pathLst>
                <a:path w="3590" h="4003" extrusionOk="0">
                  <a:moveTo>
                    <a:pt x="3323" y="59"/>
                  </a:moveTo>
                  <a:cubicBezTo>
                    <a:pt x="2237" y="1276"/>
                    <a:pt x="1146" y="2497"/>
                    <a:pt x="55" y="3737"/>
                  </a:cubicBezTo>
                  <a:cubicBezTo>
                    <a:pt x="37" y="3755"/>
                    <a:pt x="19" y="3778"/>
                    <a:pt x="1" y="3814"/>
                  </a:cubicBezTo>
                  <a:cubicBezTo>
                    <a:pt x="78" y="3868"/>
                    <a:pt x="168" y="3944"/>
                    <a:pt x="244" y="4003"/>
                  </a:cubicBezTo>
                  <a:cubicBezTo>
                    <a:pt x="280" y="3944"/>
                    <a:pt x="339" y="3890"/>
                    <a:pt x="375" y="3832"/>
                  </a:cubicBezTo>
                  <a:cubicBezTo>
                    <a:pt x="1448" y="2628"/>
                    <a:pt x="2498" y="1447"/>
                    <a:pt x="3549" y="262"/>
                  </a:cubicBezTo>
                  <a:cubicBezTo>
                    <a:pt x="3571" y="244"/>
                    <a:pt x="3571" y="225"/>
                    <a:pt x="3589" y="207"/>
                  </a:cubicBezTo>
                  <a:cubicBezTo>
                    <a:pt x="3530" y="131"/>
                    <a:pt x="3458" y="77"/>
                    <a:pt x="3382" y="0"/>
                  </a:cubicBezTo>
                  <a:cubicBezTo>
                    <a:pt x="3364" y="18"/>
                    <a:pt x="3346" y="36"/>
                    <a:pt x="3323" y="59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2"/>
            <p:cNvSpPr/>
            <p:nvPr/>
          </p:nvSpPr>
          <p:spPr>
            <a:xfrm rot="-725329">
              <a:off x="1707724" y="1313647"/>
              <a:ext cx="85562" cy="82954"/>
            </a:xfrm>
            <a:custGeom>
              <a:avLst/>
              <a:gdLst/>
              <a:ahLst/>
              <a:cxnLst/>
              <a:rect l="l" t="t" r="r" b="b"/>
              <a:pathLst>
                <a:path w="1182" h="1146" extrusionOk="0">
                  <a:moveTo>
                    <a:pt x="280" y="96"/>
                  </a:moveTo>
                  <a:cubicBezTo>
                    <a:pt x="167" y="168"/>
                    <a:pt x="113" y="262"/>
                    <a:pt x="37" y="357"/>
                  </a:cubicBezTo>
                  <a:lnTo>
                    <a:pt x="1" y="393"/>
                  </a:lnTo>
                  <a:lnTo>
                    <a:pt x="862" y="1146"/>
                  </a:lnTo>
                  <a:cubicBezTo>
                    <a:pt x="920" y="1092"/>
                    <a:pt x="956" y="1033"/>
                    <a:pt x="1015" y="979"/>
                  </a:cubicBezTo>
                  <a:cubicBezTo>
                    <a:pt x="1069" y="921"/>
                    <a:pt x="1128" y="866"/>
                    <a:pt x="1164" y="772"/>
                  </a:cubicBezTo>
                  <a:cubicBezTo>
                    <a:pt x="1182" y="695"/>
                    <a:pt x="1164" y="619"/>
                    <a:pt x="1146" y="564"/>
                  </a:cubicBezTo>
                  <a:cubicBezTo>
                    <a:pt x="1128" y="528"/>
                    <a:pt x="1105" y="488"/>
                    <a:pt x="1069" y="452"/>
                  </a:cubicBezTo>
                  <a:cubicBezTo>
                    <a:pt x="956" y="339"/>
                    <a:pt x="826" y="226"/>
                    <a:pt x="695" y="114"/>
                  </a:cubicBezTo>
                  <a:cubicBezTo>
                    <a:pt x="600" y="37"/>
                    <a:pt x="451" y="1"/>
                    <a:pt x="339" y="55"/>
                  </a:cubicBezTo>
                  <a:cubicBezTo>
                    <a:pt x="316" y="78"/>
                    <a:pt x="298" y="96"/>
                    <a:pt x="280" y="96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2"/>
            <p:cNvSpPr/>
            <p:nvPr/>
          </p:nvSpPr>
          <p:spPr>
            <a:xfrm rot="-725329">
              <a:off x="1500370" y="1746414"/>
              <a:ext cx="38293" cy="40898"/>
            </a:xfrm>
            <a:custGeom>
              <a:avLst/>
              <a:gdLst/>
              <a:ahLst/>
              <a:cxnLst/>
              <a:rect l="l" t="t" r="r" b="b"/>
              <a:pathLst>
                <a:path w="529" h="565" extrusionOk="0">
                  <a:moveTo>
                    <a:pt x="398" y="132"/>
                  </a:moveTo>
                  <a:lnTo>
                    <a:pt x="226" y="1"/>
                  </a:lnTo>
                  <a:cubicBezTo>
                    <a:pt x="154" y="168"/>
                    <a:pt x="77" y="357"/>
                    <a:pt x="1" y="528"/>
                  </a:cubicBezTo>
                  <a:cubicBezTo>
                    <a:pt x="1" y="528"/>
                    <a:pt x="1" y="564"/>
                    <a:pt x="41" y="546"/>
                  </a:cubicBezTo>
                  <a:cubicBezTo>
                    <a:pt x="96" y="506"/>
                    <a:pt x="154" y="488"/>
                    <a:pt x="208" y="452"/>
                  </a:cubicBezTo>
                  <a:cubicBezTo>
                    <a:pt x="321" y="375"/>
                    <a:pt x="416" y="321"/>
                    <a:pt x="528" y="262"/>
                  </a:cubicBezTo>
                  <a:cubicBezTo>
                    <a:pt x="492" y="226"/>
                    <a:pt x="452" y="168"/>
                    <a:pt x="398" y="13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2"/>
            <p:cNvSpPr/>
            <p:nvPr/>
          </p:nvSpPr>
          <p:spPr>
            <a:xfrm rot="-725329">
              <a:off x="1505787" y="1664943"/>
              <a:ext cx="92729" cy="92436"/>
            </a:xfrm>
            <a:custGeom>
              <a:avLst/>
              <a:gdLst/>
              <a:ahLst/>
              <a:cxnLst/>
              <a:rect l="l" t="t" r="r" b="b"/>
              <a:pathLst>
                <a:path w="1281" h="1277" extrusionOk="0">
                  <a:moveTo>
                    <a:pt x="302" y="1276"/>
                  </a:moveTo>
                  <a:lnTo>
                    <a:pt x="0" y="1015"/>
                  </a:lnTo>
                  <a:cubicBezTo>
                    <a:pt x="0" y="1015"/>
                    <a:pt x="226" y="415"/>
                    <a:pt x="415" y="1"/>
                  </a:cubicBezTo>
                  <a:lnTo>
                    <a:pt x="1280" y="753"/>
                  </a:lnTo>
                  <a:cubicBezTo>
                    <a:pt x="1280" y="753"/>
                    <a:pt x="789" y="1033"/>
                    <a:pt x="302" y="1276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2"/>
            <p:cNvSpPr/>
            <p:nvPr/>
          </p:nvSpPr>
          <p:spPr>
            <a:xfrm rot="-725329">
              <a:off x="1570618" y="1153616"/>
              <a:ext cx="15057" cy="15056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208" y="113"/>
                  </a:moveTo>
                  <a:cubicBezTo>
                    <a:pt x="208" y="172"/>
                    <a:pt x="154" y="208"/>
                    <a:pt x="95" y="208"/>
                  </a:cubicBezTo>
                  <a:cubicBezTo>
                    <a:pt x="41" y="208"/>
                    <a:pt x="0" y="154"/>
                    <a:pt x="0" y="95"/>
                  </a:cubicBezTo>
                  <a:cubicBezTo>
                    <a:pt x="0" y="41"/>
                    <a:pt x="59" y="0"/>
                    <a:pt x="113" y="0"/>
                  </a:cubicBezTo>
                  <a:cubicBezTo>
                    <a:pt x="172" y="0"/>
                    <a:pt x="208" y="59"/>
                    <a:pt x="208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52"/>
            <p:cNvSpPr/>
            <p:nvPr/>
          </p:nvSpPr>
          <p:spPr>
            <a:xfrm rot="-725329">
              <a:off x="978057" y="1612805"/>
              <a:ext cx="16360" cy="16359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225" y="113"/>
                  </a:moveTo>
                  <a:cubicBezTo>
                    <a:pt x="207" y="171"/>
                    <a:pt x="171" y="226"/>
                    <a:pt x="113" y="207"/>
                  </a:cubicBezTo>
                  <a:cubicBezTo>
                    <a:pt x="59" y="207"/>
                    <a:pt x="0" y="153"/>
                    <a:pt x="0" y="95"/>
                  </a:cubicBezTo>
                  <a:cubicBezTo>
                    <a:pt x="23" y="41"/>
                    <a:pt x="59" y="0"/>
                    <a:pt x="113" y="0"/>
                  </a:cubicBezTo>
                  <a:cubicBezTo>
                    <a:pt x="189" y="18"/>
                    <a:pt x="225" y="59"/>
                    <a:pt x="225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2"/>
            <p:cNvSpPr/>
            <p:nvPr/>
          </p:nvSpPr>
          <p:spPr>
            <a:xfrm rot="-725329">
              <a:off x="1266747" y="884069"/>
              <a:ext cx="24539" cy="24539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38" y="190"/>
                  </a:moveTo>
                  <a:cubicBezTo>
                    <a:pt x="316" y="285"/>
                    <a:pt x="244" y="339"/>
                    <a:pt x="149" y="339"/>
                  </a:cubicBezTo>
                  <a:cubicBezTo>
                    <a:pt x="72" y="339"/>
                    <a:pt x="0" y="249"/>
                    <a:pt x="0" y="172"/>
                  </a:cubicBezTo>
                  <a:cubicBezTo>
                    <a:pt x="18" y="77"/>
                    <a:pt x="90" y="1"/>
                    <a:pt x="185" y="23"/>
                  </a:cubicBezTo>
                  <a:cubicBezTo>
                    <a:pt x="262" y="23"/>
                    <a:pt x="338" y="95"/>
                    <a:pt x="338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2"/>
            <p:cNvSpPr/>
            <p:nvPr/>
          </p:nvSpPr>
          <p:spPr>
            <a:xfrm rot="-725329">
              <a:off x="1433679" y="1706982"/>
              <a:ext cx="31344" cy="30040"/>
            </a:xfrm>
            <a:custGeom>
              <a:avLst/>
              <a:gdLst/>
              <a:ahLst/>
              <a:cxnLst/>
              <a:rect l="l" t="t" r="r" b="b"/>
              <a:pathLst>
                <a:path w="433" h="415" extrusionOk="0">
                  <a:moveTo>
                    <a:pt x="415" y="225"/>
                  </a:moveTo>
                  <a:cubicBezTo>
                    <a:pt x="415" y="338"/>
                    <a:pt x="320" y="415"/>
                    <a:pt x="207" y="415"/>
                  </a:cubicBezTo>
                  <a:cubicBezTo>
                    <a:pt x="95" y="415"/>
                    <a:pt x="0" y="302"/>
                    <a:pt x="23" y="189"/>
                  </a:cubicBezTo>
                  <a:cubicBezTo>
                    <a:pt x="23" y="77"/>
                    <a:pt x="113" y="0"/>
                    <a:pt x="225" y="0"/>
                  </a:cubicBezTo>
                  <a:cubicBezTo>
                    <a:pt x="338" y="23"/>
                    <a:pt x="433" y="113"/>
                    <a:pt x="415" y="225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2"/>
            <p:cNvSpPr/>
            <p:nvPr/>
          </p:nvSpPr>
          <p:spPr>
            <a:xfrm rot="-725329">
              <a:off x="1384604" y="822239"/>
              <a:ext cx="30113" cy="30112"/>
            </a:xfrm>
            <a:custGeom>
              <a:avLst/>
              <a:gdLst/>
              <a:ahLst/>
              <a:cxnLst/>
              <a:rect l="l" t="t" r="r" b="b"/>
              <a:pathLst>
                <a:path w="416" h="416" extrusionOk="0">
                  <a:moveTo>
                    <a:pt x="415" y="226"/>
                  </a:moveTo>
                  <a:cubicBezTo>
                    <a:pt x="397" y="339"/>
                    <a:pt x="303" y="416"/>
                    <a:pt x="190" y="416"/>
                  </a:cubicBezTo>
                  <a:cubicBezTo>
                    <a:pt x="77" y="416"/>
                    <a:pt x="1" y="303"/>
                    <a:pt x="1" y="190"/>
                  </a:cubicBezTo>
                  <a:cubicBezTo>
                    <a:pt x="19" y="78"/>
                    <a:pt x="113" y="1"/>
                    <a:pt x="226" y="1"/>
                  </a:cubicBezTo>
                  <a:cubicBezTo>
                    <a:pt x="339" y="19"/>
                    <a:pt x="415" y="114"/>
                    <a:pt x="415" y="226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2"/>
            <p:cNvSpPr/>
            <p:nvPr/>
          </p:nvSpPr>
          <p:spPr>
            <a:xfrm rot="-725329">
              <a:off x="1344844" y="887450"/>
              <a:ext cx="20341" cy="21643"/>
            </a:xfrm>
            <a:custGeom>
              <a:avLst/>
              <a:gdLst/>
              <a:ahLst/>
              <a:cxnLst/>
              <a:rect l="l" t="t" r="r" b="b"/>
              <a:pathLst>
                <a:path w="281" h="299" extrusionOk="0">
                  <a:moveTo>
                    <a:pt x="280" y="167"/>
                  </a:moveTo>
                  <a:cubicBezTo>
                    <a:pt x="280" y="244"/>
                    <a:pt x="208" y="298"/>
                    <a:pt x="131" y="280"/>
                  </a:cubicBezTo>
                  <a:cubicBezTo>
                    <a:pt x="55" y="280"/>
                    <a:pt x="1" y="226"/>
                    <a:pt x="1" y="149"/>
                  </a:cubicBezTo>
                  <a:cubicBezTo>
                    <a:pt x="19" y="55"/>
                    <a:pt x="77" y="1"/>
                    <a:pt x="149" y="19"/>
                  </a:cubicBezTo>
                  <a:cubicBezTo>
                    <a:pt x="226" y="19"/>
                    <a:pt x="280" y="95"/>
                    <a:pt x="280" y="16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2"/>
            <p:cNvSpPr/>
            <p:nvPr/>
          </p:nvSpPr>
          <p:spPr>
            <a:xfrm rot="-725329">
              <a:off x="1047814" y="1696518"/>
              <a:ext cx="31344" cy="31415"/>
            </a:xfrm>
            <a:custGeom>
              <a:avLst/>
              <a:gdLst/>
              <a:ahLst/>
              <a:cxnLst/>
              <a:rect l="l" t="t" r="r" b="b"/>
              <a:pathLst>
                <a:path w="433" h="434" extrusionOk="0">
                  <a:moveTo>
                    <a:pt x="415" y="226"/>
                  </a:moveTo>
                  <a:cubicBezTo>
                    <a:pt x="415" y="339"/>
                    <a:pt x="320" y="433"/>
                    <a:pt x="208" y="415"/>
                  </a:cubicBezTo>
                  <a:cubicBezTo>
                    <a:pt x="95" y="415"/>
                    <a:pt x="0" y="321"/>
                    <a:pt x="0" y="208"/>
                  </a:cubicBezTo>
                  <a:cubicBezTo>
                    <a:pt x="23" y="95"/>
                    <a:pt x="113" y="0"/>
                    <a:pt x="226" y="18"/>
                  </a:cubicBezTo>
                  <a:cubicBezTo>
                    <a:pt x="338" y="18"/>
                    <a:pt x="433" y="113"/>
                    <a:pt x="415" y="2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2"/>
            <p:cNvSpPr/>
            <p:nvPr/>
          </p:nvSpPr>
          <p:spPr>
            <a:xfrm rot="-725329">
              <a:off x="1500636" y="1055546"/>
              <a:ext cx="35325" cy="35324"/>
            </a:xfrm>
            <a:custGeom>
              <a:avLst/>
              <a:gdLst/>
              <a:ahLst/>
              <a:cxnLst/>
              <a:rect l="l" t="t" r="r" b="b"/>
              <a:pathLst>
                <a:path w="488" h="488" extrusionOk="0">
                  <a:moveTo>
                    <a:pt x="469" y="262"/>
                  </a:moveTo>
                  <a:cubicBezTo>
                    <a:pt x="469" y="375"/>
                    <a:pt x="356" y="487"/>
                    <a:pt x="226" y="469"/>
                  </a:cubicBezTo>
                  <a:cubicBezTo>
                    <a:pt x="95" y="469"/>
                    <a:pt x="0" y="357"/>
                    <a:pt x="18" y="226"/>
                  </a:cubicBezTo>
                  <a:cubicBezTo>
                    <a:pt x="18" y="95"/>
                    <a:pt x="131" y="0"/>
                    <a:pt x="262" y="0"/>
                  </a:cubicBezTo>
                  <a:cubicBezTo>
                    <a:pt x="397" y="18"/>
                    <a:pt x="487" y="131"/>
                    <a:pt x="469" y="26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2"/>
            <p:cNvSpPr/>
            <p:nvPr/>
          </p:nvSpPr>
          <p:spPr>
            <a:xfrm rot="-725329">
              <a:off x="1385782" y="900101"/>
              <a:ext cx="91136" cy="137460"/>
            </a:xfrm>
            <a:custGeom>
              <a:avLst/>
              <a:gdLst/>
              <a:ahLst/>
              <a:cxnLst/>
              <a:rect l="l" t="t" r="r" b="b"/>
              <a:pathLst>
                <a:path w="1259" h="1899" extrusionOk="0">
                  <a:moveTo>
                    <a:pt x="713" y="1"/>
                  </a:moveTo>
                  <a:cubicBezTo>
                    <a:pt x="677" y="623"/>
                    <a:pt x="884" y="920"/>
                    <a:pt x="1258" y="997"/>
                  </a:cubicBezTo>
                  <a:cubicBezTo>
                    <a:pt x="866" y="997"/>
                    <a:pt x="618" y="1277"/>
                    <a:pt x="546" y="1899"/>
                  </a:cubicBezTo>
                  <a:cubicBezTo>
                    <a:pt x="564" y="1277"/>
                    <a:pt x="415" y="961"/>
                    <a:pt x="1" y="884"/>
                  </a:cubicBezTo>
                  <a:cubicBezTo>
                    <a:pt x="393" y="866"/>
                    <a:pt x="641" y="623"/>
                    <a:pt x="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2"/>
            <p:cNvSpPr/>
            <p:nvPr/>
          </p:nvSpPr>
          <p:spPr>
            <a:xfrm rot="-725329">
              <a:off x="1086187" y="1747420"/>
              <a:ext cx="100909" cy="137460"/>
            </a:xfrm>
            <a:custGeom>
              <a:avLst/>
              <a:gdLst/>
              <a:ahLst/>
              <a:cxnLst/>
              <a:rect l="l" t="t" r="r" b="b"/>
              <a:pathLst>
                <a:path w="1394" h="1899" extrusionOk="0">
                  <a:moveTo>
                    <a:pt x="830" y="1"/>
                  </a:moveTo>
                  <a:cubicBezTo>
                    <a:pt x="753" y="623"/>
                    <a:pt x="961" y="921"/>
                    <a:pt x="1393" y="1033"/>
                  </a:cubicBezTo>
                  <a:cubicBezTo>
                    <a:pt x="943" y="1015"/>
                    <a:pt x="659" y="1259"/>
                    <a:pt x="546" y="1899"/>
                  </a:cubicBezTo>
                  <a:cubicBezTo>
                    <a:pt x="605" y="1277"/>
                    <a:pt x="451" y="939"/>
                    <a:pt x="1" y="848"/>
                  </a:cubicBezTo>
                  <a:cubicBezTo>
                    <a:pt x="433" y="848"/>
                    <a:pt x="717" y="600"/>
                    <a:pt x="830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2"/>
            <p:cNvSpPr/>
            <p:nvPr/>
          </p:nvSpPr>
          <p:spPr>
            <a:xfrm rot="-725329">
              <a:off x="909759" y="780683"/>
              <a:ext cx="53277" cy="116830"/>
            </a:xfrm>
            <a:custGeom>
              <a:avLst/>
              <a:gdLst/>
              <a:ahLst/>
              <a:cxnLst/>
              <a:rect l="l" t="t" r="r" b="b"/>
              <a:pathLst>
                <a:path w="736" h="1614" extrusionOk="0">
                  <a:moveTo>
                    <a:pt x="735" y="0"/>
                  </a:moveTo>
                  <a:cubicBezTo>
                    <a:pt x="735" y="0"/>
                    <a:pt x="717" y="0"/>
                    <a:pt x="658" y="36"/>
                  </a:cubicBezTo>
                  <a:cubicBezTo>
                    <a:pt x="640" y="59"/>
                    <a:pt x="622" y="77"/>
                    <a:pt x="582" y="95"/>
                  </a:cubicBezTo>
                  <a:cubicBezTo>
                    <a:pt x="564" y="113"/>
                    <a:pt x="546" y="149"/>
                    <a:pt x="510" y="171"/>
                  </a:cubicBezTo>
                  <a:cubicBezTo>
                    <a:pt x="492" y="207"/>
                    <a:pt x="451" y="244"/>
                    <a:pt x="415" y="284"/>
                  </a:cubicBezTo>
                  <a:cubicBezTo>
                    <a:pt x="397" y="338"/>
                    <a:pt x="356" y="374"/>
                    <a:pt x="338" y="415"/>
                  </a:cubicBezTo>
                  <a:cubicBezTo>
                    <a:pt x="320" y="469"/>
                    <a:pt x="284" y="510"/>
                    <a:pt x="266" y="564"/>
                  </a:cubicBezTo>
                  <a:cubicBezTo>
                    <a:pt x="244" y="622"/>
                    <a:pt x="226" y="676"/>
                    <a:pt x="190" y="712"/>
                  </a:cubicBezTo>
                  <a:cubicBezTo>
                    <a:pt x="172" y="771"/>
                    <a:pt x="154" y="825"/>
                    <a:pt x="131" y="884"/>
                  </a:cubicBezTo>
                  <a:cubicBezTo>
                    <a:pt x="113" y="938"/>
                    <a:pt x="113" y="996"/>
                    <a:pt x="95" y="1032"/>
                  </a:cubicBezTo>
                  <a:cubicBezTo>
                    <a:pt x="59" y="1145"/>
                    <a:pt x="41" y="1240"/>
                    <a:pt x="41" y="1334"/>
                  </a:cubicBezTo>
                  <a:cubicBezTo>
                    <a:pt x="18" y="1411"/>
                    <a:pt x="18" y="1483"/>
                    <a:pt x="0" y="1524"/>
                  </a:cubicBezTo>
                  <a:lnTo>
                    <a:pt x="0" y="1614"/>
                  </a:lnTo>
                  <a:cubicBezTo>
                    <a:pt x="0" y="1614"/>
                    <a:pt x="18" y="1578"/>
                    <a:pt x="41" y="1542"/>
                  </a:cubicBezTo>
                  <a:cubicBezTo>
                    <a:pt x="59" y="1524"/>
                    <a:pt x="59" y="1483"/>
                    <a:pt x="77" y="1447"/>
                  </a:cubicBezTo>
                  <a:cubicBezTo>
                    <a:pt x="95" y="1429"/>
                    <a:pt x="95" y="1389"/>
                    <a:pt x="113" y="1352"/>
                  </a:cubicBezTo>
                  <a:cubicBezTo>
                    <a:pt x="131" y="1316"/>
                    <a:pt x="154" y="1258"/>
                    <a:pt x="172" y="1222"/>
                  </a:cubicBezTo>
                  <a:cubicBezTo>
                    <a:pt x="190" y="1186"/>
                    <a:pt x="208" y="1127"/>
                    <a:pt x="226" y="1091"/>
                  </a:cubicBezTo>
                  <a:cubicBezTo>
                    <a:pt x="266" y="978"/>
                    <a:pt x="302" y="884"/>
                    <a:pt x="338" y="771"/>
                  </a:cubicBezTo>
                  <a:cubicBezTo>
                    <a:pt x="356" y="735"/>
                    <a:pt x="379" y="676"/>
                    <a:pt x="397" y="622"/>
                  </a:cubicBezTo>
                  <a:cubicBezTo>
                    <a:pt x="415" y="600"/>
                    <a:pt x="415" y="582"/>
                    <a:pt x="433" y="546"/>
                  </a:cubicBezTo>
                  <a:cubicBezTo>
                    <a:pt x="433" y="528"/>
                    <a:pt x="451" y="510"/>
                    <a:pt x="451" y="487"/>
                  </a:cubicBezTo>
                  <a:cubicBezTo>
                    <a:pt x="492" y="433"/>
                    <a:pt x="510" y="397"/>
                    <a:pt x="528" y="338"/>
                  </a:cubicBezTo>
                  <a:cubicBezTo>
                    <a:pt x="528" y="320"/>
                    <a:pt x="546" y="302"/>
                    <a:pt x="546" y="284"/>
                  </a:cubicBezTo>
                  <a:cubicBezTo>
                    <a:pt x="564" y="262"/>
                    <a:pt x="564" y="244"/>
                    <a:pt x="582" y="226"/>
                  </a:cubicBezTo>
                  <a:cubicBezTo>
                    <a:pt x="582" y="207"/>
                    <a:pt x="604" y="189"/>
                    <a:pt x="604" y="171"/>
                  </a:cubicBezTo>
                  <a:cubicBezTo>
                    <a:pt x="622" y="171"/>
                    <a:pt x="622" y="149"/>
                    <a:pt x="640" y="131"/>
                  </a:cubicBezTo>
                  <a:cubicBezTo>
                    <a:pt x="658" y="95"/>
                    <a:pt x="676" y="77"/>
                    <a:pt x="676" y="59"/>
                  </a:cubicBezTo>
                  <a:cubicBezTo>
                    <a:pt x="717" y="18"/>
                    <a:pt x="73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2"/>
            <p:cNvSpPr/>
            <p:nvPr/>
          </p:nvSpPr>
          <p:spPr>
            <a:xfrm rot="-725329">
              <a:off x="936040" y="1037504"/>
              <a:ext cx="529010" cy="537171"/>
            </a:xfrm>
            <a:custGeom>
              <a:avLst/>
              <a:gdLst/>
              <a:ahLst/>
              <a:cxnLst/>
              <a:rect l="l" t="t" r="r" b="b"/>
              <a:pathLst>
                <a:path w="7308" h="7421" extrusionOk="0">
                  <a:moveTo>
                    <a:pt x="7155" y="3458"/>
                  </a:moveTo>
                  <a:cubicBezTo>
                    <a:pt x="7308" y="5410"/>
                    <a:pt x="5861" y="7136"/>
                    <a:pt x="3927" y="7272"/>
                  </a:cubicBezTo>
                  <a:cubicBezTo>
                    <a:pt x="1989" y="7420"/>
                    <a:pt x="298" y="5937"/>
                    <a:pt x="150" y="3981"/>
                  </a:cubicBezTo>
                  <a:cubicBezTo>
                    <a:pt x="1" y="2011"/>
                    <a:pt x="1448" y="303"/>
                    <a:pt x="3382" y="150"/>
                  </a:cubicBezTo>
                  <a:cubicBezTo>
                    <a:pt x="5316" y="1"/>
                    <a:pt x="7006" y="1484"/>
                    <a:pt x="7155" y="3458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2"/>
            <p:cNvSpPr/>
            <p:nvPr/>
          </p:nvSpPr>
          <p:spPr>
            <a:xfrm rot="-725329">
              <a:off x="1025580" y="1270786"/>
              <a:ext cx="372363" cy="221644"/>
            </a:xfrm>
            <a:custGeom>
              <a:avLst/>
              <a:gdLst/>
              <a:ahLst/>
              <a:cxnLst/>
              <a:rect l="l" t="t" r="r" b="b"/>
              <a:pathLst>
                <a:path w="5144" h="3062" extrusionOk="0">
                  <a:moveTo>
                    <a:pt x="2461" y="3044"/>
                  </a:moveTo>
                  <a:cubicBezTo>
                    <a:pt x="1988" y="3003"/>
                    <a:pt x="1537" y="2836"/>
                    <a:pt x="1199" y="2552"/>
                  </a:cubicBezTo>
                  <a:cubicBezTo>
                    <a:pt x="956" y="2349"/>
                    <a:pt x="730" y="2083"/>
                    <a:pt x="600" y="1858"/>
                  </a:cubicBezTo>
                  <a:cubicBezTo>
                    <a:pt x="487" y="1673"/>
                    <a:pt x="0" y="677"/>
                    <a:pt x="167" y="393"/>
                  </a:cubicBezTo>
                  <a:cubicBezTo>
                    <a:pt x="185" y="357"/>
                    <a:pt x="244" y="321"/>
                    <a:pt x="320" y="339"/>
                  </a:cubicBezTo>
                  <a:lnTo>
                    <a:pt x="374" y="339"/>
                  </a:lnTo>
                  <a:lnTo>
                    <a:pt x="374" y="339"/>
                  </a:lnTo>
                  <a:cubicBezTo>
                    <a:pt x="433" y="357"/>
                    <a:pt x="505" y="470"/>
                    <a:pt x="523" y="546"/>
                  </a:cubicBezTo>
                  <a:cubicBezTo>
                    <a:pt x="546" y="582"/>
                    <a:pt x="564" y="618"/>
                    <a:pt x="564" y="659"/>
                  </a:cubicBezTo>
                  <a:cubicBezTo>
                    <a:pt x="618" y="826"/>
                    <a:pt x="658" y="997"/>
                    <a:pt x="730" y="1164"/>
                  </a:cubicBezTo>
                  <a:cubicBezTo>
                    <a:pt x="1051" y="1971"/>
                    <a:pt x="1709" y="2516"/>
                    <a:pt x="2439" y="2575"/>
                  </a:cubicBezTo>
                  <a:lnTo>
                    <a:pt x="2664" y="2575"/>
                  </a:lnTo>
                  <a:cubicBezTo>
                    <a:pt x="2854" y="2575"/>
                    <a:pt x="3061" y="2552"/>
                    <a:pt x="3268" y="2480"/>
                  </a:cubicBezTo>
                  <a:cubicBezTo>
                    <a:pt x="3926" y="2255"/>
                    <a:pt x="4413" y="1673"/>
                    <a:pt x="4621" y="844"/>
                  </a:cubicBezTo>
                  <a:cubicBezTo>
                    <a:pt x="4657" y="731"/>
                    <a:pt x="4657" y="618"/>
                    <a:pt x="4675" y="506"/>
                  </a:cubicBezTo>
                  <a:lnTo>
                    <a:pt x="4693" y="470"/>
                  </a:lnTo>
                  <a:lnTo>
                    <a:pt x="4693" y="298"/>
                  </a:lnTo>
                  <a:cubicBezTo>
                    <a:pt x="4715" y="262"/>
                    <a:pt x="4715" y="208"/>
                    <a:pt x="4715" y="168"/>
                  </a:cubicBezTo>
                  <a:cubicBezTo>
                    <a:pt x="4715" y="95"/>
                    <a:pt x="4805" y="1"/>
                    <a:pt x="4900" y="1"/>
                  </a:cubicBezTo>
                  <a:lnTo>
                    <a:pt x="4941" y="1"/>
                  </a:lnTo>
                  <a:cubicBezTo>
                    <a:pt x="5031" y="1"/>
                    <a:pt x="5107" y="55"/>
                    <a:pt x="5125" y="150"/>
                  </a:cubicBezTo>
                  <a:cubicBezTo>
                    <a:pt x="5144" y="244"/>
                    <a:pt x="5144" y="357"/>
                    <a:pt x="5125" y="452"/>
                  </a:cubicBezTo>
                  <a:cubicBezTo>
                    <a:pt x="5053" y="1484"/>
                    <a:pt x="4490" y="2421"/>
                    <a:pt x="3719" y="2800"/>
                  </a:cubicBezTo>
                  <a:cubicBezTo>
                    <a:pt x="3453" y="2931"/>
                    <a:pt x="3115" y="3025"/>
                    <a:pt x="2818" y="3044"/>
                  </a:cubicBezTo>
                  <a:cubicBezTo>
                    <a:pt x="2705" y="3062"/>
                    <a:pt x="2574" y="3062"/>
                    <a:pt x="2461" y="304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2"/>
            <p:cNvSpPr/>
            <p:nvPr/>
          </p:nvSpPr>
          <p:spPr>
            <a:xfrm rot="-725329">
              <a:off x="1081725" y="1186577"/>
              <a:ext cx="60082" cy="118567"/>
            </a:xfrm>
            <a:custGeom>
              <a:avLst/>
              <a:gdLst/>
              <a:ahLst/>
              <a:cxnLst/>
              <a:rect l="l" t="t" r="r" b="b"/>
              <a:pathLst>
                <a:path w="830" h="1638" extrusionOk="0">
                  <a:moveTo>
                    <a:pt x="451" y="1637"/>
                  </a:moveTo>
                  <a:cubicBezTo>
                    <a:pt x="379" y="1619"/>
                    <a:pt x="302" y="1579"/>
                    <a:pt x="266" y="1524"/>
                  </a:cubicBezTo>
                  <a:cubicBezTo>
                    <a:pt x="95" y="1353"/>
                    <a:pt x="41" y="1128"/>
                    <a:pt x="23" y="920"/>
                  </a:cubicBezTo>
                  <a:cubicBezTo>
                    <a:pt x="0" y="736"/>
                    <a:pt x="0" y="564"/>
                    <a:pt x="41" y="398"/>
                  </a:cubicBezTo>
                  <a:cubicBezTo>
                    <a:pt x="77" y="267"/>
                    <a:pt x="113" y="154"/>
                    <a:pt x="190" y="78"/>
                  </a:cubicBezTo>
                  <a:cubicBezTo>
                    <a:pt x="248" y="19"/>
                    <a:pt x="320" y="1"/>
                    <a:pt x="379" y="1"/>
                  </a:cubicBezTo>
                  <a:cubicBezTo>
                    <a:pt x="451" y="1"/>
                    <a:pt x="510" y="41"/>
                    <a:pt x="564" y="96"/>
                  </a:cubicBezTo>
                  <a:cubicBezTo>
                    <a:pt x="735" y="339"/>
                    <a:pt x="789" y="492"/>
                    <a:pt x="812" y="808"/>
                  </a:cubicBezTo>
                  <a:cubicBezTo>
                    <a:pt x="830" y="979"/>
                    <a:pt x="812" y="1168"/>
                    <a:pt x="753" y="1317"/>
                  </a:cubicBezTo>
                  <a:cubicBezTo>
                    <a:pt x="717" y="1394"/>
                    <a:pt x="676" y="1466"/>
                    <a:pt x="622" y="1543"/>
                  </a:cubicBezTo>
                  <a:cubicBezTo>
                    <a:pt x="564" y="1597"/>
                    <a:pt x="510" y="1637"/>
                    <a:pt x="451" y="163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2"/>
            <p:cNvSpPr/>
            <p:nvPr/>
          </p:nvSpPr>
          <p:spPr>
            <a:xfrm rot="-725329">
              <a:off x="1212439" y="1147649"/>
              <a:ext cx="59792" cy="118133"/>
            </a:xfrm>
            <a:custGeom>
              <a:avLst/>
              <a:gdLst/>
              <a:ahLst/>
              <a:cxnLst/>
              <a:rect l="l" t="t" r="r" b="b"/>
              <a:pathLst>
                <a:path w="826" h="1632" extrusionOk="0">
                  <a:moveTo>
                    <a:pt x="434" y="1632"/>
                  </a:moveTo>
                  <a:cubicBezTo>
                    <a:pt x="375" y="1632"/>
                    <a:pt x="303" y="1596"/>
                    <a:pt x="244" y="1519"/>
                  </a:cubicBezTo>
                  <a:cubicBezTo>
                    <a:pt x="190" y="1447"/>
                    <a:pt x="132" y="1334"/>
                    <a:pt x="78" y="1181"/>
                  </a:cubicBezTo>
                  <a:cubicBezTo>
                    <a:pt x="60" y="1109"/>
                    <a:pt x="37" y="1014"/>
                    <a:pt x="19" y="956"/>
                  </a:cubicBezTo>
                  <a:lnTo>
                    <a:pt x="19" y="884"/>
                  </a:lnTo>
                  <a:lnTo>
                    <a:pt x="19" y="866"/>
                  </a:lnTo>
                  <a:lnTo>
                    <a:pt x="19" y="866"/>
                  </a:lnTo>
                  <a:cubicBezTo>
                    <a:pt x="19" y="600"/>
                    <a:pt x="1" y="356"/>
                    <a:pt x="150" y="131"/>
                  </a:cubicBezTo>
                  <a:cubicBezTo>
                    <a:pt x="190" y="77"/>
                    <a:pt x="244" y="0"/>
                    <a:pt x="357" y="0"/>
                  </a:cubicBezTo>
                  <a:lnTo>
                    <a:pt x="375" y="0"/>
                  </a:lnTo>
                  <a:cubicBezTo>
                    <a:pt x="452" y="18"/>
                    <a:pt x="510" y="36"/>
                    <a:pt x="564" y="113"/>
                  </a:cubicBezTo>
                  <a:cubicBezTo>
                    <a:pt x="736" y="302"/>
                    <a:pt x="790" y="528"/>
                    <a:pt x="808" y="753"/>
                  </a:cubicBezTo>
                  <a:cubicBezTo>
                    <a:pt x="826" y="920"/>
                    <a:pt x="826" y="1091"/>
                    <a:pt x="772" y="1276"/>
                  </a:cubicBezTo>
                  <a:cubicBezTo>
                    <a:pt x="736" y="1370"/>
                    <a:pt x="695" y="1465"/>
                    <a:pt x="623" y="1560"/>
                  </a:cubicBezTo>
                  <a:cubicBezTo>
                    <a:pt x="564" y="1632"/>
                    <a:pt x="488" y="1632"/>
                    <a:pt x="434" y="163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2"/>
            <p:cNvSpPr/>
            <p:nvPr/>
          </p:nvSpPr>
          <p:spPr>
            <a:xfrm rot="-725329">
              <a:off x="952507" y="1166276"/>
              <a:ext cx="86865" cy="168441"/>
            </a:xfrm>
            <a:custGeom>
              <a:avLst/>
              <a:gdLst/>
              <a:ahLst/>
              <a:cxnLst/>
              <a:rect l="l" t="t" r="r" b="b"/>
              <a:pathLst>
                <a:path w="1200" h="2327" extrusionOk="0">
                  <a:moveTo>
                    <a:pt x="1200" y="0"/>
                  </a:moveTo>
                  <a:cubicBezTo>
                    <a:pt x="1200" y="1"/>
                    <a:pt x="1199" y="18"/>
                    <a:pt x="1182" y="18"/>
                  </a:cubicBezTo>
                  <a:cubicBezTo>
                    <a:pt x="1164" y="36"/>
                    <a:pt x="1146" y="54"/>
                    <a:pt x="1110" y="72"/>
                  </a:cubicBezTo>
                  <a:cubicBezTo>
                    <a:pt x="1087" y="95"/>
                    <a:pt x="1051" y="131"/>
                    <a:pt x="1015" y="167"/>
                  </a:cubicBezTo>
                  <a:cubicBezTo>
                    <a:pt x="997" y="167"/>
                    <a:pt x="974" y="185"/>
                    <a:pt x="938" y="208"/>
                  </a:cubicBezTo>
                  <a:cubicBezTo>
                    <a:pt x="920" y="226"/>
                    <a:pt x="902" y="244"/>
                    <a:pt x="884" y="280"/>
                  </a:cubicBezTo>
                  <a:cubicBezTo>
                    <a:pt x="862" y="298"/>
                    <a:pt x="826" y="320"/>
                    <a:pt x="808" y="338"/>
                  </a:cubicBezTo>
                  <a:cubicBezTo>
                    <a:pt x="790" y="374"/>
                    <a:pt x="749" y="393"/>
                    <a:pt x="731" y="411"/>
                  </a:cubicBezTo>
                  <a:cubicBezTo>
                    <a:pt x="713" y="451"/>
                    <a:pt x="677" y="469"/>
                    <a:pt x="659" y="505"/>
                  </a:cubicBezTo>
                  <a:cubicBezTo>
                    <a:pt x="636" y="523"/>
                    <a:pt x="600" y="564"/>
                    <a:pt x="582" y="600"/>
                  </a:cubicBezTo>
                  <a:cubicBezTo>
                    <a:pt x="524" y="658"/>
                    <a:pt x="488" y="731"/>
                    <a:pt x="433" y="789"/>
                  </a:cubicBezTo>
                  <a:cubicBezTo>
                    <a:pt x="433" y="807"/>
                    <a:pt x="411" y="825"/>
                    <a:pt x="393" y="843"/>
                  </a:cubicBezTo>
                  <a:cubicBezTo>
                    <a:pt x="393" y="861"/>
                    <a:pt x="375" y="884"/>
                    <a:pt x="375" y="902"/>
                  </a:cubicBezTo>
                  <a:cubicBezTo>
                    <a:pt x="339" y="938"/>
                    <a:pt x="321" y="974"/>
                    <a:pt x="298" y="1015"/>
                  </a:cubicBezTo>
                  <a:cubicBezTo>
                    <a:pt x="280" y="1051"/>
                    <a:pt x="262" y="1087"/>
                    <a:pt x="244" y="1127"/>
                  </a:cubicBezTo>
                  <a:lnTo>
                    <a:pt x="226" y="1163"/>
                  </a:lnTo>
                  <a:lnTo>
                    <a:pt x="226" y="1181"/>
                  </a:lnTo>
                  <a:cubicBezTo>
                    <a:pt x="208" y="1199"/>
                    <a:pt x="208" y="1222"/>
                    <a:pt x="186" y="1240"/>
                  </a:cubicBezTo>
                  <a:cubicBezTo>
                    <a:pt x="186" y="1258"/>
                    <a:pt x="168" y="1276"/>
                    <a:pt x="168" y="1294"/>
                  </a:cubicBezTo>
                  <a:cubicBezTo>
                    <a:pt x="149" y="1312"/>
                    <a:pt x="149" y="1335"/>
                    <a:pt x="149" y="1353"/>
                  </a:cubicBezTo>
                  <a:cubicBezTo>
                    <a:pt x="131" y="1407"/>
                    <a:pt x="113" y="1447"/>
                    <a:pt x="113" y="1483"/>
                  </a:cubicBezTo>
                  <a:cubicBezTo>
                    <a:pt x="95" y="1519"/>
                    <a:pt x="73" y="1560"/>
                    <a:pt x="73" y="1596"/>
                  </a:cubicBezTo>
                  <a:cubicBezTo>
                    <a:pt x="73" y="1614"/>
                    <a:pt x="55" y="1632"/>
                    <a:pt x="55" y="1650"/>
                  </a:cubicBezTo>
                  <a:cubicBezTo>
                    <a:pt x="55" y="1673"/>
                    <a:pt x="55" y="1691"/>
                    <a:pt x="37" y="1709"/>
                  </a:cubicBezTo>
                  <a:cubicBezTo>
                    <a:pt x="37" y="1745"/>
                    <a:pt x="37" y="1763"/>
                    <a:pt x="19" y="1803"/>
                  </a:cubicBezTo>
                  <a:lnTo>
                    <a:pt x="19" y="1916"/>
                  </a:lnTo>
                  <a:lnTo>
                    <a:pt x="19" y="1952"/>
                  </a:lnTo>
                  <a:cubicBezTo>
                    <a:pt x="19" y="1970"/>
                    <a:pt x="1" y="1988"/>
                    <a:pt x="1" y="1988"/>
                  </a:cubicBezTo>
                  <a:lnTo>
                    <a:pt x="1" y="2083"/>
                  </a:lnTo>
                  <a:lnTo>
                    <a:pt x="1" y="2160"/>
                  </a:lnTo>
                  <a:cubicBezTo>
                    <a:pt x="1" y="2178"/>
                    <a:pt x="1" y="2196"/>
                    <a:pt x="19" y="2214"/>
                  </a:cubicBezTo>
                  <a:lnTo>
                    <a:pt x="19" y="2308"/>
                  </a:lnTo>
                  <a:lnTo>
                    <a:pt x="19" y="2326"/>
                  </a:lnTo>
                  <a:lnTo>
                    <a:pt x="37" y="2308"/>
                  </a:lnTo>
                  <a:cubicBezTo>
                    <a:pt x="37" y="2290"/>
                    <a:pt x="37" y="2254"/>
                    <a:pt x="55" y="2214"/>
                  </a:cubicBezTo>
                  <a:lnTo>
                    <a:pt x="55" y="2160"/>
                  </a:lnTo>
                  <a:cubicBezTo>
                    <a:pt x="55" y="2141"/>
                    <a:pt x="73" y="2123"/>
                    <a:pt x="73" y="2083"/>
                  </a:cubicBezTo>
                  <a:cubicBezTo>
                    <a:pt x="73" y="2065"/>
                    <a:pt x="95" y="2047"/>
                    <a:pt x="95" y="2011"/>
                  </a:cubicBezTo>
                  <a:cubicBezTo>
                    <a:pt x="95" y="1988"/>
                    <a:pt x="113" y="1952"/>
                    <a:pt x="113" y="1934"/>
                  </a:cubicBezTo>
                  <a:cubicBezTo>
                    <a:pt x="131" y="1898"/>
                    <a:pt x="131" y="1858"/>
                    <a:pt x="149" y="1839"/>
                  </a:cubicBezTo>
                  <a:cubicBezTo>
                    <a:pt x="149" y="1803"/>
                    <a:pt x="168" y="1763"/>
                    <a:pt x="186" y="1745"/>
                  </a:cubicBezTo>
                  <a:cubicBezTo>
                    <a:pt x="186" y="1727"/>
                    <a:pt x="186" y="1709"/>
                    <a:pt x="208" y="1691"/>
                  </a:cubicBezTo>
                  <a:cubicBezTo>
                    <a:pt x="208" y="1673"/>
                    <a:pt x="208" y="1650"/>
                    <a:pt x="226" y="1632"/>
                  </a:cubicBezTo>
                  <a:cubicBezTo>
                    <a:pt x="226" y="1596"/>
                    <a:pt x="244" y="1560"/>
                    <a:pt x="262" y="1537"/>
                  </a:cubicBezTo>
                  <a:cubicBezTo>
                    <a:pt x="280" y="1465"/>
                    <a:pt x="321" y="1389"/>
                    <a:pt x="357" y="1312"/>
                  </a:cubicBezTo>
                  <a:cubicBezTo>
                    <a:pt x="357" y="1294"/>
                    <a:pt x="375" y="1276"/>
                    <a:pt x="375" y="1258"/>
                  </a:cubicBezTo>
                  <a:lnTo>
                    <a:pt x="393" y="1240"/>
                  </a:lnTo>
                  <a:lnTo>
                    <a:pt x="411" y="1199"/>
                  </a:lnTo>
                  <a:cubicBezTo>
                    <a:pt x="433" y="1163"/>
                    <a:pt x="452" y="1145"/>
                    <a:pt x="470" y="1109"/>
                  </a:cubicBezTo>
                  <a:cubicBezTo>
                    <a:pt x="488" y="1069"/>
                    <a:pt x="506" y="1033"/>
                    <a:pt x="524" y="997"/>
                  </a:cubicBezTo>
                  <a:cubicBezTo>
                    <a:pt x="546" y="974"/>
                    <a:pt x="546" y="956"/>
                    <a:pt x="564" y="938"/>
                  </a:cubicBezTo>
                  <a:cubicBezTo>
                    <a:pt x="564" y="920"/>
                    <a:pt x="582" y="902"/>
                    <a:pt x="582" y="884"/>
                  </a:cubicBezTo>
                  <a:cubicBezTo>
                    <a:pt x="600" y="884"/>
                    <a:pt x="600" y="861"/>
                    <a:pt x="618" y="843"/>
                  </a:cubicBezTo>
                  <a:cubicBezTo>
                    <a:pt x="636" y="825"/>
                    <a:pt x="636" y="807"/>
                    <a:pt x="659" y="789"/>
                  </a:cubicBezTo>
                  <a:cubicBezTo>
                    <a:pt x="677" y="749"/>
                    <a:pt x="695" y="731"/>
                    <a:pt x="713" y="695"/>
                  </a:cubicBezTo>
                  <a:cubicBezTo>
                    <a:pt x="731" y="658"/>
                    <a:pt x="749" y="636"/>
                    <a:pt x="790" y="600"/>
                  </a:cubicBezTo>
                  <a:cubicBezTo>
                    <a:pt x="808" y="564"/>
                    <a:pt x="826" y="546"/>
                    <a:pt x="844" y="505"/>
                  </a:cubicBezTo>
                  <a:cubicBezTo>
                    <a:pt x="884" y="451"/>
                    <a:pt x="920" y="393"/>
                    <a:pt x="956" y="338"/>
                  </a:cubicBezTo>
                  <a:cubicBezTo>
                    <a:pt x="974" y="320"/>
                    <a:pt x="997" y="298"/>
                    <a:pt x="1015" y="280"/>
                  </a:cubicBezTo>
                  <a:cubicBezTo>
                    <a:pt x="1033" y="244"/>
                    <a:pt x="1051" y="226"/>
                    <a:pt x="1051" y="208"/>
                  </a:cubicBezTo>
                  <a:cubicBezTo>
                    <a:pt x="1087" y="167"/>
                    <a:pt x="1110" y="131"/>
                    <a:pt x="1146" y="95"/>
                  </a:cubicBezTo>
                  <a:cubicBezTo>
                    <a:pt x="1164" y="72"/>
                    <a:pt x="1182" y="54"/>
                    <a:pt x="1182" y="36"/>
                  </a:cubicBezTo>
                  <a:cubicBezTo>
                    <a:pt x="1199" y="19"/>
                    <a:pt x="1200" y="2"/>
                    <a:pt x="12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2"/>
            <p:cNvSpPr/>
            <p:nvPr/>
          </p:nvSpPr>
          <p:spPr>
            <a:xfrm rot="-725329">
              <a:off x="1034426" y="1120462"/>
              <a:ext cx="23236" cy="19037"/>
            </a:xfrm>
            <a:custGeom>
              <a:avLst/>
              <a:gdLst/>
              <a:ahLst/>
              <a:cxnLst/>
              <a:rect l="l" t="t" r="r" b="b"/>
              <a:pathLst>
                <a:path w="321" h="263" extrusionOk="0">
                  <a:moveTo>
                    <a:pt x="298" y="1"/>
                  </a:moveTo>
                  <a:cubicBezTo>
                    <a:pt x="280" y="1"/>
                    <a:pt x="280" y="1"/>
                    <a:pt x="262" y="19"/>
                  </a:cubicBezTo>
                  <a:lnTo>
                    <a:pt x="208" y="19"/>
                  </a:lnTo>
                  <a:cubicBezTo>
                    <a:pt x="208" y="37"/>
                    <a:pt x="186" y="37"/>
                    <a:pt x="186" y="37"/>
                  </a:cubicBezTo>
                  <a:cubicBezTo>
                    <a:pt x="150" y="55"/>
                    <a:pt x="131" y="55"/>
                    <a:pt x="113" y="73"/>
                  </a:cubicBezTo>
                  <a:lnTo>
                    <a:pt x="73" y="113"/>
                  </a:lnTo>
                  <a:lnTo>
                    <a:pt x="55" y="131"/>
                  </a:lnTo>
                  <a:cubicBezTo>
                    <a:pt x="37" y="149"/>
                    <a:pt x="37" y="149"/>
                    <a:pt x="37" y="167"/>
                  </a:cubicBezTo>
                  <a:cubicBezTo>
                    <a:pt x="19" y="167"/>
                    <a:pt x="19" y="185"/>
                    <a:pt x="19" y="208"/>
                  </a:cubicBezTo>
                  <a:lnTo>
                    <a:pt x="1" y="208"/>
                  </a:lnTo>
                  <a:lnTo>
                    <a:pt x="1" y="226"/>
                  </a:lnTo>
                  <a:lnTo>
                    <a:pt x="1" y="244"/>
                  </a:lnTo>
                  <a:lnTo>
                    <a:pt x="1" y="262"/>
                  </a:lnTo>
                  <a:lnTo>
                    <a:pt x="55" y="262"/>
                  </a:lnTo>
                  <a:lnTo>
                    <a:pt x="73" y="244"/>
                  </a:lnTo>
                  <a:lnTo>
                    <a:pt x="95" y="244"/>
                  </a:lnTo>
                  <a:cubicBezTo>
                    <a:pt x="113" y="226"/>
                    <a:pt x="113" y="226"/>
                    <a:pt x="131" y="226"/>
                  </a:cubicBezTo>
                  <a:lnTo>
                    <a:pt x="150" y="208"/>
                  </a:lnTo>
                  <a:cubicBezTo>
                    <a:pt x="168" y="208"/>
                    <a:pt x="186" y="185"/>
                    <a:pt x="186" y="185"/>
                  </a:cubicBezTo>
                  <a:cubicBezTo>
                    <a:pt x="208" y="167"/>
                    <a:pt x="208" y="167"/>
                    <a:pt x="226" y="167"/>
                  </a:cubicBezTo>
                  <a:cubicBezTo>
                    <a:pt x="226" y="149"/>
                    <a:pt x="244" y="149"/>
                    <a:pt x="244" y="131"/>
                  </a:cubicBezTo>
                  <a:cubicBezTo>
                    <a:pt x="262" y="113"/>
                    <a:pt x="280" y="95"/>
                    <a:pt x="280" y="73"/>
                  </a:cubicBezTo>
                  <a:cubicBezTo>
                    <a:pt x="298" y="55"/>
                    <a:pt x="298" y="37"/>
                    <a:pt x="321" y="19"/>
                  </a:cubicBezTo>
                  <a:lnTo>
                    <a:pt x="3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2"/>
            <p:cNvSpPr/>
            <p:nvPr/>
          </p:nvSpPr>
          <p:spPr>
            <a:xfrm rot="-725329">
              <a:off x="1121781" y="1064883"/>
              <a:ext cx="122408" cy="28447"/>
            </a:xfrm>
            <a:custGeom>
              <a:avLst/>
              <a:gdLst/>
              <a:ahLst/>
              <a:cxnLst/>
              <a:rect l="l" t="t" r="r" b="b"/>
              <a:pathLst>
                <a:path w="1691" h="393" extrusionOk="0">
                  <a:moveTo>
                    <a:pt x="397" y="0"/>
                  </a:moveTo>
                  <a:cubicBezTo>
                    <a:pt x="339" y="0"/>
                    <a:pt x="284" y="18"/>
                    <a:pt x="248" y="18"/>
                  </a:cubicBezTo>
                  <a:cubicBezTo>
                    <a:pt x="226" y="18"/>
                    <a:pt x="208" y="37"/>
                    <a:pt x="190" y="37"/>
                  </a:cubicBezTo>
                  <a:lnTo>
                    <a:pt x="136" y="37"/>
                  </a:lnTo>
                  <a:cubicBezTo>
                    <a:pt x="95" y="55"/>
                    <a:pt x="77" y="55"/>
                    <a:pt x="59" y="73"/>
                  </a:cubicBezTo>
                  <a:cubicBezTo>
                    <a:pt x="23" y="73"/>
                    <a:pt x="0" y="91"/>
                    <a:pt x="0" y="91"/>
                  </a:cubicBezTo>
                  <a:lnTo>
                    <a:pt x="397" y="91"/>
                  </a:lnTo>
                  <a:cubicBezTo>
                    <a:pt x="415" y="91"/>
                    <a:pt x="433" y="113"/>
                    <a:pt x="451" y="113"/>
                  </a:cubicBezTo>
                  <a:lnTo>
                    <a:pt x="623" y="113"/>
                  </a:lnTo>
                  <a:cubicBezTo>
                    <a:pt x="623" y="113"/>
                    <a:pt x="641" y="131"/>
                    <a:pt x="659" y="131"/>
                  </a:cubicBezTo>
                  <a:lnTo>
                    <a:pt x="699" y="131"/>
                  </a:lnTo>
                  <a:cubicBezTo>
                    <a:pt x="753" y="131"/>
                    <a:pt x="812" y="149"/>
                    <a:pt x="848" y="149"/>
                  </a:cubicBezTo>
                  <a:cubicBezTo>
                    <a:pt x="884" y="167"/>
                    <a:pt x="902" y="167"/>
                    <a:pt x="943" y="167"/>
                  </a:cubicBezTo>
                  <a:cubicBezTo>
                    <a:pt x="943" y="167"/>
                    <a:pt x="961" y="167"/>
                    <a:pt x="979" y="185"/>
                  </a:cubicBezTo>
                  <a:lnTo>
                    <a:pt x="1015" y="185"/>
                  </a:lnTo>
                  <a:cubicBezTo>
                    <a:pt x="1037" y="185"/>
                    <a:pt x="1073" y="203"/>
                    <a:pt x="1091" y="203"/>
                  </a:cubicBezTo>
                  <a:cubicBezTo>
                    <a:pt x="1109" y="203"/>
                    <a:pt x="1150" y="226"/>
                    <a:pt x="1168" y="226"/>
                  </a:cubicBezTo>
                  <a:cubicBezTo>
                    <a:pt x="1186" y="226"/>
                    <a:pt x="1222" y="244"/>
                    <a:pt x="1240" y="244"/>
                  </a:cubicBezTo>
                  <a:cubicBezTo>
                    <a:pt x="1263" y="244"/>
                    <a:pt x="1299" y="262"/>
                    <a:pt x="1317" y="262"/>
                  </a:cubicBezTo>
                  <a:cubicBezTo>
                    <a:pt x="1335" y="262"/>
                    <a:pt x="1353" y="280"/>
                    <a:pt x="1375" y="280"/>
                  </a:cubicBezTo>
                  <a:lnTo>
                    <a:pt x="1411" y="280"/>
                  </a:lnTo>
                  <a:cubicBezTo>
                    <a:pt x="1411" y="298"/>
                    <a:pt x="1429" y="298"/>
                    <a:pt x="1447" y="298"/>
                  </a:cubicBezTo>
                  <a:cubicBezTo>
                    <a:pt x="1488" y="316"/>
                    <a:pt x="1524" y="316"/>
                    <a:pt x="1542" y="339"/>
                  </a:cubicBezTo>
                  <a:cubicBezTo>
                    <a:pt x="1578" y="357"/>
                    <a:pt x="1601" y="357"/>
                    <a:pt x="1637" y="375"/>
                  </a:cubicBezTo>
                  <a:cubicBezTo>
                    <a:pt x="1655" y="375"/>
                    <a:pt x="1673" y="375"/>
                    <a:pt x="1673" y="393"/>
                  </a:cubicBezTo>
                  <a:lnTo>
                    <a:pt x="1691" y="393"/>
                  </a:lnTo>
                  <a:lnTo>
                    <a:pt x="1691" y="375"/>
                  </a:lnTo>
                  <a:cubicBezTo>
                    <a:pt x="1673" y="375"/>
                    <a:pt x="1655" y="357"/>
                    <a:pt x="1637" y="339"/>
                  </a:cubicBezTo>
                  <a:cubicBezTo>
                    <a:pt x="1619" y="339"/>
                    <a:pt x="1601" y="316"/>
                    <a:pt x="1560" y="298"/>
                  </a:cubicBezTo>
                  <a:cubicBezTo>
                    <a:pt x="1542" y="262"/>
                    <a:pt x="1506" y="244"/>
                    <a:pt x="1465" y="226"/>
                  </a:cubicBezTo>
                  <a:cubicBezTo>
                    <a:pt x="1429" y="203"/>
                    <a:pt x="1393" y="185"/>
                    <a:pt x="1353" y="167"/>
                  </a:cubicBezTo>
                  <a:cubicBezTo>
                    <a:pt x="1317" y="149"/>
                    <a:pt x="1299" y="149"/>
                    <a:pt x="1281" y="131"/>
                  </a:cubicBezTo>
                  <a:cubicBezTo>
                    <a:pt x="1263" y="131"/>
                    <a:pt x="1222" y="113"/>
                    <a:pt x="1204" y="113"/>
                  </a:cubicBezTo>
                  <a:cubicBezTo>
                    <a:pt x="1186" y="113"/>
                    <a:pt x="1150" y="91"/>
                    <a:pt x="1127" y="91"/>
                  </a:cubicBezTo>
                  <a:cubicBezTo>
                    <a:pt x="1091" y="73"/>
                    <a:pt x="1073" y="73"/>
                    <a:pt x="1037" y="55"/>
                  </a:cubicBezTo>
                  <a:lnTo>
                    <a:pt x="997" y="55"/>
                  </a:lnTo>
                  <a:cubicBezTo>
                    <a:pt x="997" y="55"/>
                    <a:pt x="979" y="55"/>
                    <a:pt x="961" y="37"/>
                  </a:cubicBezTo>
                  <a:cubicBezTo>
                    <a:pt x="943" y="37"/>
                    <a:pt x="902" y="37"/>
                    <a:pt x="884" y="18"/>
                  </a:cubicBezTo>
                  <a:cubicBezTo>
                    <a:pt x="830" y="18"/>
                    <a:pt x="771" y="18"/>
                    <a:pt x="717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2"/>
            <p:cNvSpPr/>
            <p:nvPr/>
          </p:nvSpPr>
          <p:spPr>
            <a:xfrm rot="-725329">
              <a:off x="1164804" y="1528257"/>
              <a:ext cx="108726" cy="21933"/>
            </a:xfrm>
            <a:custGeom>
              <a:avLst/>
              <a:gdLst/>
              <a:ahLst/>
              <a:cxnLst/>
              <a:rect l="l" t="t" r="r" b="b"/>
              <a:pathLst>
                <a:path w="1502" h="303" extrusionOk="0">
                  <a:moveTo>
                    <a:pt x="0" y="0"/>
                  </a:moveTo>
                  <a:lnTo>
                    <a:pt x="0" y="18"/>
                  </a:lnTo>
                  <a:cubicBezTo>
                    <a:pt x="18" y="18"/>
                    <a:pt x="36" y="36"/>
                    <a:pt x="36" y="36"/>
                  </a:cubicBezTo>
                  <a:cubicBezTo>
                    <a:pt x="54" y="59"/>
                    <a:pt x="72" y="77"/>
                    <a:pt x="113" y="95"/>
                  </a:cubicBezTo>
                  <a:cubicBezTo>
                    <a:pt x="131" y="95"/>
                    <a:pt x="131" y="113"/>
                    <a:pt x="149" y="113"/>
                  </a:cubicBezTo>
                  <a:cubicBezTo>
                    <a:pt x="167" y="131"/>
                    <a:pt x="185" y="131"/>
                    <a:pt x="208" y="149"/>
                  </a:cubicBezTo>
                  <a:cubicBezTo>
                    <a:pt x="226" y="172"/>
                    <a:pt x="262" y="172"/>
                    <a:pt x="320" y="190"/>
                  </a:cubicBezTo>
                  <a:cubicBezTo>
                    <a:pt x="338" y="208"/>
                    <a:pt x="356" y="208"/>
                    <a:pt x="374" y="208"/>
                  </a:cubicBezTo>
                  <a:cubicBezTo>
                    <a:pt x="392" y="226"/>
                    <a:pt x="410" y="226"/>
                    <a:pt x="451" y="226"/>
                  </a:cubicBezTo>
                  <a:cubicBezTo>
                    <a:pt x="487" y="244"/>
                    <a:pt x="523" y="262"/>
                    <a:pt x="582" y="262"/>
                  </a:cubicBezTo>
                  <a:cubicBezTo>
                    <a:pt x="636" y="284"/>
                    <a:pt x="676" y="284"/>
                    <a:pt x="730" y="284"/>
                  </a:cubicBezTo>
                  <a:cubicBezTo>
                    <a:pt x="771" y="284"/>
                    <a:pt x="825" y="302"/>
                    <a:pt x="884" y="302"/>
                  </a:cubicBezTo>
                  <a:lnTo>
                    <a:pt x="1014" y="302"/>
                  </a:lnTo>
                  <a:cubicBezTo>
                    <a:pt x="1069" y="284"/>
                    <a:pt x="1109" y="284"/>
                    <a:pt x="1145" y="284"/>
                  </a:cubicBezTo>
                  <a:cubicBezTo>
                    <a:pt x="1199" y="284"/>
                    <a:pt x="1240" y="262"/>
                    <a:pt x="1276" y="262"/>
                  </a:cubicBezTo>
                  <a:cubicBezTo>
                    <a:pt x="1312" y="262"/>
                    <a:pt x="1334" y="244"/>
                    <a:pt x="1371" y="244"/>
                  </a:cubicBezTo>
                  <a:cubicBezTo>
                    <a:pt x="1407" y="226"/>
                    <a:pt x="1425" y="226"/>
                    <a:pt x="1447" y="226"/>
                  </a:cubicBezTo>
                  <a:cubicBezTo>
                    <a:pt x="1465" y="208"/>
                    <a:pt x="1483" y="208"/>
                    <a:pt x="1501" y="208"/>
                  </a:cubicBezTo>
                  <a:lnTo>
                    <a:pt x="1501" y="190"/>
                  </a:lnTo>
                  <a:lnTo>
                    <a:pt x="1447" y="190"/>
                  </a:lnTo>
                  <a:cubicBezTo>
                    <a:pt x="1425" y="190"/>
                    <a:pt x="1389" y="172"/>
                    <a:pt x="1371" y="172"/>
                  </a:cubicBezTo>
                  <a:cubicBezTo>
                    <a:pt x="1334" y="172"/>
                    <a:pt x="1294" y="172"/>
                    <a:pt x="1276" y="149"/>
                  </a:cubicBezTo>
                  <a:lnTo>
                    <a:pt x="1145" y="149"/>
                  </a:lnTo>
                  <a:cubicBezTo>
                    <a:pt x="1109" y="131"/>
                    <a:pt x="1069" y="131"/>
                    <a:pt x="1032" y="131"/>
                  </a:cubicBezTo>
                  <a:cubicBezTo>
                    <a:pt x="996" y="131"/>
                    <a:pt x="974" y="131"/>
                    <a:pt x="956" y="113"/>
                  </a:cubicBezTo>
                  <a:lnTo>
                    <a:pt x="884" y="113"/>
                  </a:lnTo>
                  <a:cubicBezTo>
                    <a:pt x="843" y="113"/>
                    <a:pt x="789" y="113"/>
                    <a:pt x="748" y="95"/>
                  </a:cubicBezTo>
                  <a:lnTo>
                    <a:pt x="600" y="95"/>
                  </a:lnTo>
                  <a:cubicBezTo>
                    <a:pt x="582" y="77"/>
                    <a:pt x="564" y="77"/>
                    <a:pt x="546" y="77"/>
                  </a:cubicBezTo>
                  <a:lnTo>
                    <a:pt x="469" y="77"/>
                  </a:lnTo>
                  <a:cubicBezTo>
                    <a:pt x="433" y="77"/>
                    <a:pt x="392" y="59"/>
                    <a:pt x="338" y="59"/>
                  </a:cubicBezTo>
                  <a:cubicBezTo>
                    <a:pt x="298" y="59"/>
                    <a:pt x="262" y="59"/>
                    <a:pt x="226" y="36"/>
                  </a:cubicBezTo>
                  <a:lnTo>
                    <a:pt x="185" y="36"/>
                  </a:lnTo>
                  <a:cubicBezTo>
                    <a:pt x="167" y="36"/>
                    <a:pt x="149" y="18"/>
                    <a:pt x="131" y="18"/>
                  </a:cubicBezTo>
                  <a:lnTo>
                    <a:pt x="54" y="18"/>
                  </a:lnTo>
                  <a:cubicBezTo>
                    <a:pt x="36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2"/>
            <p:cNvSpPr/>
            <p:nvPr/>
          </p:nvSpPr>
          <p:spPr>
            <a:xfrm rot="-725329">
              <a:off x="1305587" y="1496093"/>
              <a:ext cx="36628" cy="19037"/>
            </a:xfrm>
            <a:custGeom>
              <a:avLst/>
              <a:gdLst/>
              <a:ahLst/>
              <a:cxnLst/>
              <a:rect l="l" t="t" r="r" b="b"/>
              <a:pathLst>
                <a:path w="506" h="263" extrusionOk="0">
                  <a:moveTo>
                    <a:pt x="411" y="1"/>
                  </a:moveTo>
                  <a:cubicBezTo>
                    <a:pt x="393" y="1"/>
                    <a:pt x="375" y="19"/>
                    <a:pt x="357" y="19"/>
                  </a:cubicBezTo>
                  <a:lnTo>
                    <a:pt x="316" y="19"/>
                  </a:lnTo>
                  <a:cubicBezTo>
                    <a:pt x="298" y="37"/>
                    <a:pt x="298" y="37"/>
                    <a:pt x="280" y="37"/>
                  </a:cubicBezTo>
                  <a:cubicBezTo>
                    <a:pt x="262" y="37"/>
                    <a:pt x="244" y="55"/>
                    <a:pt x="226" y="55"/>
                  </a:cubicBezTo>
                  <a:cubicBezTo>
                    <a:pt x="226" y="55"/>
                    <a:pt x="203" y="77"/>
                    <a:pt x="185" y="77"/>
                  </a:cubicBezTo>
                  <a:cubicBezTo>
                    <a:pt x="167" y="95"/>
                    <a:pt x="149" y="95"/>
                    <a:pt x="149" y="113"/>
                  </a:cubicBezTo>
                  <a:cubicBezTo>
                    <a:pt x="131" y="113"/>
                    <a:pt x="113" y="131"/>
                    <a:pt x="113" y="131"/>
                  </a:cubicBezTo>
                  <a:cubicBezTo>
                    <a:pt x="91" y="149"/>
                    <a:pt x="73" y="149"/>
                    <a:pt x="73" y="167"/>
                  </a:cubicBezTo>
                  <a:cubicBezTo>
                    <a:pt x="55" y="190"/>
                    <a:pt x="37" y="208"/>
                    <a:pt x="19" y="208"/>
                  </a:cubicBezTo>
                  <a:cubicBezTo>
                    <a:pt x="19" y="226"/>
                    <a:pt x="19" y="226"/>
                    <a:pt x="1" y="226"/>
                  </a:cubicBezTo>
                  <a:lnTo>
                    <a:pt x="1" y="244"/>
                  </a:lnTo>
                  <a:lnTo>
                    <a:pt x="37" y="244"/>
                  </a:lnTo>
                  <a:cubicBezTo>
                    <a:pt x="55" y="262"/>
                    <a:pt x="73" y="262"/>
                    <a:pt x="113" y="262"/>
                  </a:cubicBezTo>
                  <a:lnTo>
                    <a:pt x="203" y="262"/>
                  </a:lnTo>
                  <a:cubicBezTo>
                    <a:pt x="226" y="262"/>
                    <a:pt x="244" y="244"/>
                    <a:pt x="262" y="244"/>
                  </a:cubicBezTo>
                  <a:cubicBezTo>
                    <a:pt x="262" y="244"/>
                    <a:pt x="280" y="244"/>
                    <a:pt x="298" y="226"/>
                  </a:cubicBezTo>
                  <a:cubicBezTo>
                    <a:pt x="316" y="226"/>
                    <a:pt x="339" y="208"/>
                    <a:pt x="357" y="208"/>
                  </a:cubicBezTo>
                  <a:cubicBezTo>
                    <a:pt x="375" y="190"/>
                    <a:pt x="393" y="190"/>
                    <a:pt x="393" y="167"/>
                  </a:cubicBezTo>
                  <a:cubicBezTo>
                    <a:pt x="411" y="149"/>
                    <a:pt x="429" y="149"/>
                    <a:pt x="451" y="131"/>
                  </a:cubicBezTo>
                  <a:cubicBezTo>
                    <a:pt x="451" y="113"/>
                    <a:pt x="469" y="113"/>
                    <a:pt x="469" y="95"/>
                  </a:cubicBezTo>
                  <a:lnTo>
                    <a:pt x="487" y="77"/>
                  </a:lnTo>
                  <a:lnTo>
                    <a:pt x="487" y="55"/>
                  </a:lnTo>
                  <a:cubicBezTo>
                    <a:pt x="487" y="37"/>
                    <a:pt x="506" y="37"/>
                    <a:pt x="506" y="19"/>
                  </a:cubicBez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2"/>
            <p:cNvSpPr/>
            <p:nvPr/>
          </p:nvSpPr>
          <p:spPr>
            <a:xfrm rot="-725329">
              <a:off x="1389802" y="1319377"/>
              <a:ext cx="46401" cy="95331"/>
            </a:xfrm>
            <a:custGeom>
              <a:avLst/>
              <a:gdLst/>
              <a:ahLst/>
              <a:cxnLst/>
              <a:rect l="l" t="t" r="r" b="b"/>
              <a:pathLst>
                <a:path w="641" h="1317" extrusionOk="0">
                  <a:moveTo>
                    <a:pt x="623" y="0"/>
                  </a:moveTo>
                  <a:cubicBezTo>
                    <a:pt x="623" y="18"/>
                    <a:pt x="623" y="37"/>
                    <a:pt x="605" y="55"/>
                  </a:cubicBezTo>
                  <a:cubicBezTo>
                    <a:pt x="605" y="77"/>
                    <a:pt x="605" y="95"/>
                    <a:pt x="582" y="131"/>
                  </a:cubicBezTo>
                  <a:cubicBezTo>
                    <a:pt x="582" y="131"/>
                    <a:pt x="582" y="149"/>
                    <a:pt x="564" y="167"/>
                  </a:cubicBezTo>
                  <a:cubicBezTo>
                    <a:pt x="564" y="190"/>
                    <a:pt x="564" y="208"/>
                    <a:pt x="546" y="208"/>
                  </a:cubicBezTo>
                  <a:cubicBezTo>
                    <a:pt x="546" y="244"/>
                    <a:pt x="528" y="280"/>
                    <a:pt x="510" y="321"/>
                  </a:cubicBezTo>
                  <a:cubicBezTo>
                    <a:pt x="510" y="339"/>
                    <a:pt x="492" y="357"/>
                    <a:pt x="492" y="375"/>
                  </a:cubicBezTo>
                  <a:cubicBezTo>
                    <a:pt x="492" y="393"/>
                    <a:pt x="470" y="415"/>
                    <a:pt x="470" y="433"/>
                  </a:cubicBezTo>
                  <a:cubicBezTo>
                    <a:pt x="452" y="451"/>
                    <a:pt x="452" y="469"/>
                    <a:pt x="434" y="487"/>
                  </a:cubicBezTo>
                  <a:cubicBezTo>
                    <a:pt x="434" y="505"/>
                    <a:pt x="415" y="528"/>
                    <a:pt x="415" y="546"/>
                  </a:cubicBezTo>
                  <a:cubicBezTo>
                    <a:pt x="415" y="564"/>
                    <a:pt x="397" y="582"/>
                    <a:pt x="397" y="582"/>
                  </a:cubicBezTo>
                  <a:lnTo>
                    <a:pt x="379" y="618"/>
                  </a:lnTo>
                  <a:cubicBezTo>
                    <a:pt x="379" y="641"/>
                    <a:pt x="357" y="659"/>
                    <a:pt x="357" y="677"/>
                  </a:cubicBezTo>
                  <a:cubicBezTo>
                    <a:pt x="339" y="713"/>
                    <a:pt x="321" y="753"/>
                    <a:pt x="303" y="789"/>
                  </a:cubicBezTo>
                  <a:cubicBezTo>
                    <a:pt x="267" y="843"/>
                    <a:pt x="244" y="884"/>
                    <a:pt x="226" y="920"/>
                  </a:cubicBezTo>
                  <a:cubicBezTo>
                    <a:pt x="208" y="956"/>
                    <a:pt x="190" y="997"/>
                    <a:pt x="172" y="1015"/>
                  </a:cubicBezTo>
                  <a:cubicBezTo>
                    <a:pt x="154" y="1051"/>
                    <a:pt x="132" y="1091"/>
                    <a:pt x="113" y="1127"/>
                  </a:cubicBezTo>
                  <a:cubicBezTo>
                    <a:pt x="95" y="1145"/>
                    <a:pt x="77" y="1181"/>
                    <a:pt x="59" y="1204"/>
                  </a:cubicBezTo>
                  <a:cubicBezTo>
                    <a:pt x="59" y="1222"/>
                    <a:pt x="41" y="1240"/>
                    <a:pt x="19" y="1258"/>
                  </a:cubicBezTo>
                  <a:cubicBezTo>
                    <a:pt x="19" y="1276"/>
                    <a:pt x="19" y="1294"/>
                    <a:pt x="1" y="1317"/>
                  </a:cubicBezTo>
                  <a:lnTo>
                    <a:pt x="19" y="1317"/>
                  </a:lnTo>
                  <a:cubicBezTo>
                    <a:pt x="19" y="1317"/>
                    <a:pt x="41" y="1294"/>
                    <a:pt x="59" y="1276"/>
                  </a:cubicBezTo>
                  <a:cubicBezTo>
                    <a:pt x="59" y="1276"/>
                    <a:pt x="77" y="1258"/>
                    <a:pt x="113" y="1240"/>
                  </a:cubicBezTo>
                  <a:cubicBezTo>
                    <a:pt x="113" y="1222"/>
                    <a:pt x="132" y="1222"/>
                    <a:pt x="132" y="1204"/>
                  </a:cubicBezTo>
                  <a:cubicBezTo>
                    <a:pt x="154" y="1181"/>
                    <a:pt x="172" y="1181"/>
                    <a:pt x="172" y="1163"/>
                  </a:cubicBezTo>
                  <a:cubicBezTo>
                    <a:pt x="190" y="1145"/>
                    <a:pt x="208" y="1145"/>
                    <a:pt x="208" y="1127"/>
                  </a:cubicBezTo>
                  <a:cubicBezTo>
                    <a:pt x="226" y="1109"/>
                    <a:pt x="244" y="1091"/>
                    <a:pt x="244" y="1069"/>
                  </a:cubicBezTo>
                  <a:cubicBezTo>
                    <a:pt x="285" y="1051"/>
                    <a:pt x="303" y="1015"/>
                    <a:pt x="321" y="979"/>
                  </a:cubicBezTo>
                  <a:cubicBezTo>
                    <a:pt x="339" y="956"/>
                    <a:pt x="357" y="938"/>
                    <a:pt x="357" y="920"/>
                  </a:cubicBezTo>
                  <a:cubicBezTo>
                    <a:pt x="379" y="902"/>
                    <a:pt x="397" y="884"/>
                    <a:pt x="397" y="866"/>
                  </a:cubicBezTo>
                  <a:cubicBezTo>
                    <a:pt x="415" y="843"/>
                    <a:pt x="434" y="825"/>
                    <a:pt x="434" y="789"/>
                  </a:cubicBezTo>
                  <a:cubicBezTo>
                    <a:pt x="452" y="771"/>
                    <a:pt x="452" y="753"/>
                    <a:pt x="470" y="731"/>
                  </a:cubicBezTo>
                  <a:cubicBezTo>
                    <a:pt x="492" y="713"/>
                    <a:pt x="492" y="695"/>
                    <a:pt x="510" y="677"/>
                  </a:cubicBezTo>
                  <a:cubicBezTo>
                    <a:pt x="510" y="641"/>
                    <a:pt x="528" y="618"/>
                    <a:pt x="528" y="600"/>
                  </a:cubicBezTo>
                  <a:cubicBezTo>
                    <a:pt x="546" y="564"/>
                    <a:pt x="564" y="505"/>
                    <a:pt x="582" y="469"/>
                  </a:cubicBezTo>
                  <a:lnTo>
                    <a:pt x="582" y="415"/>
                  </a:lnTo>
                  <a:cubicBezTo>
                    <a:pt x="605" y="393"/>
                    <a:pt x="605" y="375"/>
                    <a:pt x="605" y="339"/>
                  </a:cubicBezTo>
                  <a:cubicBezTo>
                    <a:pt x="623" y="302"/>
                    <a:pt x="623" y="262"/>
                    <a:pt x="623" y="226"/>
                  </a:cubicBezTo>
                  <a:cubicBezTo>
                    <a:pt x="623" y="208"/>
                    <a:pt x="641" y="190"/>
                    <a:pt x="641" y="190"/>
                  </a:cubicBezTo>
                  <a:lnTo>
                    <a:pt x="641" y="131"/>
                  </a:lnTo>
                  <a:lnTo>
                    <a:pt x="641" y="55"/>
                  </a:lnTo>
                  <a:lnTo>
                    <a:pt x="641" y="18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2"/>
            <p:cNvSpPr/>
            <p:nvPr/>
          </p:nvSpPr>
          <p:spPr>
            <a:xfrm rot="-725329">
              <a:off x="1265369" y="1081044"/>
              <a:ext cx="32719" cy="21933"/>
            </a:xfrm>
            <a:custGeom>
              <a:avLst/>
              <a:gdLst/>
              <a:ahLst/>
              <a:cxnLst/>
              <a:rect l="l" t="t" r="r" b="b"/>
              <a:pathLst>
                <a:path w="452" h="303" extrusionOk="0">
                  <a:moveTo>
                    <a:pt x="0" y="0"/>
                  </a:moveTo>
                  <a:lnTo>
                    <a:pt x="23" y="18"/>
                  </a:lnTo>
                  <a:cubicBezTo>
                    <a:pt x="23" y="18"/>
                    <a:pt x="41" y="36"/>
                    <a:pt x="59" y="59"/>
                  </a:cubicBezTo>
                  <a:cubicBezTo>
                    <a:pt x="95" y="59"/>
                    <a:pt x="113" y="77"/>
                    <a:pt x="135" y="95"/>
                  </a:cubicBezTo>
                  <a:cubicBezTo>
                    <a:pt x="154" y="113"/>
                    <a:pt x="172" y="113"/>
                    <a:pt x="172" y="131"/>
                  </a:cubicBezTo>
                  <a:cubicBezTo>
                    <a:pt x="190" y="131"/>
                    <a:pt x="208" y="149"/>
                    <a:pt x="208" y="149"/>
                  </a:cubicBezTo>
                  <a:cubicBezTo>
                    <a:pt x="226" y="172"/>
                    <a:pt x="248" y="172"/>
                    <a:pt x="266" y="190"/>
                  </a:cubicBezTo>
                  <a:cubicBezTo>
                    <a:pt x="266" y="190"/>
                    <a:pt x="284" y="208"/>
                    <a:pt x="302" y="208"/>
                  </a:cubicBezTo>
                  <a:cubicBezTo>
                    <a:pt x="302" y="226"/>
                    <a:pt x="320" y="226"/>
                    <a:pt x="338" y="244"/>
                  </a:cubicBezTo>
                  <a:lnTo>
                    <a:pt x="361" y="262"/>
                  </a:lnTo>
                  <a:cubicBezTo>
                    <a:pt x="379" y="262"/>
                    <a:pt x="397" y="284"/>
                    <a:pt x="397" y="284"/>
                  </a:cubicBezTo>
                  <a:cubicBezTo>
                    <a:pt x="415" y="284"/>
                    <a:pt x="415" y="302"/>
                    <a:pt x="415" y="302"/>
                  </a:cubicBezTo>
                  <a:lnTo>
                    <a:pt x="451" y="302"/>
                  </a:lnTo>
                  <a:cubicBezTo>
                    <a:pt x="451" y="302"/>
                    <a:pt x="433" y="302"/>
                    <a:pt x="433" y="284"/>
                  </a:cubicBezTo>
                  <a:cubicBezTo>
                    <a:pt x="433" y="284"/>
                    <a:pt x="433" y="262"/>
                    <a:pt x="415" y="262"/>
                  </a:cubicBezTo>
                  <a:lnTo>
                    <a:pt x="415" y="226"/>
                  </a:lnTo>
                  <a:cubicBezTo>
                    <a:pt x="397" y="208"/>
                    <a:pt x="397" y="208"/>
                    <a:pt x="379" y="190"/>
                  </a:cubicBezTo>
                  <a:cubicBezTo>
                    <a:pt x="379" y="172"/>
                    <a:pt x="361" y="172"/>
                    <a:pt x="361" y="149"/>
                  </a:cubicBezTo>
                  <a:cubicBezTo>
                    <a:pt x="338" y="131"/>
                    <a:pt x="320" y="131"/>
                    <a:pt x="320" y="113"/>
                  </a:cubicBezTo>
                  <a:cubicBezTo>
                    <a:pt x="302" y="95"/>
                    <a:pt x="284" y="95"/>
                    <a:pt x="266" y="77"/>
                  </a:cubicBezTo>
                  <a:cubicBezTo>
                    <a:pt x="248" y="77"/>
                    <a:pt x="248" y="59"/>
                    <a:pt x="226" y="59"/>
                  </a:cubicBezTo>
                  <a:cubicBezTo>
                    <a:pt x="208" y="36"/>
                    <a:pt x="190" y="36"/>
                    <a:pt x="172" y="18"/>
                  </a:cubicBezTo>
                  <a:cubicBezTo>
                    <a:pt x="154" y="18"/>
                    <a:pt x="113" y="0"/>
                    <a:pt x="77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2"/>
            <p:cNvSpPr/>
            <p:nvPr/>
          </p:nvSpPr>
          <p:spPr>
            <a:xfrm rot="-725329">
              <a:off x="738957" y="841797"/>
              <a:ext cx="607623" cy="157655"/>
            </a:xfrm>
            <a:custGeom>
              <a:avLst/>
              <a:gdLst/>
              <a:ahLst/>
              <a:cxnLst/>
              <a:rect l="l" t="t" r="r" b="b"/>
              <a:pathLst>
                <a:path w="8394" h="2178" extrusionOk="0">
                  <a:moveTo>
                    <a:pt x="8394" y="0"/>
                  </a:moveTo>
                  <a:cubicBezTo>
                    <a:pt x="8322" y="0"/>
                    <a:pt x="8227" y="18"/>
                    <a:pt x="8114" y="59"/>
                  </a:cubicBezTo>
                  <a:cubicBezTo>
                    <a:pt x="7889" y="113"/>
                    <a:pt x="7551" y="189"/>
                    <a:pt x="7154" y="284"/>
                  </a:cubicBezTo>
                  <a:cubicBezTo>
                    <a:pt x="6762" y="374"/>
                    <a:pt x="6293" y="487"/>
                    <a:pt x="5784" y="622"/>
                  </a:cubicBezTo>
                  <a:cubicBezTo>
                    <a:pt x="5540" y="676"/>
                    <a:pt x="5279" y="753"/>
                    <a:pt x="5013" y="807"/>
                  </a:cubicBezTo>
                  <a:cubicBezTo>
                    <a:pt x="4769" y="884"/>
                    <a:pt x="4490" y="960"/>
                    <a:pt x="4224" y="1014"/>
                  </a:cubicBezTo>
                  <a:cubicBezTo>
                    <a:pt x="3963" y="1091"/>
                    <a:pt x="3701" y="1163"/>
                    <a:pt x="3435" y="1222"/>
                  </a:cubicBezTo>
                  <a:cubicBezTo>
                    <a:pt x="3174" y="1298"/>
                    <a:pt x="2930" y="1370"/>
                    <a:pt x="2687" y="1429"/>
                  </a:cubicBezTo>
                  <a:cubicBezTo>
                    <a:pt x="2421" y="1501"/>
                    <a:pt x="2196" y="1560"/>
                    <a:pt x="1970" y="1636"/>
                  </a:cubicBezTo>
                  <a:cubicBezTo>
                    <a:pt x="1727" y="1690"/>
                    <a:pt x="1519" y="1749"/>
                    <a:pt x="1335" y="1803"/>
                  </a:cubicBezTo>
                  <a:cubicBezTo>
                    <a:pt x="920" y="1916"/>
                    <a:pt x="600" y="2011"/>
                    <a:pt x="374" y="2065"/>
                  </a:cubicBezTo>
                  <a:cubicBezTo>
                    <a:pt x="262" y="2105"/>
                    <a:pt x="167" y="2141"/>
                    <a:pt x="95" y="2159"/>
                  </a:cubicBezTo>
                  <a:cubicBezTo>
                    <a:pt x="36" y="2177"/>
                    <a:pt x="0" y="2177"/>
                    <a:pt x="0" y="2177"/>
                  </a:cubicBezTo>
                  <a:cubicBezTo>
                    <a:pt x="0" y="2177"/>
                    <a:pt x="36" y="2177"/>
                    <a:pt x="113" y="2159"/>
                  </a:cubicBezTo>
                  <a:cubicBezTo>
                    <a:pt x="167" y="2141"/>
                    <a:pt x="262" y="2123"/>
                    <a:pt x="374" y="2105"/>
                  </a:cubicBezTo>
                  <a:cubicBezTo>
                    <a:pt x="600" y="2047"/>
                    <a:pt x="938" y="1974"/>
                    <a:pt x="1335" y="1862"/>
                  </a:cubicBezTo>
                  <a:cubicBezTo>
                    <a:pt x="1542" y="1821"/>
                    <a:pt x="1767" y="1767"/>
                    <a:pt x="1993" y="1708"/>
                  </a:cubicBezTo>
                  <a:cubicBezTo>
                    <a:pt x="2218" y="1654"/>
                    <a:pt x="2462" y="1596"/>
                    <a:pt x="2705" y="1524"/>
                  </a:cubicBezTo>
                  <a:cubicBezTo>
                    <a:pt x="2948" y="1465"/>
                    <a:pt x="3210" y="1411"/>
                    <a:pt x="3476" y="1334"/>
                  </a:cubicBezTo>
                  <a:cubicBezTo>
                    <a:pt x="3737" y="1258"/>
                    <a:pt x="3999" y="1204"/>
                    <a:pt x="4265" y="1127"/>
                  </a:cubicBezTo>
                  <a:cubicBezTo>
                    <a:pt x="4526" y="1050"/>
                    <a:pt x="4787" y="996"/>
                    <a:pt x="5053" y="920"/>
                  </a:cubicBezTo>
                  <a:cubicBezTo>
                    <a:pt x="5315" y="848"/>
                    <a:pt x="5558" y="789"/>
                    <a:pt x="5824" y="712"/>
                  </a:cubicBezTo>
                  <a:cubicBezTo>
                    <a:pt x="6311" y="582"/>
                    <a:pt x="6780" y="451"/>
                    <a:pt x="7177" y="338"/>
                  </a:cubicBezTo>
                  <a:cubicBezTo>
                    <a:pt x="7569" y="243"/>
                    <a:pt x="7889" y="131"/>
                    <a:pt x="8114" y="77"/>
                  </a:cubicBezTo>
                  <a:cubicBezTo>
                    <a:pt x="8245" y="36"/>
                    <a:pt x="8322" y="18"/>
                    <a:pt x="8394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2"/>
            <p:cNvSpPr/>
            <p:nvPr/>
          </p:nvSpPr>
          <p:spPr>
            <a:xfrm rot="-725329">
              <a:off x="659584" y="980432"/>
              <a:ext cx="122480" cy="35324"/>
            </a:xfrm>
            <a:custGeom>
              <a:avLst/>
              <a:gdLst/>
              <a:ahLst/>
              <a:cxnLst/>
              <a:rect l="l" t="t" r="r" b="b"/>
              <a:pathLst>
                <a:path w="1692" h="488" extrusionOk="0">
                  <a:moveTo>
                    <a:pt x="1691" y="0"/>
                  </a:moveTo>
                  <a:cubicBezTo>
                    <a:pt x="1691" y="0"/>
                    <a:pt x="1673" y="0"/>
                    <a:pt x="1614" y="18"/>
                  </a:cubicBezTo>
                  <a:cubicBezTo>
                    <a:pt x="1578" y="18"/>
                    <a:pt x="1502" y="36"/>
                    <a:pt x="1430" y="54"/>
                  </a:cubicBezTo>
                  <a:cubicBezTo>
                    <a:pt x="1335" y="54"/>
                    <a:pt x="1240" y="90"/>
                    <a:pt x="1146" y="113"/>
                  </a:cubicBezTo>
                  <a:cubicBezTo>
                    <a:pt x="1092" y="131"/>
                    <a:pt x="1051" y="131"/>
                    <a:pt x="997" y="149"/>
                  </a:cubicBezTo>
                  <a:cubicBezTo>
                    <a:pt x="938" y="167"/>
                    <a:pt x="884" y="167"/>
                    <a:pt x="826" y="185"/>
                  </a:cubicBezTo>
                  <a:cubicBezTo>
                    <a:pt x="772" y="203"/>
                    <a:pt x="735" y="226"/>
                    <a:pt x="677" y="244"/>
                  </a:cubicBezTo>
                  <a:cubicBezTo>
                    <a:pt x="623" y="262"/>
                    <a:pt x="564" y="280"/>
                    <a:pt x="528" y="280"/>
                  </a:cubicBezTo>
                  <a:cubicBezTo>
                    <a:pt x="470" y="298"/>
                    <a:pt x="433" y="316"/>
                    <a:pt x="375" y="338"/>
                  </a:cubicBezTo>
                  <a:cubicBezTo>
                    <a:pt x="339" y="356"/>
                    <a:pt x="303" y="374"/>
                    <a:pt x="262" y="374"/>
                  </a:cubicBezTo>
                  <a:cubicBezTo>
                    <a:pt x="172" y="410"/>
                    <a:pt x="113" y="428"/>
                    <a:pt x="77" y="469"/>
                  </a:cubicBezTo>
                  <a:cubicBezTo>
                    <a:pt x="19" y="487"/>
                    <a:pt x="1" y="487"/>
                    <a:pt x="1" y="487"/>
                  </a:cubicBezTo>
                  <a:lnTo>
                    <a:pt x="77" y="487"/>
                  </a:lnTo>
                  <a:cubicBezTo>
                    <a:pt x="131" y="469"/>
                    <a:pt x="190" y="469"/>
                    <a:pt x="285" y="451"/>
                  </a:cubicBezTo>
                  <a:cubicBezTo>
                    <a:pt x="321" y="428"/>
                    <a:pt x="357" y="428"/>
                    <a:pt x="415" y="410"/>
                  </a:cubicBezTo>
                  <a:cubicBezTo>
                    <a:pt x="451" y="410"/>
                    <a:pt x="510" y="392"/>
                    <a:pt x="546" y="392"/>
                  </a:cubicBezTo>
                  <a:cubicBezTo>
                    <a:pt x="600" y="374"/>
                    <a:pt x="659" y="356"/>
                    <a:pt x="713" y="338"/>
                  </a:cubicBezTo>
                  <a:cubicBezTo>
                    <a:pt x="753" y="338"/>
                    <a:pt x="808" y="316"/>
                    <a:pt x="866" y="298"/>
                  </a:cubicBezTo>
                  <a:cubicBezTo>
                    <a:pt x="920" y="280"/>
                    <a:pt x="979" y="262"/>
                    <a:pt x="1015" y="262"/>
                  </a:cubicBezTo>
                  <a:cubicBezTo>
                    <a:pt x="1074" y="244"/>
                    <a:pt x="1128" y="226"/>
                    <a:pt x="1164" y="203"/>
                  </a:cubicBezTo>
                  <a:cubicBezTo>
                    <a:pt x="1276" y="167"/>
                    <a:pt x="1371" y="149"/>
                    <a:pt x="1448" y="113"/>
                  </a:cubicBezTo>
                  <a:cubicBezTo>
                    <a:pt x="1524" y="72"/>
                    <a:pt x="1578" y="54"/>
                    <a:pt x="1637" y="36"/>
                  </a:cubicBezTo>
                  <a:cubicBezTo>
                    <a:pt x="1673" y="18"/>
                    <a:pt x="1691" y="0"/>
                    <a:pt x="16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2"/>
            <p:cNvSpPr/>
            <p:nvPr/>
          </p:nvSpPr>
          <p:spPr>
            <a:xfrm rot="-725329">
              <a:off x="1708739" y="1591780"/>
              <a:ext cx="104817" cy="29750"/>
            </a:xfrm>
            <a:custGeom>
              <a:avLst/>
              <a:gdLst/>
              <a:ahLst/>
              <a:cxnLst/>
              <a:rect l="l" t="t" r="r" b="b"/>
              <a:pathLst>
                <a:path w="1448" h="411" extrusionOk="0">
                  <a:moveTo>
                    <a:pt x="1371" y="0"/>
                  </a:moveTo>
                  <a:cubicBezTo>
                    <a:pt x="1335" y="0"/>
                    <a:pt x="1281" y="19"/>
                    <a:pt x="1205" y="37"/>
                  </a:cubicBezTo>
                  <a:cubicBezTo>
                    <a:pt x="1146" y="37"/>
                    <a:pt x="1056" y="55"/>
                    <a:pt x="979" y="73"/>
                  </a:cubicBezTo>
                  <a:cubicBezTo>
                    <a:pt x="884" y="91"/>
                    <a:pt x="790" y="113"/>
                    <a:pt x="695" y="149"/>
                  </a:cubicBezTo>
                  <a:cubicBezTo>
                    <a:pt x="623" y="167"/>
                    <a:pt x="528" y="203"/>
                    <a:pt x="434" y="226"/>
                  </a:cubicBezTo>
                  <a:cubicBezTo>
                    <a:pt x="357" y="262"/>
                    <a:pt x="285" y="280"/>
                    <a:pt x="208" y="316"/>
                  </a:cubicBezTo>
                  <a:cubicBezTo>
                    <a:pt x="154" y="339"/>
                    <a:pt x="96" y="357"/>
                    <a:pt x="60" y="375"/>
                  </a:cubicBezTo>
                  <a:cubicBezTo>
                    <a:pt x="19" y="393"/>
                    <a:pt x="1" y="411"/>
                    <a:pt x="1" y="411"/>
                  </a:cubicBezTo>
                  <a:cubicBezTo>
                    <a:pt x="1" y="411"/>
                    <a:pt x="19" y="411"/>
                    <a:pt x="60" y="393"/>
                  </a:cubicBezTo>
                  <a:cubicBezTo>
                    <a:pt x="96" y="393"/>
                    <a:pt x="154" y="393"/>
                    <a:pt x="226" y="375"/>
                  </a:cubicBezTo>
                  <a:cubicBezTo>
                    <a:pt x="303" y="357"/>
                    <a:pt x="380" y="339"/>
                    <a:pt x="470" y="316"/>
                  </a:cubicBezTo>
                  <a:cubicBezTo>
                    <a:pt x="546" y="298"/>
                    <a:pt x="641" y="280"/>
                    <a:pt x="736" y="262"/>
                  </a:cubicBezTo>
                  <a:cubicBezTo>
                    <a:pt x="830" y="226"/>
                    <a:pt x="921" y="203"/>
                    <a:pt x="997" y="167"/>
                  </a:cubicBezTo>
                  <a:cubicBezTo>
                    <a:pt x="1092" y="149"/>
                    <a:pt x="1168" y="113"/>
                    <a:pt x="1223" y="91"/>
                  </a:cubicBezTo>
                  <a:cubicBezTo>
                    <a:pt x="1299" y="73"/>
                    <a:pt x="1353" y="37"/>
                    <a:pt x="1394" y="19"/>
                  </a:cubicBezTo>
                  <a:cubicBezTo>
                    <a:pt x="1430" y="0"/>
                    <a:pt x="1448" y="0"/>
                    <a:pt x="14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2355;p60">
            <a:extLst>
              <a:ext uri="{FF2B5EF4-FFF2-40B4-BE49-F238E27FC236}">
                <a16:creationId xmlns:a16="http://schemas.microsoft.com/office/drawing/2014/main" id="{FC5531B0-5558-428F-8570-1A7DDADF6FCD}"/>
              </a:ext>
            </a:extLst>
          </p:cNvPr>
          <p:cNvGrpSpPr/>
          <p:nvPr/>
        </p:nvGrpSpPr>
        <p:grpSpPr>
          <a:xfrm>
            <a:off x="7156929" y="3219240"/>
            <a:ext cx="1526896" cy="1549848"/>
            <a:chOff x="7126490" y="3259851"/>
            <a:chExt cx="1526896" cy="1549848"/>
          </a:xfrm>
        </p:grpSpPr>
        <p:sp>
          <p:nvSpPr>
            <p:cNvPr id="125" name="Google Shape;2356;p60">
              <a:extLst>
                <a:ext uri="{FF2B5EF4-FFF2-40B4-BE49-F238E27FC236}">
                  <a16:creationId xmlns:a16="http://schemas.microsoft.com/office/drawing/2014/main" id="{B79B5FE5-7614-4827-8993-BA9FDF248CAB}"/>
                </a:ext>
              </a:extLst>
            </p:cNvPr>
            <p:cNvSpPr/>
            <p:nvPr/>
          </p:nvSpPr>
          <p:spPr>
            <a:xfrm rot="968775">
              <a:off x="7277355" y="3405377"/>
              <a:ext cx="1225164" cy="1258795"/>
            </a:xfrm>
            <a:custGeom>
              <a:avLst/>
              <a:gdLst/>
              <a:ahLst/>
              <a:cxnLst/>
              <a:rect l="l" t="t" r="r" b="b"/>
              <a:pathLst>
                <a:path w="14426" h="14822" extrusionOk="0">
                  <a:moveTo>
                    <a:pt x="7551" y="0"/>
                  </a:moveTo>
                  <a:lnTo>
                    <a:pt x="753" y="1127"/>
                  </a:lnTo>
                  <a:cubicBezTo>
                    <a:pt x="303" y="1204"/>
                    <a:pt x="1" y="1637"/>
                    <a:pt x="59" y="2123"/>
                  </a:cubicBezTo>
                  <a:lnTo>
                    <a:pt x="1204" y="10990"/>
                  </a:lnTo>
                  <a:cubicBezTo>
                    <a:pt x="1263" y="11418"/>
                    <a:pt x="1619" y="11738"/>
                    <a:pt x="2029" y="11738"/>
                  </a:cubicBezTo>
                  <a:cubicBezTo>
                    <a:pt x="2088" y="11738"/>
                    <a:pt x="2124" y="11738"/>
                    <a:pt x="2164" y="11720"/>
                  </a:cubicBezTo>
                  <a:lnTo>
                    <a:pt x="2462" y="11684"/>
                  </a:lnTo>
                  <a:lnTo>
                    <a:pt x="2462" y="11833"/>
                  </a:lnTo>
                  <a:lnTo>
                    <a:pt x="2480" y="12004"/>
                  </a:lnTo>
                  <a:cubicBezTo>
                    <a:pt x="2480" y="12171"/>
                    <a:pt x="2520" y="12342"/>
                    <a:pt x="2592" y="12527"/>
                  </a:cubicBezTo>
                  <a:cubicBezTo>
                    <a:pt x="2615" y="12604"/>
                    <a:pt x="2651" y="12680"/>
                    <a:pt x="2687" y="12753"/>
                  </a:cubicBezTo>
                  <a:cubicBezTo>
                    <a:pt x="2913" y="13185"/>
                    <a:pt x="3251" y="13505"/>
                    <a:pt x="3629" y="13636"/>
                  </a:cubicBezTo>
                  <a:cubicBezTo>
                    <a:pt x="3778" y="13695"/>
                    <a:pt x="3909" y="13749"/>
                    <a:pt x="4057" y="13785"/>
                  </a:cubicBezTo>
                  <a:lnTo>
                    <a:pt x="4170" y="13825"/>
                  </a:lnTo>
                  <a:cubicBezTo>
                    <a:pt x="4283" y="13862"/>
                    <a:pt x="4378" y="13898"/>
                    <a:pt x="4490" y="13938"/>
                  </a:cubicBezTo>
                  <a:lnTo>
                    <a:pt x="4531" y="13938"/>
                  </a:lnTo>
                  <a:cubicBezTo>
                    <a:pt x="4549" y="13956"/>
                    <a:pt x="4585" y="13956"/>
                    <a:pt x="4621" y="13974"/>
                  </a:cubicBezTo>
                  <a:cubicBezTo>
                    <a:pt x="4756" y="14010"/>
                    <a:pt x="4887" y="14051"/>
                    <a:pt x="5036" y="14087"/>
                  </a:cubicBezTo>
                  <a:lnTo>
                    <a:pt x="5112" y="14123"/>
                  </a:lnTo>
                  <a:cubicBezTo>
                    <a:pt x="5225" y="14145"/>
                    <a:pt x="5338" y="14182"/>
                    <a:pt x="5450" y="14200"/>
                  </a:cubicBezTo>
                  <a:cubicBezTo>
                    <a:pt x="5504" y="14218"/>
                    <a:pt x="5563" y="14236"/>
                    <a:pt x="5599" y="14236"/>
                  </a:cubicBezTo>
                  <a:cubicBezTo>
                    <a:pt x="5712" y="14276"/>
                    <a:pt x="5806" y="14294"/>
                    <a:pt x="5901" y="14312"/>
                  </a:cubicBezTo>
                  <a:lnTo>
                    <a:pt x="5937" y="14330"/>
                  </a:lnTo>
                  <a:cubicBezTo>
                    <a:pt x="5973" y="14330"/>
                    <a:pt x="6014" y="14348"/>
                    <a:pt x="6050" y="14348"/>
                  </a:cubicBezTo>
                  <a:cubicBezTo>
                    <a:pt x="6163" y="14371"/>
                    <a:pt x="6293" y="14407"/>
                    <a:pt x="6424" y="14425"/>
                  </a:cubicBezTo>
                  <a:lnTo>
                    <a:pt x="8137" y="14781"/>
                  </a:lnTo>
                  <a:lnTo>
                    <a:pt x="8060" y="14709"/>
                  </a:lnTo>
                  <a:lnTo>
                    <a:pt x="8755" y="14763"/>
                  </a:lnTo>
                  <a:lnTo>
                    <a:pt x="8831" y="14763"/>
                  </a:lnTo>
                  <a:cubicBezTo>
                    <a:pt x="8885" y="14763"/>
                    <a:pt x="8944" y="14763"/>
                    <a:pt x="8998" y="14781"/>
                  </a:cubicBezTo>
                  <a:cubicBezTo>
                    <a:pt x="9093" y="14781"/>
                    <a:pt x="9205" y="14781"/>
                    <a:pt x="9318" y="14799"/>
                  </a:cubicBezTo>
                  <a:lnTo>
                    <a:pt x="9449" y="14799"/>
                  </a:lnTo>
                  <a:cubicBezTo>
                    <a:pt x="9579" y="14799"/>
                    <a:pt x="9692" y="14799"/>
                    <a:pt x="9827" y="14822"/>
                  </a:cubicBezTo>
                  <a:lnTo>
                    <a:pt x="10819" y="14822"/>
                  </a:lnTo>
                  <a:cubicBezTo>
                    <a:pt x="10860" y="14822"/>
                    <a:pt x="10896" y="14799"/>
                    <a:pt x="10932" y="14799"/>
                  </a:cubicBezTo>
                  <a:cubicBezTo>
                    <a:pt x="11085" y="14799"/>
                    <a:pt x="11234" y="14799"/>
                    <a:pt x="11383" y="14781"/>
                  </a:cubicBezTo>
                  <a:cubicBezTo>
                    <a:pt x="11590" y="14781"/>
                    <a:pt x="11797" y="14709"/>
                    <a:pt x="12023" y="14596"/>
                  </a:cubicBezTo>
                  <a:cubicBezTo>
                    <a:pt x="12455" y="14371"/>
                    <a:pt x="12811" y="13974"/>
                    <a:pt x="12960" y="13541"/>
                  </a:cubicBezTo>
                  <a:cubicBezTo>
                    <a:pt x="12960" y="13541"/>
                    <a:pt x="12983" y="13505"/>
                    <a:pt x="12983" y="13487"/>
                  </a:cubicBezTo>
                  <a:lnTo>
                    <a:pt x="13073" y="13203"/>
                  </a:lnTo>
                  <a:cubicBezTo>
                    <a:pt x="13073" y="13167"/>
                    <a:pt x="13095" y="13149"/>
                    <a:pt x="13095" y="13109"/>
                  </a:cubicBezTo>
                  <a:lnTo>
                    <a:pt x="13393" y="12022"/>
                  </a:lnTo>
                  <a:cubicBezTo>
                    <a:pt x="13411" y="11964"/>
                    <a:pt x="13411" y="11910"/>
                    <a:pt x="13434" y="11851"/>
                  </a:cubicBezTo>
                  <a:lnTo>
                    <a:pt x="13564" y="11270"/>
                  </a:lnTo>
                  <a:cubicBezTo>
                    <a:pt x="13808" y="10179"/>
                    <a:pt x="14051" y="8696"/>
                    <a:pt x="13956" y="7627"/>
                  </a:cubicBezTo>
                  <a:cubicBezTo>
                    <a:pt x="14051" y="6911"/>
                    <a:pt x="14425" y="3927"/>
                    <a:pt x="13506" y="2741"/>
                  </a:cubicBezTo>
                  <a:cubicBezTo>
                    <a:pt x="12942" y="2029"/>
                    <a:pt x="11667" y="1542"/>
                    <a:pt x="9449" y="1186"/>
                  </a:cubicBezTo>
                  <a:lnTo>
                    <a:pt x="9431" y="1163"/>
                  </a:lnTo>
                  <a:cubicBezTo>
                    <a:pt x="9111" y="1127"/>
                    <a:pt x="8831" y="1091"/>
                    <a:pt x="8547" y="1073"/>
                  </a:cubicBezTo>
                  <a:lnTo>
                    <a:pt x="8511" y="753"/>
                  </a:lnTo>
                  <a:cubicBezTo>
                    <a:pt x="8453" y="320"/>
                    <a:pt x="8096" y="0"/>
                    <a:pt x="7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357;p60">
              <a:extLst>
                <a:ext uri="{FF2B5EF4-FFF2-40B4-BE49-F238E27FC236}">
                  <a16:creationId xmlns:a16="http://schemas.microsoft.com/office/drawing/2014/main" id="{D009220B-73E7-4496-BC22-4BE8ECC26F3E}"/>
                </a:ext>
              </a:extLst>
            </p:cNvPr>
            <p:cNvSpPr/>
            <p:nvPr/>
          </p:nvSpPr>
          <p:spPr>
            <a:xfrm rot="968775">
              <a:off x="7369531" y="3399300"/>
              <a:ext cx="730886" cy="908554"/>
            </a:xfrm>
            <a:custGeom>
              <a:avLst/>
              <a:gdLst/>
              <a:ahLst/>
              <a:cxnLst/>
              <a:rect l="l" t="t" r="r" b="b"/>
              <a:pathLst>
                <a:path w="8606" h="10698" extrusionOk="0">
                  <a:moveTo>
                    <a:pt x="7142" y="0"/>
                  </a:moveTo>
                  <a:cubicBezTo>
                    <a:pt x="7123" y="0"/>
                    <a:pt x="7102" y="3"/>
                    <a:pt x="7082" y="8"/>
                  </a:cubicBezTo>
                  <a:lnTo>
                    <a:pt x="284" y="1135"/>
                  </a:lnTo>
                  <a:cubicBezTo>
                    <a:pt x="113" y="1153"/>
                    <a:pt x="0" y="1342"/>
                    <a:pt x="23" y="1527"/>
                  </a:cubicBezTo>
                  <a:lnTo>
                    <a:pt x="1168" y="10393"/>
                  </a:lnTo>
                  <a:cubicBezTo>
                    <a:pt x="1201" y="10571"/>
                    <a:pt x="1334" y="10697"/>
                    <a:pt x="1492" y="10697"/>
                  </a:cubicBezTo>
                  <a:cubicBezTo>
                    <a:pt x="1503" y="10697"/>
                    <a:pt x="1513" y="10697"/>
                    <a:pt x="1524" y="10695"/>
                  </a:cubicBezTo>
                  <a:lnTo>
                    <a:pt x="8321" y="9546"/>
                  </a:lnTo>
                  <a:cubicBezTo>
                    <a:pt x="8493" y="9528"/>
                    <a:pt x="8605" y="9343"/>
                    <a:pt x="8565" y="9154"/>
                  </a:cubicBezTo>
                  <a:lnTo>
                    <a:pt x="7420" y="287"/>
                  </a:lnTo>
                  <a:cubicBezTo>
                    <a:pt x="7404" y="125"/>
                    <a:pt x="7287" y="0"/>
                    <a:pt x="7142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358;p60">
              <a:extLst>
                <a:ext uri="{FF2B5EF4-FFF2-40B4-BE49-F238E27FC236}">
                  <a16:creationId xmlns:a16="http://schemas.microsoft.com/office/drawing/2014/main" id="{BC0705DC-2A4F-49FC-8CE0-D65F4F64918B}"/>
                </a:ext>
              </a:extLst>
            </p:cNvPr>
            <p:cNvSpPr/>
            <p:nvPr/>
          </p:nvSpPr>
          <p:spPr>
            <a:xfrm rot="968775">
              <a:off x="7434169" y="4125397"/>
              <a:ext cx="499628" cy="78133"/>
            </a:xfrm>
            <a:custGeom>
              <a:avLst/>
              <a:gdLst/>
              <a:ahLst/>
              <a:cxnLst/>
              <a:rect l="l" t="t" r="r" b="b"/>
              <a:pathLst>
                <a:path w="5883" h="920" extrusionOk="0">
                  <a:moveTo>
                    <a:pt x="5883" y="0"/>
                  </a:moveTo>
                  <a:cubicBezTo>
                    <a:pt x="5486" y="36"/>
                    <a:pt x="5071" y="72"/>
                    <a:pt x="4679" y="113"/>
                  </a:cubicBezTo>
                  <a:cubicBezTo>
                    <a:pt x="4359" y="149"/>
                    <a:pt x="4098" y="167"/>
                    <a:pt x="3832" y="208"/>
                  </a:cubicBezTo>
                  <a:lnTo>
                    <a:pt x="3741" y="226"/>
                  </a:lnTo>
                  <a:cubicBezTo>
                    <a:pt x="3494" y="244"/>
                    <a:pt x="3214" y="280"/>
                    <a:pt x="2912" y="338"/>
                  </a:cubicBezTo>
                  <a:cubicBezTo>
                    <a:pt x="2556" y="393"/>
                    <a:pt x="2276" y="433"/>
                    <a:pt x="2011" y="487"/>
                  </a:cubicBezTo>
                  <a:cubicBezTo>
                    <a:pt x="1749" y="523"/>
                    <a:pt x="1465" y="582"/>
                    <a:pt x="1168" y="636"/>
                  </a:cubicBezTo>
                  <a:cubicBezTo>
                    <a:pt x="1014" y="677"/>
                    <a:pt x="884" y="695"/>
                    <a:pt x="753" y="731"/>
                  </a:cubicBezTo>
                  <a:cubicBezTo>
                    <a:pt x="622" y="749"/>
                    <a:pt x="491" y="789"/>
                    <a:pt x="361" y="825"/>
                  </a:cubicBezTo>
                  <a:lnTo>
                    <a:pt x="0" y="920"/>
                  </a:lnTo>
                  <a:lnTo>
                    <a:pt x="379" y="843"/>
                  </a:lnTo>
                  <a:lnTo>
                    <a:pt x="771" y="789"/>
                  </a:lnTo>
                  <a:lnTo>
                    <a:pt x="1186" y="713"/>
                  </a:lnTo>
                  <a:lnTo>
                    <a:pt x="2029" y="582"/>
                  </a:lnTo>
                  <a:lnTo>
                    <a:pt x="2479" y="505"/>
                  </a:lnTo>
                  <a:cubicBezTo>
                    <a:pt x="2633" y="487"/>
                    <a:pt x="2781" y="469"/>
                    <a:pt x="2930" y="451"/>
                  </a:cubicBezTo>
                  <a:lnTo>
                    <a:pt x="4679" y="185"/>
                  </a:lnTo>
                  <a:lnTo>
                    <a:pt x="5486" y="54"/>
                  </a:lnTo>
                  <a:lnTo>
                    <a:pt x="5883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359;p60">
              <a:extLst>
                <a:ext uri="{FF2B5EF4-FFF2-40B4-BE49-F238E27FC236}">
                  <a16:creationId xmlns:a16="http://schemas.microsoft.com/office/drawing/2014/main" id="{98C426FE-2FEB-4C6C-86C0-9D086D3EB166}"/>
                </a:ext>
              </a:extLst>
            </p:cNvPr>
            <p:cNvSpPr/>
            <p:nvPr/>
          </p:nvSpPr>
          <p:spPr>
            <a:xfrm rot="968775">
              <a:off x="7431904" y="4052958"/>
              <a:ext cx="510414" cy="80172"/>
            </a:xfrm>
            <a:custGeom>
              <a:avLst/>
              <a:gdLst/>
              <a:ahLst/>
              <a:cxnLst/>
              <a:rect l="l" t="t" r="r" b="b"/>
              <a:pathLst>
                <a:path w="6010" h="944" extrusionOk="0">
                  <a:moveTo>
                    <a:pt x="6009" y="1"/>
                  </a:moveTo>
                  <a:lnTo>
                    <a:pt x="6009" y="1"/>
                  </a:lnTo>
                  <a:cubicBezTo>
                    <a:pt x="5617" y="23"/>
                    <a:pt x="5203" y="60"/>
                    <a:pt x="4792" y="114"/>
                  </a:cubicBezTo>
                  <a:cubicBezTo>
                    <a:pt x="4490" y="154"/>
                    <a:pt x="4247" y="172"/>
                    <a:pt x="4022" y="208"/>
                  </a:cubicBezTo>
                  <a:lnTo>
                    <a:pt x="3909" y="208"/>
                  </a:lnTo>
                  <a:cubicBezTo>
                    <a:pt x="3625" y="249"/>
                    <a:pt x="3345" y="303"/>
                    <a:pt x="2989" y="339"/>
                  </a:cubicBezTo>
                  <a:cubicBezTo>
                    <a:pt x="2629" y="398"/>
                    <a:pt x="2331" y="452"/>
                    <a:pt x="2065" y="492"/>
                  </a:cubicBezTo>
                  <a:cubicBezTo>
                    <a:pt x="1804" y="546"/>
                    <a:pt x="1502" y="605"/>
                    <a:pt x="1204" y="659"/>
                  </a:cubicBezTo>
                  <a:cubicBezTo>
                    <a:pt x="1051" y="700"/>
                    <a:pt x="920" y="718"/>
                    <a:pt x="771" y="754"/>
                  </a:cubicBezTo>
                  <a:cubicBezTo>
                    <a:pt x="641" y="790"/>
                    <a:pt x="510" y="812"/>
                    <a:pt x="397" y="848"/>
                  </a:cubicBezTo>
                  <a:lnTo>
                    <a:pt x="80" y="928"/>
                  </a:lnTo>
                  <a:lnTo>
                    <a:pt x="80" y="928"/>
                  </a:lnTo>
                  <a:lnTo>
                    <a:pt x="397" y="866"/>
                  </a:lnTo>
                  <a:lnTo>
                    <a:pt x="789" y="812"/>
                  </a:lnTo>
                  <a:lnTo>
                    <a:pt x="1222" y="736"/>
                  </a:lnTo>
                  <a:lnTo>
                    <a:pt x="2106" y="605"/>
                  </a:lnTo>
                  <a:lnTo>
                    <a:pt x="2557" y="528"/>
                  </a:lnTo>
                  <a:cubicBezTo>
                    <a:pt x="2705" y="510"/>
                    <a:pt x="2854" y="492"/>
                    <a:pt x="3007" y="452"/>
                  </a:cubicBezTo>
                  <a:lnTo>
                    <a:pt x="4792" y="190"/>
                  </a:lnTo>
                  <a:lnTo>
                    <a:pt x="5617" y="60"/>
                  </a:lnTo>
                  <a:lnTo>
                    <a:pt x="6009" y="1"/>
                  </a:lnTo>
                  <a:close/>
                  <a:moveTo>
                    <a:pt x="80" y="928"/>
                  </a:moveTo>
                  <a:lnTo>
                    <a:pt x="1" y="943"/>
                  </a:lnTo>
                  <a:lnTo>
                    <a:pt x="19" y="943"/>
                  </a:lnTo>
                  <a:lnTo>
                    <a:pt x="80" y="928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360;p60">
              <a:extLst>
                <a:ext uri="{FF2B5EF4-FFF2-40B4-BE49-F238E27FC236}">
                  <a16:creationId xmlns:a16="http://schemas.microsoft.com/office/drawing/2014/main" id="{9CB3D8A0-9E3C-4902-B462-58430BF70430}"/>
                </a:ext>
              </a:extLst>
            </p:cNvPr>
            <p:cNvSpPr/>
            <p:nvPr/>
          </p:nvSpPr>
          <p:spPr>
            <a:xfrm rot="968775">
              <a:off x="7445307" y="3983468"/>
              <a:ext cx="496146" cy="78133"/>
            </a:xfrm>
            <a:custGeom>
              <a:avLst/>
              <a:gdLst/>
              <a:ahLst/>
              <a:cxnLst/>
              <a:rect l="l" t="t" r="r" b="b"/>
              <a:pathLst>
                <a:path w="5842" h="920" extrusionOk="0">
                  <a:moveTo>
                    <a:pt x="5842" y="0"/>
                  </a:moveTo>
                  <a:cubicBezTo>
                    <a:pt x="5468" y="41"/>
                    <a:pt x="5053" y="77"/>
                    <a:pt x="4661" y="113"/>
                  </a:cubicBezTo>
                  <a:cubicBezTo>
                    <a:pt x="4323" y="153"/>
                    <a:pt x="4057" y="189"/>
                    <a:pt x="3814" y="207"/>
                  </a:cubicBezTo>
                  <a:lnTo>
                    <a:pt x="3701" y="225"/>
                  </a:lnTo>
                  <a:cubicBezTo>
                    <a:pt x="3457" y="266"/>
                    <a:pt x="3214" y="302"/>
                    <a:pt x="2912" y="338"/>
                  </a:cubicBezTo>
                  <a:cubicBezTo>
                    <a:pt x="2556" y="397"/>
                    <a:pt x="2276" y="433"/>
                    <a:pt x="2010" y="491"/>
                  </a:cubicBezTo>
                  <a:cubicBezTo>
                    <a:pt x="1749" y="527"/>
                    <a:pt x="1465" y="582"/>
                    <a:pt x="1168" y="640"/>
                  </a:cubicBezTo>
                  <a:cubicBezTo>
                    <a:pt x="1037" y="676"/>
                    <a:pt x="884" y="694"/>
                    <a:pt x="753" y="735"/>
                  </a:cubicBezTo>
                  <a:cubicBezTo>
                    <a:pt x="622" y="771"/>
                    <a:pt x="509" y="789"/>
                    <a:pt x="379" y="829"/>
                  </a:cubicBezTo>
                  <a:lnTo>
                    <a:pt x="23" y="902"/>
                  </a:lnTo>
                  <a:lnTo>
                    <a:pt x="0" y="920"/>
                  </a:lnTo>
                  <a:lnTo>
                    <a:pt x="379" y="848"/>
                  </a:lnTo>
                  <a:lnTo>
                    <a:pt x="771" y="789"/>
                  </a:lnTo>
                  <a:lnTo>
                    <a:pt x="1186" y="717"/>
                  </a:lnTo>
                  <a:lnTo>
                    <a:pt x="2028" y="582"/>
                  </a:lnTo>
                  <a:lnTo>
                    <a:pt x="2479" y="527"/>
                  </a:lnTo>
                  <a:cubicBezTo>
                    <a:pt x="2633" y="491"/>
                    <a:pt x="2781" y="469"/>
                    <a:pt x="2912" y="451"/>
                  </a:cubicBezTo>
                  <a:lnTo>
                    <a:pt x="4661" y="189"/>
                  </a:lnTo>
                  <a:lnTo>
                    <a:pt x="5468" y="77"/>
                  </a:lnTo>
                  <a:lnTo>
                    <a:pt x="5842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361;p60">
              <a:extLst>
                <a:ext uri="{FF2B5EF4-FFF2-40B4-BE49-F238E27FC236}">
                  <a16:creationId xmlns:a16="http://schemas.microsoft.com/office/drawing/2014/main" id="{53CDA239-01F2-409F-B83F-30FF47A37180}"/>
                </a:ext>
              </a:extLst>
            </p:cNvPr>
            <p:cNvSpPr/>
            <p:nvPr/>
          </p:nvSpPr>
          <p:spPr>
            <a:xfrm rot="968775">
              <a:off x="7475058" y="3905364"/>
              <a:ext cx="481709" cy="73207"/>
            </a:xfrm>
            <a:custGeom>
              <a:avLst/>
              <a:gdLst/>
              <a:ahLst/>
              <a:cxnLst/>
              <a:rect l="l" t="t" r="r" b="b"/>
              <a:pathLst>
                <a:path w="5672" h="862" extrusionOk="0">
                  <a:moveTo>
                    <a:pt x="5671" y="0"/>
                  </a:moveTo>
                  <a:cubicBezTo>
                    <a:pt x="5297" y="36"/>
                    <a:pt x="4905" y="73"/>
                    <a:pt x="4508" y="113"/>
                  </a:cubicBezTo>
                  <a:cubicBezTo>
                    <a:pt x="4188" y="131"/>
                    <a:pt x="3927" y="167"/>
                    <a:pt x="3683" y="208"/>
                  </a:cubicBezTo>
                  <a:cubicBezTo>
                    <a:pt x="3607" y="208"/>
                    <a:pt x="3553" y="226"/>
                    <a:pt x="3476" y="226"/>
                  </a:cubicBezTo>
                  <a:cubicBezTo>
                    <a:pt x="3287" y="244"/>
                    <a:pt x="3061" y="280"/>
                    <a:pt x="2818" y="320"/>
                  </a:cubicBezTo>
                  <a:cubicBezTo>
                    <a:pt x="2462" y="375"/>
                    <a:pt x="2200" y="411"/>
                    <a:pt x="1952" y="451"/>
                  </a:cubicBezTo>
                  <a:cubicBezTo>
                    <a:pt x="1822" y="469"/>
                    <a:pt x="1709" y="505"/>
                    <a:pt x="1596" y="523"/>
                  </a:cubicBezTo>
                  <a:lnTo>
                    <a:pt x="1524" y="523"/>
                  </a:lnTo>
                  <a:cubicBezTo>
                    <a:pt x="1389" y="564"/>
                    <a:pt x="1258" y="582"/>
                    <a:pt x="1128" y="600"/>
                  </a:cubicBezTo>
                  <a:lnTo>
                    <a:pt x="1128" y="618"/>
                  </a:lnTo>
                  <a:cubicBezTo>
                    <a:pt x="997" y="636"/>
                    <a:pt x="866" y="659"/>
                    <a:pt x="735" y="695"/>
                  </a:cubicBezTo>
                  <a:cubicBezTo>
                    <a:pt x="600" y="713"/>
                    <a:pt x="469" y="749"/>
                    <a:pt x="357" y="789"/>
                  </a:cubicBezTo>
                  <a:lnTo>
                    <a:pt x="1" y="861"/>
                  </a:lnTo>
                  <a:lnTo>
                    <a:pt x="1" y="861"/>
                  </a:lnTo>
                  <a:lnTo>
                    <a:pt x="375" y="807"/>
                  </a:lnTo>
                  <a:lnTo>
                    <a:pt x="753" y="749"/>
                  </a:lnTo>
                  <a:lnTo>
                    <a:pt x="1146" y="677"/>
                  </a:lnTo>
                  <a:lnTo>
                    <a:pt x="1975" y="564"/>
                  </a:lnTo>
                  <a:lnTo>
                    <a:pt x="2403" y="487"/>
                  </a:lnTo>
                  <a:cubicBezTo>
                    <a:pt x="2538" y="469"/>
                    <a:pt x="2687" y="451"/>
                    <a:pt x="2836" y="433"/>
                  </a:cubicBezTo>
                  <a:lnTo>
                    <a:pt x="4508" y="185"/>
                  </a:lnTo>
                  <a:lnTo>
                    <a:pt x="5297" y="55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362;p60">
              <a:extLst>
                <a:ext uri="{FF2B5EF4-FFF2-40B4-BE49-F238E27FC236}">
                  <a16:creationId xmlns:a16="http://schemas.microsoft.com/office/drawing/2014/main" id="{EB074620-CB7B-42CE-B4E8-94962C1B80EB}"/>
                </a:ext>
              </a:extLst>
            </p:cNvPr>
            <p:cNvSpPr/>
            <p:nvPr/>
          </p:nvSpPr>
          <p:spPr>
            <a:xfrm rot="968775">
              <a:off x="7497767" y="3828005"/>
              <a:ext cx="464468" cy="68621"/>
            </a:xfrm>
            <a:custGeom>
              <a:avLst/>
              <a:gdLst/>
              <a:ahLst/>
              <a:cxnLst/>
              <a:rect l="l" t="t" r="r" b="b"/>
              <a:pathLst>
                <a:path w="5469" h="808" extrusionOk="0">
                  <a:moveTo>
                    <a:pt x="5468" y="1"/>
                  </a:moveTo>
                  <a:cubicBezTo>
                    <a:pt x="5090" y="19"/>
                    <a:pt x="4716" y="55"/>
                    <a:pt x="4342" y="73"/>
                  </a:cubicBezTo>
                  <a:cubicBezTo>
                    <a:pt x="4040" y="114"/>
                    <a:pt x="3778" y="150"/>
                    <a:pt x="3530" y="168"/>
                  </a:cubicBezTo>
                  <a:cubicBezTo>
                    <a:pt x="3440" y="186"/>
                    <a:pt x="3327" y="186"/>
                    <a:pt x="3233" y="204"/>
                  </a:cubicBezTo>
                  <a:cubicBezTo>
                    <a:pt x="3061" y="226"/>
                    <a:pt x="2895" y="244"/>
                    <a:pt x="2705" y="280"/>
                  </a:cubicBezTo>
                  <a:cubicBezTo>
                    <a:pt x="2367" y="316"/>
                    <a:pt x="2124" y="375"/>
                    <a:pt x="1880" y="411"/>
                  </a:cubicBezTo>
                  <a:cubicBezTo>
                    <a:pt x="1750" y="429"/>
                    <a:pt x="1637" y="452"/>
                    <a:pt x="1524" y="470"/>
                  </a:cubicBezTo>
                  <a:lnTo>
                    <a:pt x="1466" y="488"/>
                  </a:lnTo>
                  <a:cubicBezTo>
                    <a:pt x="1335" y="506"/>
                    <a:pt x="1222" y="524"/>
                    <a:pt x="1092" y="564"/>
                  </a:cubicBezTo>
                  <a:lnTo>
                    <a:pt x="1073" y="564"/>
                  </a:lnTo>
                  <a:cubicBezTo>
                    <a:pt x="961" y="582"/>
                    <a:pt x="826" y="600"/>
                    <a:pt x="695" y="636"/>
                  </a:cubicBezTo>
                  <a:cubicBezTo>
                    <a:pt x="582" y="654"/>
                    <a:pt x="451" y="695"/>
                    <a:pt x="339" y="713"/>
                  </a:cubicBezTo>
                  <a:lnTo>
                    <a:pt x="1" y="808"/>
                  </a:lnTo>
                  <a:lnTo>
                    <a:pt x="357" y="749"/>
                  </a:lnTo>
                  <a:lnTo>
                    <a:pt x="713" y="695"/>
                  </a:lnTo>
                  <a:lnTo>
                    <a:pt x="1092" y="636"/>
                  </a:lnTo>
                  <a:lnTo>
                    <a:pt x="1898" y="506"/>
                  </a:lnTo>
                  <a:lnTo>
                    <a:pt x="2313" y="452"/>
                  </a:lnTo>
                  <a:cubicBezTo>
                    <a:pt x="2444" y="429"/>
                    <a:pt x="2575" y="411"/>
                    <a:pt x="2723" y="393"/>
                  </a:cubicBezTo>
                  <a:lnTo>
                    <a:pt x="4342" y="150"/>
                  </a:lnTo>
                  <a:lnTo>
                    <a:pt x="5090" y="55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363;p60">
              <a:extLst>
                <a:ext uri="{FF2B5EF4-FFF2-40B4-BE49-F238E27FC236}">
                  <a16:creationId xmlns:a16="http://schemas.microsoft.com/office/drawing/2014/main" id="{380B3B61-F70F-4AD4-A4BD-F4662D2631FF}"/>
                </a:ext>
              </a:extLst>
            </p:cNvPr>
            <p:cNvSpPr/>
            <p:nvPr/>
          </p:nvSpPr>
          <p:spPr>
            <a:xfrm rot="968775">
              <a:off x="7494897" y="3745485"/>
              <a:ext cx="464468" cy="69046"/>
            </a:xfrm>
            <a:custGeom>
              <a:avLst/>
              <a:gdLst/>
              <a:ahLst/>
              <a:cxnLst/>
              <a:rect l="l" t="t" r="r" b="b"/>
              <a:pathLst>
                <a:path w="5469" h="813" extrusionOk="0">
                  <a:moveTo>
                    <a:pt x="5468" y="1"/>
                  </a:moveTo>
                  <a:lnTo>
                    <a:pt x="5468" y="1"/>
                  </a:lnTo>
                  <a:cubicBezTo>
                    <a:pt x="5112" y="23"/>
                    <a:pt x="4734" y="59"/>
                    <a:pt x="4360" y="95"/>
                  </a:cubicBezTo>
                  <a:cubicBezTo>
                    <a:pt x="4040" y="113"/>
                    <a:pt x="3796" y="154"/>
                    <a:pt x="3553" y="172"/>
                  </a:cubicBezTo>
                  <a:cubicBezTo>
                    <a:pt x="3440" y="190"/>
                    <a:pt x="3345" y="208"/>
                    <a:pt x="3251" y="208"/>
                  </a:cubicBezTo>
                  <a:cubicBezTo>
                    <a:pt x="3084" y="249"/>
                    <a:pt x="2913" y="267"/>
                    <a:pt x="2705" y="285"/>
                  </a:cubicBezTo>
                  <a:cubicBezTo>
                    <a:pt x="2367" y="339"/>
                    <a:pt x="2124" y="379"/>
                    <a:pt x="1880" y="415"/>
                  </a:cubicBezTo>
                  <a:cubicBezTo>
                    <a:pt x="1768" y="434"/>
                    <a:pt x="1637" y="452"/>
                    <a:pt x="1524" y="492"/>
                  </a:cubicBezTo>
                  <a:lnTo>
                    <a:pt x="1466" y="492"/>
                  </a:lnTo>
                  <a:cubicBezTo>
                    <a:pt x="1353" y="510"/>
                    <a:pt x="1222" y="546"/>
                    <a:pt x="1091" y="564"/>
                  </a:cubicBezTo>
                  <a:cubicBezTo>
                    <a:pt x="961" y="587"/>
                    <a:pt x="830" y="623"/>
                    <a:pt x="699" y="641"/>
                  </a:cubicBezTo>
                  <a:cubicBezTo>
                    <a:pt x="587" y="677"/>
                    <a:pt x="451" y="699"/>
                    <a:pt x="339" y="736"/>
                  </a:cubicBezTo>
                  <a:lnTo>
                    <a:pt x="1" y="812"/>
                  </a:lnTo>
                  <a:lnTo>
                    <a:pt x="361" y="754"/>
                  </a:lnTo>
                  <a:lnTo>
                    <a:pt x="717" y="699"/>
                  </a:lnTo>
                  <a:lnTo>
                    <a:pt x="1110" y="641"/>
                  </a:lnTo>
                  <a:lnTo>
                    <a:pt x="1898" y="528"/>
                  </a:lnTo>
                  <a:lnTo>
                    <a:pt x="2313" y="452"/>
                  </a:lnTo>
                  <a:cubicBezTo>
                    <a:pt x="2444" y="434"/>
                    <a:pt x="2593" y="415"/>
                    <a:pt x="2728" y="397"/>
                  </a:cubicBezTo>
                  <a:lnTo>
                    <a:pt x="4360" y="172"/>
                  </a:lnTo>
                  <a:lnTo>
                    <a:pt x="5112" y="59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364;p60">
              <a:extLst>
                <a:ext uri="{FF2B5EF4-FFF2-40B4-BE49-F238E27FC236}">
                  <a16:creationId xmlns:a16="http://schemas.microsoft.com/office/drawing/2014/main" id="{396A4378-BEC2-4377-B440-74DF74250E06}"/>
                </a:ext>
              </a:extLst>
            </p:cNvPr>
            <p:cNvSpPr/>
            <p:nvPr/>
          </p:nvSpPr>
          <p:spPr>
            <a:xfrm rot="968775">
              <a:off x="7506748" y="3670899"/>
              <a:ext cx="451899" cy="65564"/>
            </a:xfrm>
            <a:custGeom>
              <a:avLst/>
              <a:gdLst/>
              <a:ahLst/>
              <a:cxnLst/>
              <a:rect l="l" t="t" r="r" b="b"/>
              <a:pathLst>
                <a:path w="5321" h="772" extrusionOk="0">
                  <a:moveTo>
                    <a:pt x="5320" y="1"/>
                  </a:moveTo>
                  <a:lnTo>
                    <a:pt x="5320" y="1"/>
                  </a:lnTo>
                  <a:cubicBezTo>
                    <a:pt x="4959" y="19"/>
                    <a:pt x="4603" y="37"/>
                    <a:pt x="4229" y="73"/>
                  </a:cubicBezTo>
                  <a:cubicBezTo>
                    <a:pt x="3945" y="113"/>
                    <a:pt x="3684" y="132"/>
                    <a:pt x="3458" y="150"/>
                  </a:cubicBezTo>
                  <a:cubicBezTo>
                    <a:pt x="3328" y="168"/>
                    <a:pt x="3197" y="186"/>
                    <a:pt x="3044" y="208"/>
                  </a:cubicBezTo>
                  <a:cubicBezTo>
                    <a:pt x="2913" y="226"/>
                    <a:pt x="2782" y="244"/>
                    <a:pt x="2651" y="262"/>
                  </a:cubicBezTo>
                  <a:cubicBezTo>
                    <a:pt x="2313" y="298"/>
                    <a:pt x="2070" y="339"/>
                    <a:pt x="1845" y="393"/>
                  </a:cubicBezTo>
                  <a:cubicBezTo>
                    <a:pt x="1732" y="411"/>
                    <a:pt x="1601" y="434"/>
                    <a:pt x="1488" y="452"/>
                  </a:cubicBezTo>
                  <a:lnTo>
                    <a:pt x="1448" y="452"/>
                  </a:lnTo>
                  <a:cubicBezTo>
                    <a:pt x="1317" y="470"/>
                    <a:pt x="1204" y="506"/>
                    <a:pt x="1074" y="524"/>
                  </a:cubicBezTo>
                  <a:cubicBezTo>
                    <a:pt x="943" y="564"/>
                    <a:pt x="812" y="582"/>
                    <a:pt x="700" y="600"/>
                  </a:cubicBezTo>
                  <a:cubicBezTo>
                    <a:pt x="587" y="636"/>
                    <a:pt x="452" y="659"/>
                    <a:pt x="339" y="695"/>
                  </a:cubicBezTo>
                  <a:lnTo>
                    <a:pt x="69" y="761"/>
                  </a:lnTo>
                  <a:lnTo>
                    <a:pt x="69" y="761"/>
                  </a:lnTo>
                  <a:lnTo>
                    <a:pt x="362" y="713"/>
                  </a:lnTo>
                  <a:lnTo>
                    <a:pt x="718" y="659"/>
                  </a:lnTo>
                  <a:lnTo>
                    <a:pt x="1092" y="600"/>
                  </a:lnTo>
                  <a:lnTo>
                    <a:pt x="1863" y="488"/>
                  </a:lnTo>
                  <a:lnTo>
                    <a:pt x="2255" y="434"/>
                  </a:lnTo>
                  <a:cubicBezTo>
                    <a:pt x="2390" y="411"/>
                    <a:pt x="2521" y="393"/>
                    <a:pt x="2651" y="375"/>
                  </a:cubicBezTo>
                  <a:lnTo>
                    <a:pt x="4247" y="150"/>
                  </a:lnTo>
                  <a:lnTo>
                    <a:pt x="4959" y="37"/>
                  </a:lnTo>
                  <a:lnTo>
                    <a:pt x="5320" y="1"/>
                  </a:lnTo>
                  <a:close/>
                  <a:moveTo>
                    <a:pt x="69" y="761"/>
                  </a:moveTo>
                  <a:lnTo>
                    <a:pt x="1" y="772"/>
                  </a:lnTo>
                  <a:lnTo>
                    <a:pt x="23" y="772"/>
                  </a:lnTo>
                  <a:lnTo>
                    <a:pt x="69" y="76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365;p60">
              <a:extLst>
                <a:ext uri="{FF2B5EF4-FFF2-40B4-BE49-F238E27FC236}">
                  <a16:creationId xmlns:a16="http://schemas.microsoft.com/office/drawing/2014/main" id="{D67D1423-376A-4331-A4CF-7B3B15CA1E08}"/>
                </a:ext>
              </a:extLst>
            </p:cNvPr>
            <p:cNvSpPr/>
            <p:nvPr/>
          </p:nvSpPr>
          <p:spPr>
            <a:xfrm rot="968775">
              <a:off x="7522674" y="3599764"/>
              <a:ext cx="435423" cy="62507"/>
            </a:xfrm>
            <a:custGeom>
              <a:avLst/>
              <a:gdLst/>
              <a:ahLst/>
              <a:cxnLst/>
              <a:rect l="l" t="t" r="r" b="b"/>
              <a:pathLst>
                <a:path w="5127" h="736" extrusionOk="0">
                  <a:moveTo>
                    <a:pt x="5126" y="0"/>
                  </a:moveTo>
                  <a:lnTo>
                    <a:pt x="5126" y="0"/>
                  </a:lnTo>
                  <a:cubicBezTo>
                    <a:pt x="4788" y="23"/>
                    <a:pt x="4432" y="41"/>
                    <a:pt x="4076" y="77"/>
                  </a:cubicBezTo>
                  <a:cubicBezTo>
                    <a:pt x="3796" y="95"/>
                    <a:pt x="3548" y="136"/>
                    <a:pt x="3323" y="154"/>
                  </a:cubicBezTo>
                  <a:cubicBezTo>
                    <a:pt x="3174" y="172"/>
                    <a:pt x="3007" y="190"/>
                    <a:pt x="2818" y="208"/>
                  </a:cubicBezTo>
                  <a:cubicBezTo>
                    <a:pt x="2724" y="226"/>
                    <a:pt x="2629" y="226"/>
                    <a:pt x="2557" y="248"/>
                  </a:cubicBezTo>
                  <a:cubicBezTo>
                    <a:pt x="2237" y="302"/>
                    <a:pt x="1993" y="320"/>
                    <a:pt x="1768" y="361"/>
                  </a:cubicBezTo>
                  <a:cubicBezTo>
                    <a:pt x="1655" y="379"/>
                    <a:pt x="1542" y="397"/>
                    <a:pt x="1430" y="433"/>
                  </a:cubicBezTo>
                  <a:lnTo>
                    <a:pt x="1389" y="433"/>
                  </a:lnTo>
                  <a:cubicBezTo>
                    <a:pt x="1258" y="451"/>
                    <a:pt x="1146" y="474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46"/>
                    <a:pt x="659" y="586"/>
                  </a:cubicBezTo>
                  <a:cubicBezTo>
                    <a:pt x="546" y="604"/>
                    <a:pt x="434" y="622"/>
                    <a:pt x="321" y="658"/>
                  </a:cubicBezTo>
                  <a:lnTo>
                    <a:pt x="1" y="735"/>
                  </a:lnTo>
                  <a:lnTo>
                    <a:pt x="1" y="735"/>
                  </a:lnTo>
                  <a:lnTo>
                    <a:pt x="339" y="677"/>
                  </a:lnTo>
                  <a:lnTo>
                    <a:pt x="677" y="622"/>
                  </a:lnTo>
                  <a:lnTo>
                    <a:pt x="1033" y="586"/>
                  </a:lnTo>
                  <a:lnTo>
                    <a:pt x="1786" y="474"/>
                  </a:lnTo>
                  <a:lnTo>
                    <a:pt x="2160" y="415"/>
                  </a:lnTo>
                  <a:cubicBezTo>
                    <a:pt x="2291" y="397"/>
                    <a:pt x="2421" y="379"/>
                    <a:pt x="2557" y="361"/>
                  </a:cubicBezTo>
                  <a:lnTo>
                    <a:pt x="4094" y="154"/>
                  </a:lnTo>
                  <a:lnTo>
                    <a:pt x="4788" y="59"/>
                  </a:lnTo>
                  <a:lnTo>
                    <a:pt x="5126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366;p60">
              <a:extLst>
                <a:ext uri="{FF2B5EF4-FFF2-40B4-BE49-F238E27FC236}">
                  <a16:creationId xmlns:a16="http://schemas.microsoft.com/office/drawing/2014/main" id="{BED7D400-FC8B-48B8-A8C8-076FE4BEE6AD}"/>
                </a:ext>
              </a:extLst>
            </p:cNvPr>
            <p:cNvSpPr/>
            <p:nvPr/>
          </p:nvSpPr>
          <p:spPr>
            <a:xfrm rot="968775">
              <a:off x="7543391" y="3516850"/>
              <a:ext cx="440349" cy="63950"/>
            </a:xfrm>
            <a:custGeom>
              <a:avLst/>
              <a:gdLst/>
              <a:ahLst/>
              <a:cxnLst/>
              <a:rect l="l" t="t" r="r" b="b"/>
              <a:pathLst>
                <a:path w="5185" h="753" extrusionOk="0">
                  <a:moveTo>
                    <a:pt x="5185" y="0"/>
                  </a:moveTo>
                  <a:cubicBezTo>
                    <a:pt x="4847" y="23"/>
                    <a:pt x="4486" y="41"/>
                    <a:pt x="4130" y="77"/>
                  </a:cubicBezTo>
                  <a:cubicBezTo>
                    <a:pt x="3832" y="95"/>
                    <a:pt x="3584" y="113"/>
                    <a:pt x="3359" y="153"/>
                  </a:cubicBezTo>
                  <a:cubicBezTo>
                    <a:pt x="3210" y="171"/>
                    <a:pt x="3062" y="189"/>
                    <a:pt x="2890" y="207"/>
                  </a:cubicBezTo>
                  <a:cubicBezTo>
                    <a:pt x="2778" y="226"/>
                    <a:pt x="2683" y="226"/>
                    <a:pt x="2570" y="248"/>
                  </a:cubicBezTo>
                  <a:cubicBezTo>
                    <a:pt x="2255" y="302"/>
                    <a:pt x="2007" y="338"/>
                    <a:pt x="1781" y="379"/>
                  </a:cubicBezTo>
                  <a:cubicBezTo>
                    <a:pt x="1669" y="397"/>
                    <a:pt x="1556" y="415"/>
                    <a:pt x="1443" y="433"/>
                  </a:cubicBezTo>
                  <a:lnTo>
                    <a:pt x="1389" y="433"/>
                  </a:lnTo>
                  <a:cubicBezTo>
                    <a:pt x="1276" y="451"/>
                    <a:pt x="1146" y="491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64"/>
                    <a:pt x="654" y="586"/>
                  </a:cubicBezTo>
                  <a:cubicBezTo>
                    <a:pt x="542" y="604"/>
                    <a:pt x="429" y="640"/>
                    <a:pt x="316" y="658"/>
                  </a:cubicBezTo>
                  <a:lnTo>
                    <a:pt x="1" y="753"/>
                  </a:lnTo>
                  <a:lnTo>
                    <a:pt x="339" y="699"/>
                  </a:lnTo>
                  <a:lnTo>
                    <a:pt x="677" y="640"/>
                  </a:lnTo>
                  <a:lnTo>
                    <a:pt x="1033" y="586"/>
                  </a:lnTo>
                  <a:lnTo>
                    <a:pt x="1804" y="473"/>
                  </a:lnTo>
                  <a:lnTo>
                    <a:pt x="2196" y="415"/>
                  </a:lnTo>
                  <a:cubicBezTo>
                    <a:pt x="2327" y="397"/>
                    <a:pt x="2457" y="379"/>
                    <a:pt x="2593" y="361"/>
                  </a:cubicBezTo>
                  <a:lnTo>
                    <a:pt x="4130" y="153"/>
                  </a:lnTo>
                  <a:lnTo>
                    <a:pt x="4847" y="41"/>
                  </a:lnTo>
                  <a:lnTo>
                    <a:pt x="5185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367;p60">
              <a:extLst>
                <a:ext uri="{FF2B5EF4-FFF2-40B4-BE49-F238E27FC236}">
                  <a16:creationId xmlns:a16="http://schemas.microsoft.com/office/drawing/2014/main" id="{FFFFCEA1-F182-4FA4-ABDC-33F99695E813}"/>
                </a:ext>
              </a:extLst>
            </p:cNvPr>
            <p:cNvSpPr/>
            <p:nvPr/>
          </p:nvSpPr>
          <p:spPr>
            <a:xfrm rot="968775">
              <a:off x="7656395" y="3566095"/>
              <a:ext cx="850379" cy="561710"/>
            </a:xfrm>
            <a:custGeom>
              <a:avLst/>
              <a:gdLst/>
              <a:ahLst/>
              <a:cxnLst/>
              <a:rect l="l" t="t" r="r" b="b"/>
              <a:pathLst>
                <a:path w="10013" h="6614" extrusionOk="0">
                  <a:moveTo>
                    <a:pt x="9675" y="6235"/>
                  </a:moveTo>
                  <a:cubicBezTo>
                    <a:pt x="9859" y="4977"/>
                    <a:pt x="10013" y="2575"/>
                    <a:pt x="9336" y="1709"/>
                  </a:cubicBezTo>
                  <a:cubicBezTo>
                    <a:pt x="8732" y="938"/>
                    <a:pt x="6911" y="546"/>
                    <a:pt x="5595" y="339"/>
                  </a:cubicBezTo>
                  <a:cubicBezTo>
                    <a:pt x="4283" y="149"/>
                    <a:pt x="2422" y="1"/>
                    <a:pt x="1633" y="564"/>
                  </a:cubicBezTo>
                  <a:cubicBezTo>
                    <a:pt x="731" y="1204"/>
                    <a:pt x="186" y="3530"/>
                    <a:pt x="1" y="4810"/>
                  </a:cubicBezTo>
                  <a:lnTo>
                    <a:pt x="2047" y="5617"/>
                  </a:lnTo>
                  <a:lnTo>
                    <a:pt x="4675" y="6613"/>
                  </a:lnTo>
                  <a:lnTo>
                    <a:pt x="4675" y="6613"/>
                  </a:lnTo>
                  <a:lnTo>
                    <a:pt x="7457" y="6406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368;p60">
              <a:extLst>
                <a:ext uri="{FF2B5EF4-FFF2-40B4-BE49-F238E27FC236}">
                  <a16:creationId xmlns:a16="http://schemas.microsoft.com/office/drawing/2014/main" id="{12ED0D69-853E-45D7-848A-709E3213BD96}"/>
                </a:ext>
              </a:extLst>
            </p:cNvPr>
            <p:cNvSpPr/>
            <p:nvPr/>
          </p:nvSpPr>
          <p:spPr>
            <a:xfrm rot="968775">
              <a:off x="7794930" y="3654946"/>
              <a:ext cx="346164" cy="823202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62"/>
                    <a:pt x="3476" y="226"/>
                    <a:pt x="3120" y="132"/>
                  </a:cubicBezTo>
                  <a:cubicBezTo>
                    <a:pt x="2629" y="1"/>
                    <a:pt x="2236" y="618"/>
                    <a:pt x="1934" y="884"/>
                  </a:cubicBezTo>
                  <a:cubicBezTo>
                    <a:pt x="1655" y="1128"/>
                    <a:pt x="1502" y="1277"/>
                    <a:pt x="1430" y="1763"/>
                  </a:cubicBezTo>
                  <a:lnTo>
                    <a:pt x="19" y="9070"/>
                  </a:lnTo>
                  <a:cubicBezTo>
                    <a:pt x="1" y="9201"/>
                    <a:pt x="357" y="9296"/>
                    <a:pt x="600" y="9390"/>
                  </a:cubicBezTo>
                  <a:cubicBezTo>
                    <a:pt x="641" y="9390"/>
                    <a:pt x="659" y="9408"/>
                    <a:pt x="695" y="9408"/>
                  </a:cubicBezTo>
                  <a:cubicBezTo>
                    <a:pt x="1015" y="9503"/>
                    <a:pt x="1353" y="9580"/>
                    <a:pt x="1691" y="9616"/>
                  </a:cubicBezTo>
                  <a:cubicBezTo>
                    <a:pt x="2029" y="9674"/>
                    <a:pt x="2367" y="9692"/>
                    <a:pt x="2705" y="9692"/>
                  </a:cubicBezTo>
                  <a:lnTo>
                    <a:pt x="2800" y="9692"/>
                  </a:lnTo>
                  <a:cubicBezTo>
                    <a:pt x="3061" y="9692"/>
                    <a:pt x="3345" y="9674"/>
                    <a:pt x="3363" y="9539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369;p60">
              <a:extLst>
                <a:ext uri="{FF2B5EF4-FFF2-40B4-BE49-F238E27FC236}">
                  <a16:creationId xmlns:a16="http://schemas.microsoft.com/office/drawing/2014/main" id="{DEAC757C-1B72-4979-B747-3A181A59702D}"/>
                </a:ext>
              </a:extLst>
            </p:cNvPr>
            <p:cNvSpPr/>
            <p:nvPr/>
          </p:nvSpPr>
          <p:spPr>
            <a:xfrm rot="968775">
              <a:off x="7966037" y="3856510"/>
              <a:ext cx="223274" cy="46370"/>
            </a:xfrm>
            <a:custGeom>
              <a:avLst/>
              <a:gdLst/>
              <a:ahLst/>
              <a:cxnLst/>
              <a:rect l="l" t="t" r="r" b="b"/>
              <a:pathLst>
                <a:path w="2629" h="546" extrusionOk="0">
                  <a:moveTo>
                    <a:pt x="19" y="0"/>
                  </a:moveTo>
                  <a:lnTo>
                    <a:pt x="1" y="113"/>
                  </a:lnTo>
                  <a:cubicBezTo>
                    <a:pt x="19" y="113"/>
                    <a:pt x="59" y="136"/>
                    <a:pt x="78" y="154"/>
                  </a:cubicBezTo>
                  <a:cubicBezTo>
                    <a:pt x="150" y="190"/>
                    <a:pt x="226" y="226"/>
                    <a:pt x="321" y="266"/>
                  </a:cubicBezTo>
                  <a:cubicBezTo>
                    <a:pt x="357" y="284"/>
                    <a:pt x="416" y="284"/>
                    <a:pt x="452" y="302"/>
                  </a:cubicBezTo>
                  <a:cubicBezTo>
                    <a:pt x="488" y="321"/>
                    <a:pt x="546" y="339"/>
                    <a:pt x="582" y="361"/>
                  </a:cubicBezTo>
                  <a:cubicBezTo>
                    <a:pt x="695" y="379"/>
                    <a:pt x="790" y="415"/>
                    <a:pt x="884" y="433"/>
                  </a:cubicBezTo>
                  <a:cubicBezTo>
                    <a:pt x="997" y="474"/>
                    <a:pt x="1092" y="492"/>
                    <a:pt x="1204" y="510"/>
                  </a:cubicBezTo>
                  <a:cubicBezTo>
                    <a:pt x="1317" y="510"/>
                    <a:pt x="1430" y="528"/>
                    <a:pt x="1525" y="546"/>
                  </a:cubicBezTo>
                  <a:lnTo>
                    <a:pt x="1917" y="546"/>
                  </a:lnTo>
                  <a:cubicBezTo>
                    <a:pt x="1935" y="528"/>
                    <a:pt x="1975" y="528"/>
                    <a:pt x="1993" y="528"/>
                  </a:cubicBezTo>
                  <a:cubicBezTo>
                    <a:pt x="2029" y="528"/>
                    <a:pt x="2088" y="528"/>
                    <a:pt x="2124" y="510"/>
                  </a:cubicBezTo>
                  <a:cubicBezTo>
                    <a:pt x="2219" y="492"/>
                    <a:pt x="2313" y="492"/>
                    <a:pt x="2385" y="451"/>
                  </a:cubicBezTo>
                  <a:cubicBezTo>
                    <a:pt x="2426" y="451"/>
                    <a:pt x="2462" y="433"/>
                    <a:pt x="2498" y="433"/>
                  </a:cubicBezTo>
                  <a:cubicBezTo>
                    <a:pt x="2539" y="415"/>
                    <a:pt x="2575" y="397"/>
                    <a:pt x="2593" y="397"/>
                  </a:cubicBezTo>
                  <a:cubicBezTo>
                    <a:pt x="2611" y="397"/>
                    <a:pt x="2611" y="379"/>
                    <a:pt x="2629" y="379"/>
                  </a:cubicBezTo>
                  <a:lnTo>
                    <a:pt x="2629" y="302"/>
                  </a:lnTo>
                  <a:lnTo>
                    <a:pt x="2575" y="302"/>
                  </a:lnTo>
                  <a:cubicBezTo>
                    <a:pt x="2539" y="302"/>
                    <a:pt x="2516" y="321"/>
                    <a:pt x="2480" y="321"/>
                  </a:cubicBezTo>
                  <a:lnTo>
                    <a:pt x="2367" y="321"/>
                  </a:lnTo>
                  <a:cubicBezTo>
                    <a:pt x="2291" y="339"/>
                    <a:pt x="2201" y="339"/>
                    <a:pt x="2124" y="339"/>
                  </a:cubicBezTo>
                  <a:lnTo>
                    <a:pt x="1840" y="339"/>
                  </a:lnTo>
                  <a:cubicBezTo>
                    <a:pt x="1786" y="339"/>
                    <a:pt x="1750" y="339"/>
                    <a:pt x="1691" y="321"/>
                  </a:cubicBezTo>
                  <a:lnTo>
                    <a:pt x="1543" y="321"/>
                  </a:lnTo>
                  <a:cubicBezTo>
                    <a:pt x="1448" y="302"/>
                    <a:pt x="1335" y="284"/>
                    <a:pt x="1241" y="284"/>
                  </a:cubicBezTo>
                  <a:cubicBezTo>
                    <a:pt x="1146" y="266"/>
                    <a:pt x="1033" y="248"/>
                    <a:pt x="939" y="226"/>
                  </a:cubicBezTo>
                  <a:cubicBezTo>
                    <a:pt x="884" y="208"/>
                    <a:pt x="848" y="208"/>
                    <a:pt x="790" y="190"/>
                  </a:cubicBezTo>
                  <a:cubicBezTo>
                    <a:pt x="736" y="172"/>
                    <a:pt x="695" y="172"/>
                    <a:pt x="641" y="154"/>
                  </a:cubicBezTo>
                  <a:cubicBezTo>
                    <a:pt x="546" y="136"/>
                    <a:pt x="470" y="113"/>
                    <a:pt x="375" y="95"/>
                  </a:cubicBezTo>
                  <a:cubicBezTo>
                    <a:pt x="285" y="77"/>
                    <a:pt x="208" y="41"/>
                    <a:pt x="132" y="23"/>
                  </a:cubicBezTo>
                  <a:cubicBezTo>
                    <a:pt x="96" y="23"/>
                    <a:pt x="59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370;p60">
              <a:extLst>
                <a:ext uri="{FF2B5EF4-FFF2-40B4-BE49-F238E27FC236}">
                  <a16:creationId xmlns:a16="http://schemas.microsoft.com/office/drawing/2014/main" id="{84A39693-0FBC-45D4-90BE-05DAEC73F023}"/>
                </a:ext>
              </a:extLst>
            </p:cNvPr>
            <p:cNvSpPr/>
            <p:nvPr/>
          </p:nvSpPr>
          <p:spPr>
            <a:xfrm rot="968775">
              <a:off x="7982564" y="3823216"/>
              <a:ext cx="221746" cy="45606"/>
            </a:xfrm>
            <a:custGeom>
              <a:avLst/>
              <a:gdLst/>
              <a:ahLst/>
              <a:cxnLst/>
              <a:rect l="l" t="t" r="r" b="b"/>
              <a:pathLst>
                <a:path w="2611" h="537" extrusionOk="0">
                  <a:moveTo>
                    <a:pt x="19" y="0"/>
                  </a:moveTo>
                  <a:cubicBezTo>
                    <a:pt x="19" y="18"/>
                    <a:pt x="1" y="54"/>
                    <a:pt x="1" y="72"/>
                  </a:cubicBezTo>
                  <a:cubicBezTo>
                    <a:pt x="19" y="90"/>
                    <a:pt x="37" y="90"/>
                    <a:pt x="55" y="113"/>
                  </a:cubicBezTo>
                  <a:cubicBezTo>
                    <a:pt x="95" y="131"/>
                    <a:pt x="131" y="149"/>
                    <a:pt x="167" y="167"/>
                  </a:cubicBezTo>
                  <a:cubicBezTo>
                    <a:pt x="226" y="203"/>
                    <a:pt x="298" y="226"/>
                    <a:pt x="393" y="262"/>
                  </a:cubicBezTo>
                  <a:cubicBezTo>
                    <a:pt x="433" y="280"/>
                    <a:pt x="469" y="298"/>
                    <a:pt x="505" y="316"/>
                  </a:cubicBezTo>
                  <a:cubicBezTo>
                    <a:pt x="564" y="316"/>
                    <a:pt x="600" y="338"/>
                    <a:pt x="636" y="356"/>
                  </a:cubicBezTo>
                  <a:cubicBezTo>
                    <a:pt x="731" y="392"/>
                    <a:pt x="825" y="410"/>
                    <a:pt x="920" y="428"/>
                  </a:cubicBezTo>
                  <a:cubicBezTo>
                    <a:pt x="1033" y="469"/>
                    <a:pt x="1127" y="469"/>
                    <a:pt x="1222" y="505"/>
                  </a:cubicBezTo>
                  <a:cubicBezTo>
                    <a:pt x="1335" y="505"/>
                    <a:pt x="1425" y="523"/>
                    <a:pt x="1538" y="523"/>
                  </a:cubicBezTo>
                  <a:cubicBezTo>
                    <a:pt x="1585" y="532"/>
                    <a:pt x="1632" y="537"/>
                    <a:pt x="1680" y="537"/>
                  </a:cubicBezTo>
                  <a:cubicBezTo>
                    <a:pt x="1727" y="537"/>
                    <a:pt x="1774" y="532"/>
                    <a:pt x="1822" y="523"/>
                  </a:cubicBezTo>
                  <a:lnTo>
                    <a:pt x="1970" y="523"/>
                  </a:lnTo>
                  <a:cubicBezTo>
                    <a:pt x="2011" y="523"/>
                    <a:pt x="2065" y="523"/>
                    <a:pt x="2101" y="505"/>
                  </a:cubicBezTo>
                  <a:cubicBezTo>
                    <a:pt x="2196" y="487"/>
                    <a:pt x="2272" y="487"/>
                    <a:pt x="2349" y="451"/>
                  </a:cubicBezTo>
                  <a:cubicBezTo>
                    <a:pt x="2385" y="451"/>
                    <a:pt x="2421" y="428"/>
                    <a:pt x="2462" y="428"/>
                  </a:cubicBezTo>
                  <a:cubicBezTo>
                    <a:pt x="2498" y="410"/>
                    <a:pt x="2516" y="392"/>
                    <a:pt x="2552" y="392"/>
                  </a:cubicBezTo>
                  <a:cubicBezTo>
                    <a:pt x="2574" y="374"/>
                    <a:pt x="2592" y="374"/>
                    <a:pt x="2610" y="374"/>
                  </a:cubicBezTo>
                  <a:lnTo>
                    <a:pt x="2610" y="298"/>
                  </a:lnTo>
                  <a:cubicBezTo>
                    <a:pt x="2592" y="298"/>
                    <a:pt x="2552" y="298"/>
                    <a:pt x="2534" y="316"/>
                  </a:cubicBezTo>
                  <a:lnTo>
                    <a:pt x="2439" y="316"/>
                  </a:lnTo>
                  <a:cubicBezTo>
                    <a:pt x="2403" y="316"/>
                    <a:pt x="2367" y="338"/>
                    <a:pt x="2327" y="338"/>
                  </a:cubicBezTo>
                  <a:lnTo>
                    <a:pt x="1691" y="338"/>
                  </a:lnTo>
                  <a:cubicBezTo>
                    <a:pt x="1673" y="338"/>
                    <a:pt x="1650" y="316"/>
                    <a:pt x="1614" y="316"/>
                  </a:cubicBezTo>
                  <a:lnTo>
                    <a:pt x="1560" y="316"/>
                  </a:lnTo>
                  <a:cubicBezTo>
                    <a:pt x="1448" y="298"/>
                    <a:pt x="1353" y="298"/>
                    <a:pt x="1258" y="280"/>
                  </a:cubicBezTo>
                  <a:cubicBezTo>
                    <a:pt x="1164" y="262"/>
                    <a:pt x="1069" y="244"/>
                    <a:pt x="974" y="226"/>
                  </a:cubicBezTo>
                  <a:cubicBezTo>
                    <a:pt x="920" y="226"/>
                    <a:pt x="884" y="203"/>
                    <a:pt x="825" y="203"/>
                  </a:cubicBezTo>
                  <a:cubicBezTo>
                    <a:pt x="789" y="185"/>
                    <a:pt x="749" y="185"/>
                    <a:pt x="695" y="167"/>
                  </a:cubicBezTo>
                  <a:cubicBezTo>
                    <a:pt x="600" y="149"/>
                    <a:pt x="523" y="131"/>
                    <a:pt x="433" y="113"/>
                  </a:cubicBezTo>
                  <a:cubicBezTo>
                    <a:pt x="357" y="72"/>
                    <a:pt x="280" y="54"/>
                    <a:pt x="208" y="36"/>
                  </a:cubicBezTo>
                  <a:cubicBezTo>
                    <a:pt x="131" y="18"/>
                    <a:pt x="73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371;p60">
              <a:extLst>
                <a:ext uri="{FF2B5EF4-FFF2-40B4-BE49-F238E27FC236}">
                  <a16:creationId xmlns:a16="http://schemas.microsoft.com/office/drawing/2014/main" id="{D19542E3-2DEA-4EAB-A016-FB0987F3747E}"/>
                </a:ext>
              </a:extLst>
            </p:cNvPr>
            <p:cNvSpPr/>
            <p:nvPr/>
          </p:nvSpPr>
          <p:spPr>
            <a:xfrm rot="968775">
              <a:off x="8140997" y="3739751"/>
              <a:ext cx="44842" cy="100809"/>
            </a:xfrm>
            <a:custGeom>
              <a:avLst/>
              <a:gdLst/>
              <a:ahLst/>
              <a:cxnLst/>
              <a:rect l="l" t="t" r="r" b="b"/>
              <a:pathLst>
                <a:path w="528" h="1187" extrusionOk="0">
                  <a:moveTo>
                    <a:pt x="0" y="1"/>
                  </a:moveTo>
                  <a:cubicBezTo>
                    <a:pt x="0" y="1"/>
                    <a:pt x="0" y="19"/>
                    <a:pt x="23" y="59"/>
                  </a:cubicBezTo>
                  <a:cubicBezTo>
                    <a:pt x="23" y="77"/>
                    <a:pt x="41" y="95"/>
                    <a:pt x="41" y="113"/>
                  </a:cubicBezTo>
                  <a:cubicBezTo>
                    <a:pt x="59" y="131"/>
                    <a:pt x="59" y="172"/>
                    <a:pt x="77" y="190"/>
                  </a:cubicBezTo>
                  <a:cubicBezTo>
                    <a:pt x="77" y="226"/>
                    <a:pt x="95" y="244"/>
                    <a:pt x="113" y="285"/>
                  </a:cubicBezTo>
                  <a:cubicBezTo>
                    <a:pt x="136" y="321"/>
                    <a:pt x="136" y="357"/>
                    <a:pt x="154" y="375"/>
                  </a:cubicBezTo>
                  <a:cubicBezTo>
                    <a:pt x="172" y="415"/>
                    <a:pt x="190" y="451"/>
                    <a:pt x="208" y="488"/>
                  </a:cubicBezTo>
                  <a:cubicBezTo>
                    <a:pt x="226" y="528"/>
                    <a:pt x="248" y="564"/>
                    <a:pt x="266" y="600"/>
                  </a:cubicBezTo>
                  <a:cubicBezTo>
                    <a:pt x="284" y="641"/>
                    <a:pt x="284" y="677"/>
                    <a:pt x="302" y="713"/>
                  </a:cubicBezTo>
                  <a:cubicBezTo>
                    <a:pt x="320" y="735"/>
                    <a:pt x="320" y="735"/>
                    <a:pt x="338" y="753"/>
                  </a:cubicBezTo>
                  <a:cubicBezTo>
                    <a:pt x="338" y="772"/>
                    <a:pt x="338" y="790"/>
                    <a:pt x="361" y="808"/>
                  </a:cubicBezTo>
                  <a:cubicBezTo>
                    <a:pt x="379" y="848"/>
                    <a:pt x="397" y="884"/>
                    <a:pt x="397" y="902"/>
                  </a:cubicBezTo>
                  <a:cubicBezTo>
                    <a:pt x="415" y="938"/>
                    <a:pt x="433" y="979"/>
                    <a:pt x="433" y="997"/>
                  </a:cubicBezTo>
                  <a:cubicBezTo>
                    <a:pt x="451" y="1033"/>
                    <a:pt x="474" y="1051"/>
                    <a:pt x="474" y="1074"/>
                  </a:cubicBezTo>
                  <a:cubicBezTo>
                    <a:pt x="492" y="1092"/>
                    <a:pt x="492" y="1128"/>
                    <a:pt x="510" y="1128"/>
                  </a:cubicBezTo>
                  <a:cubicBezTo>
                    <a:pt x="510" y="1164"/>
                    <a:pt x="528" y="1186"/>
                    <a:pt x="528" y="1186"/>
                  </a:cubicBezTo>
                  <a:lnTo>
                    <a:pt x="528" y="1128"/>
                  </a:lnTo>
                  <a:lnTo>
                    <a:pt x="528" y="1074"/>
                  </a:lnTo>
                  <a:lnTo>
                    <a:pt x="528" y="979"/>
                  </a:lnTo>
                  <a:cubicBezTo>
                    <a:pt x="528" y="938"/>
                    <a:pt x="528" y="902"/>
                    <a:pt x="510" y="866"/>
                  </a:cubicBezTo>
                  <a:cubicBezTo>
                    <a:pt x="510" y="848"/>
                    <a:pt x="492" y="808"/>
                    <a:pt x="492" y="772"/>
                  </a:cubicBezTo>
                  <a:cubicBezTo>
                    <a:pt x="474" y="735"/>
                    <a:pt x="474" y="677"/>
                    <a:pt x="451" y="641"/>
                  </a:cubicBezTo>
                  <a:cubicBezTo>
                    <a:pt x="433" y="600"/>
                    <a:pt x="415" y="564"/>
                    <a:pt x="397" y="528"/>
                  </a:cubicBezTo>
                  <a:cubicBezTo>
                    <a:pt x="379" y="488"/>
                    <a:pt x="361" y="451"/>
                    <a:pt x="338" y="415"/>
                  </a:cubicBezTo>
                  <a:cubicBezTo>
                    <a:pt x="320" y="375"/>
                    <a:pt x="302" y="357"/>
                    <a:pt x="284" y="321"/>
                  </a:cubicBezTo>
                  <a:cubicBezTo>
                    <a:pt x="248" y="285"/>
                    <a:pt x="226" y="244"/>
                    <a:pt x="208" y="226"/>
                  </a:cubicBezTo>
                  <a:cubicBezTo>
                    <a:pt x="190" y="190"/>
                    <a:pt x="172" y="172"/>
                    <a:pt x="154" y="149"/>
                  </a:cubicBezTo>
                  <a:cubicBezTo>
                    <a:pt x="113" y="95"/>
                    <a:pt x="77" y="59"/>
                    <a:pt x="41" y="37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372;p60">
              <a:extLst>
                <a:ext uri="{FF2B5EF4-FFF2-40B4-BE49-F238E27FC236}">
                  <a16:creationId xmlns:a16="http://schemas.microsoft.com/office/drawing/2014/main" id="{8747E05B-8CCA-47F1-9EA3-2185747EE2D5}"/>
                </a:ext>
              </a:extLst>
            </p:cNvPr>
            <p:cNvSpPr/>
            <p:nvPr/>
          </p:nvSpPr>
          <p:spPr>
            <a:xfrm rot="968775">
              <a:off x="8020396" y="3755656"/>
              <a:ext cx="361876" cy="823117"/>
            </a:xfrm>
            <a:custGeom>
              <a:avLst/>
              <a:gdLst/>
              <a:ahLst/>
              <a:cxnLst/>
              <a:rect l="l" t="t" r="r" b="b"/>
              <a:pathLst>
                <a:path w="4261" h="9692" extrusionOk="0">
                  <a:moveTo>
                    <a:pt x="4188" y="2177"/>
                  </a:moveTo>
                  <a:cubicBezTo>
                    <a:pt x="4260" y="1767"/>
                    <a:pt x="4224" y="1501"/>
                    <a:pt x="4017" y="1186"/>
                  </a:cubicBezTo>
                  <a:cubicBezTo>
                    <a:pt x="3850" y="902"/>
                    <a:pt x="3697" y="261"/>
                    <a:pt x="3341" y="149"/>
                  </a:cubicBezTo>
                  <a:cubicBezTo>
                    <a:pt x="2854" y="0"/>
                    <a:pt x="2457" y="600"/>
                    <a:pt x="2160" y="865"/>
                  </a:cubicBezTo>
                  <a:cubicBezTo>
                    <a:pt x="1858" y="1109"/>
                    <a:pt x="1691" y="1258"/>
                    <a:pt x="1614" y="1726"/>
                  </a:cubicBezTo>
                  <a:lnTo>
                    <a:pt x="19" y="9015"/>
                  </a:lnTo>
                  <a:cubicBezTo>
                    <a:pt x="1" y="9146"/>
                    <a:pt x="339" y="9241"/>
                    <a:pt x="582" y="9335"/>
                  </a:cubicBezTo>
                  <a:cubicBezTo>
                    <a:pt x="618" y="9335"/>
                    <a:pt x="636" y="9354"/>
                    <a:pt x="677" y="9372"/>
                  </a:cubicBezTo>
                  <a:cubicBezTo>
                    <a:pt x="992" y="9466"/>
                    <a:pt x="1330" y="9543"/>
                    <a:pt x="1668" y="9597"/>
                  </a:cubicBezTo>
                  <a:cubicBezTo>
                    <a:pt x="1988" y="9656"/>
                    <a:pt x="2326" y="9692"/>
                    <a:pt x="2665" y="9692"/>
                  </a:cubicBezTo>
                  <a:lnTo>
                    <a:pt x="2777" y="9692"/>
                  </a:lnTo>
                  <a:cubicBezTo>
                    <a:pt x="3021" y="9692"/>
                    <a:pt x="3323" y="9692"/>
                    <a:pt x="3341" y="956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373;p60">
              <a:extLst>
                <a:ext uri="{FF2B5EF4-FFF2-40B4-BE49-F238E27FC236}">
                  <a16:creationId xmlns:a16="http://schemas.microsoft.com/office/drawing/2014/main" id="{11BDECAE-35A7-4213-A0AE-1A08A970604B}"/>
                </a:ext>
              </a:extLst>
            </p:cNvPr>
            <p:cNvSpPr/>
            <p:nvPr/>
          </p:nvSpPr>
          <p:spPr>
            <a:xfrm rot="968775">
              <a:off x="8205602" y="3955861"/>
              <a:ext cx="223274" cy="51381"/>
            </a:xfrm>
            <a:custGeom>
              <a:avLst/>
              <a:gdLst/>
              <a:ahLst/>
              <a:cxnLst/>
              <a:rect l="l" t="t" r="r" b="b"/>
              <a:pathLst>
                <a:path w="2629" h="605" extrusionOk="0">
                  <a:moveTo>
                    <a:pt x="19" y="1"/>
                  </a:moveTo>
                  <a:lnTo>
                    <a:pt x="1" y="113"/>
                  </a:lnTo>
                  <a:cubicBezTo>
                    <a:pt x="19" y="136"/>
                    <a:pt x="59" y="154"/>
                    <a:pt x="95" y="154"/>
                  </a:cubicBezTo>
                  <a:cubicBezTo>
                    <a:pt x="149" y="190"/>
                    <a:pt x="244" y="226"/>
                    <a:pt x="321" y="266"/>
                  </a:cubicBezTo>
                  <a:cubicBezTo>
                    <a:pt x="357" y="285"/>
                    <a:pt x="415" y="303"/>
                    <a:pt x="451" y="321"/>
                  </a:cubicBezTo>
                  <a:cubicBezTo>
                    <a:pt x="510" y="339"/>
                    <a:pt x="546" y="361"/>
                    <a:pt x="600" y="379"/>
                  </a:cubicBezTo>
                  <a:cubicBezTo>
                    <a:pt x="695" y="415"/>
                    <a:pt x="789" y="451"/>
                    <a:pt x="884" y="474"/>
                  </a:cubicBezTo>
                  <a:cubicBezTo>
                    <a:pt x="997" y="510"/>
                    <a:pt x="1091" y="528"/>
                    <a:pt x="1204" y="546"/>
                  </a:cubicBezTo>
                  <a:cubicBezTo>
                    <a:pt x="1317" y="564"/>
                    <a:pt x="1412" y="587"/>
                    <a:pt x="1524" y="587"/>
                  </a:cubicBezTo>
                  <a:cubicBezTo>
                    <a:pt x="1637" y="605"/>
                    <a:pt x="1727" y="605"/>
                    <a:pt x="1840" y="605"/>
                  </a:cubicBezTo>
                  <a:lnTo>
                    <a:pt x="1993" y="605"/>
                  </a:lnTo>
                  <a:cubicBezTo>
                    <a:pt x="2029" y="587"/>
                    <a:pt x="2088" y="587"/>
                    <a:pt x="2124" y="587"/>
                  </a:cubicBezTo>
                  <a:cubicBezTo>
                    <a:pt x="2218" y="564"/>
                    <a:pt x="2313" y="564"/>
                    <a:pt x="2385" y="528"/>
                  </a:cubicBezTo>
                  <a:cubicBezTo>
                    <a:pt x="2426" y="528"/>
                    <a:pt x="2462" y="510"/>
                    <a:pt x="2498" y="510"/>
                  </a:cubicBezTo>
                  <a:cubicBezTo>
                    <a:pt x="2538" y="492"/>
                    <a:pt x="2575" y="474"/>
                    <a:pt x="2593" y="474"/>
                  </a:cubicBezTo>
                  <a:cubicBezTo>
                    <a:pt x="2611" y="474"/>
                    <a:pt x="2611" y="451"/>
                    <a:pt x="2629" y="451"/>
                  </a:cubicBezTo>
                  <a:lnTo>
                    <a:pt x="2629" y="379"/>
                  </a:lnTo>
                  <a:lnTo>
                    <a:pt x="2575" y="379"/>
                  </a:lnTo>
                  <a:cubicBezTo>
                    <a:pt x="2538" y="397"/>
                    <a:pt x="2516" y="397"/>
                    <a:pt x="2480" y="397"/>
                  </a:cubicBezTo>
                  <a:lnTo>
                    <a:pt x="2367" y="397"/>
                  </a:lnTo>
                  <a:cubicBezTo>
                    <a:pt x="2329" y="406"/>
                    <a:pt x="2287" y="406"/>
                    <a:pt x="2245" y="406"/>
                  </a:cubicBezTo>
                  <a:cubicBezTo>
                    <a:pt x="2204" y="406"/>
                    <a:pt x="2162" y="406"/>
                    <a:pt x="2124" y="415"/>
                  </a:cubicBezTo>
                  <a:cubicBezTo>
                    <a:pt x="2065" y="415"/>
                    <a:pt x="2029" y="397"/>
                    <a:pt x="1975" y="397"/>
                  </a:cubicBezTo>
                  <a:lnTo>
                    <a:pt x="1840" y="397"/>
                  </a:lnTo>
                  <a:cubicBezTo>
                    <a:pt x="1786" y="397"/>
                    <a:pt x="1750" y="379"/>
                    <a:pt x="1691" y="379"/>
                  </a:cubicBezTo>
                  <a:lnTo>
                    <a:pt x="1614" y="379"/>
                  </a:lnTo>
                  <a:cubicBezTo>
                    <a:pt x="1596" y="379"/>
                    <a:pt x="1578" y="361"/>
                    <a:pt x="1542" y="361"/>
                  </a:cubicBezTo>
                  <a:cubicBezTo>
                    <a:pt x="1448" y="361"/>
                    <a:pt x="1353" y="339"/>
                    <a:pt x="1240" y="321"/>
                  </a:cubicBezTo>
                  <a:cubicBezTo>
                    <a:pt x="1146" y="303"/>
                    <a:pt x="1033" y="285"/>
                    <a:pt x="938" y="248"/>
                  </a:cubicBezTo>
                  <a:cubicBezTo>
                    <a:pt x="902" y="248"/>
                    <a:pt x="848" y="226"/>
                    <a:pt x="789" y="226"/>
                  </a:cubicBezTo>
                  <a:cubicBezTo>
                    <a:pt x="753" y="208"/>
                    <a:pt x="695" y="190"/>
                    <a:pt x="659" y="190"/>
                  </a:cubicBezTo>
                  <a:cubicBezTo>
                    <a:pt x="564" y="154"/>
                    <a:pt x="469" y="136"/>
                    <a:pt x="375" y="113"/>
                  </a:cubicBezTo>
                  <a:cubicBezTo>
                    <a:pt x="303" y="77"/>
                    <a:pt x="208" y="59"/>
                    <a:pt x="131" y="41"/>
                  </a:cubicBezTo>
                  <a:cubicBezTo>
                    <a:pt x="95" y="23"/>
                    <a:pt x="59" y="23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374;p60">
              <a:extLst>
                <a:ext uri="{FF2B5EF4-FFF2-40B4-BE49-F238E27FC236}">
                  <a16:creationId xmlns:a16="http://schemas.microsoft.com/office/drawing/2014/main" id="{4AA75ACF-A6C6-4202-AC32-34C5F65B28EB}"/>
                </a:ext>
              </a:extLst>
            </p:cNvPr>
            <p:cNvSpPr/>
            <p:nvPr/>
          </p:nvSpPr>
          <p:spPr>
            <a:xfrm rot="968775">
              <a:off x="8223551" y="3922985"/>
              <a:ext cx="221746" cy="50956"/>
            </a:xfrm>
            <a:custGeom>
              <a:avLst/>
              <a:gdLst/>
              <a:ahLst/>
              <a:cxnLst/>
              <a:rect l="l" t="t" r="r" b="b"/>
              <a:pathLst>
                <a:path w="2611" h="600" extrusionOk="0">
                  <a:moveTo>
                    <a:pt x="18" y="0"/>
                  </a:moveTo>
                  <a:cubicBezTo>
                    <a:pt x="18" y="36"/>
                    <a:pt x="18" y="54"/>
                    <a:pt x="0" y="90"/>
                  </a:cubicBezTo>
                  <a:cubicBezTo>
                    <a:pt x="18" y="90"/>
                    <a:pt x="36" y="113"/>
                    <a:pt x="54" y="131"/>
                  </a:cubicBezTo>
                  <a:cubicBezTo>
                    <a:pt x="95" y="149"/>
                    <a:pt x="131" y="149"/>
                    <a:pt x="167" y="167"/>
                  </a:cubicBezTo>
                  <a:cubicBezTo>
                    <a:pt x="226" y="203"/>
                    <a:pt x="302" y="244"/>
                    <a:pt x="374" y="280"/>
                  </a:cubicBezTo>
                  <a:cubicBezTo>
                    <a:pt x="433" y="298"/>
                    <a:pt x="469" y="316"/>
                    <a:pt x="505" y="338"/>
                  </a:cubicBezTo>
                  <a:cubicBezTo>
                    <a:pt x="546" y="356"/>
                    <a:pt x="600" y="374"/>
                    <a:pt x="640" y="374"/>
                  </a:cubicBezTo>
                  <a:cubicBezTo>
                    <a:pt x="731" y="411"/>
                    <a:pt x="825" y="451"/>
                    <a:pt x="920" y="469"/>
                  </a:cubicBezTo>
                  <a:cubicBezTo>
                    <a:pt x="1015" y="505"/>
                    <a:pt x="1127" y="523"/>
                    <a:pt x="1222" y="541"/>
                  </a:cubicBezTo>
                  <a:cubicBezTo>
                    <a:pt x="1317" y="564"/>
                    <a:pt x="1429" y="582"/>
                    <a:pt x="1519" y="582"/>
                  </a:cubicBezTo>
                  <a:cubicBezTo>
                    <a:pt x="1614" y="600"/>
                    <a:pt x="1727" y="600"/>
                    <a:pt x="1821" y="600"/>
                  </a:cubicBezTo>
                  <a:lnTo>
                    <a:pt x="1898" y="600"/>
                  </a:lnTo>
                  <a:cubicBezTo>
                    <a:pt x="1916" y="582"/>
                    <a:pt x="1934" y="582"/>
                    <a:pt x="1952" y="582"/>
                  </a:cubicBezTo>
                  <a:lnTo>
                    <a:pt x="2105" y="582"/>
                  </a:lnTo>
                  <a:cubicBezTo>
                    <a:pt x="2177" y="564"/>
                    <a:pt x="2272" y="541"/>
                    <a:pt x="2349" y="523"/>
                  </a:cubicBezTo>
                  <a:cubicBezTo>
                    <a:pt x="2385" y="523"/>
                    <a:pt x="2421" y="505"/>
                    <a:pt x="2443" y="505"/>
                  </a:cubicBezTo>
                  <a:cubicBezTo>
                    <a:pt x="2480" y="487"/>
                    <a:pt x="2516" y="487"/>
                    <a:pt x="2534" y="469"/>
                  </a:cubicBezTo>
                  <a:cubicBezTo>
                    <a:pt x="2556" y="469"/>
                    <a:pt x="2574" y="451"/>
                    <a:pt x="2592" y="451"/>
                  </a:cubicBezTo>
                  <a:cubicBezTo>
                    <a:pt x="2592" y="429"/>
                    <a:pt x="2592" y="392"/>
                    <a:pt x="2610" y="374"/>
                  </a:cubicBezTo>
                  <a:cubicBezTo>
                    <a:pt x="2574" y="374"/>
                    <a:pt x="2556" y="374"/>
                    <a:pt x="2516" y="392"/>
                  </a:cubicBezTo>
                  <a:lnTo>
                    <a:pt x="2421" y="392"/>
                  </a:lnTo>
                  <a:cubicBezTo>
                    <a:pt x="2385" y="392"/>
                    <a:pt x="2367" y="392"/>
                    <a:pt x="2331" y="411"/>
                  </a:cubicBezTo>
                  <a:lnTo>
                    <a:pt x="1952" y="411"/>
                  </a:lnTo>
                  <a:cubicBezTo>
                    <a:pt x="1934" y="401"/>
                    <a:pt x="1916" y="401"/>
                    <a:pt x="1895" y="401"/>
                  </a:cubicBezTo>
                  <a:cubicBezTo>
                    <a:pt x="1874" y="401"/>
                    <a:pt x="1851" y="401"/>
                    <a:pt x="1821" y="392"/>
                  </a:cubicBezTo>
                  <a:lnTo>
                    <a:pt x="1691" y="392"/>
                  </a:lnTo>
                  <a:cubicBezTo>
                    <a:pt x="1673" y="392"/>
                    <a:pt x="1632" y="374"/>
                    <a:pt x="1614" y="374"/>
                  </a:cubicBezTo>
                  <a:lnTo>
                    <a:pt x="1542" y="374"/>
                  </a:lnTo>
                  <a:cubicBezTo>
                    <a:pt x="1447" y="356"/>
                    <a:pt x="1353" y="338"/>
                    <a:pt x="1258" y="316"/>
                  </a:cubicBezTo>
                  <a:cubicBezTo>
                    <a:pt x="1163" y="298"/>
                    <a:pt x="1069" y="280"/>
                    <a:pt x="978" y="262"/>
                  </a:cubicBezTo>
                  <a:cubicBezTo>
                    <a:pt x="920" y="244"/>
                    <a:pt x="884" y="244"/>
                    <a:pt x="825" y="226"/>
                  </a:cubicBezTo>
                  <a:cubicBezTo>
                    <a:pt x="789" y="226"/>
                    <a:pt x="731" y="203"/>
                    <a:pt x="694" y="203"/>
                  </a:cubicBezTo>
                  <a:cubicBezTo>
                    <a:pt x="600" y="167"/>
                    <a:pt x="528" y="149"/>
                    <a:pt x="433" y="131"/>
                  </a:cubicBezTo>
                  <a:cubicBezTo>
                    <a:pt x="356" y="90"/>
                    <a:pt x="280" y="72"/>
                    <a:pt x="208" y="54"/>
                  </a:cubicBezTo>
                  <a:cubicBezTo>
                    <a:pt x="149" y="36"/>
                    <a:pt x="77" y="18"/>
                    <a:pt x="1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375;p60">
              <a:extLst>
                <a:ext uri="{FF2B5EF4-FFF2-40B4-BE49-F238E27FC236}">
                  <a16:creationId xmlns:a16="http://schemas.microsoft.com/office/drawing/2014/main" id="{FB316F0A-6763-45AF-BFB8-0AC8F23789B0}"/>
                </a:ext>
              </a:extLst>
            </p:cNvPr>
            <p:cNvSpPr/>
            <p:nvPr/>
          </p:nvSpPr>
          <p:spPr>
            <a:xfrm rot="968775">
              <a:off x="8384481" y="3845103"/>
              <a:ext cx="42973" cy="101913"/>
            </a:xfrm>
            <a:custGeom>
              <a:avLst/>
              <a:gdLst/>
              <a:ahLst/>
              <a:cxnLst/>
              <a:rect l="l" t="t" r="r" b="b"/>
              <a:pathLst>
                <a:path w="506" h="1200" extrusionOk="0">
                  <a:moveTo>
                    <a:pt x="1" y="0"/>
                  </a:moveTo>
                  <a:cubicBezTo>
                    <a:pt x="1" y="0"/>
                    <a:pt x="1" y="18"/>
                    <a:pt x="19" y="54"/>
                  </a:cubicBezTo>
                  <a:cubicBezTo>
                    <a:pt x="19" y="72"/>
                    <a:pt x="19" y="91"/>
                    <a:pt x="37" y="113"/>
                  </a:cubicBezTo>
                  <a:cubicBezTo>
                    <a:pt x="37" y="131"/>
                    <a:pt x="55" y="167"/>
                    <a:pt x="55" y="185"/>
                  </a:cubicBezTo>
                  <a:cubicBezTo>
                    <a:pt x="77" y="226"/>
                    <a:pt x="95" y="244"/>
                    <a:pt x="95" y="280"/>
                  </a:cubicBezTo>
                  <a:cubicBezTo>
                    <a:pt x="113" y="316"/>
                    <a:pt x="131" y="356"/>
                    <a:pt x="149" y="375"/>
                  </a:cubicBezTo>
                  <a:cubicBezTo>
                    <a:pt x="149" y="411"/>
                    <a:pt x="167" y="451"/>
                    <a:pt x="190" y="487"/>
                  </a:cubicBezTo>
                  <a:cubicBezTo>
                    <a:pt x="208" y="523"/>
                    <a:pt x="226" y="564"/>
                    <a:pt x="244" y="600"/>
                  </a:cubicBezTo>
                  <a:cubicBezTo>
                    <a:pt x="244" y="636"/>
                    <a:pt x="262" y="677"/>
                    <a:pt x="280" y="713"/>
                  </a:cubicBezTo>
                  <a:cubicBezTo>
                    <a:pt x="303" y="731"/>
                    <a:pt x="303" y="749"/>
                    <a:pt x="303" y="767"/>
                  </a:cubicBezTo>
                  <a:cubicBezTo>
                    <a:pt x="321" y="789"/>
                    <a:pt x="321" y="807"/>
                    <a:pt x="339" y="825"/>
                  </a:cubicBezTo>
                  <a:cubicBezTo>
                    <a:pt x="339" y="843"/>
                    <a:pt x="357" y="879"/>
                    <a:pt x="375" y="920"/>
                  </a:cubicBezTo>
                  <a:cubicBezTo>
                    <a:pt x="393" y="956"/>
                    <a:pt x="393" y="974"/>
                    <a:pt x="415" y="1015"/>
                  </a:cubicBezTo>
                  <a:cubicBezTo>
                    <a:pt x="415" y="1033"/>
                    <a:pt x="433" y="1069"/>
                    <a:pt x="451" y="1087"/>
                  </a:cubicBezTo>
                  <a:cubicBezTo>
                    <a:pt x="451" y="1105"/>
                    <a:pt x="451" y="1127"/>
                    <a:pt x="469" y="1145"/>
                  </a:cubicBezTo>
                  <a:cubicBezTo>
                    <a:pt x="469" y="1181"/>
                    <a:pt x="487" y="1199"/>
                    <a:pt x="487" y="1199"/>
                  </a:cubicBezTo>
                  <a:lnTo>
                    <a:pt x="487" y="1145"/>
                  </a:lnTo>
                  <a:cubicBezTo>
                    <a:pt x="487" y="1127"/>
                    <a:pt x="506" y="1105"/>
                    <a:pt x="506" y="1069"/>
                  </a:cubicBezTo>
                  <a:lnTo>
                    <a:pt x="506" y="992"/>
                  </a:lnTo>
                  <a:cubicBezTo>
                    <a:pt x="487" y="956"/>
                    <a:pt x="487" y="920"/>
                    <a:pt x="487" y="879"/>
                  </a:cubicBezTo>
                  <a:cubicBezTo>
                    <a:pt x="487" y="843"/>
                    <a:pt x="469" y="807"/>
                    <a:pt x="469" y="767"/>
                  </a:cubicBezTo>
                  <a:cubicBezTo>
                    <a:pt x="451" y="731"/>
                    <a:pt x="433" y="695"/>
                    <a:pt x="433" y="654"/>
                  </a:cubicBezTo>
                  <a:cubicBezTo>
                    <a:pt x="415" y="618"/>
                    <a:pt x="393" y="582"/>
                    <a:pt x="375" y="541"/>
                  </a:cubicBezTo>
                  <a:cubicBezTo>
                    <a:pt x="357" y="505"/>
                    <a:pt x="339" y="469"/>
                    <a:pt x="321" y="429"/>
                  </a:cubicBezTo>
                  <a:cubicBezTo>
                    <a:pt x="303" y="393"/>
                    <a:pt x="280" y="356"/>
                    <a:pt x="262" y="316"/>
                  </a:cubicBezTo>
                  <a:cubicBezTo>
                    <a:pt x="244" y="280"/>
                    <a:pt x="226" y="262"/>
                    <a:pt x="208" y="226"/>
                  </a:cubicBezTo>
                  <a:cubicBezTo>
                    <a:pt x="190" y="203"/>
                    <a:pt x="167" y="167"/>
                    <a:pt x="131" y="149"/>
                  </a:cubicBezTo>
                  <a:cubicBezTo>
                    <a:pt x="95" y="91"/>
                    <a:pt x="55" y="54"/>
                    <a:pt x="37" y="36"/>
                  </a:cubicBezTo>
                  <a:cubicBezTo>
                    <a:pt x="1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376;p60">
              <a:extLst>
                <a:ext uri="{FF2B5EF4-FFF2-40B4-BE49-F238E27FC236}">
                  <a16:creationId xmlns:a16="http://schemas.microsoft.com/office/drawing/2014/main" id="{986307E0-5F4E-4AC0-B0CC-04EAA6CFFC08}"/>
                </a:ext>
              </a:extLst>
            </p:cNvPr>
            <p:cNvSpPr/>
            <p:nvPr/>
          </p:nvSpPr>
          <p:spPr>
            <a:xfrm rot="968775">
              <a:off x="7561143" y="3562145"/>
              <a:ext cx="346164" cy="823202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84"/>
                    <a:pt x="3476" y="226"/>
                    <a:pt x="3097" y="132"/>
                  </a:cubicBezTo>
                  <a:cubicBezTo>
                    <a:pt x="2611" y="1"/>
                    <a:pt x="2218" y="623"/>
                    <a:pt x="1934" y="884"/>
                  </a:cubicBezTo>
                  <a:cubicBezTo>
                    <a:pt x="1632" y="1146"/>
                    <a:pt x="1484" y="1299"/>
                    <a:pt x="1429" y="1768"/>
                  </a:cubicBezTo>
                  <a:lnTo>
                    <a:pt x="19" y="9075"/>
                  </a:lnTo>
                  <a:cubicBezTo>
                    <a:pt x="1" y="9224"/>
                    <a:pt x="357" y="9318"/>
                    <a:pt x="582" y="9395"/>
                  </a:cubicBezTo>
                  <a:cubicBezTo>
                    <a:pt x="618" y="9395"/>
                    <a:pt x="659" y="9413"/>
                    <a:pt x="695" y="9413"/>
                  </a:cubicBezTo>
                  <a:cubicBezTo>
                    <a:pt x="1015" y="9508"/>
                    <a:pt x="1353" y="9580"/>
                    <a:pt x="1691" y="9620"/>
                  </a:cubicBezTo>
                  <a:cubicBezTo>
                    <a:pt x="2011" y="9674"/>
                    <a:pt x="2349" y="9692"/>
                    <a:pt x="2687" y="9692"/>
                  </a:cubicBezTo>
                  <a:lnTo>
                    <a:pt x="2800" y="9692"/>
                  </a:lnTo>
                  <a:cubicBezTo>
                    <a:pt x="3043" y="9692"/>
                    <a:pt x="3345" y="9674"/>
                    <a:pt x="3363" y="9544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377;p60">
              <a:extLst>
                <a:ext uri="{FF2B5EF4-FFF2-40B4-BE49-F238E27FC236}">
                  <a16:creationId xmlns:a16="http://schemas.microsoft.com/office/drawing/2014/main" id="{CC6F3A21-08DC-4AC3-80AD-99B3973836B5}"/>
                </a:ext>
              </a:extLst>
            </p:cNvPr>
            <p:cNvSpPr/>
            <p:nvPr/>
          </p:nvSpPr>
          <p:spPr>
            <a:xfrm rot="968775">
              <a:off x="7467297" y="3883755"/>
              <a:ext cx="975817" cy="762394"/>
            </a:xfrm>
            <a:custGeom>
              <a:avLst/>
              <a:gdLst/>
              <a:ahLst/>
              <a:cxnLst/>
              <a:rect l="l" t="t" r="r" b="b"/>
              <a:pathLst>
                <a:path w="11490" h="8977" extrusionOk="0">
                  <a:moveTo>
                    <a:pt x="1692" y="0"/>
                  </a:moveTo>
                  <a:cubicBezTo>
                    <a:pt x="120" y="0"/>
                    <a:pt x="0" y="5822"/>
                    <a:pt x="47" y="6652"/>
                  </a:cubicBezTo>
                  <a:cubicBezTo>
                    <a:pt x="65" y="7143"/>
                    <a:pt x="444" y="7684"/>
                    <a:pt x="854" y="7837"/>
                  </a:cubicBezTo>
                  <a:cubicBezTo>
                    <a:pt x="2076" y="8270"/>
                    <a:pt x="3297" y="8586"/>
                    <a:pt x="4555" y="8775"/>
                  </a:cubicBezTo>
                  <a:cubicBezTo>
                    <a:pt x="5457" y="8911"/>
                    <a:pt x="6370" y="8977"/>
                    <a:pt x="7292" y="8977"/>
                  </a:cubicBezTo>
                  <a:cubicBezTo>
                    <a:pt x="7656" y="8977"/>
                    <a:pt x="8021" y="8967"/>
                    <a:pt x="8386" y="8946"/>
                  </a:cubicBezTo>
                  <a:cubicBezTo>
                    <a:pt x="8837" y="8924"/>
                    <a:pt x="9347" y="8513"/>
                    <a:pt x="9495" y="8063"/>
                  </a:cubicBezTo>
                  <a:cubicBezTo>
                    <a:pt x="9785" y="7247"/>
                    <a:pt x="11489" y="1183"/>
                    <a:pt x="9651" y="1183"/>
                  </a:cubicBezTo>
                  <a:cubicBezTo>
                    <a:pt x="9458" y="1183"/>
                    <a:pt x="9226" y="1250"/>
                    <a:pt x="8950" y="1396"/>
                  </a:cubicBezTo>
                  <a:cubicBezTo>
                    <a:pt x="8725" y="1508"/>
                    <a:pt x="8499" y="1675"/>
                    <a:pt x="8256" y="1806"/>
                  </a:cubicBezTo>
                  <a:cubicBezTo>
                    <a:pt x="7994" y="1937"/>
                    <a:pt x="7728" y="2049"/>
                    <a:pt x="7449" y="2144"/>
                  </a:cubicBezTo>
                  <a:cubicBezTo>
                    <a:pt x="6921" y="2315"/>
                    <a:pt x="6394" y="2351"/>
                    <a:pt x="5853" y="2351"/>
                  </a:cubicBezTo>
                  <a:cubicBezTo>
                    <a:pt x="5740" y="2351"/>
                    <a:pt x="5628" y="2333"/>
                    <a:pt x="5515" y="2333"/>
                  </a:cubicBezTo>
                  <a:cubicBezTo>
                    <a:pt x="5402" y="2315"/>
                    <a:pt x="5290" y="2275"/>
                    <a:pt x="5177" y="2257"/>
                  </a:cubicBezTo>
                  <a:cubicBezTo>
                    <a:pt x="4668" y="2108"/>
                    <a:pt x="4181" y="1901"/>
                    <a:pt x="3730" y="1581"/>
                  </a:cubicBezTo>
                  <a:cubicBezTo>
                    <a:pt x="3487" y="1414"/>
                    <a:pt x="3261" y="1243"/>
                    <a:pt x="3054" y="1035"/>
                  </a:cubicBezTo>
                  <a:cubicBezTo>
                    <a:pt x="2865" y="832"/>
                    <a:pt x="2698" y="625"/>
                    <a:pt x="2508" y="436"/>
                  </a:cubicBezTo>
                  <a:cubicBezTo>
                    <a:pt x="2200" y="133"/>
                    <a:pt x="1930" y="0"/>
                    <a:pt x="1692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378;p60">
              <a:extLst>
                <a:ext uri="{FF2B5EF4-FFF2-40B4-BE49-F238E27FC236}">
                  <a16:creationId xmlns:a16="http://schemas.microsoft.com/office/drawing/2014/main" id="{0339BF3C-13DC-4F92-844C-978D77B15094}"/>
                </a:ext>
              </a:extLst>
            </p:cNvPr>
            <p:cNvSpPr/>
            <p:nvPr/>
          </p:nvSpPr>
          <p:spPr>
            <a:xfrm rot="968775">
              <a:off x="7637897" y="4124539"/>
              <a:ext cx="574364" cy="210705"/>
            </a:xfrm>
            <a:custGeom>
              <a:avLst/>
              <a:gdLst/>
              <a:ahLst/>
              <a:cxnLst/>
              <a:rect l="l" t="t" r="r" b="b"/>
              <a:pathLst>
                <a:path w="6763" h="2481" extrusionOk="0">
                  <a:moveTo>
                    <a:pt x="6686" y="1732"/>
                  </a:moveTo>
                  <a:cubicBezTo>
                    <a:pt x="6609" y="2255"/>
                    <a:pt x="5072" y="2480"/>
                    <a:pt x="3246" y="2201"/>
                  </a:cubicBezTo>
                  <a:cubicBezTo>
                    <a:pt x="1407" y="1939"/>
                    <a:pt x="1" y="1281"/>
                    <a:pt x="73" y="754"/>
                  </a:cubicBezTo>
                  <a:cubicBezTo>
                    <a:pt x="150" y="226"/>
                    <a:pt x="1691" y="1"/>
                    <a:pt x="3530" y="285"/>
                  </a:cubicBezTo>
                  <a:cubicBezTo>
                    <a:pt x="5352" y="546"/>
                    <a:pt x="6762" y="1204"/>
                    <a:pt x="6686" y="173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379;p60">
              <a:extLst>
                <a:ext uri="{FF2B5EF4-FFF2-40B4-BE49-F238E27FC236}">
                  <a16:creationId xmlns:a16="http://schemas.microsoft.com/office/drawing/2014/main" id="{27DAABB5-32B2-4E47-9472-E54610E53BFD}"/>
                </a:ext>
              </a:extLst>
            </p:cNvPr>
            <p:cNvSpPr/>
            <p:nvPr/>
          </p:nvSpPr>
          <p:spPr>
            <a:xfrm rot="968775">
              <a:off x="7705981" y="4156784"/>
              <a:ext cx="428884" cy="137158"/>
            </a:xfrm>
            <a:custGeom>
              <a:avLst/>
              <a:gdLst/>
              <a:ahLst/>
              <a:cxnLst/>
              <a:rect l="l" t="t" r="r" b="b"/>
              <a:pathLst>
                <a:path w="5050" h="1615" extrusionOk="0">
                  <a:moveTo>
                    <a:pt x="4806" y="844"/>
                  </a:moveTo>
                  <a:lnTo>
                    <a:pt x="4806" y="844"/>
                  </a:lnTo>
                  <a:cubicBezTo>
                    <a:pt x="4919" y="938"/>
                    <a:pt x="5013" y="1015"/>
                    <a:pt x="5049" y="1091"/>
                  </a:cubicBezTo>
                  <a:cubicBezTo>
                    <a:pt x="5013" y="1015"/>
                    <a:pt x="4937" y="938"/>
                    <a:pt x="4806" y="844"/>
                  </a:cubicBezTo>
                  <a:close/>
                  <a:moveTo>
                    <a:pt x="5013" y="1317"/>
                  </a:moveTo>
                  <a:cubicBezTo>
                    <a:pt x="4959" y="1371"/>
                    <a:pt x="4865" y="1448"/>
                    <a:pt x="4711" y="1484"/>
                  </a:cubicBezTo>
                  <a:cubicBezTo>
                    <a:pt x="4865" y="1448"/>
                    <a:pt x="4959" y="1389"/>
                    <a:pt x="5013" y="1317"/>
                  </a:cubicBezTo>
                  <a:close/>
                  <a:moveTo>
                    <a:pt x="974" y="1"/>
                  </a:moveTo>
                  <a:cubicBezTo>
                    <a:pt x="808" y="19"/>
                    <a:pt x="636" y="37"/>
                    <a:pt x="470" y="95"/>
                  </a:cubicBezTo>
                  <a:cubicBezTo>
                    <a:pt x="375" y="113"/>
                    <a:pt x="298" y="131"/>
                    <a:pt x="204" y="190"/>
                  </a:cubicBezTo>
                  <a:cubicBezTo>
                    <a:pt x="186" y="208"/>
                    <a:pt x="168" y="226"/>
                    <a:pt x="149" y="226"/>
                  </a:cubicBezTo>
                  <a:cubicBezTo>
                    <a:pt x="113" y="244"/>
                    <a:pt x="91" y="262"/>
                    <a:pt x="73" y="280"/>
                  </a:cubicBezTo>
                  <a:cubicBezTo>
                    <a:pt x="73" y="303"/>
                    <a:pt x="55" y="303"/>
                    <a:pt x="55" y="321"/>
                  </a:cubicBezTo>
                  <a:lnTo>
                    <a:pt x="37" y="339"/>
                  </a:lnTo>
                  <a:cubicBezTo>
                    <a:pt x="37" y="357"/>
                    <a:pt x="37" y="357"/>
                    <a:pt x="19" y="357"/>
                  </a:cubicBezTo>
                  <a:cubicBezTo>
                    <a:pt x="19" y="375"/>
                    <a:pt x="1" y="415"/>
                    <a:pt x="1" y="415"/>
                  </a:cubicBezTo>
                  <a:lnTo>
                    <a:pt x="1" y="451"/>
                  </a:lnTo>
                  <a:lnTo>
                    <a:pt x="1" y="469"/>
                  </a:lnTo>
                  <a:lnTo>
                    <a:pt x="1" y="487"/>
                  </a:lnTo>
                  <a:lnTo>
                    <a:pt x="1" y="505"/>
                  </a:lnTo>
                  <a:lnTo>
                    <a:pt x="1" y="564"/>
                  </a:lnTo>
                  <a:cubicBezTo>
                    <a:pt x="1" y="600"/>
                    <a:pt x="19" y="618"/>
                    <a:pt x="19" y="659"/>
                  </a:cubicBezTo>
                  <a:lnTo>
                    <a:pt x="73" y="713"/>
                  </a:lnTo>
                  <a:cubicBezTo>
                    <a:pt x="91" y="753"/>
                    <a:pt x="91" y="771"/>
                    <a:pt x="113" y="789"/>
                  </a:cubicBezTo>
                  <a:cubicBezTo>
                    <a:pt x="186" y="844"/>
                    <a:pt x="262" y="902"/>
                    <a:pt x="339" y="956"/>
                  </a:cubicBezTo>
                  <a:cubicBezTo>
                    <a:pt x="411" y="997"/>
                    <a:pt x="488" y="1051"/>
                    <a:pt x="582" y="1091"/>
                  </a:cubicBezTo>
                  <a:cubicBezTo>
                    <a:pt x="654" y="1128"/>
                    <a:pt x="731" y="1146"/>
                    <a:pt x="808" y="1182"/>
                  </a:cubicBezTo>
                  <a:cubicBezTo>
                    <a:pt x="974" y="1240"/>
                    <a:pt x="1128" y="1294"/>
                    <a:pt x="1294" y="1335"/>
                  </a:cubicBezTo>
                  <a:cubicBezTo>
                    <a:pt x="1443" y="1389"/>
                    <a:pt x="1614" y="1407"/>
                    <a:pt x="1763" y="1448"/>
                  </a:cubicBezTo>
                  <a:cubicBezTo>
                    <a:pt x="2083" y="1502"/>
                    <a:pt x="2385" y="1560"/>
                    <a:pt x="2683" y="1578"/>
                  </a:cubicBezTo>
                  <a:cubicBezTo>
                    <a:pt x="2967" y="1596"/>
                    <a:pt x="3246" y="1614"/>
                    <a:pt x="3494" y="1614"/>
                  </a:cubicBezTo>
                  <a:cubicBezTo>
                    <a:pt x="3756" y="1614"/>
                    <a:pt x="3981" y="1614"/>
                    <a:pt x="4188" y="1578"/>
                  </a:cubicBezTo>
                  <a:cubicBezTo>
                    <a:pt x="4396" y="1560"/>
                    <a:pt x="4581" y="1520"/>
                    <a:pt x="4711" y="1484"/>
                  </a:cubicBezTo>
                  <a:lnTo>
                    <a:pt x="4711" y="1484"/>
                  </a:lnTo>
                  <a:cubicBezTo>
                    <a:pt x="4563" y="1520"/>
                    <a:pt x="4396" y="1560"/>
                    <a:pt x="4188" y="1560"/>
                  </a:cubicBezTo>
                  <a:cubicBezTo>
                    <a:pt x="3981" y="1578"/>
                    <a:pt x="3756" y="1578"/>
                    <a:pt x="3494" y="1578"/>
                  </a:cubicBezTo>
                  <a:cubicBezTo>
                    <a:pt x="3382" y="1560"/>
                    <a:pt x="3246" y="1560"/>
                    <a:pt x="3098" y="1542"/>
                  </a:cubicBezTo>
                  <a:cubicBezTo>
                    <a:pt x="2967" y="1520"/>
                    <a:pt x="2836" y="1502"/>
                    <a:pt x="2683" y="1484"/>
                  </a:cubicBezTo>
                  <a:cubicBezTo>
                    <a:pt x="2403" y="1430"/>
                    <a:pt x="2101" y="1371"/>
                    <a:pt x="1804" y="1294"/>
                  </a:cubicBezTo>
                  <a:cubicBezTo>
                    <a:pt x="1651" y="1240"/>
                    <a:pt x="1502" y="1204"/>
                    <a:pt x="1353" y="1146"/>
                  </a:cubicBezTo>
                  <a:cubicBezTo>
                    <a:pt x="1182" y="1110"/>
                    <a:pt x="1033" y="1051"/>
                    <a:pt x="880" y="979"/>
                  </a:cubicBezTo>
                  <a:cubicBezTo>
                    <a:pt x="731" y="920"/>
                    <a:pt x="600" y="844"/>
                    <a:pt x="470" y="771"/>
                  </a:cubicBezTo>
                  <a:cubicBezTo>
                    <a:pt x="393" y="713"/>
                    <a:pt x="339" y="677"/>
                    <a:pt x="280" y="618"/>
                  </a:cubicBezTo>
                  <a:cubicBezTo>
                    <a:pt x="280" y="618"/>
                    <a:pt x="262" y="600"/>
                    <a:pt x="262" y="582"/>
                  </a:cubicBezTo>
                  <a:cubicBezTo>
                    <a:pt x="244" y="582"/>
                    <a:pt x="244" y="564"/>
                    <a:pt x="244" y="546"/>
                  </a:cubicBezTo>
                  <a:cubicBezTo>
                    <a:pt x="226" y="546"/>
                    <a:pt x="226" y="528"/>
                    <a:pt x="226" y="528"/>
                  </a:cubicBezTo>
                  <a:lnTo>
                    <a:pt x="226" y="505"/>
                  </a:lnTo>
                  <a:lnTo>
                    <a:pt x="226" y="469"/>
                  </a:lnTo>
                  <a:lnTo>
                    <a:pt x="244" y="469"/>
                  </a:lnTo>
                  <a:lnTo>
                    <a:pt x="244" y="451"/>
                  </a:lnTo>
                  <a:lnTo>
                    <a:pt x="280" y="415"/>
                  </a:lnTo>
                  <a:cubicBezTo>
                    <a:pt x="298" y="415"/>
                    <a:pt x="298" y="393"/>
                    <a:pt x="316" y="393"/>
                  </a:cubicBezTo>
                  <a:cubicBezTo>
                    <a:pt x="375" y="357"/>
                    <a:pt x="451" y="321"/>
                    <a:pt x="524" y="303"/>
                  </a:cubicBezTo>
                  <a:cubicBezTo>
                    <a:pt x="677" y="262"/>
                    <a:pt x="844" y="244"/>
                    <a:pt x="992" y="226"/>
                  </a:cubicBezTo>
                  <a:cubicBezTo>
                    <a:pt x="1164" y="208"/>
                    <a:pt x="1330" y="190"/>
                    <a:pt x="1484" y="190"/>
                  </a:cubicBezTo>
                  <a:lnTo>
                    <a:pt x="1971" y="190"/>
                  </a:lnTo>
                  <a:cubicBezTo>
                    <a:pt x="2273" y="208"/>
                    <a:pt x="2593" y="226"/>
                    <a:pt x="2872" y="262"/>
                  </a:cubicBezTo>
                  <a:cubicBezTo>
                    <a:pt x="3003" y="280"/>
                    <a:pt x="3156" y="321"/>
                    <a:pt x="3287" y="339"/>
                  </a:cubicBezTo>
                  <a:cubicBezTo>
                    <a:pt x="3418" y="357"/>
                    <a:pt x="3548" y="393"/>
                    <a:pt x="3661" y="415"/>
                  </a:cubicBezTo>
                  <a:cubicBezTo>
                    <a:pt x="3922" y="469"/>
                    <a:pt x="4130" y="546"/>
                    <a:pt x="4337" y="618"/>
                  </a:cubicBezTo>
                  <a:cubicBezTo>
                    <a:pt x="4526" y="695"/>
                    <a:pt x="4675" y="771"/>
                    <a:pt x="4806" y="844"/>
                  </a:cubicBezTo>
                  <a:cubicBezTo>
                    <a:pt x="4693" y="771"/>
                    <a:pt x="4526" y="677"/>
                    <a:pt x="4337" y="600"/>
                  </a:cubicBezTo>
                  <a:cubicBezTo>
                    <a:pt x="4148" y="528"/>
                    <a:pt x="3922" y="451"/>
                    <a:pt x="3679" y="375"/>
                  </a:cubicBezTo>
                  <a:cubicBezTo>
                    <a:pt x="3436" y="303"/>
                    <a:pt x="3174" y="226"/>
                    <a:pt x="2890" y="167"/>
                  </a:cubicBezTo>
                  <a:cubicBezTo>
                    <a:pt x="2593" y="113"/>
                    <a:pt x="2291" y="55"/>
                    <a:pt x="1971" y="19"/>
                  </a:cubicBezTo>
                  <a:cubicBezTo>
                    <a:pt x="1822" y="19"/>
                    <a:pt x="1651" y="1"/>
                    <a:pt x="1484" y="1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380;p60">
              <a:extLst>
                <a:ext uri="{FF2B5EF4-FFF2-40B4-BE49-F238E27FC236}">
                  <a16:creationId xmlns:a16="http://schemas.microsoft.com/office/drawing/2014/main" id="{5A2D71F6-DBE9-431D-9AB6-5199079BE4AD}"/>
                </a:ext>
              </a:extLst>
            </p:cNvPr>
            <p:cNvSpPr/>
            <p:nvPr/>
          </p:nvSpPr>
          <p:spPr>
            <a:xfrm rot="968775">
              <a:off x="7730644" y="3763821"/>
              <a:ext cx="224803" cy="46455"/>
            </a:xfrm>
            <a:custGeom>
              <a:avLst/>
              <a:gdLst/>
              <a:ahLst/>
              <a:cxnLst/>
              <a:rect l="l" t="t" r="r" b="b"/>
              <a:pathLst>
                <a:path w="2647" h="547" extrusionOk="0">
                  <a:moveTo>
                    <a:pt x="19" y="1"/>
                  </a:moveTo>
                  <a:lnTo>
                    <a:pt x="1" y="114"/>
                  </a:lnTo>
                  <a:cubicBezTo>
                    <a:pt x="37" y="132"/>
                    <a:pt x="55" y="132"/>
                    <a:pt x="95" y="150"/>
                  </a:cubicBezTo>
                  <a:cubicBezTo>
                    <a:pt x="168" y="190"/>
                    <a:pt x="244" y="226"/>
                    <a:pt x="339" y="262"/>
                  </a:cubicBezTo>
                  <a:cubicBezTo>
                    <a:pt x="375" y="280"/>
                    <a:pt x="411" y="303"/>
                    <a:pt x="470" y="303"/>
                  </a:cubicBezTo>
                  <a:cubicBezTo>
                    <a:pt x="506" y="321"/>
                    <a:pt x="546" y="339"/>
                    <a:pt x="600" y="357"/>
                  </a:cubicBezTo>
                  <a:cubicBezTo>
                    <a:pt x="695" y="393"/>
                    <a:pt x="790" y="416"/>
                    <a:pt x="902" y="452"/>
                  </a:cubicBezTo>
                  <a:cubicBezTo>
                    <a:pt x="997" y="470"/>
                    <a:pt x="1110" y="488"/>
                    <a:pt x="1222" y="506"/>
                  </a:cubicBezTo>
                  <a:cubicBezTo>
                    <a:pt x="1313" y="528"/>
                    <a:pt x="1425" y="546"/>
                    <a:pt x="1538" y="546"/>
                  </a:cubicBezTo>
                  <a:lnTo>
                    <a:pt x="1917" y="546"/>
                  </a:lnTo>
                  <a:cubicBezTo>
                    <a:pt x="1953" y="546"/>
                    <a:pt x="1971" y="546"/>
                    <a:pt x="1989" y="528"/>
                  </a:cubicBezTo>
                  <a:lnTo>
                    <a:pt x="2142" y="528"/>
                  </a:lnTo>
                  <a:cubicBezTo>
                    <a:pt x="2237" y="506"/>
                    <a:pt x="2327" y="488"/>
                    <a:pt x="2403" y="470"/>
                  </a:cubicBezTo>
                  <a:cubicBezTo>
                    <a:pt x="2439" y="452"/>
                    <a:pt x="2480" y="452"/>
                    <a:pt x="2516" y="434"/>
                  </a:cubicBezTo>
                  <a:cubicBezTo>
                    <a:pt x="2534" y="416"/>
                    <a:pt x="2575" y="416"/>
                    <a:pt x="2611" y="393"/>
                  </a:cubicBezTo>
                  <a:cubicBezTo>
                    <a:pt x="2611" y="393"/>
                    <a:pt x="2629" y="393"/>
                    <a:pt x="2647" y="375"/>
                  </a:cubicBezTo>
                  <a:lnTo>
                    <a:pt x="2647" y="303"/>
                  </a:lnTo>
                  <a:lnTo>
                    <a:pt x="2593" y="303"/>
                  </a:lnTo>
                  <a:cubicBezTo>
                    <a:pt x="2552" y="321"/>
                    <a:pt x="2516" y="321"/>
                    <a:pt x="2480" y="321"/>
                  </a:cubicBezTo>
                  <a:cubicBezTo>
                    <a:pt x="2439" y="321"/>
                    <a:pt x="2403" y="321"/>
                    <a:pt x="2367" y="339"/>
                  </a:cubicBezTo>
                  <a:lnTo>
                    <a:pt x="1709" y="339"/>
                  </a:lnTo>
                  <a:cubicBezTo>
                    <a:pt x="1673" y="339"/>
                    <a:pt x="1651" y="321"/>
                    <a:pt x="1633" y="321"/>
                  </a:cubicBezTo>
                  <a:lnTo>
                    <a:pt x="1560" y="321"/>
                  </a:lnTo>
                  <a:cubicBezTo>
                    <a:pt x="1448" y="303"/>
                    <a:pt x="1353" y="280"/>
                    <a:pt x="1258" y="280"/>
                  </a:cubicBezTo>
                  <a:cubicBezTo>
                    <a:pt x="1146" y="262"/>
                    <a:pt x="1051" y="244"/>
                    <a:pt x="956" y="226"/>
                  </a:cubicBezTo>
                  <a:cubicBezTo>
                    <a:pt x="902" y="208"/>
                    <a:pt x="844" y="208"/>
                    <a:pt x="808" y="190"/>
                  </a:cubicBezTo>
                  <a:cubicBezTo>
                    <a:pt x="749" y="190"/>
                    <a:pt x="695" y="168"/>
                    <a:pt x="659" y="168"/>
                  </a:cubicBezTo>
                  <a:cubicBezTo>
                    <a:pt x="564" y="132"/>
                    <a:pt x="470" y="114"/>
                    <a:pt x="375" y="96"/>
                  </a:cubicBezTo>
                  <a:cubicBezTo>
                    <a:pt x="298" y="78"/>
                    <a:pt x="208" y="55"/>
                    <a:pt x="132" y="19"/>
                  </a:cubicBezTo>
                  <a:cubicBezTo>
                    <a:pt x="95" y="19"/>
                    <a:pt x="55" y="1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381;p60">
              <a:extLst>
                <a:ext uri="{FF2B5EF4-FFF2-40B4-BE49-F238E27FC236}">
                  <a16:creationId xmlns:a16="http://schemas.microsoft.com/office/drawing/2014/main" id="{0B5EF7FF-BE0C-42D7-B519-68B528F1B9C6}"/>
                </a:ext>
              </a:extLst>
            </p:cNvPr>
            <p:cNvSpPr/>
            <p:nvPr/>
          </p:nvSpPr>
          <p:spPr>
            <a:xfrm rot="968775">
              <a:off x="7748701" y="3730187"/>
              <a:ext cx="220217" cy="46370"/>
            </a:xfrm>
            <a:custGeom>
              <a:avLst/>
              <a:gdLst/>
              <a:ahLst/>
              <a:cxnLst/>
              <a:rect l="l" t="t" r="r" b="b"/>
              <a:pathLst>
                <a:path w="2593" h="546" extrusionOk="0">
                  <a:moveTo>
                    <a:pt x="0" y="0"/>
                  </a:moveTo>
                  <a:lnTo>
                    <a:pt x="0" y="77"/>
                  </a:lnTo>
                  <a:cubicBezTo>
                    <a:pt x="19" y="95"/>
                    <a:pt x="37" y="113"/>
                    <a:pt x="55" y="113"/>
                  </a:cubicBezTo>
                  <a:cubicBezTo>
                    <a:pt x="91" y="131"/>
                    <a:pt x="113" y="149"/>
                    <a:pt x="149" y="172"/>
                  </a:cubicBezTo>
                  <a:cubicBezTo>
                    <a:pt x="226" y="208"/>
                    <a:pt x="298" y="226"/>
                    <a:pt x="375" y="262"/>
                  </a:cubicBezTo>
                  <a:cubicBezTo>
                    <a:pt x="411" y="284"/>
                    <a:pt x="469" y="302"/>
                    <a:pt x="505" y="320"/>
                  </a:cubicBezTo>
                  <a:cubicBezTo>
                    <a:pt x="541" y="338"/>
                    <a:pt x="600" y="338"/>
                    <a:pt x="636" y="356"/>
                  </a:cubicBezTo>
                  <a:cubicBezTo>
                    <a:pt x="731" y="397"/>
                    <a:pt x="825" y="415"/>
                    <a:pt x="920" y="433"/>
                  </a:cubicBezTo>
                  <a:cubicBezTo>
                    <a:pt x="1015" y="469"/>
                    <a:pt x="1127" y="487"/>
                    <a:pt x="1218" y="510"/>
                  </a:cubicBezTo>
                  <a:cubicBezTo>
                    <a:pt x="1312" y="510"/>
                    <a:pt x="1425" y="528"/>
                    <a:pt x="1520" y="528"/>
                  </a:cubicBezTo>
                  <a:cubicBezTo>
                    <a:pt x="1632" y="546"/>
                    <a:pt x="1727" y="546"/>
                    <a:pt x="1822" y="546"/>
                  </a:cubicBezTo>
                  <a:cubicBezTo>
                    <a:pt x="1840" y="546"/>
                    <a:pt x="1876" y="546"/>
                    <a:pt x="1894" y="528"/>
                  </a:cubicBezTo>
                  <a:lnTo>
                    <a:pt x="1970" y="528"/>
                  </a:lnTo>
                  <a:cubicBezTo>
                    <a:pt x="2006" y="528"/>
                    <a:pt x="2047" y="528"/>
                    <a:pt x="2101" y="510"/>
                  </a:cubicBezTo>
                  <a:cubicBezTo>
                    <a:pt x="2178" y="510"/>
                    <a:pt x="2272" y="487"/>
                    <a:pt x="2344" y="469"/>
                  </a:cubicBezTo>
                  <a:cubicBezTo>
                    <a:pt x="2385" y="451"/>
                    <a:pt x="2421" y="433"/>
                    <a:pt x="2439" y="433"/>
                  </a:cubicBezTo>
                  <a:cubicBezTo>
                    <a:pt x="2480" y="415"/>
                    <a:pt x="2516" y="415"/>
                    <a:pt x="2534" y="397"/>
                  </a:cubicBezTo>
                  <a:cubicBezTo>
                    <a:pt x="2552" y="397"/>
                    <a:pt x="2570" y="374"/>
                    <a:pt x="2592" y="374"/>
                  </a:cubicBezTo>
                  <a:lnTo>
                    <a:pt x="2592" y="302"/>
                  </a:lnTo>
                  <a:cubicBezTo>
                    <a:pt x="2570" y="302"/>
                    <a:pt x="2552" y="302"/>
                    <a:pt x="2516" y="320"/>
                  </a:cubicBezTo>
                  <a:lnTo>
                    <a:pt x="2421" y="320"/>
                  </a:lnTo>
                  <a:cubicBezTo>
                    <a:pt x="2385" y="338"/>
                    <a:pt x="2367" y="338"/>
                    <a:pt x="2326" y="338"/>
                  </a:cubicBezTo>
                  <a:cubicBezTo>
                    <a:pt x="2254" y="338"/>
                    <a:pt x="2160" y="338"/>
                    <a:pt x="2083" y="356"/>
                  </a:cubicBezTo>
                  <a:cubicBezTo>
                    <a:pt x="2047" y="356"/>
                    <a:pt x="1988" y="356"/>
                    <a:pt x="1952" y="338"/>
                  </a:cubicBezTo>
                  <a:cubicBezTo>
                    <a:pt x="1928" y="338"/>
                    <a:pt x="1894" y="346"/>
                    <a:pt x="1864" y="346"/>
                  </a:cubicBezTo>
                  <a:cubicBezTo>
                    <a:pt x="1848" y="346"/>
                    <a:pt x="1834" y="344"/>
                    <a:pt x="1822" y="338"/>
                  </a:cubicBezTo>
                  <a:lnTo>
                    <a:pt x="1691" y="338"/>
                  </a:lnTo>
                  <a:cubicBezTo>
                    <a:pt x="1650" y="338"/>
                    <a:pt x="1632" y="338"/>
                    <a:pt x="1614" y="320"/>
                  </a:cubicBezTo>
                  <a:lnTo>
                    <a:pt x="1538" y="320"/>
                  </a:lnTo>
                  <a:cubicBezTo>
                    <a:pt x="1443" y="320"/>
                    <a:pt x="1353" y="302"/>
                    <a:pt x="1258" y="284"/>
                  </a:cubicBezTo>
                  <a:cubicBezTo>
                    <a:pt x="1163" y="262"/>
                    <a:pt x="1069" y="244"/>
                    <a:pt x="956" y="226"/>
                  </a:cubicBezTo>
                  <a:cubicBezTo>
                    <a:pt x="920" y="226"/>
                    <a:pt x="861" y="208"/>
                    <a:pt x="825" y="208"/>
                  </a:cubicBezTo>
                  <a:cubicBezTo>
                    <a:pt x="789" y="190"/>
                    <a:pt x="731" y="190"/>
                    <a:pt x="695" y="172"/>
                  </a:cubicBezTo>
                  <a:cubicBezTo>
                    <a:pt x="600" y="149"/>
                    <a:pt x="505" y="131"/>
                    <a:pt x="429" y="113"/>
                  </a:cubicBezTo>
                  <a:cubicBezTo>
                    <a:pt x="357" y="95"/>
                    <a:pt x="262" y="77"/>
                    <a:pt x="203" y="59"/>
                  </a:cubicBezTo>
                  <a:cubicBezTo>
                    <a:pt x="131" y="36"/>
                    <a:pt x="73" y="18"/>
                    <a:pt x="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382;p60">
              <a:extLst>
                <a:ext uri="{FF2B5EF4-FFF2-40B4-BE49-F238E27FC236}">
                  <a16:creationId xmlns:a16="http://schemas.microsoft.com/office/drawing/2014/main" id="{D27B8844-30A1-4E90-9213-D22DBEBD914C}"/>
                </a:ext>
              </a:extLst>
            </p:cNvPr>
            <p:cNvSpPr/>
            <p:nvPr/>
          </p:nvSpPr>
          <p:spPr>
            <a:xfrm rot="968775">
              <a:off x="7443359" y="4101056"/>
              <a:ext cx="301323" cy="415125"/>
            </a:xfrm>
            <a:custGeom>
              <a:avLst/>
              <a:gdLst/>
              <a:ahLst/>
              <a:cxnLst/>
              <a:rect l="l" t="t" r="r" b="b"/>
              <a:pathLst>
                <a:path w="3548" h="4888" extrusionOk="0">
                  <a:moveTo>
                    <a:pt x="2610" y="2723"/>
                  </a:moveTo>
                  <a:cubicBezTo>
                    <a:pt x="2065" y="1880"/>
                    <a:pt x="1127" y="582"/>
                    <a:pt x="149" y="1"/>
                  </a:cubicBezTo>
                  <a:cubicBezTo>
                    <a:pt x="0" y="1335"/>
                    <a:pt x="0" y="2575"/>
                    <a:pt x="18" y="2931"/>
                  </a:cubicBezTo>
                  <a:cubicBezTo>
                    <a:pt x="36" y="3422"/>
                    <a:pt x="415" y="3963"/>
                    <a:pt x="825" y="4116"/>
                  </a:cubicBezTo>
                  <a:cubicBezTo>
                    <a:pt x="1709" y="4436"/>
                    <a:pt x="2628" y="4698"/>
                    <a:pt x="3548" y="4887"/>
                  </a:cubicBezTo>
                  <a:cubicBezTo>
                    <a:pt x="3322" y="4098"/>
                    <a:pt x="2966" y="3327"/>
                    <a:pt x="2610" y="2723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383;p60">
              <a:extLst>
                <a:ext uri="{FF2B5EF4-FFF2-40B4-BE49-F238E27FC236}">
                  <a16:creationId xmlns:a16="http://schemas.microsoft.com/office/drawing/2014/main" id="{55C009CF-7A71-4E68-9B8F-4EBD15C68C6E}"/>
                </a:ext>
              </a:extLst>
            </p:cNvPr>
            <p:cNvSpPr/>
            <p:nvPr/>
          </p:nvSpPr>
          <p:spPr>
            <a:xfrm rot="968775">
              <a:off x="7887821" y="4421407"/>
              <a:ext cx="360262" cy="269645"/>
            </a:xfrm>
            <a:custGeom>
              <a:avLst/>
              <a:gdLst/>
              <a:ahLst/>
              <a:cxnLst/>
              <a:rect l="l" t="t" r="r" b="b"/>
              <a:pathLst>
                <a:path w="4242" h="3175" extrusionOk="0">
                  <a:moveTo>
                    <a:pt x="2083" y="956"/>
                  </a:moveTo>
                  <a:cubicBezTo>
                    <a:pt x="1181" y="1597"/>
                    <a:pt x="636" y="2349"/>
                    <a:pt x="0" y="3098"/>
                  </a:cubicBezTo>
                  <a:cubicBezTo>
                    <a:pt x="825" y="3156"/>
                    <a:pt x="1668" y="3174"/>
                    <a:pt x="2533" y="3120"/>
                  </a:cubicBezTo>
                  <a:cubicBezTo>
                    <a:pt x="2984" y="3098"/>
                    <a:pt x="3494" y="2687"/>
                    <a:pt x="3642" y="2237"/>
                  </a:cubicBezTo>
                  <a:cubicBezTo>
                    <a:pt x="3755" y="1953"/>
                    <a:pt x="4016" y="1051"/>
                    <a:pt x="4242" y="1"/>
                  </a:cubicBezTo>
                  <a:cubicBezTo>
                    <a:pt x="3494" y="208"/>
                    <a:pt x="2795" y="470"/>
                    <a:pt x="2083" y="956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384;p60">
              <a:extLst>
                <a:ext uri="{FF2B5EF4-FFF2-40B4-BE49-F238E27FC236}">
                  <a16:creationId xmlns:a16="http://schemas.microsoft.com/office/drawing/2014/main" id="{2684394C-C4E2-4DF4-B773-1400E09CBFCF}"/>
                </a:ext>
              </a:extLst>
            </p:cNvPr>
            <p:cNvSpPr/>
            <p:nvPr/>
          </p:nvSpPr>
          <p:spPr>
            <a:xfrm rot="968775">
              <a:off x="7954737" y="4462805"/>
              <a:ext cx="234315" cy="210620"/>
            </a:xfrm>
            <a:custGeom>
              <a:avLst/>
              <a:gdLst/>
              <a:ahLst/>
              <a:cxnLst/>
              <a:rect l="l" t="t" r="r" b="b"/>
              <a:pathLst>
                <a:path w="2759" h="2480" extrusionOk="0">
                  <a:moveTo>
                    <a:pt x="2759" y="1"/>
                  </a:moveTo>
                  <a:cubicBezTo>
                    <a:pt x="2759" y="1"/>
                    <a:pt x="2705" y="19"/>
                    <a:pt x="2610" y="59"/>
                  </a:cubicBezTo>
                  <a:cubicBezTo>
                    <a:pt x="2574" y="77"/>
                    <a:pt x="2497" y="95"/>
                    <a:pt x="2443" y="131"/>
                  </a:cubicBezTo>
                  <a:cubicBezTo>
                    <a:pt x="2403" y="149"/>
                    <a:pt x="2367" y="149"/>
                    <a:pt x="2331" y="172"/>
                  </a:cubicBezTo>
                  <a:cubicBezTo>
                    <a:pt x="2290" y="190"/>
                    <a:pt x="2254" y="208"/>
                    <a:pt x="2218" y="226"/>
                  </a:cubicBezTo>
                  <a:cubicBezTo>
                    <a:pt x="2141" y="285"/>
                    <a:pt x="2065" y="321"/>
                    <a:pt x="1970" y="375"/>
                  </a:cubicBezTo>
                  <a:cubicBezTo>
                    <a:pt x="1880" y="433"/>
                    <a:pt x="1785" y="487"/>
                    <a:pt x="1690" y="546"/>
                  </a:cubicBezTo>
                  <a:cubicBezTo>
                    <a:pt x="1614" y="623"/>
                    <a:pt x="1519" y="677"/>
                    <a:pt x="1429" y="753"/>
                  </a:cubicBezTo>
                  <a:cubicBezTo>
                    <a:pt x="1334" y="826"/>
                    <a:pt x="1240" y="902"/>
                    <a:pt x="1145" y="979"/>
                  </a:cubicBezTo>
                  <a:cubicBezTo>
                    <a:pt x="1050" y="1051"/>
                    <a:pt x="978" y="1146"/>
                    <a:pt x="884" y="1222"/>
                  </a:cubicBezTo>
                  <a:cubicBezTo>
                    <a:pt x="807" y="1299"/>
                    <a:pt x="730" y="1389"/>
                    <a:pt x="658" y="1466"/>
                  </a:cubicBezTo>
                  <a:cubicBezTo>
                    <a:pt x="618" y="1524"/>
                    <a:pt x="582" y="1560"/>
                    <a:pt x="545" y="1596"/>
                  </a:cubicBezTo>
                  <a:cubicBezTo>
                    <a:pt x="505" y="1637"/>
                    <a:pt x="487" y="1691"/>
                    <a:pt x="451" y="1727"/>
                  </a:cubicBezTo>
                  <a:cubicBezTo>
                    <a:pt x="415" y="1768"/>
                    <a:pt x="392" y="1804"/>
                    <a:pt x="356" y="1840"/>
                  </a:cubicBezTo>
                  <a:cubicBezTo>
                    <a:pt x="338" y="1880"/>
                    <a:pt x="302" y="1916"/>
                    <a:pt x="280" y="1952"/>
                  </a:cubicBezTo>
                  <a:cubicBezTo>
                    <a:pt x="261" y="1993"/>
                    <a:pt x="225" y="2029"/>
                    <a:pt x="207" y="2065"/>
                  </a:cubicBezTo>
                  <a:cubicBezTo>
                    <a:pt x="189" y="2106"/>
                    <a:pt x="167" y="2142"/>
                    <a:pt x="149" y="2160"/>
                  </a:cubicBezTo>
                  <a:cubicBezTo>
                    <a:pt x="113" y="2236"/>
                    <a:pt x="95" y="2291"/>
                    <a:pt x="54" y="2331"/>
                  </a:cubicBezTo>
                  <a:cubicBezTo>
                    <a:pt x="18" y="2426"/>
                    <a:pt x="0" y="2480"/>
                    <a:pt x="0" y="2480"/>
                  </a:cubicBezTo>
                  <a:cubicBezTo>
                    <a:pt x="0" y="2480"/>
                    <a:pt x="36" y="2426"/>
                    <a:pt x="95" y="2349"/>
                  </a:cubicBezTo>
                  <a:cubicBezTo>
                    <a:pt x="131" y="2313"/>
                    <a:pt x="167" y="2255"/>
                    <a:pt x="207" y="2218"/>
                  </a:cubicBezTo>
                  <a:cubicBezTo>
                    <a:pt x="243" y="2178"/>
                    <a:pt x="261" y="2160"/>
                    <a:pt x="280" y="2124"/>
                  </a:cubicBezTo>
                  <a:cubicBezTo>
                    <a:pt x="320" y="2088"/>
                    <a:pt x="338" y="2065"/>
                    <a:pt x="374" y="2029"/>
                  </a:cubicBezTo>
                  <a:cubicBezTo>
                    <a:pt x="433" y="1952"/>
                    <a:pt x="487" y="1898"/>
                    <a:pt x="563" y="1822"/>
                  </a:cubicBezTo>
                  <a:cubicBezTo>
                    <a:pt x="600" y="1786"/>
                    <a:pt x="640" y="1750"/>
                    <a:pt x="658" y="1709"/>
                  </a:cubicBezTo>
                  <a:cubicBezTo>
                    <a:pt x="694" y="1673"/>
                    <a:pt x="730" y="1637"/>
                    <a:pt x="771" y="1596"/>
                  </a:cubicBezTo>
                  <a:cubicBezTo>
                    <a:pt x="825" y="1560"/>
                    <a:pt x="866" y="1524"/>
                    <a:pt x="902" y="1466"/>
                  </a:cubicBezTo>
                  <a:cubicBezTo>
                    <a:pt x="938" y="1430"/>
                    <a:pt x="978" y="1389"/>
                    <a:pt x="1014" y="1353"/>
                  </a:cubicBezTo>
                  <a:cubicBezTo>
                    <a:pt x="1109" y="1276"/>
                    <a:pt x="1181" y="1204"/>
                    <a:pt x="1276" y="1128"/>
                  </a:cubicBezTo>
                  <a:cubicBezTo>
                    <a:pt x="1370" y="1051"/>
                    <a:pt x="1447" y="979"/>
                    <a:pt x="1542" y="902"/>
                  </a:cubicBezTo>
                  <a:cubicBezTo>
                    <a:pt x="1578" y="866"/>
                    <a:pt x="1632" y="826"/>
                    <a:pt x="1672" y="790"/>
                  </a:cubicBezTo>
                  <a:cubicBezTo>
                    <a:pt x="1708" y="753"/>
                    <a:pt x="1767" y="713"/>
                    <a:pt x="1803" y="695"/>
                  </a:cubicBezTo>
                  <a:cubicBezTo>
                    <a:pt x="1839" y="659"/>
                    <a:pt x="1880" y="623"/>
                    <a:pt x="1934" y="582"/>
                  </a:cubicBezTo>
                  <a:cubicBezTo>
                    <a:pt x="1970" y="564"/>
                    <a:pt x="2010" y="528"/>
                    <a:pt x="2047" y="487"/>
                  </a:cubicBezTo>
                  <a:cubicBezTo>
                    <a:pt x="2141" y="433"/>
                    <a:pt x="2218" y="375"/>
                    <a:pt x="2272" y="321"/>
                  </a:cubicBezTo>
                  <a:cubicBezTo>
                    <a:pt x="2349" y="285"/>
                    <a:pt x="2421" y="226"/>
                    <a:pt x="2479" y="190"/>
                  </a:cubicBezTo>
                  <a:cubicBezTo>
                    <a:pt x="2533" y="149"/>
                    <a:pt x="2592" y="113"/>
                    <a:pt x="2628" y="95"/>
                  </a:cubicBezTo>
                  <a:cubicBezTo>
                    <a:pt x="2723" y="37"/>
                    <a:pt x="2759" y="1"/>
                    <a:pt x="2759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385;p60">
              <a:extLst>
                <a:ext uri="{FF2B5EF4-FFF2-40B4-BE49-F238E27FC236}">
                  <a16:creationId xmlns:a16="http://schemas.microsoft.com/office/drawing/2014/main" id="{81B00316-818F-4417-AD20-94080EE92628}"/>
                </a:ext>
              </a:extLst>
            </p:cNvPr>
            <p:cNvSpPr/>
            <p:nvPr/>
          </p:nvSpPr>
          <p:spPr>
            <a:xfrm rot="968775">
              <a:off x="7496899" y="4199656"/>
              <a:ext cx="172318" cy="264634"/>
            </a:xfrm>
            <a:custGeom>
              <a:avLst/>
              <a:gdLst/>
              <a:ahLst/>
              <a:cxnLst/>
              <a:rect l="l" t="t" r="r" b="b"/>
              <a:pathLst>
                <a:path w="2029" h="3116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41" y="54"/>
                    <a:pt x="113" y="131"/>
                  </a:cubicBezTo>
                  <a:cubicBezTo>
                    <a:pt x="154" y="167"/>
                    <a:pt x="190" y="208"/>
                    <a:pt x="244" y="262"/>
                  </a:cubicBezTo>
                  <a:cubicBezTo>
                    <a:pt x="266" y="280"/>
                    <a:pt x="284" y="320"/>
                    <a:pt x="320" y="356"/>
                  </a:cubicBezTo>
                  <a:cubicBezTo>
                    <a:pt x="338" y="374"/>
                    <a:pt x="356" y="410"/>
                    <a:pt x="397" y="451"/>
                  </a:cubicBezTo>
                  <a:cubicBezTo>
                    <a:pt x="451" y="505"/>
                    <a:pt x="510" y="582"/>
                    <a:pt x="564" y="658"/>
                  </a:cubicBezTo>
                  <a:cubicBezTo>
                    <a:pt x="604" y="694"/>
                    <a:pt x="640" y="749"/>
                    <a:pt x="659" y="789"/>
                  </a:cubicBezTo>
                  <a:cubicBezTo>
                    <a:pt x="695" y="825"/>
                    <a:pt x="735" y="861"/>
                    <a:pt x="753" y="920"/>
                  </a:cubicBezTo>
                  <a:cubicBezTo>
                    <a:pt x="789" y="956"/>
                    <a:pt x="830" y="1015"/>
                    <a:pt x="866" y="1051"/>
                  </a:cubicBezTo>
                  <a:cubicBezTo>
                    <a:pt x="884" y="1087"/>
                    <a:pt x="920" y="1145"/>
                    <a:pt x="961" y="1181"/>
                  </a:cubicBezTo>
                  <a:cubicBezTo>
                    <a:pt x="1015" y="1276"/>
                    <a:pt x="1091" y="1389"/>
                    <a:pt x="1145" y="1483"/>
                  </a:cubicBezTo>
                  <a:cubicBezTo>
                    <a:pt x="1204" y="1578"/>
                    <a:pt x="1281" y="1673"/>
                    <a:pt x="1335" y="1763"/>
                  </a:cubicBezTo>
                  <a:cubicBezTo>
                    <a:pt x="1353" y="1821"/>
                    <a:pt x="1393" y="1875"/>
                    <a:pt x="1411" y="1916"/>
                  </a:cubicBezTo>
                  <a:cubicBezTo>
                    <a:pt x="1447" y="1970"/>
                    <a:pt x="1465" y="2011"/>
                    <a:pt x="1506" y="2065"/>
                  </a:cubicBezTo>
                  <a:cubicBezTo>
                    <a:pt x="1524" y="2101"/>
                    <a:pt x="1542" y="2159"/>
                    <a:pt x="1578" y="2196"/>
                  </a:cubicBezTo>
                  <a:cubicBezTo>
                    <a:pt x="1596" y="2254"/>
                    <a:pt x="1637" y="2290"/>
                    <a:pt x="1655" y="2349"/>
                  </a:cubicBezTo>
                  <a:cubicBezTo>
                    <a:pt x="1691" y="2421"/>
                    <a:pt x="1749" y="2516"/>
                    <a:pt x="1785" y="2592"/>
                  </a:cubicBezTo>
                  <a:cubicBezTo>
                    <a:pt x="1821" y="2664"/>
                    <a:pt x="1862" y="2741"/>
                    <a:pt x="1880" y="2818"/>
                  </a:cubicBezTo>
                  <a:cubicBezTo>
                    <a:pt x="1916" y="2872"/>
                    <a:pt x="1934" y="2930"/>
                    <a:pt x="1957" y="2984"/>
                  </a:cubicBezTo>
                  <a:cubicBezTo>
                    <a:pt x="2011" y="3079"/>
                    <a:pt x="2029" y="3115"/>
                    <a:pt x="2029" y="3115"/>
                  </a:cubicBezTo>
                  <a:cubicBezTo>
                    <a:pt x="2029" y="3115"/>
                    <a:pt x="2029" y="3061"/>
                    <a:pt x="1993" y="2966"/>
                  </a:cubicBezTo>
                  <a:cubicBezTo>
                    <a:pt x="1993" y="2912"/>
                    <a:pt x="1975" y="2854"/>
                    <a:pt x="1957" y="2777"/>
                  </a:cubicBezTo>
                  <a:cubicBezTo>
                    <a:pt x="1934" y="2741"/>
                    <a:pt x="1934" y="2705"/>
                    <a:pt x="1916" y="2664"/>
                  </a:cubicBezTo>
                  <a:cubicBezTo>
                    <a:pt x="1916" y="2628"/>
                    <a:pt x="1898" y="2592"/>
                    <a:pt x="1880" y="2552"/>
                  </a:cubicBezTo>
                  <a:cubicBezTo>
                    <a:pt x="1862" y="2461"/>
                    <a:pt x="1821" y="2385"/>
                    <a:pt x="1785" y="2272"/>
                  </a:cubicBezTo>
                  <a:cubicBezTo>
                    <a:pt x="1749" y="2178"/>
                    <a:pt x="1691" y="2083"/>
                    <a:pt x="1655" y="1988"/>
                  </a:cubicBezTo>
                  <a:cubicBezTo>
                    <a:pt x="1596" y="1875"/>
                    <a:pt x="1560" y="1785"/>
                    <a:pt x="1483" y="1673"/>
                  </a:cubicBezTo>
                  <a:cubicBezTo>
                    <a:pt x="1429" y="1578"/>
                    <a:pt x="1371" y="1483"/>
                    <a:pt x="1317" y="1371"/>
                  </a:cubicBezTo>
                  <a:cubicBezTo>
                    <a:pt x="1240" y="1276"/>
                    <a:pt x="1186" y="1181"/>
                    <a:pt x="1109" y="1087"/>
                  </a:cubicBezTo>
                  <a:cubicBezTo>
                    <a:pt x="1033" y="996"/>
                    <a:pt x="961" y="902"/>
                    <a:pt x="902" y="807"/>
                  </a:cubicBezTo>
                  <a:cubicBezTo>
                    <a:pt x="866" y="771"/>
                    <a:pt x="830" y="731"/>
                    <a:pt x="789" y="694"/>
                  </a:cubicBezTo>
                  <a:cubicBezTo>
                    <a:pt x="753" y="636"/>
                    <a:pt x="717" y="600"/>
                    <a:pt x="677" y="564"/>
                  </a:cubicBezTo>
                  <a:cubicBezTo>
                    <a:pt x="640" y="523"/>
                    <a:pt x="604" y="505"/>
                    <a:pt x="582" y="469"/>
                  </a:cubicBezTo>
                  <a:cubicBezTo>
                    <a:pt x="546" y="433"/>
                    <a:pt x="510" y="392"/>
                    <a:pt x="469" y="374"/>
                  </a:cubicBezTo>
                  <a:lnTo>
                    <a:pt x="379" y="280"/>
                  </a:lnTo>
                  <a:cubicBezTo>
                    <a:pt x="338" y="262"/>
                    <a:pt x="320" y="226"/>
                    <a:pt x="284" y="208"/>
                  </a:cubicBezTo>
                  <a:cubicBezTo>
                    <a:pt x="226" y="167"/>
                    <a:pt x="190" y="131"/>
                    <a:pt x="131" y="95"/>
                  </a:cubicBezTo>
                  <a:cubicBezTo>
                    <a:pt x="59" y="3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386;p60">
              <a:extLst>
                <a:ext uri="{FF2B5EF4-FFF2-40B4-BE49-F238E27FC236}">
                  <a16:creationId xmlns:a16="http://schemas.microsoft.com/office/drawing/2014/main" id="{122C815C-656F-4DDA-8B6B-0C7898D065F0}"/>
                </a:ext>
              </a:extLst>
            </p:cNvPr>
            <p:cNvSpPr/>
            <p:nvPr/>
          </p:nvSpPr>
          <p:spPr>
            <a:xfrm rot="968775">
              <a:off x="7905652" y="3647154"/>
              <a:ext cx="46370" cy="100384"/>
            </a:xfrm>
            <a:custGeom>
              <a:avLst/>
              <a:gdLst/>
              <a:ahLst/>
              <a:cxnLst/>
              <a:rect l="l" t="t" r="r" b="b"/>
              <a:pathLst>
                <a:path w="546" h="1182" extrusionOk="0">
                  <a:moveTo>
                    <a:pt x="0" y="0"/>
                  </a:moveTo>
                  <a:cubicBezTo>
                    <a:pt x="0" y="0"/>
                    <a:pt x="18" y="18"/>
                    <a:pt x="18" y="54"/>
                  </a:cubicBezTo>
                  <a:cubicBezTo>
                    <a:pt x="36" y="72"/>
                    <a:pt x="36" y="90"/>
                    <a:pt x="59" y="113"/>
                  </a:cubicBezTo>
                  <a:cubicBezTo>
                    <a:pt x="59" y="131"/>
                    <a:pt x="77" y="167"/>
                    <a:pt x="77" y="185"/>
                  </a:cubicBezTo>
                  <a:cubicBezTo>
                    <a:pt x="95" y="226"/>
                    <a:pt x="113" y="262"/>
                    <a:pt x="113" y="280"/>
                  </a:cubicBezTo>
                  <a:cubicBezTo>
                    <a:pt x="131" y="316"/>
                    <a:pt x="149" y="356"/>
                    <a:pt x="172" y="392"/>
                  </a:cubicBezTo>
                  <a:cubicBezTo>
                    <a:pt x="190" y="410"/>
                    <a:pt x="208" y="451"/>
                    <a:pt x="208" y="487"/>
                  </a:cubicBezTo>
                  <a:cubicBezTo>
                    <a:pt x="226" y="523"/>
                    <a:pt x="244" y="564"/>
                    <a:pt x="262" y="600"/>
                  </a:cubicBezTo>
                  <a:cubicBezTo>
                    <a:pt x="284" y="636"/>
                    <a:pt x="302" y="676"/>
                    <a:pt x="320" y="712"/>
                  </a:cubicBezTo>
                  <a:cubicBezTo>
                    <a:pt x="320" y="730"/>
                    <a:pt x="338" y="748"/>
                    <a:pt x="338" y="767"/>
                  </a:cubicBezTo>
                  <a:cubicBezTo>
                    <a:pt x="356" y="789"/>
                    <a:pt x="356" y="789"/>
                    <a:pt x="356" y="807"/>
                  </a:cubicBezTo>
                  <a:cubicBezTo>
                    <a:pt x="374" y="843"/>
                    <a:pt x="397" y="879"/>
                    <a:pt x="415" y="920"/>
                  </a:cubicBezTo>
                  <a:cubicBezTo>
                    <a:pt x="433" y="938"/>
                    <a:pt x="433" y="974"/>
                    <a:pt x="451" y="992"/>
                  </a:cubicBezTo>
                  <a:cubicBezTo>
                    <a:pt x="469" y="1032"/>
                    <a:pt x="469" y="1051"/>
                    <a:pt x="487" y="1069"/>
                  </a:cubicBezTo>
                  <a:cubicBezTo>
                    <a:pt x="487" y="1105"/>
                    <a:pt x="510" y="1127"/>
                    <a:pt x="510" y="1145"/>
                  </a:cubicBezTo>
                  <a:cubicBezTo>
                    <a:pt x="528" y="1163"/>
                    <a:pt x="528" y="1181"/>
                    <a:pt x="528" y="1181"/>
                  </a:cubicBezTo>
                  <a:cubicBezTo>
                    <a:pt x="528" y="1181"/>
                    <a:pt x="546" y="1163"/>
                    <a:pt x="546" y="1127"/>
                  </a:cubicBezTo>
                  <a:lnTo>
                    <a:pt x="546" y="1069"/>
                  </a:lnTo>
                  <a:lnTo>
                    <a:pt x="546" y="974"/>
                  </a:lnTo>
                  <a:cubicBezTo>
                    <a:pt x="528" y="938"/>
                    <a:pt x="528" y="920"/>
                    <a:pt x="528" y="879"/>
                  </a:cubicBezTo>
                  <a:cubicBezTo>
                    <a:pt x="510" y="843"/>
                    <a:pt x="510" y="807"/>
                    <a:pt x="487" y="767"/>
                  </a:cubicBezTo>
                  <a:cubicBezTo>
                    <a:pt x="487" y="730"/>
                    <a:pt x="469" y="694"/>
                    <a:pt x="451" y="654"/>
                  </a:cubicBezTo>
                  <a:cubicBezTo>
                    <a:pt x="433" y="618"/>
                    <a:pt x="433" y="582"/>
                    <a:pt x="415" y="523"/>
                  </a:cubicBezTo>
                  <a:cubicBezTo>
                    <a:pt x="397" y="487"/>
                    <a:pt x="374" y="451"/>
                    <a:pt x="356" y="428"/>
                  </a:cubicBezTo>
                  <a:cubicBezTo>
                    <a:pt x="338" y="392"/>
                    <a:pt x="302" y="356"/>
                    <a:pt x="284" y="316"/>
                  </a:cubicBezTo>
                  <a:cubicBezTo>
                    <a:pt x="262" y="280"/>
                    <a:pt x="244" y="262"/>
                    <a:pt x="226" y="226"/>
                  </a:cubicBezTo>
                  <a:cubicBezTo>
                    <a:pt x="208" y="203"/>
                    <a:pt x="172" y="167"/>
                    <a:pt x="149" y="149"/>
                  </a:cubicBezTo>
                  <a:cubicBezTo>
                    <a:pt x="113" y="90"/>
                    <a:pt x="77" y="54"/>
                    <a:pt x="59" y="36"/>
                  </a:cubicBezTo>
                  <a:cubicBezTo>
                    <a:pt x="19" y="1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387;p60">
              <a:extLst>
                <a:ext uri="{FF2B5EF4-FFF2-40B4-BE49-F238E27FC236}">
                  <a16:creationId xmlns:a16="http://schemas.microsoft.com/office/drawing/2014/main" id="{8BB07198-53E1-4E9A-847D-B22F5103DCCD}"/>
                </a:ext>
              </a:extLst>
            </p:cNvPr>
            <p:cNvSpPr/>
            <p:nvPr/>
          </p:nvSpPr>
          <p:spPr>
            <a:xfrm rot="968775">
              <a:off x="7757653" y="4476167"/>
              <a:ext cx="35330" cy="35330"/>
            </a:xfrm>
            <a:custGeom>
              <a:avLst/>
              <a:gdLst/>
              <a:ahLst/>
              <a:cxnLst/>
              <a:rect l="l" t="t" r="r" b="b"/>
              <a:pathLst>
                <a:path w="416" h="416" extrusionOk="0">
                  <a:moveTo>
                    <a:pt x="416" y="208"/>
                  </a:moveTo>
                  <a:cubicBezTo>
                    <a:pt x="416" y="303"/>
                    <a:pt x="321" y="397"/>
                    <a:pt x="226" y="415"/>
                  </a:cubicBezTo>
                  <a:cubicBezTo>
                    <a:pt x="114" y="415"/>
                    <a:pt x="23" y="321"/>
                    <a:pt x="1" y="208"/>
                  </a:cubicBezTo>
                  <a:cubicBezTo>
                    <a:pt x="1" y="95"/>
                    <a:pt x="96" y="1"/>
                    <a:pt x="208" y="1"/>
                  </a:cubicBezTo>
                  <a:cubicBezTo>
                    <a:pt x="321" y="1"/>
                    <a:pt x="416" y="95"/>
                    <a:pt x="416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388;p60">
              <a:extLst>
                <a:ext uri="{FF2B5EF4-FFF2-40B4-BE49-F238E27FC236}">
                  <a16:creationId xmlns:a16="http://schemas.microsoft.com/office/drawing/2014/main" id="{B893AD1E-4D2A-4BF0-A24E-5DD449464B05}"/>
                </a:ext>
              </a:extLst>
            </p:cNvPr>
            <p:cNvSpPr/>
            <p:nvPr/>
          </p:nvSpPr>
          <p:spPr>
            <a:xfrm rot="968775">
              <a:off x="8313127" y="4153405"/>
              <a:ext cx="22251" cy="22251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262" y="131"/>
                  </a:moveTo>
                  <a:cubicBezTo>
                    <a:pt x="262" y="208"/>
                    <a:pt x="203" y="262"/>
                    <a:pt x="131" y="262"/>
                  </a:cubicBezTo>
                  <a:cubicBezTo>
                    <a:pt x="54" y="262"/>
                    <a:pt x="0" y="208"/>
                    <a:pt x="0" y="149"/>
                  </a:cubicBezTo>
                  <a:cubicBezTo>
                    <a:pt x="0" y="77"/>
                    <a:pt x="54" y="18"/>
                    <a:pt x="131" y="0"/>
                  </a:cubicBezTo>
                  <a:cubicBezTo>
                    <a:pt x="203" y="0"/>
                    <a:pt x="262" y="59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389;p60">
              <a:extLst>
                <a:ext uri="{FF2B5EF4-FFF2-40B4-BE49-F238E27FC236}">
                  <a16:creationId xmlns:a16="http://schemas.microsoft.com/office/drawing/2014/main" id="{536CB35B-22A2-480E-BC63-CEFB7F28B99F}"/>
                </a:ext>
              </a:extLst>
            </p:cNvPr>
            <p:cNvSpPr/>
            <p:nvPr/>
          </p:nvSpPr>
          <p:spPr>
            <a:xfrm rot="968775">
              <a:off x="8225808" y="4362633"/>
              <a:ext cx="35245" cy="35330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415" y="208"/>
                  </a:moveTo>
                  <a:cubicBezTo>
                    <a:pt x="415" y="320"/>
                    <a:pt x="338" y="415"/>
                    <a:pt x="226" y="415"/>
                  </a:cubicBezTo>
                  <a:cubicBezTo>
                    <a:pt x="113" y="415"/>
                    <a:pt x="18" y="338"/>
                    <a:pt x="0" y="226"/>
                  </a:cubicBezTo>
                  <a:cubicBezTo>
                    <a:pt x="0" y="113"/>
                    <a:pt x="95" y="23"/>
                    <a:pt x="208" y="23"/>
                  </a:cubicBezTo>
                  <a:cubicBezTo>
                    <a:pt x="320" y="0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390;p60">
              <a:extLst>
                <a:ext uri="{FF2B5EF4-FFF2-40B4-BE49-F238E27FC236}">
                  <a16:creationId xmlns:a16="http://schemas.microsoft.com/office/drawing/2014/main" id="{1A9D2F7F-50F9-447D-B820-359510D0C036}"/>
                </a:ext>
              </a:extLst>
            </p:cNvPr>
            <p:cNvSpPr/>
            <p:nvPr/>
          </p:nvSpPr>
          <p:spPr>
            <a:xfrm rot="968775">
              <a:off x="7709801" y="4269767"/>
              <a:ext cx="34905" cy="35330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2"/>
                    <a:pt x="316" y="397"/>
                    <a:pt x="204" y="415"/>
                  </a:cubicBezTo>
                  <a:cubicBezTo>
                    <a:pt x="91" y="415"/>
                    <a:pt x="1" y="320"/>
                    <a:pt x="1" y="208"/>
                  </a:cubicBezTo>
                  <a:cubicBezTo>
                    <a:pt x="1" y="95"/>
                    <a:pt x="91" y="0"/>
                    <a:pt x="186" y="0"/>
                  </a:cubicBezTo>
                  <a:cubicBezTo>
                    <a:pt x="298" y="0"/>
                    <a:pt x="393" y="95"/>
                    <a:pt x="411" y="190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391;p60">
              <a:extLst>
                <a:ext uri="{FF2B5EF4-FFF2-40B4-BE49-F238E27FC236}">
                  <a16:creationId xmlns:a16="http://schemas.microsoft.com/office/drawing/2014/main" id="{BE14E3D3-8BEA-4791-9EFB-A940F767C2B2}"/>
                </a:ext>
              </a:extLst>
            </p:cNvPr>
            <p:cNvSpPr/>
            <p:nvPr/>
          </p:nvSpPr>
          <p:spPr>
            <a:xfrm rot="968775">
              <a:off x="7583066" y="4053674"/>
              <a:ext cx="34905" cy="35330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3"/>
                    <a:pt x="316" y="398"/>
                    <a:pt x="203" y="398"/>
                  </a:cubicBezTo>
                  <a:cubicBezTo>
                    <a:pt x="91" y="416"/>
                    <a:pt x="1" y="321"/>
                    <a:pt x="1" y="208"/>
                  </a:cubicBezTo>
                  <a:cubicBezTo>
                    <a:pt x="1" y="96"/>
                    <a:pt x="73" y="1"/>
                    <a:pt x="185" y="1"/>
                  </a:cubicBezTo>
                  <a:cubicBezTo>
                    <a:pt x="298" y="1"/>
                    <a:pt x="393" y="78"/>
                    <a:pt x="411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392;p60">
              <a:extLst>
                <a:ext uri="{FF2B5EF4-FFF2-40B4-BE49-F238E27FC236}">
                  <a16:creationId xmlns:a16="http://schemas.microsoft.com/office/drawing/2014/main" id="{7F01D508-DDCC-412E-960F-24FA6CC31135}"/>
                </a:ext>
              </a:extLst>
            </p:cNvPr>
            <p:cNvSpPr/>
            <p:nvPr/>
          </p:nvSpPr>
          <p:spPr>
            <a:xfrm rot="968775">
              <a:off x="7832457" y="4366647"/>
              <a:ext cx="25308" cy="25733"/>
            </a:xfrm>
            <a:custGeom>
              <a:avLst/>
              <a:gdLst/>
              <a:ahLst/>
              <a:cxnLst/>
              <a:rect l="l" t="t" r="r" b="b"/>
              <a:pathLst>
                <a:path w="298" h="303" extrusionOk="0">
                  <a:moveTo>
                    <a:pt x="298" y="154"/>
                  </a:moveTo>
                  <a:cubicBezTo>
                    <a:pt x="298" y="226"/>
                    <a:pt x="244" y="285"/>
                    <a:pt x="167" y="303"/>
                  </a:cubicBezTo>
                  <a:cubicBezTo>
                    <a:pt x="72" y="303"/>
                    <a:pt x="18" y="226"/>
                    <a:pt x="18" y="154"/>
                  </a:cubicBezTo>
                  <a:cubicBezTo>
                    <a:pt x="0" y="77"/>
                    <a:pt x="72" y="1"/>
                    <a:pt x="149" y="1"/>
                  </a:cubicBezTo>
                  <a:cubicBezTo>
                    <a:pt x="226" y="1"/>
                    <a:pt x="298" y="59"/>
                    <a:pt x="298" y="15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393;p60">
              <a:extLst>
                <a:ext uri="{FF2B5EF4-FFF2-40B4-BE49-F238E27FC236}">
                  <a16:creationId xmlns:a16="http://schemas.microsoft.com/office/drawing/2014/main" id="{D8833AFF-AC05-4B01-9416-591CC1B6BB18}"/>
                </a:ext>
              </a:extLst>
            </p:cNvPr>
            <p:cNvSpPr/>
            <p:nvPr/>
          </p:nvSpPr>
          <p:spPr>
            <a:xfrm rot="968775">
              <a:off x="8152086" y="4180266"/>
              <a:ext cx="25733" cy="24204"/>
            </a:xfrm>
            <a:custGeom>
              <a:avLst/>
              <a:gdLst/>
              <a:ahLst/>
              <a:cxnLst/>
              <a:rect l="l" t="t" r="r" b="b"/>
              <a:pathLst>
                <a:path w="303" h="285" extrusionOk="0">
                  <a:moveTo>
                    <a:pt x="302" y="135"/>
                  </a:moveTo>
                  <a:cubicBezTo>
                    <a:pt x="302" y="226"/>
                    <a:pt x="226" y="284"/>
                    <a:pt x="154" y="284"/>
                  </a:cubicBezTo>
                  <a:cubicBezTo>
                    <a:pt x="77" y="284"/>
                    <a:pt x="0" y="226"/>
                    <a:pt x="0" y="154"/>
                  </a:cubicBezTo>
                  <a:cubicBezTo>
                    <a:pt x="0" y="77"/>
                    <a:pt x="59" y="0"/>
                    <a:pt x="154" y="0"/>
                  </a:cubicBezTo>
                  <a:cubicBezTo>
                    <a:pt x="226" y="0"/>
                    <a:pt x="284" y="59"/>
                    <a:pt x="302" y="135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394;p60">
              <a:extLst>
                <a:ext uri="{FF2B5EF4-FFF2-40B4-BE49-F238E27FC236}">
                  <a16:creationId xmlns:a16="http://schemas.microsoft.com/office/drawing/2014/main" id="{78936FEB-D87C-490A-83B4-D9EF8F954D05}"/>
                </a:ext>
              </a:extLst>
            </p:cNvPr>
            <p:cNvSpPr/>
            <p:nvPr/>
          </p:nvSpPr>
          <p:spPr>
            <a:xfrm rot="968775">
              <a:off x="8080444" y="4426928"/>
              <a:ext cx="25733" cy="25733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2" y="154"/>
                  </a:moveTo>
                  <a:cubicBezTo>
                    <a:pt x="302" y="226"/>
                    <a:pt x="226" y="303"/>
                    <a:pt x="154" y="303"/>
                  </a:cubicBezTo>
                  <a:cubicBezTo>
                    <a:pt x="77" y="303"/>
                    <a:pt x="0" y="244"/>
                    <a:pt x="0" y="154"/>
                  </a:cubicBezTo>
                  <a:cubicBezTo>
                    <a:pt x="0" y="78"/>
                    <a:pt x="59" y="1"/>
                    <a:pt x="154" y="1"/>
                  </a:cubicBezTo>
                  <a:cubicBezTo>
                    <a:pt x="226" y="1"/>
                    <a:pt x="284" y="60"/>
                    <a:pt x="302" y="154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395;p60">
              <a:extLst>
                <a:ext uri="{FF2B5EF4-FFF2-40B4-BE49-F238E27FC236}">
                  <a16:creationId xmlns:a16="http://schemas.microsoft.com/office/drawing/2014/main" id="{E05469BD-E428-4E27-8386-089DF74DBFA7}"/>
                </a:ext>
              </a:extLst>
            </p:cNvPr>
            <p:cNvSpPr/>
            <p:nvPr/>
          </p:nvSpPr>
          <p:spPr>
            <a:xfrm rot="968775">
              <a:off x="7794536" y="4026635"/>
              <a:ext cx="23865" cy="25733"/>
            </a:xfrm>
            <a:custGeom>
              <a:avLst/>
              <a:gdLst/>
              <a:ahLst/>
              <a:cxnLst/>
              <a:rect l="l" t="t" r="r" b="b"/>
              <a:pathLst>
                <a:path w="281" h="303" extrusionOk="0">
                  <a:moveTo>
                    <a:pt x="280" y="136"/>
                  </a:moveTo>
                  <a:cubicBezTo>
                    <a:pt x="280" y="226"/>
                    <a:pt x="226" y="285"/>
                    <a:pt x="149" y="285"/>
                  </a:cubicBezTo>
                  <a:cubicBezTo>
                    <a:pt x="77" y="303"/>
                    <a:pt x="1" y="226"/>
                    <a:pt x="1" y="154"/>
                  </a:cubicBezTo>
                  <a:cubicBezTo>
                    <a:pt x="1" y="77"/>
                    <a:pt x="55" y="1"/>
                    <a:pt x="131" y="1"/>
                  </a:cubicBezTo>
                  <a:cubicBezTo>
                    <a:pt x="226" y="1"/>
                    <a:pt x="280" y="59"/>
                    <a:pt x="280" y="136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396;p60">
              <a:extLst>
                <a:ext uri="{FF2B5EF4-FFF2-40B4-BE49-F238E27FC236}">
                  <a16:creationId xmlns:a16="http://schemas.microsoft.com/office/drawing/2014/main" id="{96EDDC95-F163-4997-BF9F-1B86784938CE}"/>
                </a:ext>
              </a:extLst>
            </p:cNvPr>
            <p:cNvSpPr/>
            <p:nvPr/>
          </p:nvSpPr>
          <p:spPr>
            <a:xfrm rot="968775">
              <a:off x="8276377" y="4256127"/>
              <a:ext cx="25733" cy="24119"/>
            </a:xfrm>
            <a:custGeom>
              <a:avLst/>
              <a:gdLst/>
              <a:ahLst/>
              <a:cxnLst/>
              <a:rect l="l" t="t" r="r" b="b"/>
              <a:pathLst>
                <a:path w="303" h="284" extrusionOk="0">
                  <a:moveTo>
                    <a:pt x="280" y="135"/>
                  </a:moveTo>
                  <a:cubicBezTo>
                    <a:pt x="303" y="207"/>
                    <a:pt x="226" y="284"/>
                    <a:pt x="149" y="284"/>
                  </a:cubicBezTo>
                  <a:cubicBezTo>
                    <a:pt x="77" y="284"/>
                    <a:pt x="1" y="225"/>
                    <a:pt x="1" y="153"/>
                  </a:cubicBezTo>
                  <a:cubicBezTo>
                    <a:pt x="1" y="77"/>
                    <a:pt x="55" y="0"/>
                    <a:pt x="131" y="0"/>
                  </a:cubicBezTo>
                  <a:cubicBezTo>
                    <a:pt x="226" y="0"/>
                    <a:pt x="280" y="59"/>
                    <a:pt x="280" y="13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397;p60">
              <a:extLst>
                <a:ext uri="{FF2B5EF4-FFF2-40B4-BE49-F238E27FC236}">
                  <a16:creationId xmlns:a16="http://schemas.microsoft.com/office/drawing/2014/main" id="{AB6CBF8D-8704-4D66-A36A-E5E180D775AB}"/>
                </a:ext>
              </a:extLst>
            </p:cNvPr>
            <p:cNvSpPr/>
            <p:nvPr/>
          </p:nvSpPr>
          <p:spPr>
            <a:xfrm rot="968775">
              <a:off x="7654109" y="3866406"/>
              <a:ext cx="106924" cy="157795"/>
            </a:xfrm>
            <a:custGeom>
              <a:avLst/>
              <a:gdLst/>
              <a:ahLst/>
              <a:cxnLst/>
              <a:rect l="l" t="t" r="r" b="b"/>
              <a:pathLst>
                <a:path w="1259" h="1858" extrusionOk="0">
                  <a:moveTo>
                    <a:pt x="600" y="1"/>
                  </a:moveTo>
                  <a:cubicBezTo>
                    <a:pt x="641" y="618"/>
                    <a:pt x="866" y="866"/>
                    <a:pt x="1258" y="902"/>
                  </a:cubicBezTo>
                  <a:cubicBezTo>
                    <a:pt x="866" y="956"/>
                    <a:pt x="659" y="1258"/>
                    <a:pt x="641" y="1858"/>
                  </a:cubicBezTo>
                  <a:cubicBezTo>
                    <a:pt x="600" y="1258"/>
                    <a:pt x="415" y="956"/>
                    <a:pt x="1" y="938"/>
                  </a:cubicBezTo>
                  <a:cubicBezTo>
                    <a:pt x="393" y="884"/>
                    <a:pt x="600" y="600"/>
                    <a:pt x="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398;p60">
              <a:extLst>
                <a:ext uri="{FF2B5EF4-FFF2-40B4-BE49-F238E27FC236}">
                  <a16:creationId xmlns:a16="http://schemas.microsoft.com/office/drawing/2014/main" id="{7FAB86A0-5056-4BD9-89AE-0AB09D8299CA}"/>
                </a:ext>
              </a:extLst>
            </p:cNvPr>
            <p:cNvSpPr/>
            <p:nvPr/>
          </p:nvSpPr>
          <p:spPr>
            <a:xfrm rot="968775">
              <a:off x="7863694" y="4398471"/>
              <a:ext cx="116860" cy="158135"/>
            </a:xfrm>
            <a:custGeom>
              <a:avLst/>
              <a:gdLst/>
              <a:ahLst/>
              <a:cxnLst/>
              <a:rect l="l" t="t" r="r" b="b"/>
              <a:pathLst>
                <a:path w="1376" h="1862" extrusionOk="0">
                  <a:moveTo>
                    <a:pt x="812" y="0"/>
                  </a:moveTo>
                  <a:cubicBezTo>
                    <a:pt x="754" y="622"/>
                    <a:pt x="961" y="902"/>
                    <a:pt x="1376" y="996"/>
                  </a:cubicBezTo>
                  <a:cubicBezTo>
                    <a:pt x="943" y="996"/>
                    <a:pt x="659" y="1240"/>
                    <a:pt x="564" y="1862"/>
                  </a:cubicBezTo>
                  <a:cubicBezTo>
                    <a:pt x="605" y="1258"/>
                    <a:pt x="452" y="920"/>
                    <a:pt x="1" y="825"/>
                  </a:cubicBezTo>
                  <a:cubicBezTo>
                    <a:pt x="434" y="825"/>
                    <a:pt x="718" y="600"/>
                    <a:pt x="812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399;p60">
              <a:extLst>
                <a:ext uri="{FF2B5EF4-FFF2-40B4-BE49-F238E27FC236}">
                  <a16:creationId xmlns:a16="http://schemas.microsoft.com/office/drawing/2014/main" id="{2BA57E05-F186-4197-A00E-6D44C293E345}"/>
                </a:ext>
              </a:extLst>
            </p:cNvPr>
            <p:cNvSpPr/>
            <p:nvPr/>
          </p:nvSpPr>
          <p:spPr>
            <a:xfrm rot="968775">
              <a:off x="7926889" y="3632482"/>
              <a:ext cx="502346" cy="83144"/>
            </a:xfrm>
            <a:custGeom>
              <a:avLst/>
              <a:gdLst/>
              <a:ahLst/>
              <a:cxnLst/>
              <a:rect l="l" t="t" r="r" b="b"/>
              <a:pathLst>
                <a:path w="5915" h="979" extrusionOk="0">
                  <a:moveTo>
                    <a:pt x="880" y="0"/>
                  </a:moveTo>
                  <a:cubicBezTo>
                    <a:pt x="749" y="18"/>
                    <a:pt x="618" y="18"/>
                    <a:pt x="506" y="18"/>
                  </a:cubicBezTo>
                  <a:cubicBezTo>
                    <a:pt x="375" y="36"/>
                    <a:pt x="280" y="36"/>
                    <a:pt x="204" y="54"/>
                  </a:cubicBezTo>
                  <a:cubicBezTo>
                    <a:pt x="114" y="54"/>
                    <a:pt x="55" y="54"/>
                    <a:pt x="1" y="77"/>
                  </a:cubicBezTo>
                  <a:cubicBezTo>
                    <a:pt x="55" y="77"/>
                    <a:pt x="114" y="95"/>
                    <a:pt x="204" y="95"/>
                  </a:cubicBezTo>
                  <a:cubicBezTo>
                    <a:pt x="280" y="95"/>
                    <a:pt x="375" y="113"/>
                    <a:pt x="506" y="113"/>
                  </a:cubicBezTo>
                  <a:cubicBezTo>
                    <a:pt x="618" y="113"/>
                    <a:pt x="749" y="131"/>
                    <a:pt x="880" y="131"/>
                  </a:cubicBezTo>
                  <a:cubicBezTo>
                    <a:pt x="957" y="149"/>
                    <a:pt x="1033" y="149"/>
                    <a:pt x="1105" y="149"/>
                  </a:cubicBezTo>
                  <a:cubicBezTo>
                    <a:pt x="1182" y="149"/>
                    <a:pt x="1259" y="167"/>
                    <a:pt x="1353" y="167"/>
                  </a:cubicBezTo>
                  <a:cubicBezTo>
                    <a:pt x="1425" y="167"/>
                    <a:pt x="1502" y="189"/>
                    <a:pt x="1597" y="189"/>
                  </a:cubicBezTo>
                  <a:cubicBezTo>
                    <a:pt x="1633" y="189"/>
                    <a:pt x="1669" y="207"/>
                    <a:pt x="1727" y="207"/>
                  </a:cubicBezTo>
                  <a:lnTo>
                    <a:pt x="1858" y="207"/>
                  </a:lnTo>
                  <a:cubicBezTo>
                    <a:pt x="2029" y="225"/>
                    <a:pt x="2214" y="243"/>
                    <a:pt x="2403" y="261"/>
                  </a:cubicBezTo>
                  <a:cubicBezTo>
                    <a:pt x="2498" y="280"/>
                    <a:pt x="2593" y="280"/>
                    <a:pt x="2665" y="302"/>
                  </a:cubicBezTo>
                  <a:cubicBezTo>
                    <a:pt x="2724" y="302"/>
                    <a:pt x="2760" y="320"/>
                    <a:pt x="2818" y="320"/>
                  </a:cubicBezTo>
                  <a:cubicBezTo>
                    <a:pt x="2854" y="320"/>
                    <a:pt x="2908" y="338"/>
                    <a:pt x="2949" y="338"/>
                  </a:cubicBezTo>
                  <a:cubicBezTo>
                    <a:pt x="3134" y="374"/>
                    <a:pt x="3323" y="392"/>
                    <a:pt x="3512" y="433"/>
                  </a:cubicBezTo>
                  <a:cubicBezTo>
                    <a:pt x="3697" y="469"/>
                    <a:pt x="3868" y="487"/>
                    <a:pt x="4035" y="527"/>
                  </a:cubicBezTo>
                  <a:cubicBezTo>
                    <a:pt x="4225" y="564"/>
                    <a:pt x="4373" y="600"/>
                    <a:pt x="4545" y="640"/>
                  </a:cubicBezTo>
                  <a:cubicBezTo>
                    <a:pt x="4563" y="640"/>
                    <a:pt x="4581" y="658"/>
                    <a:pt x="4599" y="658"/>
                  </a:cubicBezTo>
                  <a:lnTo>
                    <a:pt x="4621" y="658"/>
                  </a:lnTo>
                  <a:lnTo>
                    <a:pt x="4657" y="676"/>
                  </a:lnTo>
                  <a:cubicBezTo>
                    <a:pt x="4693" y="676"/>
                    <a:pt x="4734" y="694"/>
                    <a:pt x="4770" y="694"/>
                  </a:cubicBezTo>
                  <a:cubicBezTo>
                    <a:pt x="4847" y="712"/>
                    <a:pt x="4919" y="730"/>
                    <a:pt x="4977" y="753"/>
                  </a:cubicBezTo>
                  <a:cubicBezTo>
                    <a:pt x="5126" y="789"/>
                    <a:pt x="5257" y="825"/>
                    <a:pt x="5370" y="843"/>
                  </a:cubicBezTo>
                  <a:cubicBezTo>
                    <a:pt x="5482" y="884"/>
                    <a:pt x="5577" y="902"/>
                    <a:pt x="5654" y="920"/>
                  </a:cubicBezTo>
                  <a:cubicBezTo>
                    <a:pt x="5726" y="938"/>
                    <a:pt x="5802" y="956"/>
                    <a:pt x="5838" y="978"/>
                  </a:cubicBezTo>
                  <a:lnTo>
                    <a:pt x="5915" y="978"/>
                  </a:lnTo>
                  <a:cubicBezTo>
                    <a:pt x="5915" y="978"/>
                    <a:pt x="5897" y="978"/>
                    <a:pt x="5838" y="956"/>
                  </a:cubicBezTo>
                  <a:cubicBezTo>
                    <a:pt x="5802" y="938"/>
                    <a:pt x="5748" y="920"/>
                    <a:pt x="5672" y="884"/>
                  </a:cubicBezTo>
                  <a:cubicBezTo>
                    <a:pt x="5595" y="843"/>
                    <a:pt x="5500" y="807"/>
                    <a:pt x="5388" y="771"/>
                  </a:cubicBezTo>
                  <a:cubicBezTo>
                    <a:pt x="5275" y="730"/>
                    <a:pt x="5162" y="676"/>
                    <a:pt x="5031" y="640"/>
                  </a:cubicBezTo>
                  <a:cubicBezTo>
                    <a:pt x="4959" y="600"/>
                    <a:pt x="4883" y="582"/>
                    <a:pt x="4806" y="564"/>
                  </a:cubicBezTo>
                  <a:cubicBezTo>
                    <a:pt x="4770" y="545"/>
                    <a:pt x="4752" y="527"/>
                    <a:pt x="4711" y="505"/>
                  </a:cubicBezTo>
                  <a:lnTo>
                    <a:pt x="4675" y="505"/>
                  </a:lnTo>
                  <a:cubicBezTo>
                    <a:pt x="4657" y="505"/>
                    <a:pt x="4657" y="505"/>
                    <a:pt x="4639" y="487"/>
                  </a:cubicBezTo>
                  <a:cubicBezTo>
                    <a:pt x="4621" y="487"/>
                    <a:pt x="4599" y="487"/>
                    <a:pt x="4581" y="469"/>
                  </a:cubicBezTo>
                  <a:cubicBezTo>
                    <a:pt x="4432" y="433"/>
                    <a:pt x="4261" y="374"/>
                    <a:pt x="4094" y="338"/>
                  </a:cubicBezTo>
                  <a:cubicBezTo>
                    <a:pt x="3923" y="280"/>
                    <a:pt x="3738" y="243"/>
                    <a:pt x="3548" y="207"/>
                  </a:cubicBezTo>
                  <a:cubicBezTo>
                    <a:pt x="3359" y="167"/>
                    <a:pt x="3174" y="149"/>
                    <a:pt x="2985" y="113"/>
                  </a:cubicBezTo>
                  <a:cubicBezTo>
                    <a:pt x="2949" y="95"/>
                    <a:pt x="2890" y="95"/>
                    <a:pt x="2836" y="95"/>
                  </a:cubicBezTo>
                  <a:cubicBezTo>
                    <a:pt x="2796" y="95"/>
                    <a:pt x="2742" y="77"/>
                    <a:pt x="2706" y="77"/>
                  </a:cubicBezTo>
                  <a:cubicBezTo>
                    <a:pt x="2611" y="77"/>
                    <a:pt x="2516" y="54"/>
                    <a:pt x="2422" y="54"/>
                  </a:cubicBezTo>
                  <a:cubicBezTo>
                    <a:pt x="2327" y="36"/>
                    <a:pt x="2232" y="36"/>
                    <a:pt x="2142" y="18"/>
                  </a:cubicBezTo>
                  <a:lnTo>
                    <a:pt x="1858" y="18"/>
                  </a:lnTo>
                  <a:cubicBezTo>
                    <a:pt x="1822" y="0"/>
                    <a:pt x="1781" y="0"/>
                    <a:pt x="1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400;p60">
              <a:extLst>
                <a:ext uri="{FF2B5EF4-FFF2-40B4-BE49-F238E27FC236}">
                  <a16:creationId xmlns:a16="http://schemas.microsoft.com/office/drawing/2014/main" id="{5F80BEFF-B6D1-490C-8139-73453B38A336}"/>
                </a:ext>
              </a:extLst>
            </p:cNvPr>
            <p:cNvSpPr/>
            <p:nvPr/>
          </p:nvSpPr>
          <p:spPr>
            <a:xfrm rot="968775">
              <a:off x="7463788" y="4242513"/>
              <a:ext cx="102253" cy="169260"/>
            </a:xfrm>
            <a:custGeom>
              <a:avLst/>
              <a:gdLst/>
              <a:ahLst/>
              <a:cxnLst/>
              <a:rect l="l" t="t" r="r" b="b"/>
              <a:pathLst>
                <a:path w="1204" h="1993" extrusionOk="0">
                  <a:moveTo>
                    <a:pt x="54" y="1"/>
                  </a:moveTo>
                  <a:lnTo>
                    <a:pt x="54" y="19"/>
                  </a:lnTo>
                  <a:cubicBezTo>
                    <a:pt x="54" y="41"/>
                    <a:pt x="54" y="59"/>
                    <a:pt x="36" y="95"/>
                  </a:cubicBezTo>
                  <a:cubicBezTo>
                    <a:pt x="36" y="172"/>
                    <a:pt x="18" y="266"/>
                    <a:pt x="18" y="397"/>
                  </a:cubicBezTo>
                  <a:cubicBezTo>
                    <a:pt x="0" y="510"/>
                    <a:pt x="0" y="659"/>
                    <a:pt x="18" y="807"/>
                  </a:cubicBezTo>
                  <a:cubicBezTo>
                    <a:pt x="36" y="961"/>
                    <a:pt x="77" y="1127"/>
                    <a:pt x="131" y="1281"/>
                  </a:cubicBezTo>
                  <a:cubicBezTo>
                    <a:pt x="167" y="1353"/>
                    <a:pt x="208" y="1429"/>
                    <a:pt x="262" y="1506"/>
                  </a:cubicBezTo>
                  <a:cubicBezTo>
                    <a:pt x="320" y="1578"/>
                    <a:pt x="374" y="1637"/>
                    <a:pt x="433" y="1691"/>
                  </a:cubicBezTo>
                  <a:cubicBezTo>
                    <a:pt x="487" y="1750"/>
                    <a:pt x="564" y="1786"/>
                    <a:pt x="618" y="1822"/>
                  </a:cubicBezTo>
                  <a:cubicBezTo>
                    <a:pt x="658" y="1844"/>
                    <a:pt x="676" y="1862"/>
                    <a:pt x="712" y="1880"/>
                  </a:cubicBezTo>
                  <a:cubicBezTo>
                    <a:pt x="730" y="1880"/>
                    <a:pt x="771" y="1898"/>
                    <a:pt x="807" y="1916"/>
                  </a:cubicBezTo>
                  <a:cubicBezTo>
                    <a:pt x="825" y="1916"/>
                    <a:pt x="866" y="1934"/>
                    <a:pt x="884" y="1934"/>
                  </a:cubicBezTo>
                  <a:cubicBezTo>
                    <a:pt x="920" y="1957"/>
                    <a:pt x="938" y="1957"/>
                    <a:pt x="956" y="1957"/>
                  </a:cubicBezTo>
                  <a:cubicBezTo>
                    <a:pt x="1014" y="1975"/>
                    <a:pt x="1051" y="1975"/>
                    <a:pt x="1091" y="1993"/>
                  </a:cubicBezTo>
                  <a:lnTo>
                    <a:pt x="1204" y="1993"/>
                  </a:lnTo>
                  <a:cubicBezTo>
                    <a:pt x="1204" y="1993"/>
                    <a:pt x="1163" y="1975"/>
                    <a:pt x="1109" y="1934"/>
                  </a:cubicBezTo>
                  <a:cubicBezTo>
                    <a:pt x="1069" y="1916"/>
                    <a:pt x="1033" y="1898"/>
                    <a:pt x="996" y="1880"/>
                  </a:cubicBezTo>
                  <a:cubicBezTo>
                    <a:pt x="978" y="1862"/>
                    <a:pt x="956" y="1844"/>
                    <a:pt x="938" y="1844"/>
                  </a:cubicBezTo>
                  <a:cubicBezTo>
                    <a:pt x="902" y="1822"/>
                    <a:pt x="884" y="1804"/>
                    <a:pt x="866" y="1786"/>
                  </a:cubicBezTo>
                  <a:cubicBezTo>
                    <a:pt x="843" y="1768"/>
                    <a:pt x="807" y="1750"/>
                    <a:pt x="789" y="1750"/>
                  </a:cubicBezTo>
                  <a:cubicBezTo>
                    <a:pt x="771" y="1731"/>
                    <a:pt x="730" y="1709"/>
                    <a:pt x="712" y="1673"/>
                  </a:cubicBezTo>
                  <a:cubicBezTo>
                    <a:pt x="676" y="1637"/>
                    <a:pt x="618" y="1596"/>
                    <a:pt x="582" y="1542"/>
                  </a:cubicBezTo>
                  <a:cubicBezTo>
                    <a:pt x="528" y="1484"/>
                    <a:pt x="487" y="1429"/>
                    <a:pt x="451" y="1371"/>
                  </a:cubicBezTo>
                  <a:cubicBezTo>
                    <a:pt x="415" y="1317"/>
                    <a:pt x="374" y="1258"/>
                    <a:pt x="356" y="1186"/>
                  </a:cubicBezTo>
                  <a:cubicBezTo>
                    <a:pt x="320" y="1127"/>
                    <a:pt x="302" y="1055"/>
                    <a:pt x="280" y="979"/>
                  </a:cubicBezTo>
                  <a:cubicBezTo>
                    <a:pt x="262" y="943"/>
                    <a:pt x="244" y="920"/>
                    <a:pt x="244" y="884"/>
                  </a:cubicBezTo>
                  <a:cubicBezTo>
                    <a:pt x="244" y="848"/>
                    <a:pt x="226" y="807"/>
                    <a:pt x="226" y="771"/>
                  </a:cubicBezTo>
                  <a:cubicBezTo>
                    <a:pt x="190" y="641"/>
                    <a:pt x="167" y="510"/>
                    <a:pt x="149" y="379"/>
                  </a:cubicBezTo>
                  <a:cubicBezTo>
                    <a:pt x="131" y="266"/>
                    <a:pt x="113" y="172"/>
                    <a:pt x="95" y="95"/>
                  </a:cubicBezTo>
                  <a:cubicBezTo>
                    <a:pt x="77" y="59"/>
                    <a:pt x="77" y="41"/>
                    <a:pt x="77" y="19"/>
                  </a:cubicBezTo>
                  <a:cubicBezTo>
                    <a:pt x="77" y="1"/>
                    <a:pt x="54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401;p60">
              <a:extLst>
                <a:ext uri="{FF2B5EF4-FFF2-40B4-BE49-F238E27FC236}">
                  <a16:creationId xmlns:a16="http://schemas.microsoft.com/office/drawing/2014/main" id="{93A55331-6573-4B8C-90A2-A794E3079219}"/>
                </a:ext>
              </a:extLst>
            </p:cNvPr>
            <p:cNvSpPr/>
            <p:nvPr/>
          </p:nvSpPr>
          <p:spPr>
            <a:xfrm rot="968775">
              <a:off x="8039349" y="4543792"/>
              <a:ext cx="132572" cy="126457"/>
            </a:xfrm>
            <a:custGeom>
              <a:avLst/>
              <a:gdLst/>
              <a:ahLst/>
              <a:cxnLst/>
              <a:rect l="l" t="t" r="r" b="b"/>
              <a:pathLst>
                <a:path w="1561" h="1489" extrusionOk="0">
                  <a:moveTo>
                    <a:pt x="1561" y="1"/>
                  </a:moveTo>
                  <a:cubicBezTo>
                    <a:pt x="1561" y="1"/>
                    <a:pt x="1538" y="23"/>
                    <a:pt x="1538" y="41"/>
                  </a:cubicBezTo>
                  <a:cubicBezTo>
                    <a:pt x="1538" y="41"/>
                    <a:pt x="1520" y="77"/>
                    <a:pt x="1502" y="95"/>
                  </a:cubicBezTo>
                  <a:cubicBezTo>
                    <a:pt x="1484" y="136"/>
                    <a:pt x="1484" y="172"/>
                    <a:pt x="1466" y="208"/>
                  </a:cubicBezTo>
                  <a:cubicBezTo>
                    <a:pt x="1448" y="248"/>
                    <a:pt x="1425" y="285"/>
                    <a:pt x="1389" y="339"/>
                  </a:cubicBezTo>
                  <a:cubicBezTo>
                    <a:pt x="1371" y="379"/>
                    <a:pt x="1353" y="433"/>
                    <a:pt x="1313" y="492"/>
                  </a:cubicBezTo>
                  <a:cubicBezTo>
                    <a:pt x="1295" y="510"/>
                    <a:pt x="1277" y="546"/>
                    <a:pt x="1259" y="564"/>
                  </a:cubicBezTo>
                  <a:cubicBezTo>
                    <a:pt x="1259" y="587"/>
                    <a:pt x="1241" y="623"/>
                    <a:pt x="1223" y="641"/>
                  </a:cubicBezTo>
                  <a:cubicBezTo>
                    <a:pt x="1200" y="677"/>
                    <a:pt x="1182" y="699"/>
                    <a:pt x="1164" y="717"/>
                  </a:cubicBezTo>
                  <a:cubicBezTo>
                    <a:pt x="1146" y="753"/>
                    <a:pt x="1128" y="771"/>
                    <a:pt x="1110" y="812"/>
                  </a:cubicBezTo>
                  <a:cubicBezTo>
                    <a:pt x="1087" y="830"/>
                    <a:pt x="1051" y="848"/>
                    <a:pt x="1033" y="884"/>
                  </a:cubicBezTo>
                  <a:lnTo>
                    <a:pt x="975" y="961"/>
                  </a:lnTo>
                  <a:cubicBezTo>
                    <a:pt x="939" y="979"/>
                    <a:pt x="921" y="997"/>
                    <a:pt x="902" y="1015"/>
                  </a:cubicBezTo>
                  <a:lnTo>
                    <a:pt x="826" y="1091"/>
                  </a:lnTo>
                  <a:cubicBezTo>
                    <a:pt x="772" y="1127"/>
                    <a:pt x="713" y="1168"/>
                    <a:pt x="659" y="1186"/>
                  </a:cubicBezTo>
                  <a:cubicBezTo>
                    <a:pt x="618" y="1222"/>
                    <a:pt x="564" y="1263"/>
                    <a:pt x="506" y="1281"/>
                  </a:cubicBezTo>
                  <a:cubicBezTo>
                    <a:pt x="470" y="1299"/>
                    <a:pt x="452" y="1299"/>
                    <a:pt x="434" y="1317"/>
                  </a:cubicBezTo>
                  <a:cubicBezTo>
                    <a:pt x="393" y="1335"/>
                    <a:pt x="375" y="1335"/>
                    <a:pt x="357" y="1353"/>
                  </a:cubicBezTo>
                  <a:cubicBezTo>
                    <a:pt x="298" y="1375"/>
                    <a:pt x="262" y="1375"/>
                    <a:pt x="208" y="1393"/>
                  </a:cubicBezTo>
                  <a:cubicBezTo>
                    <a:pt x="186" y="1411"/>
                    <a:pt x="168" y="1411"/>
                    <a:pt x="150" y="1411"/>
                  </a:cubicBezTo>
                  <a:cubicBezTo>
                    <a:pt x="132" y="1430"/>
                    <a:pt x="114" y="1430"/>
                    <a:pt x="114" y="1430"/>
                  </a:cubicBezTo>
                  <a:cubicBezTo>
                    <a:pt x="73" y="1448"/>
                    <a:pt x="55" y="1448"/>
                    <a:pt x="37" y="1448"/>
                  </a:cubicBezTo>
                  <a:cubicBezTo>
                    <a:pt x="19" y="1466"/>
                    <a:pt x="1" y="1466"/>
                    <a:pt x="1" y="1466"/>
                  </a:cubicBezTo>
                  <a:lnTo>
                    <a:pt x="114" y="1466"/>
                  </a:lnTo>
                  <a:cubicBezTo>
                    <a:pt x="132" y="1488"/>
                    <a:pt x="150" y="1488"/>
                    <a:pt x="168" y="1488"/>
                  </a:cubicBezTo>
                  <a:lnTo>
                    <a:pt x="375" y="1488"/>
                  </a:lnTo>
                  <a:cubicBezTo>
                    <a:pt x="411" y="1466"/>
                    <a:pt x="434" y="1466"/>
                    <a:pt x="470" y="1466"/>
                  </a:cubicBezTo>
                  <a:cubicBezTo>
                    <a:pt x="506" y="1466"/>
                    <a:pt x="524" y="1448"/>
                    <a:pt x="564" y="1448"/>
                  </a:cubicBezTo>
                  <a:cubicBezTo>
                    <a:pt x="618" y="1430"/>
                    <a:pt x="695" y="1411"/>
                    <a:pt x="749" y="1375"/>
                  </a:cubicBezTo>
                  <a:cubicBezTo>
                    <a:pt x="790" y="1353"/>
                    <a:pt x="826" y="1335"/>
                    <a:pt x="862" y="1317"/>
                  </a:cubicBezTo>
                  <a:cubicBezTo>
                    <a:pt x="902" y="1299"/>
                    <a:pt x="921" y="1281"/>
                    <a:pt x="957" y="1263"/>
                  </a:cubicBezTo>
                  <a:cubicBezTo>
                    <a:pt x="1015" y="1222"/>
                    <a:pt x="1069" y="1168"/>
                    <a:pt x="1128" y="1109"/>
                  </a:cubicBezTo>
                  <a:cubicBezTo>
                    <a:pt x="1164" y="1091"/>
                    <a:pt x="1182" y="1055"/>
                    <a:pt x="1223" y="1037"/>
                  </a:cubicBezTo>
                  <a:cubicBezTo>
                    <a:pt x="1241" y="997"/>
                    <a:pt x="1259" y="961"/>
                    <a:pt x="1277" y="943"/>
                  </a:cubicBezTo>
                  <a:cubicBezTo>
                    <a:pt x="1295" y="925"/>
                    <a:pt x="1295" y="902"/>
                    <a:pt x="1313" y="884"/>
                  </a:cubicBezTo>
                  <a:cubicBezTo>
                    <a:pt x="1313" y="866"/>
                    <a:pt x="1335" y="848"/>
                    <a:pt x="1335" y="848"/>
                  </a:cubicBezTo>
                  <a:cubicBezTo>
                    <a:pt x="1353" y="812"/>
                    <a:pt x="1389" y="771"/>
                    <a:pt x="1389" y="753"/>
                  </a:cubicBezTo>
                  <a:cubicBezTo>
                    <a:pt x="1407" y="717"/>
                    <a:pt x="1425" y="677"/>
                    <a:pt x="1448" y="641"/>
                  </a:cubicBezTo>
                  <a:cubicBezTo>
                    <a:pt x="1448" y="623"/>
                    <a:pt x="1466" y="587"/>
                    <a:pt x="1466" y="546"/>
                  </a:cubicBezTo>
                  <a:cubicBezTo>
                    <a:pt x="1502" y="492"/>
                    <a:pt x="1502" y="433"/>
                    <a:pt x="1520" y="379"/>
                  </a:cubicBezTo>
                  <a:cubicBezTo>
                    <a:pt x="1538" y="321"/>
                    <a:pt x="1538" y="267"/>
                    <a:pt x="1538" y="226"/>
                  </a:cubicBezTo>
                  <a:cubicBezTo>
                    <a:pt x="1538" y="190"/>
                    <a:pt x="1561" y="136"/>
                    <a:pt x="1561" y="113"/>
                  </a:cubicBezTo>
                  <a:lnTo>
                    <a:pt x="1561" y="41"/>
                  </a:lnTo>
                  <a:lnTo>
                    <a:pt x="1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402;p60">
              <a:extLst>
                <a:ext uri="{FF2B5EF4-FFF2-40B4-BE49-F238E27FC236}">
                  <a16:creationId xmlns:a16="http://schemas.microsoft.com/office/drawing/2014/main" id="{6BE3D3E8-D53E-4AF2-9149-2266AFD362C7}"/>
                </a:ext>
              </a:extLst>
            </p:cNvPr>
            <p:cNvSpPr/>
            <p:nvPr/>
          </p:nvSpPr>
          <p:spPr>
            <a:xfrm rot="968775">
              <a:off x="7831939" y="4015252"/>
              <a:ext cx="356101" cy="76690"/>
            </a:xfrm>
            <a:custGeom>
              <a:avLst/>
              <a:gdLst/>
              <a:ahLst/>
              <a:cxnLst/>
              <a:rect l="l" t="t" r="r" b="b"/>
              <a:pathLst>
                <a:path w="4193" h="903" extrusionOk="0">
                  <a:moveTo>
                    <a:pt x="1" y="1"/>
                  </a:moveTo>
                  <a:cubicBezTo>
                    <a:pt x="1" y="2"/>
                    <a:pt x="2" y="20"/>
                    <a:pt x="41" y="41"/>
                  </a:cubicBezTo>
                  <a:cubicBezTo>
                    <a:pt x="59" y="59"/>
                    <a:pt x="95" y="96"/>
                    <a:pt x="136" y="132"/>
                  </a:cubicBezTo>
                  <a:cubicBezTo>
                    <a:pt x="172" y="154"/>
                    <a:pt x="190" y="172"/>
                    <a:pt x="208" y="190"/>
                  </a:cubicBezTo>
                  <a:cubicBezTo>
                    <a:pt x="249" y="208"/>
                    <a:pt x="285" y="226"/>
                    <a:pt x="321" y="267"/>
                  </a:cubicBezTo>
                  <a:cubicBezTo>
                    <a:pt x="379" y="303"/>
                    <a:pt x="474" y="357"/>
                    <a:pt x="564" y="416"/>
                  </a:cubicBezTo>
                  <a:cubicBezTo>
                    <a:pt x="641" y="452"/>
                    <a:pt x="754" y="510"/>
                    <a:pt x="866" y="564"/>
                  </a:cubicBezTo>
                  <a:cubicBezTo>
                    <a:pt x="925" y="582"/>
                    <a:pt x="979" y="605"/>
                    <a:pt x="1037" y="623"/>
                  </a:cubicBezTo>
                  <a:cubicBezTo>
                    <a:pt x="1092" y="659"/>
                    <a:pt x="1150" y="677"/>
                    <a:pt x="1204" y="695"/>
                  </a:cubicBezTo>
                  <a:cubicBezTo>
                    <a:pt x="1281" y="718"/>
                    <a:pt x="1335" y="736"/>
                    <a:pt x="1394" y="754"/>
                  </a:cubicBezTo>
                  <a:cubicBezTo>
                    <a:pt x="1466" y="772"/>
                    <a:pt x="1524" y="790"/>
                    <a:pt x="1601" y="808"/>
                  </a:cubicBezTo>
                  <a:cubicBezTo>
                    <a:pt x="1732" y="848"/>
                    <a:pt x="1862" y="866"/>
                    <a:pt x="2011" y="884"/>
                  </a:cubicBezTo>
                  <a:cubicBezTo>
                    <a:pt x="2052" y="884"/>
                    <a:pt x="2088" y="884"/>
                    <a:pt x="2106" y="902"/>
                  </a:cubicBezTo>
                  <a:lnTo>
                    <a:pt x="2633" y="902"/>
                  </a:lnTo>
                  <a:cubicBezTo>
                    <a:pt x="2705" y="902"/>
                    <a:pt x="2764" y="902"/>
                    <a:pt x="2841" y="884"/>
                  </a:cubicBezTo>
                  <a:cubicBezTo>
                    <a:pt x="2971" y="884"/>
                    <a:pt x="3084" y="866"/>
                    <a:pt x="3197" y="848"/>
                  </a:cubicBezTo>
                  <a:cubicBezTo>
                    <a:pt x="3327" y="830"/>
                    <a:pt x="3440" y="808"/>
                    <a:pt x="3535" y="772"/>
                  </a:cubicBezTo>
                  <a:cubicBezTo>
                    <a:pt x="3629" y="754"/>
                    <a:pt x="3720" y="736"/>
                    <a:pt x="3814" y="695"/>
                  </a:cubicBezTo>
                  <a:cubicBezTo>
                    <a:pt x="3891" y="677"/>
                    <a:pt x="3968" y="659"/>
                    <a:pt x="4004" y="641"/>
                  </a:cubicBezTo>
                  <a:cubicBezTo>
                    <a:pt x="4116" y="582"/>
                    <a:pt x="4193" y="564"/>
                    <a:pt x="4193" y="564"/>
                  </a:cubicBezTo>
                  <a:lnTo>
                    <a:pt x="4193" y="564"/>
                  </a:lnTo>
                  <a:cubicBezTo>
                    <a:pt x="4193" y="564"/>
                    <a:pt x="4116" y="564"/>
                    <a:pt x="4004" y="605"/>
                  </a:cubicBezTo>
                  <a:cubicBezTo>
                    <a:pt x="3945" y="605"/>
                    <a:pt x="3873" y="623"/>
                    <a:pt x="3796" y="641"/>
                  </a:cubicBezTo>
                  <a:cubicBezTo>
                    <a:pt x="3702" y="641"/>
                    <a:pt x="3607" y="659"/>
                    <a:pt x="3517" y="677"/>
                  </a:cubicBezTo>
                  <a:lnTo>
                    <a:pt x="3345" y="677"/>
                  </a:lnTo>
                  <a:cubicBezTo>
                    <a:pt x="3309" y="695"/>
                    <a:pt x="3251" y="695"/>
                    <a:pt x="3179" y="695"/>
                  </a:cubicBezTo>
                  <a:cubicBezTo>
                    <a:pt x="3066" y="718"/>
                    <a:pt x="2953" y="718"/>
                    <a:pt x="2818" y="718"/>
                  </a:cubicBezTo>
                  <a:cubicBezTo>
                    <a:pt x="2753" y="727"/>
                    <a:pt x="2687" y="731"/>
                    <a:pt x="2622" y="731"/>
                  </a:cubicBezTo>
                  <a:cubicBezTo>
                    <a:pt x="2557" y="731"/>
                    <a:pt x="2491" y="727"/>
                    <a:pt x="2426" y="718"/>
                  </a:cubicBezTo>
                  <a:lnTo>
                    <a:pt x="2124" y="718"/>
                  </a:lnTo>
                  <a:cubicBezTo>
                    <a:pt x="2106" y="695"/>
                    <a:pt x="2070" y="695"/>
                    <a:pt x="2029" y="695"/>
                  </a:cubicBezTo>
                  <a:cubicBezTo>
                    <a:pt x="1898" y="677"/>
                    <a:pt x="1768" y="659"/>
                    <a:pt x="1637" y="623"/>
                  </a:cubicBezTo>
                  <a:cubicBezTo>
                    <a:pt x="1506" y="605"/>
                    <a:pt x="1394" y="564"/>
                    <a:pt x="1263" y="528"/>
                  </a:cubicBezTo>
                  <a:cubicBezTo>
                    <a:pt x="1204" y="510"/>
                    <a:pt x="1150" y="492"/>
                    <a:pt x="1092" y="470"/>
                  </a:cubicBezTo>
                  <a:cubicBezTo>
                    <a:pt x="1015" y="452"/>
                    <a:pt x="961" y="434"/>
                    <a:pt x="902" y="416"/>
                  </a:cubicBezTo>
                  <a:cubicBezTo>
                    <a:pt x="812" y="380"/>
                    <a:pt x="699" y="339"/>
                    <a:pt x="605" y="303"/>
                  </a:cubicBezTo>
                  <a:cubicBezTo>
                    <a:pt x="510" y="267"/>
                    <a:pt x="433" y="226"/>
                    <a:pt x="361" y="190"/>
                  </a:cubicBezTo>
                  <a:cubicBezTo>
                    <a:pt x="321" y="172"/>
                    <a:pt x="285" y="154"/>
                    <a:pt x="249" y="154"/>
                  </a:cubicBezTo>
                  <a:cubicBezTo>
                    <a:pt x="208" y="132"/>
                    <a:pt x="190" y="114"/>
                    <a:pt x="154" y="96"/>
                  </a:cubicBezTo>
                  <a:cubicBezTo>
                    <a:pt x="113" y="78"/>
                    <a:pt x="59" y="41"/>
                    <a:pt x="41" y="19"/>
                  </a:cubicBezTo>
                  <a:cubicBezTo>
                    <a:pt x="2" y="19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2403;p60">
            <a:extLst>
              <a:ext uri="{FF2B5EF4-FFF2-40B4-BE49-F238E27FC236}">
                <a16:creationId xmlns:a16="http://schemas.microsoft.com/office/drawing/2014/main" id="{D8D419D6-DA37-49CB-804C-0FB884039FC2}"/>
              </a:ext>
            </a:extLst>
          </p:cNvPr>
          <p:cNvGrpSpPr/>
          <p:nvPr/>
        </p:nvGrpSpPr>
        <p:grpSpPr>
          <a:xfrm>
            <a:off x="1074131" y="3056689"/>
            <a:ext cx="1420434" cy="1580564"/>
            <a:chOff x="545675" y="407883"/>
            <a:chExt cx="1420434" cy="1580564"/>
          </a:xfrm>
        </p:grpSpPr>
        <p:sp>
          <p:nvSpPr>
            <p:cNvPr id="173" name="Google Shape;2404;p60">
              <a:extLst>
                <a:ext uri="{FF2B5EF4-FFF2-40B4-BE49-F238E27FC236}">
                  <a16:creationId xmlns:a16="http://schemas.microsoft.com/office/drawing/2014/main" id="{9B0FB950-B38E-40A2-A5F9-4AFA747BA264}"/>
                </a:ext>
              </a:extLst>
            </p:cNvPr>
            <p:cNvSpPr/>
            <p:nvPr/>
          </p:nvSpPr>
          <p:spPr>
            <a:xfrm rot="-1192703">
              <a:off x="736639" y="545557"/>
              <a:ext cx="1038506" cy="1305216"/>
            </a:xfrm>
            <a:custGeom>
              <a:avLst/>
              <a:gdLst/>
              <a:ahLst/>
              <a:cxnLst/>
              <a:rect l="l" t="t" r="r" b="b"/>
              <a:pathLst>
                <a:path w="12059" h="15156" extrusionOk="0">
                  <a:moveTo>
                    <a:pt x="7533" y="3999"/>
                  </a:moveTo>
                  <a:cubicBezTo>
                    <a:pt x="7326" y="4359"/>
                    <a:pt x="7136" y="4734"/>
                    <a:pt x="6970" y="5108"/>
                  </a:cubicBezTo>
                  <a:cubicBezTo>
                    <a:pt x="6952" y="5126"/>
                    <a:pt x="6952" y="5148"/>
                    <a:pt x="6934" y="5166"/>
                  </a:cubicBezTo>
                  <a:lnTo>
                    <a:pt x="6348" y="4413"/>
                  </a:lnTo>
                  <a:cubicBezTo>
                    <a:pt x="6217" y="4247"/>
                    <a:pt x="6009" y="4152"/>
                    <a:pt x="5825" y="4152"/>
                  </a:cubicBezTo>
                  <a:cubicBezTo>
                    <a:pt x="5559" y="4152"/>
                    <a:pt x="5333" y="4301"/>
                    <a:pt x="5221" y="4544"/>
                  </a:cubicBezTo>
                  <a:lnTo>
                    <a:pt x="4923" y="5184"/>
                  </a:lnTo>
                  <a:cubicBezTo>
                    <a:pt x="4716" y="4882"/>
                    <a:pt x="4490" y="4603"/>
                    <a:pt x="4283" y="4337"/>
                  </a:cubicBezTo>
                  <a:cubicBezTo>
                    <a:pt x="4567" y="4301"/>
                    <a:pt x="4828" y="4265"/>
                    <a:pt x="5090" y="4224"/>
                  </a:cubicBezTo>
                  <a:lnTo>
                    <a:pt x="5185" y="4206"/>
                  </a:lnTo>
                  <a:lnTo>
                    <a:pt x="5279" y="4206"/>
                  </a:lnTo>
                  <a:cubicBezTo>
                    <a:pt x="5410" y="4188"/>
                    <a:pt x="5541" y="4170"/>
                    <a:pt x="5694" y="4152"/>
                  </a:cubicBezTo>
                  <a:lnTo>
                    <a:pt x="5807" y="4152"/>
                  </a:lnTo>
                  <a:cubicBezTo>
                    <a:pt x="5843" y="4134"/>
                    <a:pt x="5879" y="4134"/>
                    <a:pt x="5919" y="4134"/>
                  </a:cubicBezTo>
                  <a:cubicBezTo>
                    <a:pt x="6068" y="4111"/>
                    <a:pt x="6217" y="4093"/>
                    <a:pt x="6388" y="4075"/>
                  </a:cubicBezTo>
                  <a:lnTo>
                    <a:pt x="6537" y="4075"/>
                  </a:lnTo>
                  <a:cubicBezTo>
                    <a:pt x="6708" y="4057"/>
                    <a:pt x="6857" y="4039"/>
                    <a:pt x="7024" y="4039"/>
                  </a:cubicBezTo>
                  <a:lnTo>
                    <a:pt x="7100" y="4021"/>
                  </a:lnTo>
                  <a:lnTo>
                    <a:pt x="7177" y="4021"/>
                  </a:lnTo>
                  <a:cubicBezTo>
                    <a:pt x="7290" y="3999"/>
                    <a:pt x="7420" y="3999"/>
                    <a:pt x="7533" y="3999"/>
                  </a:cubicBezTo>
                  <a:close/>
                  <a:moveTo>
                    <a:pt x="7646" y="0"/>
                  </a:moveTo>
                  <a:lnTo>
                    <a:pt x="7438" y="18"/>
                  </a:lnTo>
                  <a:lnTo>
                    <a:pt x="7159" y="18"/>
                  </a:lnTo>
                  <a:lnTo>
                    <a:pt x="6952" y="36"/>
                  </a:lnTo>
                  <a:cubicBezTo>
                    <a:pt x="6798" y="36"/>
                    <a:pt x="6614" y="55"/>
                    <a:pt x="6442" y="55"/>
                  </a:cubicBezTo>
                  <a:cubicBezTo>
                    <a:pt x="6275" y="77"/>
                    <a:pt x="6122" y="95"/>
                    <a:pt x="5973" y="95"/>
                  </a:cubicBezTo>
                  <a:cubicBezTo>
                    <a:pt x="5807" y="113"/>
                    <a:pt x="5635" y="131"/>
                    <a:pt x="5487" y="149"/>
                  </a:cubicBezTo>
                  <a:cubicBezTo>
                    <a:pt x="5410" y="167"/>
                    <a:pt x="5315" y="167"/>
                    <a:pt x="5243" y="190"/>
                  </a:cubicBezTo>
                  <a:lnTo>
                    <a:pt x="5167" y="190"/>
                  </a:lnTo>
                  <a:cubicBezTo>
                    <a:pt x="4828" y="226"/>
                    <a:pt x="4567" y="262"/>
                    <a:pt x="4301" y="302"/>
                  </a:cubicBezTo>
                  <a:cubicBezTo>
                    <a:pt x="4022" y="357"/>
                    <a:pt x="3796" y="393"/>
                    <a:pt x="3571" y="433"/>
                  </a:cubicBezTo>
                  <a:cubicBezTo>
                    <a:pt x="3305" y="487"/>
                    <a:pt x="3061" y="528"/>
                    <a:pt x="2836" y="582"/>
                  </a:cubicBezTo>
                  <a:cubicBezTo>
                    <a:pt x="2593" y="618"/>
                    <a:pt x="2349" y="677"/>
                    <a:pt x="2011" y="771"/>
                  </a:cubicBezTo>
                  <a:cubicBezTo>
                    <a:pt x="1880" y="789"/>
                    <a:pt x="1768" y="825"/>
                    <a:pt x="1637" y="843"/>
                  </a:cubicBezTo>
                  <a:cubicBezTo>
                    <a:pt x="1560" y="866"/>
                    <a:pt x="1502" y="884"/>
                    <a:pt x="1430" y="902"/>
                  </a:cubicBezTo>
                  <a:lnTo>
                    <a:pt x="1128" y="979"/>
                  </a:lnTo>
                  <a:lnTo>
                    <a:pt x="1074" y="997"/>
                  </a:lnTo>
                  <a:cubicBezTo>
                    <a:pt x="1033" y="997"/>
                    <a:pt x="979" y="1015"/>
                    <a:pt x="920" y="1033"/>
                  </a:cubicBezTo>
                  <a:lnTo>
                    <a:pt x="848" y="1051"/>
                  </a:lnTo>
                  <a:cubicBezTo>
                    <a:pt x="808" y="1069"/>
                    <a:pt x="772" y="1069"/>
                    <a:pt x="735" y="1091"/>
                  </a:cubicBezTo>
                  <a:cubicBezTo>
                    <a:pt x="713" y="1091"/>
                    <a:pt x="695" y="1109"/>
                    <a:pt x="695" y="1109"/>
                  </a:cubicBezTo>
                  <a:cubicBezTo>
                    <a:pt x="677" y="1109"/>
                    <a:pt x="659" y="1127"/>
                    <a:pt x="641" y="1127"/>
                  </a:cubicBezTo>
                  <a:lnTo>
                    <a:pt x="564" y="1181"/>
                  </a:lnTo>
                  <a:lnTo>
                    <a:pt x="546" y="1204"/>
                  </a:lnTo>
                  <a:cubicBezTo>
                    <a:pt x="510" y="1240"/>
                    <a:pt x="470" y="1276"/>
                    <a:pt x="433" y="1317"/>
                  </a:cubicBezTo>
                  <a:lnTo>
                    <a:pt x="321" y="1447"/>
                  </a:lnTo>
                  <a:lnTo>
                    <a:pt x="321" y="1560"/>
                  </a:lnTo>
                  <a:cubicBezTo>
                    <a:pt x="303" y="1596"/>
                    <a:pt x="303" y="1632"/>
                    <a:pt x="285" y="1673"/>
                  </a:cubicBezTo>
                  <a:lnTo>
                    <a:pt x="1" y="4134"/>
                  </a:lnTo>
                  <a:lnTo>
                    <a:pt x="1" y="4188"/>
                  </a:lnTo>
                  <a:lnTo>
                    <a:pt x="1" y="4621"/>
                  </a:lnTo>
                  <a:lnTo>
                    <a:pt x="113" y="4770"/>
                  </a:lnTo>
                  <a:lnTo>
                    <a:pt x="131" y="4788"/>
                  </a:lnTo>
                  <a:cubicBezTo>
                    <a:pt x="172" y="4828"/>
                    <a:pt x="208" y="4882"/>
                    <a:pt x="285" y="4941"/>
                  </a:cubicBezTo>
                  <a:cubicBezTo>
                    <a:pt x="600" y="5220"/>
                    <a:pt x="902" y="5486"/>
                    <a:pt x="1186" y="5766"/>
                  </a:cubicBezTo>
                  <a:cubicBezTo>
                    <a:pt x="1560" y="6140"/>
                    <a:pt x="1916" y="6555"/>
                    <a:pt x="2273" y="7005"/>
                  </a:cubicBezTo>
                  <a:lnTo>
                    <a:pt x="1691" y="7064"/>
                  </a:lnTo>
                  <a:cubicBezTo>
                    <a:pt x="1448" y="7100"/>
                    <a:pt x="1240" y="7231"/>
                    <a:pt x="1146" y="7438"/>
                  </a:cubicBezTo>
                  <a:cubicBezTo>
                    <a:pt x="1051" y="7664"/>
                    <a:pt x="1074" y="7907"/>
                    <a:pt x="1222" y="8096"/>
                  </a:cubicBezTo>
                  <a:lnTo>
                    <a:pt x="1840" y="9034"/>
                  </a:lnTo>
                  <a:lnTo>
                    <a:pt x="920" y="9692"/>
                  </a:lnTo>
                  <a:cubicBezTo>
                    <a:pt x="735" y="9841"/>
                    <a:pt x="623" y="10066"/>
                    <a:pt x="641" y="10292"/>
                  </a:cubicBezTo>
                  <a:cubicBezTo>
                    <a:pt x="659" y="10517"/>
                    <a:pt x="808" y="10724"/>
                    <a:pt x="1033" y="10837"/>
                  </a:cubicBezTo>
                  <a:lnTo>
                    <a:pt x="2029" y="11306"/>
                  </a:lnTo>
                  <a:lnTo>
                    <a:pt x="1596" y="12302"/>
                  </a:lnTo>
                  <a:cubicBezTo>
                    <a:pt x="1502" y="12527"/>
                    <a:pt x="1502" y="12753"/>
                    <a:pt x="1637" y="12942"/>
                  </a:cubicBezTo>
                  <a:cubicBezTo>
                    <a:pt x="1750" y="13127"/>
                    <a:pt x="1953" y="13240"/>
                    <a:pt x="2200" y="13240"/>
                  </a:cubicBezTo>
                  <a:cubicBezTo>
                    <a:pt x="2219" y="13240"/>
                    <a:pt x="2237" y="13240"/>
                    <a:pt x="2255" y="13222"/>
                  </a:cubicBezTo>
                  <a:lnTo>
                    <a:pt x="3327" y="13149"/>
                  </a:lnTo>
                  <a:cubicBezTo>
                    <a:pt x="3345" y="13167"/>
                    <a:pt x="3363" y="13185"/>
                    <a:pt x="3400" y="13203"/>
                  </a:cubicBezTo>
                  <a:lnTo>
                    <a:pt x="3530" y="14218"/>
                  </a:lnTo>
                  <a:cubicBezTo>
                    <a:pt x="3571" y="14556"/>
                    <a:pt x="3850" y="14799"/>
                    <a:pt x="4170" y="14799"/>
                  </a:cubicBezTo>
                  <a:cubicBezTo>
                    <a:pt x="4319" y="14799"/>
                    <a:pt x="4454" y="14763"/>
                    <a:pt x="4585" y="14669"/>
                  </a:cubicBezTo>
                  <a:lnTo>
                    <a:pt x="5392" y="14087"/>
                  </a:lnTo>
                  <a:cubicBezTo>
                    <a:pt x="5446" y="14105"/>
                    <a:pt x="5505" y="14105"/>
                    <a:pt x="5581" y="14123"/>
                  </a:cubicBezTo>
                  <a:lnTo>
                    <a:pt x="6181" y="14894"/>
                  </a:lnTo>
                  <a:cubicBezTo>
                    <a:pt x="6330" y="15065"/>
                    <a:pt x="6519" y="15155"/>
                    <a:pt x="6726" y="15155"/>
                  </a:cubicBezTo>
                  <a:cubicBezTo>
                    <a:pt x="6970" y="15155"/>
                    <a:pt x="7213" y="15007"/>
                    <a:pt x="7326" y="14763"/>
                  </a:cubicBezTo>
                  <a:lnTo>
                    <a:pt x="7777" y="13803"/>
                  </a:lnTo>
                  <a:cubicBezTo>
                    <a:pt x="7795" y="13785"/>
                    <a:pt x="7835" y="13785"/>
                    <a:pt x="7871" y="13767"/>
                  </a:cubicBezTo>
                  <a:lnTo>
                    <a:pt x="8867" y="14164"/>
                  </a:lnTo>
                  <a:cubicBezTo>
                    <a:pt x="8962" y="14200"/>
                    <a:pt x="9052" y="14218"/>
                    <a:pt x="9147" y="14218"/>
                  </a:cubicBezTo>
                  <a:cubicBezTo>
                    <a:pt x="9336" y="14218"/>
                    <a:pt x="9503" y="14141"/>
                    <a:pt x="9616" y="14010"/>
                  </a:cubicBezTo>
                  <a:cubicBezTo>
                    <a:pt x="9751" y="13862"/>
                    <a:pt x="9805" y="13690"/>
                    <a:pt x="9787" y="13487"/>
                  </a:cubicBezTo>
                  <a:lnTo>
                    <a:pt x="9710" y="12379"/>
                  </a:lnTo>
                  <a:lnTo>
                    <a:pt x="10837" y="12248"/>
                  </a:lnTo>
                  <a:cubicBezTo>
                    <a:pt x="11081" y="12225"/>
                    <a:pt x="11288" y="12077"/>
                    <a:pt x="11383" y="11869"/>
                  </a:cubicBezTo>
                  <a:cubicBezTo>
                    <a:pt x="11477" y="11662"/>
                    <a:pt x="11459" y="11418"/>
                    <a:pt x="11329" y="11211"/>
                  </a:cubicBezTo>
                  <a:lnTo>
                    <a:pt x="10688" y="10292"/>
                  </a:lnTo>
                  <a:lnTo>
                    <a:pt x="11608" y="9615"/>
                  </a:lnTo>
                  <a:cubicBezTo>
                    <a:pt x="11815" y="9485"/>
                    <a:pt x="11910" y="9259"/>
                    <a:pt x="11892" y="9016"/>
                  </a:cubicBezTo>
                  <a:cubicBezTo>
                    <a:pt x="11870" y="8790"/>
                    <a:pt x="11721" y="8583"/>
                    <a:pt x="11495" y="8488"/>
                  </a:cubicBezTo>
                  <a:lnTo>
                    <a:pt x="10499" y="8002"/>
                  </a:lnTo>
                  <a:lnTo>
                    <a:pt x="10950" y="7005"/>
                  </a:lnTo>
                  <a:cubicBezTo>
                    <a:pt x="11045" y="6798"/>
                    <a:pt x="11027" y="6555"/>
                    <a:pt x="10914" y="6365"/>
                  </a:cubicBezTo>
                  <a:cubicBezTo>
                    <a:pt x="10783" y="6180"/>
                    <a:pt x="10576" y="6086"/>
                    <a:pt x="10350" y="6086"/>
                  </a:cubicBezTo>
                  <a:lnTo>
                    <a:pt x="10107" y="6086"/>
                  </a:lnTo>
                  <a:cubicBezTo>
                    <a:pt x="10350" y="5730"/>
                    <a:pt x="10594" y="5374"/>
                    <a:pt x="10878" y="5013"/>
                  </a:cubicBezTo>
                  <a:cubicBezTo>
                    <a:pt x="11157" y="4675"/>
                    <a:pt x="11459" y="4319"/>
                    <a:pt x="11797" y="3963"/>
                  </a:cubicBezTo>
                  <a:cubicBezTo>
                    <a:pt x="11870" y="3886"/>
                    <a:pt x="11928" y="3796"/>
                    <a:pt x="11946" y="3755"/>
                  </a:cubicBezTo>
                  <a:cubicBezTo>
                    <a:pt x="11964" y="3737"/>
                    <a:pt x="11964" y="3719"/>
                    <a:pt x="11964" y="3719"/>
                  </a:cubicBezTo>
                  <a:lnTo>
                    <a:pt x="12059" y="3589"/>
                  </a:lnTo>
                  <a:lnTo>
                    <a:pt x="12059" y="3287"/>
                  </a:lnTo>
                  <a:lnTo>
                    <a:pt x="11928" y="2966"/>
                  </a:lnTo>
                  <a:cubicBezTo>
                    <a:pt x="11851" y="2759"/>
                    <a:pt x="11757" y="2574"/>
                    <a:pt x="11685" y="2367"/>
                  </a:cubicBezTo>
                  <a:cubicBezTo>
                    <a:pt x="11626" y="2236"/>
                    <a:pt x="11572" y="2083"/>
                    <a:pt x="11513" y="1952"/>
                  </a:cubicBezTo>
                  <a:cubicBezTo>
                    <a:pt x="11477" y="1880"/>
                    <a:pt x="11441" y="1803"/>
                    <a:pt x="11401" y="1727"/>
                  </a:cubicBezTo>
                  <a:lnTo>
                    <a:pt x="11288" y="1447"/>
                  </a:lnTo>
                  <a:cubicBezTo>
                    <a:pt x="11175" y="1181"/>
                    <a:pt x="11063" y="902"/>
                    <a:pt x="10950" y="641"/>
                  </a:cubicBezTo>
                  <a:cubicBezTo>
                    <a:pt x="10878" y="487"/>
                    <a:pt x="10801" y="357"/>
                    <a:pt x="10670" y="262"/>
                  </a:cubicBezTo>
                  <a:lnTo>
                    <a:pt x="10630" y="226"/>
                  </a:lnTo>
                  <a:lnTo>
                    <a:pt x="10594" y="208"/>
                  </a:lnTo>
                  <a:cubicBezTo>
                    <a:pt x="10576" y="208"/>
                    <a:pt x="10558" y="190"/>
                    <a:pt x="10540" y="190"/>
                  </a:cubicBezTo>
                  <a:lnTo>
                    <a:pt x="10481" y="149"/>
                  </a:lnTo>
                  <a:lnTo>
                    <a:pt x="10445" y="149"/>
                  </a:lnTo>
                  <a:cubicBezTo>
                    <a:pt x="10427" y="131"/>
                    <a:pt x="10386" y="131"/>
                    <a:pt x="10368" y="113"/>
                  </a:cubicBezTo>
                  <a:lnTo>
                    <a:pt x="10332" y="113"/>
                  </a:lnTo>
                  <a:cubicBezTo>
                    <a:pt x="10274" y="95"/>
                    <a:pt x="10238" y="95"/>
                    <a:pt x="10202" y="95"/>
                  </a:cubicBezTo>
                  <a:lnTo>
                    <a:pt x="9656" y="55"/>
                  </a:lnTo>
                  <a:cubicBezTo>
                    <a:pt x="9431" y="36"/>
                    <a:pt x="9187" y="18"/>
                    <a:pt x="8962" y="18"/>
                  </a:cubicBezTo>
                  <a:cubicBezTo>
                    <a:pt x="8903" y="18"/>
                    <a:pt x="8849" y="0"/>
                    <a:pt x="88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405;p60">
              <a:extLst>
                <a:ext uri="{FF2B5EF4-FFF2-40B4-BE49-F238E27FC236}">
                  <a16:creationId xmlns:a16="http://schemas.microsoft.com/office/drawing/2014/main" id="{2F54EC68-5DB9-45BB-9808-08B072858112}"/>
                </a:ext>
              </a:extLst>
            </p:cNvPr>
            <p:cNvSpPr/>
            <p:nvPr/>
          </p:nvSpPr>
          <p:spPr>
            <a:xfrm rot="-1192703">
              <a:off x="695127" y="606170"/>
              <a:ext cx="949201" cy="711685"/>
            </a:xfrm>
            <a:custGeom>
              <a:avLst/>
              <a:gdLst/>
              <a:ahLst/>
              <a:cxnLst/>
              <a:rect l="l" t="t" r="r" b="b"/>
              <a:pathLst>
                <a:path w="11022" h="8264" extrusionOk="0">
                  <a:moveTo>
                    <a:pt x="10683" y="2029"/>
                  </a:moveTo>
                  <a:cubicBezTo>
                    <a:pt x="10593" y="1822"/>
                    <a:pt x="10499" y="1615"/>
                    <a:pt x="10404" y="1389"/>
                  </a:cubicBezTo>
                  <a:cubicBezTo>
                    <a:pt x="10255" y="1033"/>
                    <a:pt x="10102" y="677"/>
                    <a:pt x="9953" y="298"/>
                  </a:cubicBezTo>
                  <a:cubicBezTo>
                    <a:pt x="9895" y="168"/>
                    <a:pt x="9804" y="91"/>
                    <a:pt x="9651" y="73"/>
                  </a:cubicBezTo>
                  <a:cubicBezTo>
                    <a:pt x="9241" y="55"/>
                    <a:pt x="8826" y="37"/>
                    <a:pt x="8411" y="1"/>
                  </a:cubicBezTo>
                  <a:lnTo>
                    <a:pt x="8204" y="1"/>
                  </a:lnTo>
                  <a:lnTo>
                    <a:pt x="8168" y="1"/>
                  </a:lnTo>
                  <a:lnTo>
                    <a:pt x="7136" y="1"/>
                  </a:lnTo>
                  <a:lnTo>
                    <a:pt x="6946" y="1"/>
                  </a:lnTo>
                  <a:cubicBezTo>
                    <a:pt x="6626" y="19"/>
                    <a:pt x="6288" y="37"/>
                    <a:pt x="5973" y="55"/>
                  </a:cubicBezTo>
                  <a:cubicBezTo>
                    <a:pt x="5653" y="73"/>
                    <a:pt x="5351" y="114"/>
                    <a:pt x="5049" y="150"/>
                  </a:cubicBezTo>
                  <a:cubicBezTo>
                    <a:pt x="4657" y="186"/>
                    <a:pt x="4260" y="244"/>
                    <a:pt x="3886" y="298"/>
                  </a:cubicBezTo>
                  <a:cubicBezTo>
                    <a:pt x="3399" y="375"/>
                    <a:pt x="2908" y="452"/>
                    <a:pt x="2439" y="564"/>
                  </a:cubicBezTo>
                  <a:cubicBezTo>
                    <a:pt x="1893" y="677"/>
                    <a:pt x="1352" y="808"/>
                    <a:pt x="807" y="938"/>
                  </a:cubicBezTo>
                  <a:cubicBezTo>
                    <a:pt x="694" y="956"/>
                    <a:pt x="582" y="993"/>
                    <a:pt x="469" y="1033"/>
                  </a:cubicBezTo>
                  <a:cubicBezTo>
                    <a:pt x="356" y="1051"/>
                    <a:pt x="316" y="1105"/>
                    <a:pt x="298" y="1218"/>
                  </a:cubicBezTo>
                  <a:lnTo>
                    <a:pt x="18" y="3720"/>
                  </a:lnTo>
                  <a:lnTo>
                    <a:pt x="0" y="3738"/>
                  </a:lnTo>
                  <a:lnTo>
                    <a:pt x="0" y="3886"/>
                  </a:lnTo>
                  <a:cubicBezTo>
                    <a:pt x="36" y="3923"/>
                    <a:pt x="72" y="3963"/>
                    <a:pt x="90" y="3999"/>
                  </a:cubicBezTo>
                  <a:cubicBezTo>
                    <a:pt x="428" y="4261"/>
                    <a:pt x="748" y="4563"/>
                    <a:pt x="1050" y="4865"/>
                  </a:cubicBezTo>
                  <a:cubicBezTo>
                    <a:pt x="1650" y="5464"/>
                    <a:pt x="2177" y="6122"/>
                    <a:pt x="2664" y="6816"/>
                  </a:cubicBezTo>
                  <a:cubicBezTo>
                    <a:pt x="2966" y="7285"/>
                    <a:pt x="3246" y="7754"/>
                    <a:pt x="3530" y="8227"/>
                  </a:cubicBezTo>
                  <a:cubicBezTo>
                    <a:pt x="3530" y="8245"/>
                    <a:pt x="3530" y="8245"/>
                    <a:pt x="3548" y="8263"/>
                  </a:cubicBezTo>
                  <a:lnTo>
                    <a:pt x="3548" y="8263"/>
                  </a:lnTo>
                  <a:cubicBezTo>
                    <a:pt x="3944" y="7623"/>
                    <a:pt x="4467" y="7137"/>
                    <a:pt x="5202" y="6911"/>
                  </a:cubicBezTo>
                  <a:cubicBezTo>
                    <a:pt x="4485" y="5672"/>
                    <a:pt x="3719" y="4486"/>
                    <a:pt x="2777" y="3418"/>
                  </a:cubicBezTo>
                  <a:cubicBezTo>
                    <a:pt x="4485" y="3156"/>
                    <a:pt x="6216" y="2949"/>
                    <a:pt x="7961" y="2890"/>
                  </a:cubicBezTo>
                  <a:cubicBezTo>
                    <a:pt x="7569" y="3512"/>
                    <a:pt x="7230" y="4148"/>
                    <a:pt x="6928" y="4806"/>
                  </a:cubicBezTo>
                  <a:cubicBezTo>
                    <a:pt x="6608" y="5464"/>
                    <a:pt x="6347" y="6140"/>
                    <a:pt x="6085" y="6816"/>
                  </a:cubicBezTo>
                  <a:cubicBezTo>
                    <a:pt x="6834" y="6875"/>
                    <a:pt x="7438" y="7213"/>
                    <a:pt x="7925" y="7736"/>
                  </a:cubicBezTo>
                  <a:cubicBezTo>
                    <a:pt x="7943" y="7700"/>
                    <a:pt x="7961" y="7664"/>
                    <a:pt x="7979" y="7641"/>
                  </a:cubicBezTo>
                  <a:cubicBezTo>
                    <a:pt x="8150" y="7191"/>
                    <a:pt x="8339" y="6762"/>
                    <a:pt x="8565" y="6330"/>
                  </a:cubicBezTo>
                  <a:cubicBezTo>
                    <a:pt x="8939" y="5559"/>
                    <a:pt x="9408" y="4847"/>
                    <a:pt x="9953" y="4170"/>
                  </a:cubicBezTo>
                  <a:cubicBezTo>
                    <a:pt x="10255" y="3774"/>
                    <a:pt x="10571" y="3418"/>
                    <a:pt x="10909" y="3062"/>
                  </a:cubicBezTo>
                  <a:cubicBezTo>
                    <a:pt x="10949" y="3021"/>
                    <a:pt x="10985" y="2967"/>
                    <a:pt x="11021" y="2908"/>
                  </a:cubicBezTo>
                  <a:lnTo>
                    <a:pt x="11021" y="2854"/>
                  </a:lnTo>
                  <a:cubicBezTo>
                    <a:pt x="10909" y="2593"/>
                    <a:pt x="10796" y="2309"/>
                    <a:pt x="10683" y="2029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406;p60">
              <a:extLst>
                <a:ext uri="{FF2B5EF4-FFF2-40B4-BE49-F238E27FC236}">
                  <a16:creationId xmlns:a16="http://schemas.microsoft.com/office/drawing/2014/main" id="{4C047B5A-C808-4FDB-91AF-5D17D6730DE1}"/>
                </a:ext>
              </a:extLst>
            </p:cNvPr>
            <p:cNvSpPr/>
            <p:nvPr/>
          </p:nvSpPr>
          <p:spPr>
            <a:xfrm rot="-1192703">
              <a:off x="655354" y="630419"/>
              <a:ext cx="821487" cy="294354"/>
            </a:xfrm>
            <a:custGeom>
              <a:avLst/>
              <a:gdLst/>
              <a:ahLst/>
              <a:cxnLst/>
              <a:rect l="l" t="t" r="r" b="b"/>
              <a:pathLst>
                <a:path w="9539" h="3418" extrusionOk="0">
                  <a:moveTo>
                    <a:pt x="6608" y="1"/>
                  </a:moveTo>
                  <a:cubicBezTo>
                    <a:pt x="6288" y="19"/>
                    <a:pt x="5950" y="37"/>
                    <a:pt x="5635" y="55"/>
                  </a:cubicBezTo>
                  <a:cubicBezTo>
                    <a:pt x="5315" y="73"/>
                    <a:pt x="5013" y="114"/>
                    <a:pt x="4711" y="150"/>
                  </a:cubicBezTo>
                  <a:cubicBezTo>
                    <a:pt x="4319" y="186"/>
                    <a:pt x="3922" y="244"/>
                    <a:pt x="3548" y="298"/>
                  </a:cubicBezTo>
                  <a:cubicBezTo>
                    <a:pt x="3061" y="375"/>
                    <a:pt x="2570" y="452"/>
                    <a:pt x="2101" y="564"/>
                  </a:cubicBezTo>
                  <a:cubicBezTo>
                    <a:pt x="1555" y="677"/>
                    <a:pt x="1014" y="808"/>
                    <a:pt x="469" y="938"/>
                  </a:cubicBezTo>
                  <a:cubicBezTo>
                    <a:pt x="356" y="956"/>
                    <a:pt x="244" y="993"/>
                    <a:pt x="131" y="1033"/>
                  </a:cubicBezTo>
                  <a:cubicBezTo>
                    <a:pt x="54" y="1051"/>
                    <a:pt x="18" y="1069"/>
                    <a:pt x="0" y="1128"/>
                  </a:cubicBezTo>
                  <a:cubicBezTo>
                    <a:pt x="113" y="1182"/>
                    <a:pt x="600" y="1597"/>
                    <a:pt x="2439" y="3418"/>
                  </a:cubicBezTo>
                  <a:cubicBezTo>
                    <a:pt x="4147" y="3156"/>
                    <a:pt x="5860" y="2949"/>
                    <a:pt x="7569" y="2890"/>
                  </a:cubicBezTo>
                  <a:cubicBezTo>
                    <a:pt x="7753" y="2570"/>
                    <a:pt x="8583" y="1164"/>
                    <a:pt x="9538" y="168"/>
                  </a:cubicBezTo>
                  <a:cubicBezTo>
                    <a:pt x="9484" y="114"/>
                    <a:pt x="9408" y="91"/>
                    <a:pt x="9313" y="73"/>
                  </a:cubicBezTo>
                  <a:cubicBezTo>
                    <a:pt x="8903" y="55"/>
                    <a:pt x="8488" y="37"/>
                    <a:pt x="8073" y="1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407;p60">
              <a:extLst>
                <a:ext uri="{FF2B5EF4-FFF2-40B4-BE49-F238E27FC236}">
                  <a16:creationId xmlns:a16="http://schemas.microsoft.com/office/drawing/2014/main" id="{FF048F73-ED3C-443D-8B16-9BD35F14E175}"/>
                </a:ext>
              </a:extLst>
            </p:cNvPr>
            <p:cNvSpPr/>
            <p:nvPr/>
          </p:nvSpPr>
          <p:spPr>
            <a:xfrm rot="-1192703">
              <a:off x="686119" y="805993"/>
              <a:ext cx="258615" cy="212024"/>
            </a:xfrm>
            <a:custGeom>
              <a:avLst/>
              <a:gdLst/>
              <a:ahLst/>
              <a:cxnLst/>
              <a:rect l="l" t="t" r="r" b="b"/>
              <a:pathLst>
                <a:path w="3003" h="2462" extrusionOk="0">
                  <a:moveTo>
                    <a:pt x="3002" y="2367"/>
                  </a:moveTo>
                  <a:cubicBezTo>
                    <a:pt x="2664" y="1934"/>
                    <a:pt x="1781" y="920"/>
                    <a:pt x="410" y="0"/>
                  </a:cubicBezTo>
                  <a:cubicBezTo>
                    <a:pt x="316" y="18"/>
                    <a:pt x="226" y="59"/>
                    <a:pt x="131" y="77"/>
                  </a:cubicBezTo>
                  <a:cubicBezTo>
                    <a:pt x="54" y="95"/>
                    <a:pt x="18" y="113"/>
                    <a:pt x="0" y="172"/>
                  </a:cubicBezTo>
                  <a:cubicBezTo>
                    <a:pt x="113" y="226"/>
                    <a:pt x="582" y="623"/>
                    <a:pt x="2367" y="2367"/>
                  </a:cubicBezTo>
                  <a:cubicBezTo>
                    <a:pt x="2385" y="2403"/>
                    <a:pt x="2421" y="2426"/>
                    <a:pt x="2439" y="2462"/>
                  </a:cubicBezTo>
                  <a:cubicBezTo>
                    <a:pt x="2628" y="2426"/>
                    <a:pt x="2817" y="2403"/>
                    <a:pt x="3002" y="236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408;p60">
              <a:extLst>
                <a:ext uri="{FF2B5EF4-FFF2-40B4-BE49-F238E27FC236}">
                  <a16:creationId xmlns:a16="http://schemas.microsoft.com/office/drawing/2014/main" id="{D1397DBA-C987-49FD-B8FB-C67D8E49784B}"/>
                </a:ext>
              </a:extLst>
            </p:cNvPr>
            <p:cNvSpPr/>
            <p:nvPr/>
          </p:nvSpPr>
          <p:spPr>
            <a:xfrm rot="-1192703">
              <a:off x="1240263" y="534132"/>
              <a:ext cx="212024" cy="244319"/>
            </a:xfrm>
            <a:custGeom>
              <a:avLst/>
              <a:gdLst/>
              <a:ahLst/>
              <a:cxnLst/>
              <a:rect l="l" t="t" r="r" b="b"/>
              <a:pathLst>
                <a:path w="2462" h="2837" extrusionOk="0">
                  <a:moveTo>
                    <a:pt x="2029" y="1"/>
                  </a:moveTo>
                  <a:cubicBezTo>
                    <a:pt x="902" y="1168"/>
                    <a:pt x="248" y="2331"/>
                    <a:pt x="0" y="2836"/>
                  </a:cubicBezTo>
                  <a:cubicBezTo>
                    <a:pt x="172" y="2836"/>
                    <a:pt x="338" y="2818"/>
                    <a:pt x="492" y="2818"/>
                  </a:cubicBezTo>
                  <a:cubicBezTo>
                    <a:pt x="676" y="2498"/>
                    <a:pt x="1506" y="1092"/>
                    <a:pt x="2461" y="96"/>
                  </a:cubicBezTo>
                  <a:cubicBezTo>
                    <a:pt x="2407" y="42"/>
                    <a:pt x="2331" y="19"/>
                    <a:pt x="2236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409;p60">
              <a:extLst>
                <a:ext uri="{FF2B5EF4-FFF2-40B4-BE49-F238E27FC236}">
                  <a16:creationId xmlns:a16="http://schemas.microsoft.com/office/drawing/2014/main" id="{A9F26F64-E067-4D56-BD37-D2EEFC2D5C8B}"/>
                </a:ext>
              </a:extLst>
            </p:cNvPr>
            <p:cNvSpPr/>
            <p:nvPr/>
          </p:nvSpPr>
          <p:spPr>
            <a:xfrm rot="-1192703">
              <a:off x="845465" y="668483"/>
              <a:ext cx="451521" cy="42457"/>
            </a:xfrm>
            <a:custGeom>
              <a:avLst/>
              <a:gdLst/>
              <a:ahLst/>
              <a:cxnLst/>
              <a:rect l="l" t="t" r="r" b="b"/>
              <a:pathLst>
                <a:path w="5243" h="493" extrusionOk="0">
                  <a:moveTo>
                    <a:pt x="3440" y="1"/>
                  </a:moveTo>
                  <a:cubicBezTo>
                    <a:pt x="3327" y="1"/>
                    <a:pt x="3215" y="19"/>
                    <a:pt x="3102" y="19"/>
                  </a:cubicBezTo>
                  <a:lnTo>
                    <a:pt x="2610" y="59"/>
                  </a:lnTo>
                  <a:lnTo>
                    <a:pt x="2106" y="95"/>
                  </a:lnTo>
                  <a:cubicBezTo>
                    <a:pt x="1993" y="113"/>
                    <a:pt x="1880" y="131"/>
                    <a:pt x="1786" y="154"/>
                  </a:cubicBezTo>
                  <a:cubicBezTo>
                    <a:pt x="1731" y="154"/>
                    <a:pt x="1691" y="154"/>
                    <a:pt x="1637" y="172"/>
                  </a:cubicBezTo>
                  <a:lnTo>
                    <a:pt x="1596" y="172"/>
                  </a:lnTo>
                  <a:cubicBezTo>
                    <a:pt x="1448" y="190"/>
                    <a:pt x="1317" y="208"/>
                    <a:pt x="1204" y="226"/>
                  </a:cubicBezTo>
                  <a:cubicBezTo>
                    <a:pt x="1055" y="244"/>
                    <a:pt x="920" y="285"/>
                    <a:pt x="807" y="303"/>
                  </a:cubicBezTo>
                  <a:lnTo>
                    <a:pt x="735" y="321"/>
                  </a:lnTo>
                  <a:cubicBezTo>
                    <a:pt x="695" y="321"/>
                    <a:pt x="659" y="339"/>
                    <a:pt x="623" y="339"/>
                  </a:cubicBezTo>
                  <a:lnTo>
                    <a:pt x="469" y="379"/>
                  </a:lnTo>
                  <a:cubicBezTo>
                    <a:pt x="397" y="397"/>
                    <a:pt x="321" y="415"/>
                    <a:pt x="266" y="433"/>
                  </a:cubicBezTo>
                  <a:lnTo>
                    <a:pt x="226" y="433"/>
                  </a:lnTo>
                  <a:cubicBezTo>
                    <a:pt x="172" y="451"/>
                    <a:pt x="131" y="451"/>
                    <a:pt x="95" y="470"/>
                  </a:cubicBezTo>
                  <a:lnTo>
                    <a:pt x="1" y="492"/>
                  </a:lnTo>
                  <a:lnTo>
                    <a:pt x="95" y="492"/>
                  </a:lnTo>
                  <a:cubicBezTo>
                    <a:pt x="131" y="492"/>
                    <a:pt x="172" y="492"/>
                    <a:pt x="226" y="470"/>
                  </a:cubicBezTo>
                  <a:lnTo>
                    <a:pt x="285" y="470"/>
                  </a:lnTo>
                  <a:cubicBezTo>
                    <a:pt x="339" y="470"/>
                    <a:pt x="415" y="451"/>
                    <a:pt x="492" y="451"/>
                  </a:cubicBezTo>
                  <a:cubicBezTo>
                    <a:pt x="582" y="433"/>
                    <a:pt x="695" y="433"/>
                    <a:pt x="830" y="415"/>
                  </a:cubicBezTo>
                  <a:cubicBezTo>
                    <a:pt x="961" y="415"/>
                    <a:pt x="1091" y="397"/>
                    <a:pt x="1222" y="379"/>
                  </a:cubicBezTo>
                  <a:cubicBezTo>
                    <a:pt x="1299" y="379"/>
                    <a:pt x="1371" y="357"/>
                    <a:pt x="1448" y="357"/>
                  </a:cubicBezTo>
                  <a:cubicBezTo>
                    <a:pt x="1524" y="357"/>
                    <a:pt x="1578" y="339"/>
                    <a:pt x="1655" y="339"/>
                  </a:cubicBezTo>
                  <a:cubicBezTo>
                    <a:pt x="1862" y="321"/>
                    <a:pt x="2070" y="303"/>
                    <a:pt x="2272" y="285"/>
                  </a:cubicBezTo>
                  <a:cubicBezTo>
                    <a:pt x="2385" y="285"/>
                    <a:pt x="2498" y="267"/>
                    <a:pt x="2610" y="267"/>
                  </a:cubicBezTo>
                  <a:cubicBezTo>
                    <a:pt x="2746" y="244"/>
                    <a:pt x="2876" y="226"/>
                    <a:pt x="3007" y="226"/>
                  </a:cubicBezTo>
                  <a:cubicBezTo>
                    <a:pt x="3196" y="208"/>
                    <a:pt x="3399" y="190"/>
                    <a:pt x="3589" y="190"/>
                  </a:cubicBezTo>
                  <a:cubicBezTo>
                    <a:pt x="3665" y="172"/>
                    <a:pt x="3737" y="172"/>
                    <a:pt x="3814" y="172"/>
                  </a:cubicBezTo>
                  <a:cubicBezTo>
                    <a:pt x="3891" y="154"/>
                    <a:pt x="3963" y="154"/>
                    <a:pt x="4021" y="154"/>
                  </a:cubicBezTo>
                  <a:cubicBezTo>
                    <a:pt x="4170" y="131"/>
                    <a:pt x="4301" y="131"/>
                    <a:pt x="4436" y="113"/>
                  </a:cubicBezTo>
                  <a:lnTo>
                    <a:pt x="4752" y="95"/>
                  </a:lnTo>
                  <a:cubicBezTo>
                    <a:pt x="4846" y="95"/>
                    <a:pt x="4905" y="77"/>
                    <a:pt x="4977" y="77"/>
                  </a:cubicBezTo>
                  <a:lnTo>
                    <a:pt x="5018" y="77"/>
                  </a:lnTo>
                  <a:cubicBezTo>
                    <a:pt x="5166" y="59"/>
                    <a:pt x="5243" y="59"/>
                    <a:pt x="5243" y="59"/>
                  </a:cubicBezTo>
                  <a:cubicBezTo>
                    <a:pt x="5243" y="59"/>
                    <a:pt x="5166" y="41"/>
                    <a:pt x="5018" y="41"/>
                  </a:cubicBezTo>
                  <a:lnTo>
                    <a:pt x="4977" y="41"/>
                  </a:lnTo>
                  <a:cubicBezTo>
                    <a:pt x="4905" y="19"/>
                    <a:pt x="4846" y="19"/>
                    <a:pt x="4752" y="19"/>
                  </a:cubicBezTo>
                  <a:lnTo>
                    <a:pt x="46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410;p60">
              <a:extLst>
                <a:ext uri="{FF2B5EF4-FFF2-40B4-BE49-F238E27FC236}">
                  <a16:creationId xmlns:a16="http://schemas.microsoft.com/office/drawing/2014/main" id="{73D8A427-134E-43C0-AE8A-5CE3079BD4CE}"/>
                </a:ext>
              </a:extLst>
            </p:cNvPr>
            <p:cNvSpPr/>
            <p:nvPr/>
          </p:nvSpPr>
          <p:spPr>
            <a:xfrm rot="-1192703">
              <a:off x="844889" y="665197"/>
              <a:ext cx="453157" cy="45557"/>
            </a:xfrm>
            <a:custGeom>
              <a:avLst/>
              <a:gdLst/>
              <a:ahLst/>
              <a:cxnLst/>
              <a:rect l="l" t="t" r="r" b="b"/>
              <a:pathLst>
                <a:path w="5262" h="529" extrusionOk="0">
                  <a:moveTo>
                    <a:pt x="3945" y="1"/>
                  </a:moveTo>
                  <a:lnTo>
                    <a:pt x="3625" y="19"/>
                  </a:lnTo>
                  <a:lnTo>
                    <a:pt x="3309" y="19"/>
                  </a:lnTo>
                  <a:cubicBezTo>
                    <a:pt x="3084" y="37"/>
                    <a:pt x="2876" y="55"/>
                    <a:pt x="2651" y="77"/>
                  </a:cubicBezTo>
                  <a:cubicBezTo>
                    <a:pt x="2538" y="77"/>
                    <a:pt x="2444" y="95"/>
                    <a:pt x="2331" y="95"/>
                  </a:cubicBezTo>
                  <a:cubicBezTo>
                    <a:pt x="2218" y="113"/>
                    <a:pt x="2124" y="131"/>
                    <a:pt x="2011" y="131"/>
                  </a:cubicBezTo>
                  <a:cubicBezTo>
                    <a:pt x="1898" y="149"/>
                    <a:pt x="1786" y="167"/>
                    <a:pt x="1691" y="190"/>
                  </a:cubicBezTo>
                  <a:cubicBezTo>
                    <a:pt x="1578" y="208"/>
                    <a:pt x="1466" y="226"/>
                    <a:pt x="1371" y="226"/>
                  </a:cubicBezTo>
                  <a:cubicBezTo>
                    <a:pt x="1258" y="244"/>
                    <a:pt x="1145" y="262"/>
                    <a:pt x="1055" y="280"/>
                  </a:cubicBezTo>
                  <a:lnTo>
                    <a:pt x="735" y="357"/>
                  </a:lnTo>
                  <a:lnTo>
                    <a:pt x="1055" y="303"/>
                  </a:lnTo>
                  <a:cubicBezTo>
                    <a:pt x="1145" y="280"/>
                    <a:pt x="1258" y="262"/>
                    <a:pt x="1371" y="244"/>
                  </a:cubicBezTo>
                  <a:cubicBezTo>
                    <a:pt x="1484" y="226"/>
                    <a:pt x="1578" y="208"/>
                    <a:pt x="1691" y="208"/>
                  </a:cubicBezTo>
                  <a:cubicBezTo>
                    <a:pt x="1804" y="190"/>
                    <a:pt x="1898" y="167"/>
                    <a:pt x="2011" y="167"/>
                  </a:cubicBezTo>
                  <a:cubicBezTo>
                    <a:pt x="2124" y="149"/>
                    <a:pt x="2218" y="149"/>
                    <a:pt x="2331" y="131"/>
                  </a:cubicBezTo>
                  <a:cubicBezTo>
                    <a:pt x="2444" y="131"/>
                    <a:pt x="2556" y="113"/>
                    <a:pt x="2651" y="113"/>
                  </a:cubicBezTo>
                  <a:cubicBezTo>
                    <a:pt x="2876" y="95"/>
                    <a:pt x="3084" y="77"/>
                    <a:pt x="3309" y="77"/>
                  </a:cubicBezTo>
                  <a:lnTo>
                    <a:pt x="4603" y="77"/>
                  </a:lnTo>
                  <a:lnTo>
                    <a:pt x="4812" y="89"/>
                  </a:lnTo>
                  <a:lnTo>
                    <a:pt x="4812" y="89"/>
                  </a:lnTo>
                  <a:lnTo>
                    <a:pt x="4585" y="113"/>
                  </a:lnTo>
                  <a:lnTo>
                    <a:pt x="3927" y="167"/>
                  </a:lnTo>
                  <a:lnTo>
                    <a:pt x="3269" y="208"/>
                  </a:lnTo>
                  <a:lnTo>
                    <a:pt x="2610" y="262"/>
                  </a:lnTo>
                  <a:lnTo>
                    <a:pt x="1317" y="393"/>
                  </a:lnTo>
                  <a:lnTo>
                    <a:pt x="659" y="469"/>
                  </a:lnTo>
                  <a:lnTo>
                    <a:pt x="1317" y="415"/>
                  </a:lnTo>
                  <a:lnTo>
                    <a:pt x="2633" y="321"/>
                  </a:lnTo>
                  <a:lnTo>
                    <a:pt x="3945" y="226"/>
                  </a:lnTo>
                  <a:lnTo>
                    <a:pt x="4603" y="190"/>
                  </a:lnTo>
                  <a:cubicBezTo>
                    <a:pt x="4810" y="167"/>
                    <a:pt x="5036" y="149"/>
                    <a:pt x="5261" y="131"/>
                  </a:cubicBezTo>
                  <a:lnTo>
                    <a:pt x="5261" y="55"/>
                  </a:lnTo>
                  <a:cubicBezTo>
                    <a:pt x="5148" y="37"/>
                    <a:pt x="5036" y="37"/>
                    <a:pt x="4923" y="37"/>
                  </a:cubicBezTo>
                  <a:lnTo>
                    <a:pt x="4603" y="19"/>
                  </a:lnTo>
                  <a:cubicBezTo>
                    <a:pt x="4378" y="1"/>
                    <a:pt x="4170" y="1"/>
                    <a:pt x="3945" y="1"/>
                  </a:cubicBezTo>
                  <a:close/>
                  <a:moveTo>
                    <a:pt x="659" y="469"/>
                  </a:moveTo>
                  <a:cubicBezTo>
                    <a:pt x="433" y="487"/>
                    <a:pt x="226" y="506"/>
                    <a:pt x="1" y="528"/>
                  </a:cubicBezTo>
                  <a:cubicBezTo>
                    <a:pt x="226" y="528"/>
                    <a:pt x="433" y="487"/>
                    <a:pt x="659" y="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411;p60">
              <a:extLst>
                <a:ext uri="{FF2B5EF4-FFF2-40B4-BE49-F238E27FC236}">
                  <a16:creationId xmlns:a16="http://schemas.microsoft.com/office/drawing/2014/main" id="{2D318638-6C79-4117-A5B1-BEB50DCA6E4D}"/>
                </a:ext>
              </a:extLst>
            </p:cNvPr>
            <p:cNvSpPr/>
            <p:nvPr/>
          </p:nvSpPr>
          <p:spPr>
            <a:xfrm rot="-1192703">
              <a:off x="893262" y="927467"/>
              <a:ext cx="884784" cy="863857"/>
            </a:xfrm>
            <a:custGeom>
              <a:avLst/>
              <a:gdLst/>
              <a:ahLst/>
              <a:cxnLst/>
              <a:rect l="l" t="t" r="r" b="b"/>
              <a:pathLst>
                <a:path w="10274" h="10031" extrusionOk="0">
                  <a:moveTo>
                    <a:pt x="10143" y="4319"/>
                  </a:moveTo>
                  <a:cubicBezTo>
                    <a:pt x="10274" y="4378"/>
                    <a:pt x="10274" y="4472"/>
                    <a:pt x="10179" y="4545"/>
                  </a:cubicBezTo>
                  <a:lnTo>
                    <a:pt x="9034" y="5374"/>
                  </a:lnTo>
                  <a:cubicBezTo>
                    <a:pt x="8921" y="5446"/>
                    <a:pt x="8903" y="5599"/>
                    <a:pt x="8980" y="5712"/>
                  </a:cubicBezTo>
                  <a:lnTo>
                    <a:pt x="9751" y="6857"/>
                  </a:lnTo>
                  <a:cubicBezTo>
                    <a:pt x="9823" y="6970"/>
                    <a:pt x="9787" y="7064"/>
                    <a:pt x="9656" y="7082"/>
                  </a:cubicBezTo>
                  <a:lnTo>
                    <a:pt x="8245" y="7249"/>
                  </a:lnTo>
                  <a:cubicBezTo>
                    <a:pt x="8115" y="7272"/>
                    <a:pt x="8020" y="7384"/>
                    <a:pt x="8020" y="7515"/>
                  </a:cubicBezTo>
                  <a:lnTo>
                    <a:pt x="8133" y="8886"/>
                  </a:lnTo>
                  <a:cubicBezTo>
                    <a:pt x="8151" y="9016"/>
                    <a:pt x="8060" y="9075"/>
                    <a:pt x="7948" y="9034"/>
                  </a:cubicBezTo>
                  <a:lnTo>
                    <a:pt x="6631" y="8511"/>
                  </a:lnTo>
                  <a:cubicBezTo>
                    <a:pt x="6501" y="8471"/>
                    <a:pt x="6370" y="8529"/>
                    <a:pt x="6311" y="8642"/>
                  </a:cubicBezTo>
                  <a:lnTo>
                    <a:pt x="5712" y="9900"/>
                  </a:lnTo>
                  <a:cubicBezTo>
                    <a:pt x="5671" y="10012"/>
                    <a:pt x="5559" y="10031"/>
                    <a:pt x="5468" y="9918"/>
                  </a:cubicBezTo>
                  <a:lnTo>
                    <a:pt x="4621" y="8849"/>
                  </a:lnTo>
                  <a:cubicBezTo>
                    <a:pt x="4526" y="8737"/>
                    <a:pt x="4378" y="8714"/>
                    <a:pt x="4283" y="8791"/>
                  </a:cubicBezTo>
                  <a:lnTo>
                    <a:pt x="3156" y="9598"/>
                  </a:lnTo>
                  <a:cubicBezTo>
                    <a:pt x="3043" y="9674"/>
                    <a:pt x="2949" y="9638"/>
                    <a:pt x="2931" y="9503"/>
                  </a:cubicBezTo>
                  <a:lnTo>
                    <a:pt x="2741" y="8151"/>
                  </a:lnTo>
                  <a:cubicBezTo>
                    <a:pt x="2723" y="8020"/>
                    <a:pt x="2611" y="7925"/>
                    <a:pt x="2480" y="7948"/>
                  </a:cubicBezTo>
                  <a:lnTo>
                    <a:pt x="1092" y="8061"/>
                  </a:lnTo>
                  <a:cubicBezTo>
                    <a:pt x="961" y="8079"/>
                    <a:pt x="884" y="7984"/>
                    <a:pt x="938" y="7871"/>
                  </a:cubicBezTo>
                  <a:lnTo>
                    <a:pt x="1502" y="6614"/>
                  </a:lnTo>
                  <a:cubicBezTo>
                    <a:pt x="1560" y="6501"/>
                    <a:pt x="1502" y="6370"/>
                    <a:pt x="1389" y="6312"/>
                  </a:cubicBezTo>
                  <a:lnTo>
                    <a:pt x="131" y="5712"/>
                  </a:lnTo>
                  <a:cubicBezTo>
                    <a:pt x="19" y="5654"/>
                    <a:pt x="1" y="5541"/>
                    <a:pt x="113" y="5469"/>
                  </a:cubicBezTo>
                  <a:lnTo>
                    <a:pt x="1240" y="4657"/>
                  </a:lnTo>
                  <a:cubicBezTo>
                    <a:pt x="1353" y="4585"/>
                    <a:pt x="1371" y="4432"/>
                    <a:pt x="1299" y="4319"/>
                  </a:cubicBezTo>
                  <a:lnTo>
                    <a:pt x="528" y="3156"/>
                  </a:lnTo>
                  <a:cubicBezTo>
                    <a:pt x="451" y="3062"/>
                    <a:pt x="510" y="2949"/>
                    <a:pt x="641" y="2949"/>
                  </a:cubicBezTo>
                  <a:lnTo>
                    <a:pt x="2029" y="2782"/>
                  </a:lnTo>
                  <a:cubicBezTo>
                    <a:pt x="2160" y="2764"/>
                    <a:pt x="2254" y="2651"/>
                    <a:pt x="2254" y="2516"/>
                  </a:cubicBezTo>
                  <a:lnTo>
                    <a:pt x="2142" y="1146"/>
                  </a:lnTo>
                  <a:cubicBezTo>
                    <a:pt x="2124" y="1015"/>
                    <a:pt x="2218" y="938"/>
                    <a:pt x="2349" y="997"/>
                  </a:cubicBezTo>
                  <a:lnTo>
                    <a:pt x="3643" y="1524"/>
                  </a:lnTo>
                  <a:cubicBezTo>
                    <a:pt x="3778" y="1561"/>
                    <a:pt x="3927" y="1502"/>
                    <a:pt x="3963" y="1389"/>
                  </a:cubicBezTo>
                  <a:lnTo>
                    <a:pt x="4567" y="132"/>
                  </a:lnTo>
                  <a:cubicBezTo>
                    <a:pt x="4621" y="19"/>
                    <a:pt x="4734" y="1"/>
                    <a:pt x="4810" y="114"/>
                  </a:cubicBezTo>
                  <a:lnTo>
                    <a:pt x="5671" y="1186"/>
                  </a:lnTo>
                  <a:cubicBezTo>
                    <a:pt x="5748" y="1277"/>
                    <a:pt x="5897" y="1299"/>
                    <a:pt x="6009" y="1222"/>
                  </a:cubicBezTo>
                  <a:lnTo>
                    <a:pt x="7136" y="434"/>
                  </a:lnTo>
                  <a:cubicBezTo>
                    <a:pt x="7231" y="357"/>
                    <a:pt x="7344" y="398"/>
                    <a:pt x="7362" y="528"/>
                  </a:cubicBezTo>
                  <a:lnTo>
                    <a:pt x="7533" y="1881"/>
                  </a:lnTo>
                  <a:cubicBezTo>
                    <a:pt x="7551" y="1993"/>
                    <a:pt x="7682" y="2088"/>
                    <a:pt x="7813" y="2088"/>
                  </a:cubicBezTo>
                  <a:lnTo>
                    <a:pt x="9205" y="1953"/>
                  </a:lnTo>
                  <a:cubicBezTo>
                    <a:pt x="9318" y="1953"/>
                    <a:pt x="9390" y="2029"/>
                    <a:pt x="9336" y="2160"/>
                  </a:cubicBezTo>
                  <a:lnTo>
                    <a:pt x="8773" y="3400"/>
                  </a:lnTo>
                  <a:cubicBezTo>
                    <a:pt x="8714" y="3512"/>
                    <a:pt x="8773" y="3666"/>
                    <a:pt x="8903" y="3720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412;p60">
              <a:extLst>
                <a:ext uri="{FF2B5EF4-FFF2-40B4-BE49-F238E27FC236}">
                  <a16:creationId xmlns:a16="http://schemas.microsoft.com/office/drawing/2014/main" id="{00D1DF29-89D4-4C3E-BBC9-9411C0766188}"/>
                </a:ext>
              </a:extLst>
            </p:cNvPr>
            <p:cNvSpPr/>
            <p:nvPr/>
          </p:nvSpPr>
          <p:spPr>
            <a:xfrm rot="-1192703">
              <a:off x="991388" y="1022324"/>
              <a:ext cx="687572" cy="698854"/>
            </a:xfrm>
            <a:custGeom>
              <a:avLst/>
              <a:gdLst/>
              <a:ahLst/>
              <a:cxnLst/>
              <a:rect l="l" t="t" r="r" b="b"/>
              <a:pathLst>
                <a:path w="7984" h="8115" extrusionOk="0">
                  <a:moveTo>
                    <a:pt x="7794" y="3607"/>
                  </a:moveTo>
                  <a:cubicBezTo>
                    <a:pt x="7984" y="5689"/>
                    <a:pt x="6424" y="7605"/>
                    <a:pt x="4319" y="7849"/>
                  </a:cubicBezTo>
                  <a:cubicBezTo>
                    <a:pt x="2214" y="8115"/>
                    <a:pt x="357" y="6632"/>
                    <a:pt x="167" y="4526"/>
                  </a:cubicBezTo>
                  <a:cubicBezTo>
                    <a:pt x="1" y="2421"/>
                    <a:pt x="1560" y="524"/>
                    <a:pt x="3661" y="262"/>
                  </a:cubicBezTo>
                  <a:cubicBezTo>
                    <a:pt x="5766" y="1"/>
                    <a:pt x="7623" y="1502"/>
                    <a:pt x="7794" y="3607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413;p60">
              <a:extLst>
                <a:ext uri="{FF2B5EF4-FFF2-40B4-BE49-F238E27FC236}">
                  <a16:creationId xmlns:a16="http://schemas.microsoft.com/office/drawing/2014/main" id="{A8E0F280-0D31-4274-B591-CEB16DDD1BEC}"/>
                </a:ext>
              </a:extLst>
            </p:cNvPr>
            <p:cNvSpPr/>
            <p:nvPr/>
          </p:nvSpPr>
          <p:spPr>
            <a:xfrm rot="-1192703">
              <a:off x="1030298" y="1072766"/>
              <a:ext cx="607998" cy="598698"/>
            </a:xfrm>
            <a:custGeom>
              <a:avLst/>
              <a:gdLst/>
              <a:ahLst/>
              <a:cxnLst/>
              <a:rect l="l" t="t" r="r" b="b"/>
              <a:pathLst>
                <a:path w="7060" h="6952" extrusionOk="0">
                  <a:moveTo>
                    <a:pt x="6911" y="3061"/>
                  </a:moveTo>
                  <a:cubicBezTo>
                    <a:pt x="7059" y="4864"/>
                    <a:pt x="5671" y="6500"/>
                    <a:pt x="3814" y="6726"/>
                  </a:cubicBezTo>
                  <a:cubicBezTo>
                    <a:pt x="1952" y="6951"/>
                    <a:pt x="298" y="5689"/>
                    <a:pt x="149" y="3886"/>
                  </a:cubicBezTo>
                  <a:cubicBezTo>
                    <a:pt x="0" y="2105"/>
                    <a:pt x="1389" y="451"/>
                    <a:pt x="3250" y="226"/>
                  </a:cubicBezTo>
                  <a:cubicBezTo>
                    <a:pt x="5126" y="0"/>
                    <a:pt x="6762" y="1276"/>
                    <a:pt x="6911" y="306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414;p60">
              <a:extLst>
                <a:ext uri="{FF2B5EF4-FFF2-40B4-BE49-F238E27FC236}">
                  <a16:creationId xmlns:a16="http://schemas.microsoft.com/office/drawing/2014/main" id="{D958E4F0-70B1-457F-8C7B-9E693C7035D4}"/>
                </a:ext>
              </a:extLst>
            </p:cNvPr>
            <p:cNvSpPr/>
            <p:nvPr/>
          </p:nvSpPr>
          <p:spPr>
            <a:xfrm rot="-1192703">
              <a:off x="1156951" y="1156649"/>
              <a:ext cx="352570" cy="415954"/>
            </a:xfrm>
            <a:custGeom>
              <a:avLst/>
              <a:gdLst/>
              <a:ahLst/>
              <a:cxnLst/>
              <a:rect l="l" t="t" r="r" b="b"/>
              <a:pathLst>
                <a:path w="4094" h="4830" extrusionOk="0">
                  <a:moveTo>
                    <a:pt x="2626" y="0"/>
                  </a:moveTo>
                  <a:cubicBezTo>
                    <a:pt x="2615" y="0"/>
                    <a:pt x="2604" y="1"/>
                    <a:pt x="2592" y="3"/>
                  </a:cubicBezTo>
                  <a:lnTo>
                    <a:pt x="1091" y="206"/>
                  </a:lnTo>
                  <a:cubicBezTo>
                    <a:pt x="979" y="229"/>
                    <a:pt x="825" y="319"/>
                    <a:pt x="771" y="432"/>
                  </a:cubicBezTo>
                  <a:lnTo>
                    <a:pt x="59" y="1879"/>
                  </a:lnTo>
                  <a:cubicBezTo>
                    <a:pt x="0" y="1991"/>
                    <a:pt x="59" y="2104"/>
                    <a:pt x="190" y="2104"/>
                  </a:cubicBezTo>
                  <a:lnTo>
                    <a:pt x="753" y="2181"/>
                  </a:lnTo>
                  <a:cubicBezTo>
                    <a:pt x="764" y="2182"/>
                    <a:pt x="775" y="2183"/>
                    <a:pt x="786" y="2183"/>
                  </a:cubicBezTo>
                  <a:cubicBezTo>
                    <a:pt x="905" y="2183"/>
                    <a:pt x="1019" y="2095"/>
                    <a:pt x="1073" y="1991"/>
                  </a:cubicBezTo>
                  <a:lnTo>
                    <a:pt x="1411" y="1333"/>
                  </a:lnTo>
                  <a:cubicBezTo>
                    <a:pt x="1437" y="1279"/>
                    <a:pt x="1464" y="1251"/>
                    <a:pt x="1487" y="1251"/>
                  </a:cubicBezTo>
                  <a:cubicBezTo>
                    <a:pt x="1512" y="1251"/>
                    <a:pt x="1533" y="1285"/>
                    <a:pt x="1542" y="1356"/>
                  </a:cubicBezTo>
                  <a:lnTo>
                    <a:pt x="1803" y="3456"/>
                  </a:lnTo>
                  <a:cubicBezTo>
                    <a:pt x="1803" y="3587"/>
                    <a:pt x="1727" y="3700"/>
                    <a:pt x="1596" y="3700"/>
                  </a:cubicBezTo>
                  <a:lnTo>
                    <a:pt x="735" y="3794"/>
                  </a:lnTo>
                  <a:cubicBezTo>
                    <a:pt x="622" y="3794"/>
                    <a:pt x="528" y="3907"/>
                    <a:pt x="546" y="4038"/>
                  </a:cubicBezTo>
                  <a:lnTo>
                    <a:pt x="600" y="4642"/>
                  </a:lnTo>
                  <a:cubicBezTo>
                    <a:pt x="600" y="4743"/>
                    <a:pt x="691" y="4830"/>
                    <a:pt x="808" y="4830"/>
                  </a:cubicBezTo>
                  <a:cubicBezTo>
                    <a:pt x="821" y="4830"/>
                    <a:pt x="834" y="4829"/>
                    <a:pt x="848" y="4827"/>
                  </a:cubicBezTo>
                  <a:lnTo>
                    <a:pt x="3891" y="4452"/>
                  </a:lnTo>
                  <a:cubicBezTo>
                    <a:pt x="4003" y="4434"/>
                    <a:pt x="4093" y="4322"/>
                    <a:pt x="4075" y="4209"/>
                  </a:cubicBezTo>
                  <a:lnTo>
                    <a:pt x="4039" y="3610"/>
                  </a:lnTo>
                  <a:cubicBezTo>
                    <a:pt x="4023" y="3486"/>
                    <a:pt x="3942" y="3400"/>
                    <a:pt x="3829" y="3400"/>
                  </a:cubicBezTo>
                  <a:cubicBezTo>
                    <a:pt x="3818" y="3400"/>
                    <a:pt x="3807" y="3401"/>
                    <a:pt x="3796" y="3402"/>
                  </a:cubicBezTo>
                  <a:lnTo>
                    <a:pt x="3102" y="3497"/>
                  </a:lnTo>
                  <a:cubicBezTo>
                    <a:pt x="2966" y="3497"/>
                    <a:pt x="2876" y="3420"/>
                    <a:pt x="2876" y="3290"/>
                  </a:cubicBezTo>
                  <a:lnTo>
                    <a:pt x="2818" y="206"/>
                  </a:lnTo>
                  <a:cubicBezTo>
                    <a:pt x="2818" y="89"/>
                    <a:pt x="2726" y="0"/>
                    <a:pt x="2626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415;p60">
              <a:extLst>
                <a:ext uri="{FF2B5EF4-FFF2-40B4-BE49-F238E27FC236}">
                  <a16:creationId xmlns:a16="http://schemas.microsoft.com/office/drawing/2014/main" id="{8E9D02C0-45DB-446C-96E3-BDCF135E6833}"/>
                </a:ext>
              </a:extLst>
            </p:cNvPr>
            <p:cNvSpPr/>
            <p:nvPr/>
          </p:nvSpPr>
          <p:spPr>
            <a:xfrm rot="-1192703">
              <a:off x="1156964" y="1213243"/>
              <a:ext cx="129350" cy="113505"/>
            </a:xfrm>
            <a:custGeom>
              <a:avLst/>
              <a:gdLst/>
              <a:ahLst/>
              <a:cxnLst/>
              <a:rect l="l" t="t" r="r" b="b"/>
              <a:pathLst>
                <a:path w="1502" h="1318" extrusionOk="0">
                  <a:moveTo>
                    <a:pt x="1073" y="1"/>
                  </a:moveTo>
                  <a:cubicBezTo>
                    <a:pt x="1032" y="1"/>
                    <a:pt x="1014" y="19"/>
                    <a:pt x="978" y="19"/>
                  </a:cubicBezTo>
                  <a:lnTo>
                    <a:pt x="884" y="19"/>
                  </a:lnTo>
                  <a:cubicBezTo>
                    <a:pt x="866" y="19"/>
                    <a:pt x="848" y="19"/>
                    <a:pt x="848" y="37"/>
                  </a:cubicBezTo>
                  <a:lnTo>
                    <a:pt x="789" y="37"/>
                  </a:lnTo>
                  <a:cubicBezTo>
                    <a:pt x="771" y="37"/>
                    <a:pt x="753" y="59"/>
                    <a:pt x="735" y="59"/>
                  </a:cubicBezTo>
                  <a:cubicBezTo>
                    <a:pt x="712" y="59"/>
                    <a:pt x="694" y="59"/>
                    <a:pt x="676" y="77"/>
                  </a:cubicBezTo>
                  <a:cubicBezTo>
                    <a:pt x="676" y="77"/>
                    <a:pt x="658" y="77"/>
                    <a:pt x="640" y="96"/>
                  </a:cubicBezTo>
                  <a:lnTo>
                    <a:pt x="622" y="96"/>
                  </a:lnTo>
                  <a:lnTo>
                    <a:pt x="600" y="114"/>
                  </a:lnTo>
                  <a:lnTo>
                    <a:pt x="582" y="114"/>
                  </a:lnTo>
                  <a:cubicBezTo>
                    <a:pt x="509" y="172"/>
                    <a:pt x="451" y="226"/>
                    <a:pt x="415" y="303"/>
                  </a:cubicBezTo>
                  <a:cubicBezTo>
                    <a:pt x="397" y="321"/>
                    <a:pt x="374" y="357"/>
                    <a:pt x="374" y="375"/>
                  </a:cubicBezTo>
                  <a:cubicBezTo>
                    <a:pt x="356" y="416"/>
                    <a:pt x="338" y="452"/>
                    <a:pt x="320" y="470"/>
                  </a:cubicBezTo>
                  <a:cubicBezTo>
                    <a:pt x="302" y="510"/>
                    <a:pt x="284" y="546"/>
                    <a:pt x="262" y="564"/>
                  </a:cubicBezTo>
                  <a:cubicBezTo>
                    <a:pt x="262" y="600"/>
                    <a:pt x="244" y="623"/>
                    <a:pt x="226" y="659"/>
                  </a:cubicBezTo>
                  <a:cubicBezTo>
                    <a:pt x="207" y="713"/>
                    <a:pt x="171" y="772"/>
                    <a:pt x="149" y="826"/>
                  </a:cubicBezTo>
                  <a:cubicBezTo>
                    <a:pt x="131" y="884"/>
                    <a:pt x="113" y="938"/>
                    <a:pt x="95" y="997"/>
                  </a:cubicBezTo>
                  <a:cubicBezTo>
                    <a:pt x="77" y="1033"/>
                    <a:pt x="77" y="1092"/>
                    <a:pt x="59" y="1128"/>
                  </a:cubicBezTo>
                  <a:cubicBezTo>
                    <a:pt x="36" y="1164"/>
                    <a:pt x="36" y="1204"/>
                    <a:pt x="18" y="1240"/>
                  </a:cubicBezTo>
                  <a:cubicBezTo>
                    <a:pt x="0" y="1299"/>
                    <a:pt x="0" y="1317"/>
                    <a:pt x="0" y="1317"/>
                  </a:cubicBezTo>
                  <a:cubicBezTo>
                    <a:pt x="0" y="1317"/>
                    <a:pt x="18" y="1299"/>
                    <a:pt x="36" y="1240"/>
                  </a:cubicBezTo>
                  <a:cubicBezTo>
                    <a:pt x="59" y="1222"/>
                    <a:pt x="95" y="1186"/>
                    <a:pt x="113" y="1146"/>
                  </a:cubicBezTo>
                  <a:cubicBezTo>
                    <a:pt x="113" y="1128"/>
                    <a:pt x="131" y="1110"/>
                    <a:pt x="149" y="1092"/>
                  </a:cubicBezTo>
                  <a:cubicBezTo>
                    <a:pt x="149" y="1074"/>
                    <a:pt x="171" y="1051"/>
                    <a:pt x="189" y="1033"/>
                  </a:cubicBezTo>
                  <a:cubicBezTo>
                    <a:pt x="207" y="979"/>
                    <a:pt x="226" y="938"/>
                    <a:pt x="262" y="884"/>
                  </a:cubicBezTo>
                  <a:cubicBezTo>
                    <a:pt x="284" y="826"/>
                    <a:pt x="320" y="772"/>
                    <a:pt x="356" y="713"/>
                  </a:cubicBezTo>
                  <a:cubicBezTo>
                    <a:pt x="374" y="659"/>
                    <a:pt x="415" y="600"/>
                    <a:pt x="451" y="546"/>
                  </a:cubicBezTo>
                  <a:cubicBezTo>
                    <a:pt x="469" y="528"/>
                    <a:pt x="487" y="488"/>
                    <a:pt x="487" y="470"/>
                  </a:cubicBezTo>
                  <a:cubicBezTo>
                    <a:pt x="509" y="434"/>
                    <a:pt x="528" y="398"/>
                    <a:pt x="546" y="375"/>
                  </a:cubicBezTo>
                  <a:cubicBezTo>
                    <a:pt x="582" y="321"/>
                    <a:pt x="622" y="285"/>
                    <a:pt x="658" y="244"/>
                  </a:cubicBezTo>
                  <a:lnTo>
                    <a:pt x="676" y="226"/>
                  </a:lnTo>
                  <a:lnTo>
                    <a:pt x="694" y="226"/>
                  </a:lnTo>
                  <a:cubicBezTo>
                    <a:pt x="712" y="208"/>
                    <a:pt x="712" y="208"/>
                    <a:pt x="735" y="208"/>
                  </a:cubicBezTo>
                  <a:cubicBezTo>
                    <a:pt x="753" y="190"/>
                    <a:pt x="771" y="190"/>
                    <a:pt x="789" y="190"/>
                  </a:cubicBezTo>
                  <a:cubicBezTo>
                    <a:pt x="789" y="190"/>
                    <a:pt x="807" y="172"/>
                    <a:pt x="825" y="172"/>
                  </a:cubicBezTo>
                  <a:cubicBezTo>
                    <a:pt x="848" y="172"/>
                    <a:pt x="848" y="172"/>
                    <a:pt x="866" y="150"/>
                  </a:cubicBezTo>
                  <a:lnTo>
                    <a:pt x="902" y="150"/>
                  </a:lnTo>
                  <a:cubicBezTo>
                    <a:pt x="938" y="132"/>
                    <a:pt x="978" y="132"/>
                    <a:pt x="996" y="132"/>
                  </a:cubicBezTo>
                  <a:cubicBezTo>
                    <a:pt x="1050" y="114"/>
                    <a:pt x="1109" y="96"/>
                    <a:pt x="1163" y="96"/>
                  </a:cubicBezTo>
                  <a:cubicBezTo>
                    <a:pt x="1258" y="77"/>
                    <a:pt x="1352" y="59"/>
                    <a:pt x="1411" y="37"/>
                  </a:cubicBezTo>
                  <a:cubicBezTo>
                    <a:pt x="1465" y="19"/>
                    <a:pt x="1501" y="19"/>
                    <a:pt x="1501" y="19"/>
                  </a:cubicBezTo>
                  <a:lnTo>
                    <a:pt x="1411" y="19"/>
                  </a:lnTo>
                  <a:cubicBezTo>
                    <a:pt x="1370" y="19"/>
                    <a:pt x="1334" y="1"/>
                    <a:pt x="1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416;p60">
              <a:extLst>
                <a:ext uri="{FF2B5EF4-FFF2-40B4-BE49-F238E27FC236}">
                  <a16:creationId xmlns:a16="http://schemas.microsoft.com/office/drawing/2014/main" id="{E9BE994F-0359-42BE-9AB2-2D902A3598AE}"/>
                </a:ext>
              </a:extLst>
            </p:cNvPr>
            <p:cNvSpPr/>
            <p:nvPr/>
          </p:nvSpPr>
          <p:spPr>
            <a:xfrm rot="-1192703">
              <a:off x="1267841" y="1505807"/>
              <a:ext cx="99123" cy="14812"/>
            </a:xfrm>
            <a:custGeom>
              <a:avLst/>
              <a:gdLst/>
              <a:ahLst/>
              <a:cxnLst/>
              <a:rect l="l" t="t" r="r" b="b"/>
              <a:pathLst>
                <a:path w="1151" h="172" extrusionOk="0">
                  <a:moveTo>
                    <a:pt x="564" y="0"/>
                  </a:moveTo>
                  <a:cubicBezTo>
                    <a:pt x="433" y="18"/>
                    <a:pt x="285" y="36"/>
                    <a:pt x="190" y="59"/>
                  </a:cubicBezTo>
                  <a:cubicBezTo>
                    <a:pt x="136" y="77"/>
                    <a:pt x="95" y="95"/>
                    <a:pt x="59" y="95"/>
                  </a:cubicBezTo>
                  <a:cubicBezTo>
                    <a:pt x="23" y="113"/>
                    <a:pt x="1" y="113"/>
                    <a:pt x="1" y="113"/>
                  </a:cubicBezTo>
                  <a:cubicBezTo>
                    <a:pt x="1" y="113"/>
                    <a:pt x="23" y="131"/>
                    <a:pt x="59" y="131"/>
                  </a:cubicBezTo>
                  <a:cubicBezTo>
                    <a:pt x="95" y="131"/>
                    <a:pt x="136" y="149"/>
                    <a:pt x="190" y="149"/>
                  </a:cubicBezTo>
                  <a:cubicBezTo>
                    <a:pt x="303" y="171"/>
                    <a:pt x="433" y="171"/>
                    <a:pt x="587" y="171"/>
                  </a:cubicBezTo>
                  <a:cubicBezTo>
                    <a:pt x="717" y="149"/>
                    <a:pt x="866" y="113"/>
                    <a:pt x="961" y="95"/>
                  </a:cubicBezTo>
                  <a:cubicBezTo>
                    <a:pt x="1015" y="77"/>
                    <a:pt x="1073" y="59"/>
                    <a:pt x="1091" y="59"/>
                  </a:cubicBezTo>
                  <a:cubicBezTo>
                    <a:pt x="1127" y="36"/>
                    <a:pt x="1150" y="36"/>
                    <a:pt x="1150" y="36"/>
                  </a:cubicBezTo>
                  <a:cubicBezTo>
                    <a:pt x="1150" y="36"/>
                    <a:pt x="1127" y="18"/>
                    <a:pt x="1091" y="18"/>
                  </a:cubicBezTo>
                  <a:cubicBezTo>
                    <a:pt x="1055" y="18"/>
                    <a:pt x="1015" y="0"/>
                    <a:pt x="9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417;p60">
              <a:extLst>
                <a:ext uri="{FF2B5EF4-FFF2-40B4-BE49-F238E27FC236}">
                  <a16:creationId xmlns:a16="http://schemas.microsoft.com/office/drawing/2014/main" id="{774A0798-7901-4B07-AC62-5CC6566EC1A8}"/>
                </a:ext>
              </a:extLst>
            </p:cNvPr>
            <p:cNvSpPr/>
            <p:nvPr/>
          </p:nvSpPr>
          <p:spPr>
            <a:xfrm rot="-1192703">
              <a:off x="1364065" y="1243286"/>
              <a:ext cx="14382" cy="161989"/>
            </a:xfrm>
            <a:custGeom>
              <a:avLst/>
              <a:gdLst/>
              <a:ahLst/>
              <a:cxnLst/>
              <a:rect l="l" t="t" r="r" b="b"/>
              <a:pathLst>
                <a:path w="167" h="1881" extrusionOk="0">
                  <a:moveTo>
                    <a:pt x="54" y="0"/>
                  </a:moveTo>
                  <a:cubicBezTo>
                    <a:pt x="54" y="0"/>
                    <a:pt x="54" y="36"/>
                    <a:pt x="36" y="95"/>
                  </a:cubicBezTo>
                  <a:cubicBezTo>
                    <a:pt x="36" y="131"/>
                    <a:pt x="36" y="208"/>
                    <a:pt x="18" y="302"/>
                  </a:cubicBezTo>
                  <a:cubicBezTo>
                    <a:pt x="0" y="487"/>
                    <a:pt x="0" y="713"/>
                    <a:pt x="18" y="961"/>
                  </a:cubicBezTo>
                  <a:cubicBezTo>
                    <a:pt x="18" y="1186"/>
                    <a:pt x="54" y="1429"/>
                    <a:pt x="72" y="1596"/>
                  </a:cubicBezTo>
                  <a:cubicBezTo>
                    <a:pt x="90" y="1691"/>
                    <a:pt x="113" y="1749"/>
                    <a:pt x="113" y="1803"/>
                  </a:cubicBezTo>
                  <a:cubicBezTo>
                    <a:pt x="131" y="1862"/>
                    <a:pt x="131" y="1880"/>
                    <a:pt x="131" y="1880"/>
                  </a:cubicBezTo>
                  <a:cubicBezTo>
                    <a:pt x="131" y="1880"/>
                    <a:pt x="149" y="1862"/>
                    <a:pt x="149" y="1803"/>
                  </a:cubicBezTo>
                  <a:cubicBezTo>
                    <a:pt x="149" y="1749"/>
                    <a:pt x="167" y="1673"/>
                    <a:pt x="167" y="1578"/>
                  </a:cubicBezTo>
                  <a:lnTo>
                    <a:pt x="167" y="1276"/>
                  </a:lnTo>
                  <a:lnTo>
                    <a:pt x="167" y="1109"/>
                  </a:lnTo>
                  <a:lnTo>
                    <a:pt x="167" y="938"/>
                  </a:lnTo>
                  <a:cubicBezTo>
                    <a:pt x="149" y="695"/>
                    <a:pt x="131" y="469"/>
                    <a:pt x="113" y="302"/>
                  </a:cubicBezTo>
                  <a:cubicBezTo>
                    <a:pt x="90" y="208"/>
                    <a:pt x="90" y="131"/>
                    <a:pt x="72" y="77"/>
                  </a:cubicBezTo>
                  <a:cubicBezTo>
                    <a:pt x="54" y="36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418;p60">
              <a:extLst>
                <a:ext uri="{FF2B5EF4-FFF2-40B4-BE49-F238E27FC236}">
                  <a16:creationId xmlns:a16="http://schemas.microsoft.com/office/drawing/2014/main" id="{4537CF6C-3044-4E5E-9A94-23C6225D539D}"/>
                </a:ext>
              </a:extLst>
            </p:cNvPr>
            <p:cNvSpPr/>
            <p:nvPr/>
          </p:nvSpPr>
          <p:spPr>
            <a:xfrm rot="-1192703">
              <a:off x="1431465" y="1187018"/>
              <a:ext cx="102223" cy="139082"/>
            </a:xfrm>
            <a:custGeom>
              <a:avLst/>
              <a:gdLst/>
              <a:ahLst/>
              <a:cxnLst/>
              <a:rect l="l" t="t" r="r" b="b"/>
              <a:pathLst>
                <a:path w="1187" h="1615" extrusionOk="0">
                  <a:moveTo>
                    <a:pt x="623" y="1"/>
                  </a:moveTo>
                  <a:cubicBezTo>
                    <a:pt x="623" y="524"/>
                    <a:pt x="830" y="767"/>
                    <a:pt x="1186" y="807"/>
                  </a:cubicBezTo>
                  <a:cubicBezTo>
                    <a:pt x="808" y="844"/>
                    <a:pt x="605" y="1087"/>
                    <a:pt x="564" y="1614"/>
                  </a:cubicBezTo>
                  <a:cubicBezTo>
                    <a:pt x="546" y="1087"/>
                    <a:pt x="380" y="826"/>
                    <a:pt x="1" y="789"/>
                  </a:cubicBezTo>
                  <a:cubicBezTo>
                    <a:pt x="357" y="749"/>
                    <a:pt x="582" y="524"/>
                    <a:pt x="623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419;p60">
              <a:extLst>
                <a:ext uri="{FF2B5EF4-FFF2-40B4-BE49-F238E27FC236}">
                  <a16:creationId xmlns:a16="http://schemas.microsoft.com/office/drawing/2014/main" id="{341B6063-C159-4A9B-A65A-40F927A25F83}"/>
                </a:ext>
              </a:extLst>
            </p:cNvPr>
            <p:cNvSpPr/>
            <p:nvPr/>
          </p:nvSpPr>
          <p:spPr>
            <a:xfrm rot="-1192703">
              <a:off x="1097850" y="1412266"/>
              <a:ext cx="95506" cy="145627"/>
            </a:xfrm>
            <a:custGeom>
              <a:avLst/>
              <a:gdLst/>
              <a:ahLst/>
              <a:cxnLst/>
              <a:rect l="l" t="t" r="r" b="b"/>
              <a:pathLst>
                <a:path w="1109" h="1691" extrusionOk="0">
                  <a:moveTo>
                    <a:pt x="469" y="1"/>
                  </a:moveTo>
                  <a:cubicBezTo>
                    <a:pt x="546" y="564"/>
                    <a:pt x="753" y="767"/>
                    <a:pt x="1109" y="767"/>
                  </a:cubicBezTo>
                  <a:cubicBezTo>
                    <a:pt x="753" y="843"/>
                    <a:pt x="600" y="1127"/>
                    <a:pt x="640" y="1691"/>
                  </a:cubicBezTo>
                  <a:cubicBezTo>
                    <a:pt x="546" y="1146"/>
                    <a:pt x="356" y="880"/>
                    <a:pt x="0" y="902"/>
                  </a:cubicBezTo>
                  <a:cubicBezTo>
                    <a:pt x="338" y="807"/>
                    <a:pt x="505" y="541"/>
                    <a:pt x="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420;p60">
              <a:extLst>
                <a:ext uri="{FF2B5EF4-FFF2-40B4-BE49-F238E27FC236}">
                  <a16:creationId xmlns:a16="http://schemas.microsoft.com/office/drawing/2014/main" id="{A7306E3F-898F-43CE-9BFB-A925735B9EE6}"/>
                </a:ext>
              </a:extLst>
            </p:cNvPr>
            <p:cNvSpPr/>
            <p:nvPr/>
          </p:nvSpPr>
          <p:spPr>
            <a:xfrm rot="-1192703">
              <a:off x="1406300" y="1578085"/>
              <a:ext cx="35739" cy="37376"/>
            </a:xfrm>
            <a:custGeom>
              <a:avLst/>
              <a:gdLst/>
              <a:ahLst/>
              <a:cxnLst/>
              <a:rect l="l" t="t" r="r" b="b"/>
              <a:pathLst>
                <a:path w="415" h="434" extrusionOk="0">
                  <a:moveTo>
                    <a:pt x="415" y="208"/>
                  </a:moveTo>
                  <a:cubicBezTo>
                    <a:pt x="415" y="321"/>
                    <a:pt x="338" y="411"/>
                    <a:pt x="226" y="411"/>
                  </a:cubicBezTo>
                  <a:cubicBezTo>
                    <a:pt x="113" y="433"/>
                    <a:pt x="18" y="339"/>
                    <a:pt x="0" y="226"/>
                  </a:cubicBezTo>
                  <a:cubicBezTo>
                    <a:pt x="0" y="113"/>
                    <a:pt x="95" y="19"/>
                    <a:pt x="207" y="19"/>
                  </a:cubicBezTo>
                  <a:cubicBezTo>
                    <a:pt x="320" y="1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421;p60">
              <a:extLst>
                <a:ext uri="{FF2B5EF4-FFF2-40B4-BE49-F238E27FC236}">
                  <a16:creationId xmlns:a16="http://schemas.microsoft.com/office/drawing/2014/main" id="{9AFC34E3-B31E-438A-8B8E-684B5CAEE3DF}"/>
                </a:ext>
              </a:extLst>
            </p:cNvPr>
            <p:cNvSpPr/>
            <p:nvPr/>
          </p:nvSpPr>
          <p:spPr>
            <a:xfrm rot="-1192703">
              <a:off x="1081772" y="1318581"/>
              <a:ext cx="35481" cy="35739"/>
            </a:xfrm>
            <a:custGeom>
              <a:avLst/>
              <a:gdLst/>
              <a:ahLst/>
              <a:cxnLst/>
              <a:rect l="l" t="t" r="r" b="b"/>
              <a:pathLst>
                <a:path w="412" h="415" extrusionOk="0">
                  <a:moveTo>
                    <a:pt x="411" y="207"/>
                  </a:moveTo>
                  <a:cubicBezTo>
                    <a:pt x="411" y="320"/>
                    <a:pt x="339" y="415"/>
                    <a:pt x="226" y="415"/>
                  </a:cubicBezTo>
                  <a:cubicBezTo>
                    <a:pt x="114" y="415"/>
                    <a:pt x="19" y="338"/>
                    <a:pt x="1" y="225"/>
                  </a:cubicBezTo>
                  <a:cubicBezTo>
                    <a:pt x="1" y="113"/>
                    <a:pt x="95" y="18"/>
                    <a:pt x="208" y="0"/>
                  </a:cubicBezTo>
                  <a:cubicBezTo>
                    <a:pt x="321" y="0"/>
                    <a:pt x="411" y="95"/>
                    <a:pt x="411" y="20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422;p60">
              <a:extLst>
                <a:ext uri="{FF2B5EF4-FFF2-40B4-BE49-F238E27FC236}">
                  <a16:creationId xmlns:a16="http://schemas.microsoft.com/office/drawing/2014/main" id="{B6617FDA-02E6-406F-A5AC-D6A969B83676}"/>
                </a:ext>
              </a:extLst>
            </p:cNvPr>
            <p:cNvSpPr/>
            <p:nvPr/>
          </p:nvSpPr>
          <p:spPr>
            <a:xfrm rot="-1192703">
              <a:off x="1395219" y="1157119"/>
              <a:ext cx="22649" cy="21444"/>
            </a:xfrm>
            <a:custGeom>
              <a:avLst/>
              <a:gdLst/>
              <a:ahLst/>
              <a:cxnLst/>
              <a:rect l="l" t="t" r="r" b="b"/>
              <a:pathLst>
                <a:path w="263" h="249" extrusionOk="0">
                  <a:moveTo>
                    <a:pt x="262" y="136"/>
                  </a:moveTo>
                  <a:cubicBezTo>
                    <a:pt x="262" y="190"/>
                    <a:pt x="208" y="249"/>
                    <a:pt x="132" y="249"/>
                  </a:cubicBezTo>
                  <a:cubicBezTo>
                    <a:pt x="59" y="249"/>
                    <a:pt x="1" y="190"/>
                    <a:pt x="1" y="136"/>
                  </a:cubicBezTo>
                  <a:cubicBezTo>
                    <a:pt x="1" y="59"/>
                    <a:pt x="59" y="1"/>
                    <a:pt x="132" y="1"/>
                  </a:cubicBezTo>
                  <a:cubicBezTo>
                    <a:pt x="208" y="1"/>
                    <a:pt x="262" y="59"/>
                    <a:pt x="262" y="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423;p60">
              <a:extLst>
                <a:ext uri="{FF2B5EF4-FFF2-40B4-BE49-F238E27FC236}">
                  <a16:creationId xmlns:a16="http://schemas.microsoft.com/office/drawing/2014/main" id="{7F3A5064-928B-49A9-B41A-41CB7FEE76E7}"/>
                </a:ext>
              </a:extLst>
            </p:cNvPr>
            <p:cNvSpPr/>
            <p:nvPr/>
          </p:nvSpPr>
          <p:spPr>
            <a:xfrm rot="-1192703">
              <a:off x="1580628" y="1331254"/>
              <a:ext cx="22563" cy="22563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262" y="131"/>
                  </a:moveTo>
                  <a:cubicBezTo>
                    <a:pt x="262" y="207"/>
                    <a:pt x="207" y="262"/>
                    <a:pt x="131" y="262"/>
                  </a:cubicBezTo>
                  <a:cubicBezTo>
                    <a:pt x="54" y="262"/>
                    <a:pt x="0" y="207"/>
                    <a:pt x="0" y="131"/>
                  </a:cubicBezTo>
                  <a:cubicBezTo>
                    <a:pt x="0" y="54"/>
                    <a:pt x="54" y="0"/>
                    <a:pt x="131" y="0"/>
                  </a:cubicBezTo>
                  <a:cubicBezTo>
                    <a:pt x="207" y="0"/>
                    <a:pt x="262" y="54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424;p60">
              <a:extLst>
                <a:ext uri="{FF2B5EF4-FFF2-40B4-BE49-F238E27FC236}">
                  <a16:creationId xmlns:a16="http://schemas.microsoft.com/office/drawing/2014/main" id="{7FFD3ED8-D399-4C07-AE53-63F43EF8C084}"/>
                </a:ext>
              </a:extLst>
            </p:cNvPr>
            <p:cNvSpPr/>
            <p:nvPr/>
          </p:nvSpPr>
          <p:spPr>
            <a:xfrm rot="-1192703">
              <a:off x="1228356" y="1597196"/>
              <a:ext cx="26094" cy="26094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3" y="153"/>
                  </a:moveTo>
                  <a:cubicBezTo>
                    <a:pt x="303" y="226"/>
                    <a:pt x="226" y="302"/>
                    <a:pt x="154" y="302"/>
                  </a:cubicBezTo>
                  <a:cubicBezTo>
                    <a:pt x="77" y="302"/>
                    <a:pt x="1" y="226"/>
                    <a:pt x="1" y="153"/>
                  </a:cubicBezTo>
                  <a:cubicBezTo>
                    <a:pt x="1" y="77"/>
                    <a:pt x="77" y="0"/>
                    <a:pt x="154" y="0"/>
                  </a:cubicBezTo>
                  <a:cubicBezTo>
                    <a:pt x="226" y="0"/>
                    <a:pt x="303" y="77"/>
                    <a:pt x="303" y="153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425;p60">
              <a:extLst>
                <a:ext uri="{FF2B5EF4-FFF2-40B4-BE49-F238E27FC236}">
                  <a16:creationId xmlns:a16="http://schemas.microsoft.com/office/drawing/2014/main" id="{748E8300-9A18-41B8-90E1-8DFA700D91D2}"/>
                </a:ext>
              </a:extLst>
            </p:cNvPr>
            <p:cNvSpPr/>
            <p:nvPr/>
          </p:nvSpPr>
          <p:spPr>
            <a:xfrm rot="-1192703">
              <a:off x="1236444" y="1124872"/>
              <a:ext cx="25663" cy="24199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298" y="150"/>
                  </a:moveTo>
                  <a:cubicBezTo>
                    <a:pt x="298" y="226"/>
                    <a:pt x="225" y="280"/>
                    <a:pt x="149" y="280"/>
                  </a:cubicBezTo>
                  <a:cubicBezTo>
                    <a:pt x="72" y="280"/>
                    <a:pt x="0" y="226"/>
                    <a:pt x="0" y="150"/>
                  </a:cubicBezTo>
                  <a:cubicBezTo>
                    <a:pt x="0" y="55"/>
                    <a:pt x="72" y="1"/>
                    <a:pt x="149" y="1"/>
                  </a:cubicBezTo>
                  <a:cubicBezTo>
                    <a:pt x="225" y="1"/>
                    <a:pt x="298" y="55"/>
                    <a:pt x="298" y="150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426;p60">
              <a:extLst>
                <a:ext uri="{FF2B5EF4-FFF2-40B4-BE49-F238E27FC236}">
                  <a16:creationId xmlns:a16="http://schemas.microsoft.com/office/drawing/2014/main" id="{1C4053DF-9B27-4DAE-A4CE-7EE176ABFF9B}"/>
                </a:ext>
              </a:extLst>
            </p:cNvPr>
            <p:cNvSpPr/>
            <p:nvPr/>
          </p:nvSpPr>
          <p:spPr>
            <a:xfrm rot="-1192703">
              <a:off x="1522613" y="1511410"/>
              <a:ext cx="26094" cy="26094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3" y="154"/>
                  </a:moveTo>
                  <a:cubicBezTo>
                    <a:pt x="303" y="226"/>
                    <a:pt x="226" y="303"/>
                    <a:pt x="150" y="303"/>
                  </a:cubicBezTo>
                  <a:cubicBezTo>
                    <a:pt x="77" y="303"/>
                    <a:pt x="1" y="226"/>
                    <a:pt x="1" y="154"/>
                  </a:cubicBezTo>
                  <a:cubicBezTo>
                    <a:pt x="1" y="59"/>
                    <a:pt x="77" y="1"/>
                    <a:pt x="150" y="1"/>
                  </a:cubicBezTo>
                  <a:cubicBezTo>
                    <a:pt x="226" y="1"/>
                    <a:pt x="303" y="59"/>
                    <a:pt x="303" y="154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427;p60">
              <a:extLst>
                <a:ext uri="{FF2B5EF4-FFF2-40B4-BE49-F238E27FC236}">
                  <a16:creationId xmlns:a16="http://schemas.microsoft.com/office/drawing/2014/main" id="{E04A0D2A-94D2-41C2-8D0E-2CA14D5E9FA2}"/>
                </a:ext>
              </a:extLst>
            </p:cNvPr>
            <p:cNvSpPr/>
            <p:nvPr/>
          </p:nvSpPr>
          <p:spPr>
            <a:xfrm rot="-1192703">
              <a:off x="1263046" y="1407826"/>
              <a:ext cx="24544" cy="26094"/>
            </a:xfrm>
            <a:custGeom>
              <a:avLst/>
              <a:gdLst/>
              <a:ahLst/>
              <a:cxnLst/>
              <a:rect l="l" t="t" r="r" b="b"/>
              <a:pathLst>
                <a:path w="285" h="303" extrusionOk="0">
                  <a:moveTo>
                    <a:pt x="285" y="149"/>
                  </a:moveTo>
                  <a:cubicBezTo>
                    <a:pt x="285" y="226"/>
                    <a:pt x="226" y="302"/>
                    <a:pt x="154" y="302"/>
                  </a:cubicBezTo>
                  <a:cubicBezTo>
                    <a:pt x="59" y="302"/>
                    <a:pt x="1" y="226"/>
                    <a:pt x="1" y="149"/>
                  </a:cubicBezTo>
                  <a:cubicBezTo>
                    <a:pt x="1" y="77"/>
                    <a:pt x="59" y="0"/>
                    <a:pt x="154" y="0"/>
                  </a:cubicBezTo>
                  <a:cubicBezTo>
                    <a:pt x="226" y="0"/>
                    <a:pt x="285" y="77"/>
                    <a:pt x="285" y="1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306;p52">
            <a:extLst>
              <a:ext uri="{FF2B5EF4-FFF2-40B4-BE49-F238E27FC236}">
                <a16:creationId xmlns:a16="http://schemas.microsoft.com/office/drawing/2014/main" id="{02B61800-8E06-4D54-93C2-44A00CB6F5FB}"/>
              </a:ext>
            </a:extLst>
          </p:cNvPr>
          <p:cNvSpPr txBox="1">
            <a:spLocks/>
          </p:cNvSpPr>
          <p:nvPr/>
        </p:nvSpPr>
        <p:spPr>
          <a:xfrm>
            <a:off x="3358672" y="3700804"/>
            <a:ext cx="23160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/>
              <a:t>05</a:t>
            </a:r>
          </a:p>
        </p:txBody>
      </p:sp>
      <p:sp>
        <p:nvSpPr>
          <p:cNvPr id="198" name="Google Shape;1302;p52">
            <a:extLst>
              <a:ext uri="{FF2B5EF4-FFF2-40B4-BE49-F238E27FC236}">
                <a16:creationId xmlns:a16="http://schemas.microsoft.com/office/drawing/2014/main" id="{5CB62EEC-921A-4337-9FEC-94BFAE8228BE}"/>
              </a:ext>
            </a:extLst>
          </p:cNvPr>
          <p:cNvSpPr txBox="1">
            <a:spLocks/>
          </p:cNvSpPr>
          <p:nvPr/>
        </p:nvSpPr>
        <p:spPr>
          <a:xfrm>
            <a:off x="3210485" y="4289531"/>
            <a:ext cx="25557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redoka One"/>
              <a:buNone/>
              <a:defRPr sz="24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>
                <a:solidFill>
                  <a:srgbClr val="F9D555"/>
                </a:solidFill>
              </a:rPr>
              <a:t>Activy Class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73319C-8CAE-4718-AE6C-5EDC04B608D5}"/>
              </a:ext>
            </a:extLst>
          </p:cNvPr>
          <p:cNvSpPr/>
          <p:nvPr/>
        </p:nvSpPr>
        <p:spPr>
          <a:xfrm>
            <a:off x="533400" y="438150"/>
            <a:ext cx="8153400" cy="4267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5226E0-5253-44A6-895E-61BA47506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90550"/>
            <a:ext cx="5181600" cy="59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85FF8F-18E9-4E48-9DFC-1F197200C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2" y="1563758"/>
            <a:ext cx="4305300" cy="2757327"/>
          </a:xfrm>
          <a:prstGeom prst="rect">
            <a:avLst/>
          </a:prstGeom>
        </p:spPr>
      </p:pic>
      <p:pic>
        <p:nvPicPr>
          <p:cNvPr id="1026" name="Picture 2" descr="Premium Vector | Cartoon girl student character drawing illustration  clipart kawaii">
            <a:extLst>
              <a:ext uri="{FF2B5EF4-FFF2-40B4-BE49-F238E27FC236}">
                <a16:creationId xmlns:a16="http://schemas.microsoft.com/office/drawing/2014/main" id="{CBF45403-C2BC-4A85-BDC1-B40DFF8BE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38400"/>
            <a:ext cx="21145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F9B82-76A2-46D2-AE7A-C0881F9CF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8724" y="1619250"/>
            <a:ext cx="1943100" cy="952500"/>
          </a:xfrm>
          <a:prstGeom prst="rect">
            <a:avLst/>
          </a:prstGeom>
        </p:spPr>
      </p:pic>
      <p:pic>
        <p:nvPicPr>
          <p:cNvPr id="11" name="Track 78">
            <a:hlinkClick r:id="" action="ppaction://media"/>
            <a:extLst>
              <a:ext uri="{FF2B5EF4-FFF2-40B4-BE49-F238E27FC236}">
                <a16:creationId xmlns:a16="http://schemas.microsoft.com/office/drawing/2014/main" id="{395E658B-ACC6-49DD-B7D0-42D9323E11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0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400" y="4349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12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eacher Png - Female Teacher Clipart Transparent PNG - 956x750 - Free  Download on NicePNG">
            <a:extLst>
              <a:ext uri="{FF2B5EF4-FFF2-40B4-BE49-F238E27FC236}">
                <a16:creationId xmlns:a16="http://schemas.microsoft.com/office/drawing/2014/main" id="{55FB0F5F-B3E8-486C-AFA6-3324F54D0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54" y="1972510"/>
            <a:ext cx="2982595" cy="248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73319C-8CAE-4718-AE6C-5EDC04B608D5}"/>
              </a:ext>
            </a:extLst>
          </p:cNvPr>
          <p:cNvSpPr/>
          <p:nvPr/>
        </p:nvSpPr>
        <p:spPr>
          <a:xfrm>
            <a:off x="419100" y="400050"/>
            <a:ext cx="8001000" cy="43434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10E08C-698F-4E35-8D2E-EDA4DB15A30A}"/>
              </a:ext>
            </a:extLst>
          </p:cNvPr>
          <p:cNvSpPr txBox="1"/>
          <p:nvPr/>
        </p:nvSpPr>
        <p:spPr>
          <a:xfrm>
            <a:off x="3352800" y="60485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cs typeface="Arial"/>
                <a:sym typeface="Fredoka One"/>
              </a:rPr>
              <a:t>Structure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5296E3A4-4406-4C27-AF23-7F7F9A202995}"/>
              </a:ext>
            </a:extLst>
          </p:cNvPr>
          <p:cNvSpPr/>
          <p:nvPr/>
        </p:nvSpPr>
        <p:spPr>
          <a:xfrm>
            <a:off x="2971800" y="497846"/>
            <a:ext cx="2895600" cy="778504"/>
          </a:xfrm>
          <a:prstGeom prst="wav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Teacher Png - Female Teacher Clipart Transparent PNG - 956x750 - Free  Download on NicePNG">
            <a:extLst>
              <a:ext uri="{FF2B5EF4-FFF2-40B4-BE49-F238E27FC236}">
                <a16:creationId xmlns:a16="http://schemas.microsoft.com/office/drawing/2014/main" id="{3397071B-CB97-4307-88E6-AA238CB6F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" y="1476347"/>
            <a:ext cx="363661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B89AA43-135B-4D4B-A000-D5BBF38B9AD9}"/>
              </a:ext>
            </a:extLst>
          </p:cNvPr>
          <p:cNvGrpSpPr/>
          <p:nvPr/>
        </p:nvGrpSpPr>
        <p:grpSpPr>
          <a:xfrm>
            <a:off x="3184054" y="1476347"/>
            <a:ext cx="5867400" cy="990600"/>
            <a:chOff x="2019300" y="1200150"/>
            <a:chExt cx="4724400" cy="990600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9C0543F7-2540-443C-95B6-5B11B7EF8F99}"/>
                </a:ext>
              </a:extLst>
            </p:cNvPr>
            <p:cNvSpPr/>
            <p:nvPr/>
          </p:nvSpPr>
          <p:spPr>
            <a:xfrm>
              <a:off x="2019300" y="1200150"/>
              <a:ext cx="4152900" cy="990600"/>
            </a:xfrm>
            <a:prstGeom prst="wedgeEllipse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B67F29-BC33-4418-B0CB-35AC4EC2F2B8}"/>
                </a:ext>
              </a:extLst>
            </p:cNvPr>
            <p:cNvSpPr txBox="1"/>
            <p:nvPr/>
          </p:nvSpPr>
          <p:spPr>
            <a:xfrm>
              <a:off x="2362200" y="1372284"/>
              <a:ext cx="43815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Fredoka One"/>
                  <a:sym typeface="Fredoka One"/>
                </a:rPr>
                <a:t>Look, I have + </a:t>
              </a:r>
              <a:r>
                <a:rPr lang="en" sz="3600">
                  <a:solidFill>
                    <a:srgbClr val="FFC000"/>
                  </a:solidFill>
                  <a:latin typeface="Fredoka One"/>
                  <a:sym typeface="Fredoka One"/>
                </a:rPr>
                <a:t>Noun</a:t>
              </a:r>
              <a:endParaRPr lang="en-US" sz="105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492915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8AFFC57-CA46-4E6B-B02B-A3C595A222DB}"/>
              </a:ext>
            </a:extLst>
          </p:cNvPr>
          <p:cNvSpPr/>
          <p:nvPr/>
        </p:nvSpPr>
        <p:spPr>
          <a:xfrm>
            <a:off x="615621" y="427103"/>
            <a:ext cx="8001000" cy="43434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12">
            <a:extLst>
              <a:ext uri="{FF2B5EF4-FFF2-40B4-BE49-F238E27FC236}">
                <a16:creationId xmlns:a16="http://schemas.microsoft.com/office/drawing/2014/main" id="{B0FF3347-6133-43B0-ABBF-ED69D3DEFC58}"/>
              </a:ext>
            </a:extLst>
          </p:cNvPr>
          <p:cNvGrpSpPr/>
          <p:nvPr/>
        </p:nvGrpSpPr>
        <p:grpSpPr>
          <a:xfrm>
            <a:off x="5815253" y="3925791"/>
            <a:ext cx="1210222" cy="1210222"/>
            <a:chOff x="0" y="0"/>
            <a:chExt cx="6350000" cy="6350000"/>
          </a:xfrm>
        </p:grpSpPr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5B87F303-954A-4029-96BC-65EF23AF91CF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2E5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57723" y="4415685"/>
            <a:ext cx="1853857" cy="9201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732992">
            <a:off x="8338501" y="4115870"/>
            <a:ext cx="412415" cy="5353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382751" y="341430"/>
            <a:ext cx="1391822" cy="6263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3160" y="637211"/>
            <a:ext cx="302461" cy="3926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43480">
            <a:off x="-204800" y="4522581"/>
            <a:ext cx="1338382" cy="5531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812773" y="13115"/>
            <a:ext cx="1498807" cy="50123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966889" y="833516"/>
            <a:ext cx="1210222" cy="121022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2E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679541" y="1505494"/>
            <a:ext cx="1210222" cy="121022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2E5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69549" y="2834532"/>
            <a:ext cx="1210222" cy="121022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2E5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69136" y="2813956"/>
            <a:ext cx="1210222" cy="125137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2E5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2287455" y="1505494"/>
            <a:ext cx="1210222" cy="121022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2E5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481485">
            <a:off x="5164094" y="2772089"/>
            <a:ext cx="603029" cy="18241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571398" y="3097314"/>
            <a:ext cx="1882762" cy="1379123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146942" y="1521443"/>
            <a:ext cx="3094096" cy="1262579"/>
            <a:chOff x="1403530" y="0"/>
            <a:chExt cx="8250922" cy="3366876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2382173" flipH="1">
              <a:off x="8046376" y="2206721"/>
              <a:ext cx="1608076" cy="486443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4570375" y="0"/>
              <a:ext cx="3067206" cy="2549615"/>
            </a:xfrm>
            <a:prstGeom prst="rect">
              <a:avLst/>
            </a:prstGeom>
          </p:spPr>
        </p:pic>
        <p:sp>
          <p:nvSpPr>
            <p:cNvPr id="23" name="TextBox 23"/>
            <p:cNvSpPr txBox="1"/>
            <p:nvPr/>
          </p:nvSpPr>
          <p:spPr>
            <a:xfrm>
              <a:off x="1403530" y="2151330"/>
              <a:ext cx="5409442" cy="1215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3871"/>
                </a:lnSpc>
                <a:buClrTx/>
              </a:pPr>
              <a:r>
                <a:rPr lang="en-US" sz="2765" kern="1200">
                  <a:solidFill>
                    <a:srgbClr val="2C3B44"/>
                  </a:solidFill>
                  <a:latin typeface="Bakerie Bold Bold"/>
                  <a:ea typeface="+mn-ea"/>
                  <a:cs typeface="+mn-cs"/>
                </a:rPr>
                <a:t>a  book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840551" y="585397"/>
            <a:ext cx="3777627" cy="1871931"/>
            <a:chOff x="394655" y="1083201"/>
            <a:chExt cx="10073672" cy="4991816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5576441" flipH="1">
              <a:off x="2258890" y="5027757"/>
              <a:ext cx="1608076" cy="486443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394655" y="1174057"/>
              <a:ext cx="3992019" cy="2979044"/>
            </a:xfrm>
            <a:prstGeom prst="rect">
              <a:avLst/>
            </a:prstGeom>
          </p:spPr>
        </p:pic>
        <p:sp>
          <p:nvSpPr>
            <p:cNvPr id="27" name="TextBox 27"/>
            <p:cNvSpPr txBox="1"/>
            <p:nvPr/>
          </p:nvSpPr>
          <p:spPr>
            <a:xfrm>
              <a:off x="3802818" y="1083201"/>
              <a:ext cx="6665509" cy="12786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lnSpc>
                  <a:spcPts val="4081"/>
                </a:lnSpc>
                <a:buClrTx/>
              </a:pPr>
              <a:r>
                <a:rPr lang="en-US" sz="2915" kern="1200">
                  <a:solidFill>
                    <a:srgbClr val="2C3B44"/>
                  </a:solidFill>
                  <a:latin typeface="Bakerie Bold Bold"/>
                  <a:ea typeface="+mn-ea"/>
                  <a:cs typeface="+mn-cs"/>
                </a:rPr>
                <a:t>a pencil case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739016" y="1674988"/>
            <a:ext cx="2544772" cy="1035519"/>
            <a:chOff x="542338" y="579651"/>
            <a:chExt cx="6786056" cy="2761385"/>
          </a:xfrm>
        </p:grpSpPr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>
            <a:xfrm rot="2101021">
              <a:off x="542338" y="579651"/>
              <a:ext cx="2761385" cy="2761385"/>
            </a:xfrm>
            <a:prstGeom prst="rect">
              <a:avLst/>
            </a:prstGeom>
          </p:spPr>
        </p:pic>
        <p:sp>
          <p:nvSpPr>
            <p:cNvPr id="30" name="TextBox 30"/>
            <p:cNvSpPr txBox="1"/>
            <p:nvPr/>
          </p:nvSpPr>
          <p:spPr>
            <a:xfrm>
              <a:off x="3741086" y="904396"/>
              <a:ext cx="3587308" cy="1219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3941"/>
                </a:lnSpc>
                <a:buClrTx/>
              </a:pPr>
              <a:r>
                <a:rPr lang="en-US" sz="2815" kern="1200">
                  <a:solidFill>
                    <a:srgbClr val="2C3B44"/>
                  </a:solidFill>
                  <a:latin typeface="Bakerie Bold Bold"/>
                  <a:ea typeface="+mn-ea"/>
                  <a:cs typeface="+mn-cs"/>
                </a:rPr>
                <a:t>a pencil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752191" y="2893424"/>
            <a:ext cx="3177098" cy="827012"/>
            <a:chOff x="35131" y="0"/>
            <a:chExt cx="8472260" cy="2205366"/>
          </a:xfrm>
        </p:grpSpPr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-855093">
              <a:off x="35131" y="1190070"/>
              <a:ext cx="1608076" cy="486443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2249838" y="0"/>
              <a:ext cx="2901797" cy="2205366"/>
            </a:xfrm>
            <a:prstGeom prst="rect">
              <a:avLst/>
            </a:prstGeom>
          </p:spPr>
        </p:pic>
        <p:sp>
          <p:nvSpPr>
            <p:cNvPr id="34" name="TextBox 34"/>
            <p:cNvSpPr txBox="1"/>
            <p:nvPr/>
          </p:nvSpPr>
          <p:spPr>
            <a:xfrm>
              <a:off x="4602538" y="1065774"/>
              <a:ext cx="3904853" cy="1095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3548"/>
                </a:lnSpc>
                <a:buClrTx/>
              </a:pPr>
              <a:r>
                <a:rPr lang="en-US" sz="2534" kern="1200">
                  <a:solidFill>
                    <a:srgbClr val="2C3B44"/>
                  </a:solidFill>
                  <a:latin typeface="Bakerie Bold Bold"/>
                  <a:ea typeface="+mn-ea"/>
                  <a:cs typeface="+mn-cs"/>
                </a:rPr>
                <a:t>an eraser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334738" y="4264876"/>
            <a:ext cx="2727877" cy="505627"/>
            <a:chOff x="29814" y="552348"/>
            <a:chExt cx="7274337" cy="1348338"/>
          </a:xfrm>
        </p:grpSpPr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-9373307" flipH="1" flipV="1">
              <a:off x="29814" y="552348"/>
              <a:ext cx="1608076" cy="486443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 rot="-1739201">
              <a:off x="850278" y="988111"/>
              <a:ext cx="4256800" cy="691730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4078061" y="868780"/>
              <a:ext cx="3226090" cy="1031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3334"/>
                </a:lnSpc>
                <a:buClrTx/>
              </a:pPr>
              <a:r>
                <a:rPr lang="en-US" sz="2381" kern="1200">
                  <a:solidFill>
                    <a:srgbClr val="2C3B44"/>
                  </a:solidFill>
                  <a:latin typeface="Bakerie Bold Bold"/>
                  <a:ea typeface="+mn-ea"/>
                  <a:cs typeface="+mn-cs"/>
                </a:rPr>
                <a:t>a ruler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338582" y="2771761"/>
            <a:ext cx="1824684" cy="1786225"/>
            <a:chOff x="0" y="0"/>
            <a:chExt cx="4865824" cy="4763265"/>
          </a:xfrm>
        </p:grpSpPr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616463" flipH="1">
              <a:off x="3257748" y="1569904"/>
              <a:ext cx="1608076" cy="486443"/>
            </a:xfrm>
            <a:prstGeom prst="rect">
              <a:avLst/>
            </a:prstGeom>
          </p:spPr>
        </p:pic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>
              <a:fillRect/>
            </a:stretch>
          </p:blipFill>
          <p:spPr>
            <a:xfrm>
              <a:off x="788358" y="0"/>
              <a:ext cx="2973525" cy="3626250"/>
            </a:xfrm>
            <a:prstGeom prst="rect">
              <a:avLst/>
            </a:prstGeom>
          </p:spPr>
        </p:pic>
        <p:sp>
          <p:nvSpPr>
            <p:cNvPr id="42" name="TextBox 42"/>
            <p:cNvSpPr txBox="1"/>
            <p:nvPr/>
          </p:nvSpPr>
          <p:spPr>
            <a:xfrm>
              <a:off x="0" y="3547719"/>
              <a:ext cx="3227259" cy="1215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3871"/>
                </a:lnSpc>
                <a:buClrTx/>
              </a:pPr>
              <a:r>
                <a:rPr lang="en-US" sz="2765" kern="1200">
                  <a:solidFill>
                    <a:srgbClr val="2C3B44"/>
                  </a:solidFill>
                  <a:latin typeface="Bakerie Bold Bold"/>
                  <a:ea typeface="+mn-ea"/>
                  <a:cs typeface="+mn-cs"/>
                </a:rPr>
                <a:t>a  pen</a:t>
              </a:r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3571398" y="3498402"/>
            <a:ext cx="1973147" cy="561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4768"/>
              </a:lnSpc>
              <a:buClrTx/>
            </a:pPr>
            <a:r>
              <a:rPr lang="en-US" sz="3405" kern="1200" spc="85" dirty="0">
                <a:solidFill>
                  <a:srgbClr val="06050A"/>
                </a:solidFill>
                <a:latin typeface="More Sugar"/>
                <a:ea typeface="+mn-ea"/>
                <a:cs typeface="+mn-cs"/>
              </a:rPr>
              <a:t>I have….</a:t>
            </a:r>
          </a:p>
        </p:txBody>
      </p:sp>
    </p:spTree>
    <p:extLst>
      <p:ext uri="{BB962C8B-B14F-4D97-AF65-F5344CB8AC3E}">
        <p14:creationId xmlns:p14="http://schemas.microsoft.com/office/powerpoint/2010/main" val="326567464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33550"/>
            <a:ext cx="1854994" cy="292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/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 bwMode="auto">
          <a:xfrm>
            <a:off x="685800" y="819150"/>
            <a:ext cx="6366253" cy="322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2760"/>
            <a:ext cx="235744" cy="21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5630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3607594" y="2384823"/>
            <a:ext cx="2426494" cy="1697831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75035" y="2384823"/>
            <a:ext cx="2497931" cy="1697831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6729413" y="2294334"/>
            <a:ext cx="2315766" cy="1788319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263629"/>
            <a:ext cx="1306116" cy="7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867437" y="476071"/>
            <a:ext cx="7199709" cy="5847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I have a book.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87451" y="1830005"/>
            <a:ext cx="552449" cy="4641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</a:t>
            </a:r>
          </a:p>
        </p:txBody>
      </p:sp>
      <p:sp>
        <p:nvSpPr>
          <p:cNvPr id="15" name="Oval 14"/>
          <p:cNvSpPr/>
          <p:nvPr/>
        </p:nvSpPr>
        <p:spPr>
          <a:xfrm>
            <a:off x="4544507" y="1780310"/>
            <a:ext cx="552449" cy="4641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</a:t>
            </a:r>
          </a:p>
        </p:txBody>
      </p:sp>
      <p:sp>
        <p:nvSpPr>
          <p:cNvPr id="16" name="Oval 15"/>
          <p:cNvSpPr/>
          <p:nvPr/>
        </p:nvSpPr>
        <p:spPr>
          <a:xfrm>
            <a:off x="7681768" y="1756064"/>
            <a:ext cx="552449" cy="4641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470893" y="2432910"/>
            <a:ext cx="2062141" cy="1516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>
            <a:off x="3886200" y="2433986"/>
            <a:ext cx="1992127" cy="1528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/>
        </p:blipFill>
        <p:spPr>
          <a:xfrm>
            <a:off x="6780398" y="2353066"/>
            <a:ext cx="2088567" cy="16708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33DB26-8A3A-A82A-F6E9-06E1D413DD7A}"/>
              </a:ext>
            </a:extLst>
          </p:cNvPr>
          <p:cNvSpPr txBox="1"/>
          <p:nvPr/>
        </p:nvSpPr>
        <p:spPr>
          <a:xfrm>
            <a:off x="1774536" y="450859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Click to a, b or  c icon</a:t>
            </a:r>
          </a:p>
        </p:txBody>
      </p:sp>
    </p:spTree>
    <p:extLst>
      <p:ext uri="{BB962C8B-B14F-4D97-AF65-F5344CB8AC3E}">
        <p14:creationId xmlns:p14="http://schemas.microsoft.com/office/powerpoint/2010/main" val="294488969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3607594" y="2384823"/>
            <a:ext cx="2426494" cy="1697831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75035" y="2384823"/>
            <a:ext cx="2497931" cy="1697831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6729413" y="2294335"/>
            <a:ext cx="2315766" cy="1696640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263629"/>
            <a:ext cx="1306116" cy="7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810816" y="465535"/>
            <a:ext cx="7199709" cy="5847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/>
              <a:t>I have.....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44508" y="1830005"/>
            <a:ext cx="552449" cy="4641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</a:t>
            </a:r>
          </a:p>
        </p:txBody>
      </p:sp>
      <p:sp>
        <p:nvSpPr>
          <p:cNvPr id="15" name="Oval 14"/>
          <p:cNvSpPr/>
          <p:nvPr/>
        </p:nvSpPr>
        <p:spPr>
          <a:xfrm>
            <a:off x="1079788" y="1830005"/>
            <a:ext cx="552449" cy="4641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7681768" y="1756064"/>
            <a:ext cx="552449" cy="4641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>
            <a:off x="845198" y="2491805"/>
            <a:ext cx="1499170" cy="1499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/>
          <a:stretch/>
        </p:blipFill>
        <p:spPr>
          <a:xfrm>
            <a:off x="6947533" y="2429663"/>
            <a:ext cx="1879524" cy="14259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/>
          <a:stretch/>
        </p:blipFill>
        <p:spPr>
          <a:xfrm>
            <a:off x="4022039" y="2429663"/>
            <a:ext cx="1458301" cy="1526927"/>
          </a:xfrm>
          <a:prstGeom prst="rect">
            <a:avLst/>
          </a:prstGeom>
        </p:spPr>
      </p:pic>
      <p:pic>
        <p:nvPicPr>
          <p:cNvPr id="17" name="Track 78">
            <a:hlinkClick r:id="" action="ppaction://media"/>
            <a:extLst>
              <a:ext uri="{FF2B5EF4-FFF2-40B4-BE49-F238E27FC236}">
                <a16:creationId xmlns:a16="http://schemas.microsoft.com/office/drawing/2014/main" id="{E1DCE8D0-EFD3-4A65-97D1-02657D1D63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9" end="5458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29413" y="5547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0099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3607594" y="2384823"/>
            <a:ext cx="2426494" cy="1697831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75035" y="2384823"/>
            <a:ext cx="2497931" cy="1697831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6729413" y="2294334"/>
            <a:ext cx="2315766" cy="1788319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263629"/>
            <a:ext cx="1306116" cy="7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867437" y="476071"/>
            <a:ext cx="7199709" cy="5847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/>
              <a:t>have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/ a/ I/ pencil.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87451" y="1830005"/>
            <a:ext cx="552449" cy="4641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</a:t>
            </a:r>
          </a:p>
        </p:txBody>
      </p:sp>
      <p:sp>
        <p:nvSpPr>
          <p:cNvPr id="15" name="Oval 14"/>
          <p:cNvSpPr/>
          <p:nvPr/>
        </p:nvSpPr>
        <p:spPr>
          <a:xfrm>
            <a:off x="4544507" y="1780310"/>
            <a:ext cx="552449" cy="4641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</a:t>
            </a:r>
          </a:p>
        </p:txBody>
      </p:sp>
      <p:sp>
        <p:nvSpPr>
          <p:cNvPr id="16" name="Oval 15"/>
          <p:cNvSpPr/>
          <p:nvPr/>
        </p:nvSpPr>
        <p:spPr>
          <a:xfrm>
            <a:off x="7681768" y="1756064"/>
            <a:ext cx="552449" cy="4641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BF9C64-3423-4837-85FB-FD1F9A69567B}"/>
              </a:ext>
            </a:extLst>
          </p:cNvPr>
          <p:cNvSpPr txBox="1"/>
          <p:nvPr/>
        </p:nvSpPr>
        <p:spPr>
          <a:xfrm>
            <a:off x="515471" y="2588328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I have a pencil</a:t>
            </a:r>
            <a:r>
              <a:rPr lang="en-US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87288F-475C-4E4F-AE82-9FE60F584053}"/>
              </a:ext>
            </a:extLst>
          </p:cNvPr>
          <p:cNvSpPr txBox="1"/>
          <p:nvPr/>
        </p:nvSpPr>
        <p:spPr>
          <a:xfrm>
            <a:off x="3900488" y="2633573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I a have pencil</a:t>
            </a:r>
            <a:r>
              <a:rPr lang="en-US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95EEFB-80EA-465A-A4CD-BB91885D634A}"/>
              </a:ext>
            </a:extLst>
          </p:cNvPr>
          <p:cNvSpPr txBox="1"/>
          <p:nvPr/>
        </p:nvSpPr>
        <p:spPr>
          <a:xfrm>
            <a:off x="7000346" y="2384823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I a have  pencil</a:t>
            </a:r>
            <a:r>
              <a:rPr lang="en-US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BB2DA0-B991-4671-B06A-D9F119BFD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-457099"/>
            <a:ext cx="2207560" cy="220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2623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3607594" y="2384823"/>
            <a:ext cx="2426494" cy="1697831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75035" y="2384823"/>
            <a:ext cx="2497931" cy="1697831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6729413" y="2294335"/>
            <a:ext cx="2315766" cy="1696640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263629"/>
            <a:ext cx="1306116" cy="7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175288" y="263854"/>
            <a:ext cx="2941206" cy="147007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44508" y="1830005"/>
            <a:ext cx="552449" cy="4641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</a:t>
            </a:r>
          </a:p>
        </p:txBody>
      </p:sp>
      <p:sp>
        <p:nvSpPr>
          <p:cNvPr id="15" name="Oval 14"/>
          <p:cNvSpPr/>
          <p:nvPr/>
        </p:nvSpPr>
        <p:spPr>
          <a:xfrm>
            <a:off x="1079788" y="1830005"/>
            <a:ext cx="552449" cy="4641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7681768" y="1756064"/>
            <a:ext cx="552449" cy="4641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</a:t>
            </a:r>
          </a:p>
        </p:txBody>
      </p:sp>
      <p:pic>
        <p:nvPicPr>
          <p:cNvPr id="18" name="Track 77">
            <a:hlinkClick r:id="" action="ppaction://media"/>
            <a:extLst>
              <a:ext uri="{FF2B5EF4-FFF2-40B4-BE49-F238E27FC236}">
                <a16:creationId xmlns:a16="http://schemas.microsoft.com/office/drawing/2014/main" id="{CA8A026C-5B2F-467A-A0D8-FB92408C93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0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02482" y="439765"/>
            <a:ext cx="1118250" cy="11182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097958C-1A0D-480F-8DE9-7F5D3A492901}"/>
              </a:ext>
            </a:extLst>
          </p:cNvPr>
          <p:cNvSpPr txBox="1"/>
          <p:nvPr/>
        </p:nvSpPr>
        <p:spPr>
          <a:xfrm>
            <a:off x="3925888" y="2633573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I have a ruler</a:t>
            </a:r>
            <a:r>
              <a:rPr lang="en-US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F9FB58-4FAB-446B-9527-8237DB318229}"/>
              </a:ext>
            </a:extLst>
          </p:cNvPr>
          <p:cNvSpPr txBox="1"/>
          <p:nvPr/>
        </p:nvSpPr>
        <p:spPr>
          <a:xfrm>
            <a:off x="562571" y="2633573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I have a pencil</a:t>
            </a:r>
            <a:r>
              <a:rPr lang="en-US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2B1FF8-DF7B-4158-9297-4AE0334041FA}"/>
              </a:ext>
            </a:extLst>
          </p:cNvPr>
          <p:cNvSpPr txBox="1"/>
          <p:nvPr/>
        </p:nvSpPr>
        <p:spPr>
          <a:xfrm>
            <a:off x="6868716" y="2571750"/>
            <a:ext cx="219789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I have a notebook.</a:t>
            </a:r>
            <a:r>
              <a:rPr lang="en-US"/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1CB9FC1-685F-4ACB-9A1C-F15A1B8F8B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8992" y="0"/>
            <a:ext cx="1857868" cy="185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6324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3607594" y="2384823"/>
            <a:ext cx="2426494" cy="1697831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75035" y="2384823"/>
            <a:ext cx="2497931" cy="1697831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6729413" y="2294335"/>
            <a:ext cx="2315766" cy="1696640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263629"/>
            <a:ext cx="1306116" cy="7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810816" y="465535"/>
            <a:ext cx="7199709" cy="5847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/>
              <a:t>I have.....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44508" y="1830005"/>
            <a:ext cx="552449" cy="4641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</a:t>
            </a:r>
          </a:p>
        </p:txBody>
      </p:sp>
      <p:sp>
        <p:nvSpPr>
          <p:cNvPr id="15" name="Oval 14"/>
          <p:cNvSpPr/>
          <p:nvPr/>
        </p:nvSpPr>
        <p:spPr>
          <a:xfrm>
            <a:off x="1079788" y="1830005"/>
            <a:ext cx="552449" cy="4641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7681768" y="1756064"/>
            <a:ext cx="552449" cy="46412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>
            <a:off x="845198" y="2491805"/>
            <a:ext cx="1499170" cy="1499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/>
          <a:stretch/>
        </p:blipFill>
        <p:spPr>
          <a:xfrm>
            <a:off x="4022039" y="2463976"/>
            <a:ext cx="1458301" cy="1458301"/>
          </a:xfrm>
          <a:prstGeom prst="rect">
            <a:avLst/>
          </a:prstGeom>
        </p:spPr>
      </p:pic>
      <p:pic>
        <p:nvPicPr>
          <p:cNvPr id="17" name="Track 78">
            <a:hlinkClick r:id="" action="ppaction://media"/>
            <a:extLst>
              <a:ext uri="{FF2B5EF4-FFF2-40B4-BE49-F238E27FC236}">
                <a16:creationId xmlns:a16="http://schemas.microsoft.com/office/drawing/2014/main" id="{E1DCE8D0-EFD3-4A65-97D1-02657D1D63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70" end="1135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04125" y="391391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6E5EDC-D1A5-4BC8-A461-EC933410BE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/>
        </p:blipFill>
        <p:spPr>
          <a:xfrm>
            <a:off x="6868716" y="2440483"/>
            <a:ext cx="2062141" cy="151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9899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2" name="Google Shape;1482;p48"/>
          <p:cNvGrpSpPr/>
          <p:nvPr/>
        </p:nvGrpSpPr>
        <p:grpSpPr>
          <a:xfrm>
            <a:off x="1742818" y="32871"/>
            <a:ext cx="3028592" cy="4316028"/>
            <a:chOff x="3079418" y="2910538"/>
            <a:chExt cx="1180737" cy="1682662"/>
          </a:xfrm>
        </p:grpSpPr>
        <p:sp>
          <p:nvSpPr>
            <p:cNvPr id="1483" name="Google Shape;1483;p48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6" name="Google Shape;1486;p48"/>
          <p:cNvSpPr/>
          <p:nvPr/>
        </p:nvSpPr>
        <p:spPr>
          <a:xfrm>
            <a:off x="6554031" y="123582"/>
            <a:ext cx="401242" cy="416592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rgbClr val="FFE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48"/>
          <p:cNvSpPr/>
          <p:nvPr/>
        </p:nvSpPr>
        <p:spPr>
          <a:xfrm>
            <a:off x="5084036" y="1998047"/>
            <a:ext cx="107410" cy="110088"/>
          </a:xfrm>
          <a:custGeom>
            <a:avLst/>
            <a:gdLst/>
            <a:ahLst/>
            <a:cxnLst/>
            <a:rect l="l" t="t" r="r" b="b"/>
            <a:pathLst>
              <a:path w="2573" h="2637" extrusionOk="0">
                <a:moveTo>
                  <a:pt x="849" y="1"/>
                </a:moveTo>
                <a:lnTo>
                  <a:pt x="792" y="922"/>
                </a:lnTo>
                <a:lnTo>
                  <a:pt x="0" y="1397"/>
                </a:lnTo>
                <a:lnTo>
                  <a:pt x="859" y="1738"/>
                </a:lnTo>
                <a:lnTo>
                  <a:pt x="1065" y="2636"/>
                </a:lnTo>
                <a:lnTo>
                  <a:pt x="1654" y="1924"/>
                </a:lnTo>
                <a:lnTo>
                  <a:pt x="2573" y="2005"/>
                </a:lnTo>
                <a:lnTo>
                  <a:pt x="2573" y="2005"/>
                </a:lnTo>
                <a:lnTo>
                  <a:pt x="2078" y="1227"/>
                </a:lnTo>
                <a:lnTo>
                  <a:pt x="2439" y="378"/>
                </a:lnTo>
                <a:lnTo>
                  <a:pt x="1546" y="609"/>
                </a:lnTo>
                <a:lnTo>
                  <a:pt x="849" y="1"/>
                </a:lnTo>
                <a:close/>
              </a:path>
            </a:pathLst>
          </a:custGeom>
          <a:solidFill>
            <a:srgbClr val="E590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8" name="Google Shape;1488;p48"/>
          <p:cNvGrpSpPr/>
          <p:nvPr/>
        </p:nvGrpSpPr>
        <p:grpSpPr>
          <a:xfrm>
            <a:off x="2545955" y="2127312"/>
            <a:ext cx="2645591" cy="852354"/>
            <a:chOff x="4566208" y="1958250"/>
            <a:chExt cx="4266394" cy="1374543"/>
          </a:xfrm>
        </p:grpSpPr>
        <p:sp>
          <p:nvSpPr>
            <p:cNvPr id="1489" name="Google Shape;1489;p48"/>
            <p:cNvSpPr/>
            <p:nvPr/>
          </p:nvSpPr>
          <p:spPr>
            <a:xfrm>
              <a:off x="5353712" y="1958250"/>
              <a:ext cx="3478890" cy="781951"/>
            </a:xfrm>
            <a:custGeom>
              <a:avLst/>
              <a:gdLst/>
              <a:ahLst/>
              <a:cxnLst/>
              <a:rect l="l" t="t" r="r" b="b"/>
              <a:pathLst>
                <a:path w="51675" h="11615" extrusionOk="0">
                  <a:moveTo>
                    <a:pt x="51357" y="0"/>
                  </a:moveTo>
                  <a:lnTo>
                    <a:pt x="51119" y="84"/>
                  </a:lnTo>
                  <a:cubicBezTo>
                    <a:pt x="51200" y="327"/>
                    <a:pt x="51266" y="565"/>
                    <a:pt x="51317" y="795"/>
                  </a:cubicBezTo>
                  <a:lnTo>
                    <a:pt x="51564" y="742"/>
                  </a:lnTo>
                  <a:cubicBezTo>
                    <a:pt x="51514" y="504"/>
                    <a:pt x="51443" y="254"/>
                    <a:pt x="51357" y="0"/>
                  </a:cubicBezTo>
                  <a:close/>
                  <a:moveTo>
                    <a:pt x="51667" y="1506"/>
                  </a:moveTo>
                  <a:lnTo>
                    <a:pt x="51414" y="1520"/>
                  </a:lnTo>
                  <a:cubicBezTo>
                    <a:pt x="51420" y="1603"/>
                    <a:pt x="51423" y="1687"/>
                    <a:pt x="51423" y="1770"/>
                  </a:cubicBezTo>
                  <a:cubicBezTo>
                    <a:pt x="51423" y="1927"/>
                    <a:pt x="51414" y="2091"/>
                    <a:pt x="51397" y="2251"/>
                  </a:cubicBezTo>
                  <a:lnTo>
                    <a:pt x="51647" y="2278"/>
                  </a:lnTo>
                  <a:cubicBezTo>
                    <a:pt x="51667" y="2108"/>
                    <a:pt x="51674" y="1938"/>
                    <a:pt x="51674" y="1770"/>
                  </a:cubicBezTo>
                  <a:cubicBezTo>
                    <a:pt x="51674" y="1680"/>
                    <a:pt x="51674" y="1594"/>
                    <a:pt x="51667" y="1506"/>
                  </a:cubicBezTo>
                  <a:close/>
                  <a:moveTo>
                    <a:pt x="51263" y="2973"/>
                  </a:moveTo>
                  <a:cubicBezTo>
                    <a:pt x="51203" y="3204"/>
                    <a:pt x="51126" y="3441"/>
                    <a:pt x="51029" y="3671"/>
                  </a:cubicBezTo>
                  <a:lnTo>
                    <a:pt x="51263" y="3768"/>
                  </a:lnTo>
                  <a:cubicBezTo>
                    <a:pt x="51363" y="3524"/>
                    <a:pt x="51446" y="3281"/>
                    <a:pt x="51507" y="3037"/>
                  </a:cubicBezTo>
                  <a:lnTo>
                    <a:pt x="51263" y="2973"/>
                  </a:lnTo>
                  <a:close/>
                  <a:moveTo>
                    <a:pt x="50705" y="4332"/>
                  </a:moveTo>
                  <a:cubicBezTo>
                    <a:pt x="50585" y="4546"/>
                    <a:pt x="50452" y="4753"/>
                    <a:pt x="50307" y="4954"/>
                  </a:cubicBezTo>
                  <a:lnTo>
                    <a:pt x="50512" y="5101"/>
                  </a:lnTo>
                  <a:cubicBezTo>
                    <a:pt x="50662" y="4893"/>
                    <a:pt x="50802" y="4676"/>
                    <a:pt x="50925" y="4456"/>
                  </a:cubicBezTo>
                  <a:lnTo>
                    <a:pt x="50705" y="4332"/>
                  </a:lnTo>
                  <a:close/>
                  <a:moveTo>
                    <a:pt x="49837" y="5525"/>
                  </a:moveTo>
                  <a:lnTo>
                    <a:pt x="49817" y="5548"/>
                  </a:lnTo>
                  <a:cubicBezTo>
                    <a:pt x="49656" y="5718"/>
                    <a:pt x="49486" y="5886"/>
                    <a:pt x="49309" y="6043"/>
                  </a:cubicBezTo>
                  <a:lnTo>
                    <a:pt x="49479" y="6233"/>
                  </a:lnTo>
                  <a:cubicBezTo>
                    <a:pt x="49660" y="6069"/>
                    <a:pt x="49837" y="5896"/>
                    <a:pt x="50000" y="5718"/>
                  </a:cubicBezTo>
                  <a:lnTo>
                    <a:pt x="50024" y="5695"/>
                  </a:lnTo>
                  <a:lnTo>
                    <a:pt x="49837" y="5525"/>
                  </a:lnTo>
                  <a:close/>
                  <a:moveTo>
                    <a:pt x="48734" y="6510"/>
                  </a:moveTo>
                  <a:cubicBezTo>
                    <a:pt x="48540" y="6657"/>
                    <a:pt x="48334" y="6797"/>
                    <a:pt x="48123" y="6931"/>
                  </a:cubicBezTo>
                  <a:lnTo>
                    <a:pt x="48257" y="7145"/>
                  </a:lnTo>
                  <a:cubicBezTo>
                    <a:pt x="48474" y="7008"/>
                    <a:pt x="48688" y="6861"/>
                    <a:pt x="48884" y="6714"/>
                  </a:cubicBezTo>
                  <a:lnTo>
                    <a:pt x="48734" y="6510"/>
                  </a:lnTo>
                  <a:close/>
                  <a:moveTo>
                    <a:pt x="14177" y="7028"/>
                  </a:moveTo>
                  <a:lnTo>
                    <a:pt x="14173" y="7282"/>
                  </a:lnTo>
                  <a:cubicBezTo>
                    <a:pt x="14424" y="7286"/>
                    <a:pt x="14674" y="7289"/>
                    <a:pt x="14925" y="7298"/>
                  </a:cubicBezTo>
                  <a:lnTo>
                    <a:pt x="14931" y="7045"/>
                  </a:lnTo>
                  <a:cubicBezTo>
                    <a:pt x="14681" y="7038"/>
                    <a:pt x="14430" y="7031"/>
                    <a:pt x="14177" y="7028"/>
                  </a:cubicBezTo>
                  <a:close/>
                  <a:moveTo>
                    <a:pt x="13422" y="7031"/>
                  </a:moveTo>
                  <a:cubicBezTo>
                    <a:pt x="13168" y="7035"/>
                    <a:pt x="12918" y="7045"/>
                    <a:pt x="12664" y="7055"/>
                  </a:cubicBezTo>
                  <a:lnTo>
                    <a:pt x="12677" y="7306"/>
                  </a:lnTo>
                  <a:cubicBezTo>
                    <a:pt x="12924" y="7295"/>
                    <a:pt x="13175" y="7289"/>
                    <a:pt x="13425" y="7286"/>
                  </a:cubicBezTo>
                  <a:lnTo>
                    <a:pt x="13422" y="7031"/>
                  </a:lnTo>
                  <a:close/>
                  <a:moveTo>
                    <a:pt x="15687" y="7075"/>
                  </a:moveTo>
                  <a:lnTo>
                    <a:pt x="15676" y="7326"/>
                  </a:lnTo>
                  <a:cubicBezTo>
                    <a:pt x="15924" y="7338"/>
                    <a:pt x="16174" y="7352"/>
                    <a:pt x="16425" y="7369"/>
                  </a:cubicBezTo>
                  <a:lnTo>
                    <a:pt x="16442" y="7118"/>
                  </a:lnTo>
                  <a:cubicBezTo>
                    <a:pt x="16191" y="7101"/>
                    <a:pt x="15941" y="7085"/>
                    <a:pt x="15687" y="7075"/>
                  </a:cubicBezTo>
                  <a:close/>
                  <a:moveTo>
                    <a:pt x="11908" y="7095"/>
                  </a:moveTo>
                  <a:cubicBezTo>
                    <a:pt x="11658" y="7112"/>
                    <a:pt x="11407" y="7132"/>
                    <a:pt x="11157" y="7155"/>
                  </a:cubicBezTo>
                  <a:lnTo>
                    <a:pt x="11181" y="7409"/>
                  </a:lnTo>
                  <a:cubicBezTo>
                    <a:pt x="11428" y="7386"/>
                    <a:pt x="11678" y="7366"/>
                    <a:pt x="11925" y="7349"/>
                  </a:cubicBezTo>
                  <a:lnTo>
                    <a:pt x="11908" y="7095"/>
                  </a:lnTo>
                  <a:close/>
                  <a:moveTo>
                    <a:pt x="17193" y="7172"/>
                  </a:moveTo>
                  <a:lnTo>
                    <a:pt x="17173" y="7426"/>
                  </a:lnTo>
                  <a:cubicBezTo>
                    <a:pt x="17424" y="7446"/>
                    <a:pt x="17674" y="7469"/>
                    <a:pt x="17921" y="7492"/>
                  </a:cubicBezTo>
                  <a:lnTo>
                    <a:pt x="17948" y="7241"/>
                  </a:lnTo>
                  <a:cubicBezTo>
                    <a:pt x="17697" y="7215"/>
                    <a:pt x="17447" y="7195"/>
                    <a:pt x="17193" y="7172"/>
                  </a:cubicBezTo>
                  <a:close/>
                  <a:moveTo>
                    <a:pt x="10402" y="7235"/>
                  </a:moveTo>
                  <a:cubicBezTo>
                    <a:pt x="10152" y="7269"/>
                    <a:pt x="9904" y="7302"/>
                    <a:pt x="9654" y="7338"/>
                  </a:cubicBezTo>
                  <a:lnTo>
                    <a:pt x="9691" y="7589"/>
                  </a:lnTo>
                  <a:cubicBezTo>
                    <a:pt x="9938" y="7553"/>
                    <a:pt x="10185" y="7519"/>
                    <a:pt x="10436" y="7489"/>
                  </a:cubicBezTo>
                  <a:lnTo>
                    <a:pt x="10402" y="7235"/>
                  </a:lnTo>
                  <a:close/>
                  <a:moveTo>
                    <a:pt x="18696" y="7318"/>
                  </a:moveTo>
                  <a:lnTo>
                    <a:pt x="18670" y="7573"/>
                  </a:lnTo>
                  <a:cubicBezTo>
                    <a:pt x="18920" y="7599"/>
                    <a:pt x="19167" y="7629"/>
                    <a:pt x="19414" y="7659"/>
                  </a:cubicBezTo>
                  <a:lnTo>
                    <a:pt x="19448" y="7409"/>
                  </a:lnTo>
                  <a:cubicBezTo>
                    <a:pt x="19197" y="7375"/>
                    <a:pt x="18947" y="7349"/>
                    <a:pt x="18696" y="7318"/>
                  </a:cubicBezTo>
                  <a:close/>
                  <a:moveTo>
                    <a:pt x="8906" y="7462"/>
                  </a:moveTo>
                  <a:cubicBezTo>
                    <a:pt x="8659" y="7509"/>
                    <a:pt x="8412" y="7556"/>
                    <a:pt x="8165" y="7609"/>
                  </a:cubicBezTo>
                  <a:lnTo>
                    <a:pt x="8215" y="7856"/>
                  </a:lnTo>
                  <a:cubicBezTo>
                    <a:pt x="8461" y="7807"/>
                    <a:pt x="8706" y="7756"/>
                    <a:pt x="8953" y="7713"/>
                  </a:cubicBezTo>
                  <a:lnTo>
                    <a:pt x="8906" y="7462"/>
                  </a:lnTo>
                  <a:close/>
                  <a:moveTo>
                    <a:pt x="20196" y="7506"/>
                  </a:moveTo>
                  <a:lnTo>
                    <a:pt x="20162" y="7756"/>
                  </a:lnTo>
                  <a:cubicBezTo>
                    <a:pt x="20410" y="7790"/>
                    <a:pt x="20657" y="7823"/>
                    <a:pt x="20907" y="7860"/>
                  </a:cubicBezTo>
                  <a:lnTo>
                    <a:pt x="20941" y="7609"/>
                  </a:lnTo>
                  <a:cubicBezTo>
                    <a:pt x="20694" y="7573"/>
                    <a:pt x="20443" y="7539"/>
                    <a:pt x="20196" y="7506"/>
                  </a:cubicBezTo>
                  <a:close/>
                  <a:moveTo>
                    <a:pt x="47478" y="7309"/>
                  </a:moveTo>
                  <a:cubicBezTo>
                    <a:pt x="47268" y="7422"/>
                    <a:pt x="47045" y="7536"/>
                    <a:pt x="46814" y="7646"/>
                  </a:cubicBezTo>
                  <a:lnTo>
                    <a:pt x="46920" y="7873"/>
                  </a:lnTo>
                  <a:cubicBezTo>
                    <a:pt x="47154" y="7763"/>
                    <a:pt x="47385" y="7646"/>
                    <a:pt x="47599" y="7529"/>
                  </a:cubicBezTo>
                  <a:lnTo>
                    <a:pt x="47478" y="7309"/>
                  </a:lnTo>
                  <a:close/>
                  <a:moveTo>
                    <a:pt x="21689" y="7719"/>
                  </a:moveTo>
                  <a:lnTo>
                    <a:pt x="21648" y="7970"/>
                  </a:lnTo>
                  <a:cubicBezTo>
                    <a:pt x="21899" y="8007"/>
                    <a:pt x="22146" y="8047"/>
                    <a:pt x="22394" y="8083"/>
                  </a:cubicBezTo>
                  <a:lnTo>
                    <a:pt x="22434" y="7836"/>
                  </a:lnTo>
                  <a:cubicBezTo>
                    <a:pt x="22186" y="7796"/>
                    <a:pt x="21936" y="7756"/>
                    <a:pt x="21689" y="7719"/>
                  </a:cubicBezTo>
                  <a:close/>
                  <a:moveTo>
                    <a:pt x="7426" y="7779"/>
                  </a:moveTo>
                  <a:cubicBezTo>
                    <a:pt x="7179" y="7840"/>
                    <a:pt x="6935" y="7907"/>
                    <a:pt x="6695" y="7973"/>
                  </a:cubicBezTo>
                  <a:lnTo>
                    <a:pt x="6762" y="8217"/>
                  </a:lnTo>
                  <a:cubicBezTo>
                    <a:pt x="7002" y="8151"/>
                    <a:pt x="7243" y="8087"/>
                    <a:pt x="7487" y="8027"/>
                  </a:cubicBezTo>
                  <a:lnTo>
                    <a:pt x="7426" y="7779"/>
                  </a:lnTo>
                  <a:close/>
                  <a:moveTo>
                    <a:pt x="23179" y="7957"/>
                  </a:moveTo>
                  <a:lnTo>
                    <a:pt x="23139" y="8203"/>
                  </a:lnTo>
                  <a:lnTo>
                    <a:pt x="23880" y="8328"/>
                  </a:lnTo>
                  <a:lnTo>
                    <a:pt x="23920" y="8077"/>
                  </a:lnTo>
                  <a:lnTo>
                    <a:pt x="23179" y="7957"/>
                  </a:lnTo>
                  <a:close/>
                  <a:moveTo>
                    <a:pt x="46129" y="7947"/>
                  </a:moveTo>
                  <a:lnTo>
                    <a:pt x="46006" y="7997"/>
                  </a:lnTo>
                  <a:cubicBezTo>
                    <a:pt x="45815" y="8077"/>
                    <a:pt x="45625" y="8151"/>
                    <a:pt x="45434" y="8220"/>
                  </a:cubicBezTo>
                  <a:lnTo>
                    <a:pt x="45521" y="8458"/>
                  </a:lnTo>
                  <a:cubicBezTo>
                    <a:pt x="45715" y="8388"/>
                    <a:pt x="45909" y="8311"/>
                    <a:pt x="46103" y="8234"/>
                  </a:cubicBezTo>
                  <a:lnTo>
                    <a:pt x="46226" y="8180"/>
                  </a:lnTo>
                  <a:lnTo>
                    <a:pt x="46129" y="7947"/>
                  </a:lnTo>
                  <a:close/>
                  <a:moveTo>
                    <a:pt x="24665" y="8203"/>
                  </a:moveTo>
                  <a:lnTo>
                    <a:pt x="24622" y="8454"/>
                  </a:lnTo>
                  <a:lnTo>
                    <a:pt x="25363" y="8578"/>
                  </a:lnTo>
                  <a:lnTo>
                    <a:pt x="25407" y="8328"/>
                  </a:lnTo>
                  <a:lnTo>
                    <a:pt x="24665" y="8203"/>
                  </a:lnTo>
                  <a:close/>
                  <a:moveTo>
                    <a:pt x="5967" y="8194"/>
                  </a:moveTo>
                  <a:cubicBezTo>
                    <a:pt x="5726" y="8271"/>
                    <a:pt x="5489" y="8354"/>
                    <a:pt x="5252" y="8438"/>
                  </a:cubicBezTo>
                  <a:lnTo>
                    <a:pt x="5335" y="8675"/>
                  </a:lnTo>
                  <a:cubicBezTo>
                    <a:pt x="5572" y="8591"/>
                    <a:pt x="5806" y="8511"/>
                    <a:pt x="6047" y="8434"/>
                  </a:cubicBezTo>
                  <a:lnTo>
                    <a:pt x="5967" y="8194"/>
                  </a:lnTo>
                  <a:close/>
                  <a:moveTo>
                    <a:pt x="26148" y="8454"/>
                  </a:moveTo>
                  <a:lnTo>
                    <a:pt x="26108" y="8704"/>
                  </a:lnTo>
                  <a:lnTo>
                    <a:pt x="26850" y="8829"/>
                  </a:lnTo>
                  <a:lnTo>
                    <a:pt x="26893" y="8578"/>
                  </a:lnTo>
                  <a:lnTo>
                    <a:pt x="26148" y="8454"/>
                  </a:lnTo>
                  <a:close/>
                  <a:moveTo>
                    <a:pt x="44726" y="8468"/>
                  </a:moveTo>
                  <a:cubicBezTo>
                    <a:pt x="44489" y="8544"/>
                    <a:pt x="44252" y="8618"/>
                    <a:pt x="44011" y="8684"/>
                  </a:cubicBezTo>
                  <a:lnTo>
                    <a:pt x="44082" y="8929"/>
                  </a:lnTo>
                  <a:cubicBezTo>
                    <a:pt x="44325" y="8858"/>
                    <a:pt x="44566" y="8785"/>
                    <a:pt x="44806" y="8708"/>
                  </a:cubicBezTo>
                  <a:lnTo>
                    <a:pt x="44726" y="8468"/>
                  </a:lnTo>
                  <a:close/>
                  <a:moveTo>
                    <a:pt x="27634" y="8701"/>
                  </a:moveTo>
                  <a:lnTo>
                    <a:pt x="27594" y="8952"/>
                  </a:lnTo>
                  <a:cubicBezTo>
                    <a:pt x="27841" y="8992"/>
                    <a:pt x="28089" y="9032"/>
                    <a:pt x="28339" y="9072"/>
                  </a:cubicBezTo>
                  <a:lnTo>
                    <a:pt x="28379" y="8822"/>
                  </a:lnTo>
                  <a:cubicBezTo>
                    <a:pt x="28129" y="8781"/>
                    <a:pt x="27881" y="8741"/>
                    <a:pt x="27634" y="8701"/>
                  </a:cubicBezTo>
                  <a:close/>
                  <a:moveTo>
                    <a:pt x="4544" y="8712"/>
                  </a:moveTo>
                  <a:cubicBezTo>
                    <a:pt x="4310" y="8805"/>
                    <a:pt x="4076" y="8905"/>
                    <a:pt x="3846" y="9009"/>
                  </a:cubicBezTo>
                  <a:lnTo>
                    <a:pt x="3952" y="9239"/>
                  </a:lnTo>
                  <a:cubicBezTo>
                    <a:pt x="4180" y="9139"/>
                    <a:pt x="4407" y="9039"/>
                    <a:pt x="4638" y="8945"/>
                  </a:cubicBezTo>
                  <a:lnTo>
                    <a:pt x="4544" y="8712"/>
                  </a:lnTo>
                  <a:close/>
                  <a:moveTo>
                    <a:pt x="29121" y="8935"/>
                  </a:moveTo>
                  <a:lnTo>
                    <a:pt x="29084" y="9185"/>
                  </a:lnTo>
                  <a:cubicBezTo>
                    <a:pt x="29331" y="9222"/>
                    <a:pt x="29582" y="9259"/>
                    <a:pt x="29829" y="9296"/>
                  </a:cubicBezTo>
                  <a:lnTo>
                    <a:pt x="29865" y="9045"/>
                  </a:lnTo>
                  <a:cubicBezTo>
                    <a:pt x="29618" y="9009"/>
                    <a:pt x="29368" y="8975"/>
                    <a:pt x="29121" y="8935"/>
                  </a:cubicBezTo>
                  <a:close/>
                  <a:moveTo>
                    <a:pt x="43287" y="8878"/>
                  </a:moveTo>
                  <a:cubicBezTo>
                    <a:pt x="43046" y="8939"/>
                    <a:pt x="42802" y="8995"/>
                    <a:pt x="42559" y="9045"/>
                  </a:cubicBezTo>
                  <a:lnTo>
                    <a:pt x="42612" y="9296"/>
                  </a:lnTo>
                  <a:cubicBezTo>
                    <a:pt x="42859" y="9242"/>
                    <a:pt x="43103" y="9185"/>
                    <a:pt x="43350" y="9125"/>
                  </a:cubicBezTo>
                  <a:lnTo>
                    <a:pt x="43287" y="8878"/>
                  </a:lnTo>
                  <a:close/>
                  <a:moveTo>
                    <a:pt x="30611" y="9149"/>
                  </a:moveTo>
                  <a:lnTo>
                    <a:pt x="30577" y="9400"/>
                  </a:lnTo>
                  <a:cubicBezTo>
                    <a:pt x="30824" y="9433"/>
                    <a:pt x="31075" y="9463"/>
                    <a:pt x="31325" y="9493"/>
                  </a:cubicBezTo>
                  <a:lnTo>
                    <a:pt x="31356" y="9242"/>
                  </a:lnTo>
                  <a:cubicBezTo>
                    <a:pt x="31108" y="9213"/>
                    <a:pt x="30858" y="9182"/>
                    <a:pt x="30611" y="9149"/>
                  </a:cubicBezTo>
                  <a:close/>
                  <a:moveTo>
                    <a:pt x="41824" y="9193"/>
                  </a:moveTo>
                  <a:cubicBezTo>
                    <a:pt x="41577" y="9236"/>
                    <a:pt x="41333" y="9276"/>
                    <a:pt x="41082" y="9313"/>
                  </a:cubicBezTo>
                  <a:lnTo>
                    <a:pt x="41122" y="9563"/>
                  </a:lnTo>
                  <a:cubicBezTo>
                    <a:pt x="41369" y="9526"/>
                    <a:pt x="41620" y="9483"/>
                    <a:pt x="41867" y="9440"/>
                  </a:cubicBezTo>
                  <a:lnTo>
                    <a:pt x="41824" y="9193"/>
                  </a:lnTo>
                  <a:close/>
                  <a:moveTo>
                    <a:pt x="32104" y="9330"/>
                  </a:moveTo>
                  <a:lnTo>
                    <a:pt x="32074" y="9580"/>
                  </a:lnTo>
                  <a:cubicBezTo>
                    <a:pt x="32324" y="9606"/>
                    <a:pt x="32575" y="9634"/>
                    <a:pt x="32825" y="9657"/>
                  </a:cubicBezTo>
                  <a:lnTo>
                    <a:pt x="32848" y="9406"/>
                  </a:lnTo>
                  <a:cubicBezTo>
                    <a:pt x="32601" y="9383"/>
                    <a:pt x="32350" y="9356"/>
                    <a:pt x="32104" y="9330"/>
                  </a:cubicBezTo>
                  <a:close/>
                  <a:moveTo>
                    <a:pt x="40340" y="9410"/>
                  </a:moveTo>
                  <a:cubicBezTo>
                    <a:pt x="40094" y="9440"/>
                    <a:pt x="39846" y="9463"/>
                    <a:pt x="39596" y="9486"/>
                  </a:cubicBezTo>
                  <a:lnTo>
                    <a:pt x="39619" y="9737"/>
                  </a:lnTo>
                  <a:cubicBezTo>
                    <a:pt x="39870" y="9717"/>
                    <a:pt x="40120" y="9691"/>
                    <a:pt x="40371" y="9660"/>
                  </a:cubicBezTo>
                  <a:lnTo>
                    <a:pt x="40340" y="9410"/>
                  </a:lnTo>
                  <a:close/>
                  <a:moveTo>
                    <a:pt x="33600" y="9470"/>
                  </a:moveTo>
                  <a:lnTo>
                    <a:pt x="33580" y="9723"/>
                  </a:lnTo>
                  <a:cubicBezTo>
                    <a:pt x="33830" y="9743"/>
                    <a:pt x="34081" y="9760"/>
                    <a:pt x="34331" y="9777"/>
                  </a:cubicBezTo>
                  <a:lnTo>
                    <a:pt x="34348" y="9523"/>
                  </a:lnTo>
                  <a:cubicBezTo>
                    <a:pt x="34098" y="9510"/>
                    <a:pt x="33847" y="9490"/>
                    <a:pt x="33600" y="9470"/>
                  </a:cubicBezTo>
                  <a:close/>
                  <a:moveTo>
                    <a:pt x="38848" y="9543"/>
                  </a:moveTo>
                  <a:cubicBezTo>
                    <a:pt x="38597" y="9560"/>
                    <a:pt x="38350" y="9573"/>
                    <a:pt x="38099" y="9580"/>
                  </a:cubicBezTo>
                  <a:lnTo>
                    <a:pt x="38109" y="9834"/>
                  </a:lnTo>
                  <a:cubicBezTo>
                    <a:pt x="38360" y="9824"/>
                    <a:pt x="38614" y="9811"/>
                    <a:pt x="38864" y="9797"/>
                  </a:cubicBezTo>
                  <a:lnTo>
                    <a:pt x="38848" y="9543"/>
                  </a:lnTo>
                  <a:close/>
                  <a:moveTo>
                    <a:pt x="35096" y="9566"/>
                  </a:moveTo>
                  <a:lnTo>
                    <a:pt x="35086" y="9817"/>
                  </a:lnTo>
                  <a:cubicBezTo>
                    <a:pt x="35337" y="9831"/>
                    <a:pt x="35591" y="9837"/>
                    <a:pt x="35842" y="9844"/>
                  </a:cubicBezTo>
                  <a:lnTo>
                    <a:pt x="35848" y="9594"/>
                  </a:lnTo>
                  <a:cubicBezTo>
                    <a:pt x="35597" y="9586"/>
                    <a:pt x="35347" y="9577"/>
                    <a:pt x="35096" y="9566"/>
                  </a:cubicBezTo>
                  <a:close/>
                  <a:moveTo>
                    <a:pt x="37348" y="9600"/>
                  </a:moveTo>
                  <a:cubicBezTo>
                    <a:pt x="37174" y="9603"/>
                    <a:pt x="37000" y="9606"/>
                    <a:pt x="36824" y="9606"/>
                  </a:cubicBezTo>
                  <a:lnTo>
                    <a:pt x="36599" y="9603"/>
                  </a:lnTo>
                  <a:lnTo>
                    <a:pt x="36596" y="9857"/>
                  </a:lnTo>
                  <a:lnTo>
                    <a:pt x="36824" y="9857"/>
                  </a:lnTo>
                  <a:cubicBezTo>
                    <a:pt x="37000" y="9857"/>
                    <a:pt x="37177" y="9857"/>
                    <a:pt x="37351" y="9854"/>
                  </a:cubicBezTo>
                  <a:lnTo>
                    <a:pt x="37348" y="9600"/>
                  </a:lnTo>
                  <a:close/>
                  <a:moveTo>
                    <a:pt x="3161" y="9339"/>
                  </a:moveTo>
                  <a:cubicBezTo>
                    <a:pt x="2937" y="9453"/>
                    <a:pt x="2714" y="9570"/>
                    <a:pt x="2493" y="9697"/>
                  </a:cubicBezTo>
                  <a:lnTo>
                    <a:pt x="2617" y="9917"/>
                  </a:lnTo>
                  <a:cubicBezTo>
                    <a:pt x="2834" y="9794"/>
                    <a:pt x="3054" y="9677"/>
                    <a:pt x="3278" y="9563"/>
                  </a:cubicBezTo>
                  <a:lnTo>
                    <a:pt x="3161" y="9339"/>
                  </a:lnTo>
                  <a:close/>
                  <a:moveTo>
                    <a:pt x="1841" y="10084"/>
                  </a:moveTo>
                  <a:cubicBezTo>
                    <a:pt x="1627" y="10215"/>
                    <a:pt x="1414" y="10355"/>
                    <a:pt x="1207" y="10499"/>
                  </a:cubicBezTo>
                  <a:lnTo>
                    <a:pt x="1351" y="10709"/>
                  </a:lnTo>
                  <a:cubicBezTo>
                    <a:pt x="1554" y="10565"/>
                    <a:pt x="1764" y="10428"/>
                    <a:pt x="1975" y="10298"/>
                  </a:cubicBezTo>
                  <a:lnTo>
                    <a:pt x="1841" y="10084"/>
                  </a:lnTo>
                  <a:close/>
                  <a:moveTo>
                    <a:pt x="592" y="10946"/>
                  </a:moveTo>
                  <a:cubicBezTo>
                    <a:pt x="392" y="11100"/>
                    <a:pt x="192" y="11260"/>
                    <a:pt x="1" y="11424"/>
                  </a:cubicBezTo>
                  <a:lnTo>
                    <a:pt x="164" y="11614"/>
                  </a:lnTo>
                  <a:cubicBezTo>
                    <a:pt x="352" y="11457"/>
                    <a:pt x="549" y="11297"/>
                    <a:pt x="746" y="11146"/>
                  </a:cubicBezTo>
                  <a:lnTo>
                    <a:pt x="592" y="10946"/>
                  </a:lnTo>
                  <a:close/>
                </a:path>
              </a:pathLst>
            </a:custGeom>
            <a:solidFill>
              <a:srgbClr val="35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8"/>
            <p:cNvSpPr/>
            <p:nvPr/>
          </p:nvSpPr>
          <p:spPr>
            <a:xfrm rot="724461">
              <a:off x="4661765" y="2197509"/>
              <a:ext cx="729412" cy="990771"/>
            </a:xfrm>
            <a:custGeom>
              <a:avLst/>
              <a:gdLst/>
              <a:ahLst/>
              <a:cxnLst/>
              <a:rect l="l" t="t" r="r" b="b"/>
              <a:pathLst>
                <a:path w="6952" h="9443" extrusionOk="0">
                  <a:moveTo>
                    <a:pt x="6952" y="0"/>
                  </a:moveTo>
                  <a:lnTo>
                    <a:pt x="1" y="9443"/>
                  </a:lnTo>
                  <a:lnTo>
                    <a:pt x="6952" y="4543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8"/>
            <p:cNvSpPr/>
            <p:nvPr/>
          </p:nvSpPr>
          <p:spPr>
            <a:xfrm rot="724461">
              <a:off x="4602634" y="2756601"/>
              <a:ext cx="899384" cy="443397"/>
            </a:xfrm>
            <a:custGeom>
              <a:avLst/>
              <a:gdLst/>
              <a:ahLst/>
              <a:cxnLst/>
              <a:rect l="l" t="t" r="r" b="b"/>
              <a:pathLst>
                <a:path w="8572" h="4226" extrusionOk="0">
                  <a:moveTo>
                    <a:pt x="8301" y="0"/>
                  </a:moveTo>
                  <a:lnTo>
                    <a:pt x="1" y="4226"/>
                  </a:lnTo>
                  <a:lnTo>
                    <a:pt x="8572" y="2971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8"/>
            <p:cNvSpPr/>
            <p:nvPr/>
          </p:nvSpPr>
          <p:spPr>
            <a:xfrm rot="724461">
              <a:off x="4607723" y="2708483"/>
              <a:ext cx="1107968" cy="514114"/>
            </a:xfrm>
            <a:custGeom>
              <a:avLst/>
              <a:gdLst/>
              <a:ahLst/>
              <a:cxnLst/>
              <a:rect l="l" t="t" r="r" b="b"/>
              <a:pathLst>
                <a:path w="10560" h="4900" extrusionOk="0">
                  <a:moveTo>
                    <a:pt x="6952" y="0"/>
                  </a:moveTo>
                  <a:lnTo>
                    <a:pt x="1" y="4900"/>
                  </a:lnTo>
                  <a:lnTo>
                    <a:pt x="10559" y="1046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8"/>
            <p:cNvSpPr/>
            <p:nvPr/>
          </p:nvSpPr>
          <p:spPr>
            <a:xfrm rot="724461">
              <a:off x="4617060" y="2620208"/>
              <a:ext cx="791735" cy="569932"/>
            </a:xfrm>
            <a:custGeom>
              <a:avLst/>
              <a:gdLst/>
              <a:ahLst/>
              <a:cxnLst/>
              <a:rect l="l" t="t" r="r" b="b"/>
              <a:pathLst>
                <a:path w="7546" h="5432" extrusionOk="0">
                  <a:moveTo>
                    <a:pt x="6952" y="1"/>
                  </a:moveTo>
                  <a:lnTo>
                    <a:pt x="1" y="5432"/>
                  </a:lnTo>
                  <a:lnTo>
                    <a:pt x="7546" y="709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4" name="Google Shape;1494;p48"/>
          <p:cNvSpPr txBox="1">
            <a:spLocks noGrp="1"/>
          </p:cNvSpPr>
          <p:nvPr>
            <p:ph type="ctrTitle" idx="4294967295"/>
          </p:nvPr>
        </p:nvSpPr>
        <p:spPr>
          <a:xfrm flipH="1">
            <a:off x="1246388" y="2241896"/>
            <a:ext cx="5895975" cy="9810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0000"/>
                </a:solidFill>
              </a:rPr>
              <a:t>THANKS!</a:t>
            </a:r>
            <a:endParaRPr sz="4800" dirty="0">
              <a:solidFill>
                <a:srgbClr val="FF0000"/>
              </a:solidFill>
            </a:endParaRPr>
          </a:p>
        </p:txBody>
      </p:sp>
      <p:grpSp>
        <p:nvGrpSpPr>
          <p:cNvPr id="1497" name="Google Shape;1497;p48"/>
          <p:cNvGrpSpPr/>
          <p:nvPr/>
        </p:nvGrpSpPr>
        <p:grpSpPr>
          <a:xfrm>
            <a:off x="5191550" y="1382691"/>
            <a:ext cx="2846100" cy="3348784"/>
            <a:chOff x="5191550" y="1382691"/>
            <a:chExt cx="2846100" cy="3348784"/>
          </a:xfrm>
        </p:grpSpPr>
        <p:sp>
          <p:nvSpPr>
            <p:cNvPr id="1498" name="Google Shape;1498;p48"/>
            <p:cNvSpPr/>
            <p:nvPr/>
          </p:nvSpPr>
          <p:spPr>
            <a:xfrm>
              <a:off x="5191550" y="4216074"/>
              <a:ext cx="2846100" cy="5154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5606945" y="3016568"/>
              <a:ext cx="536832" cy="1290694"/>
            </a:xfrm>
            <a:custGeom>
              <a:avLst/>
              <a:gdLst/>
              <a:ahLst/>
              <a:cxnLst/>
              <a:rect l="l" t="t" r="r" b="b"/>
              <a:pathLst>
                <a:path w="6498" h="15623" extrusionOk="0">
                  <a:moveTo>
                    <a:pt x="3944" y="0"/>
                  </a:moveTo>
                  <a:cubicBezTo>
                    <a:pt x="3944" y="0"/>
                    <a:pt x="1" y="11464"/>
                    <a:pt x="327" y="15500"/>
                  </a:cubicBezTo>
                  <a:cubicBezTo>
                    <a:pt x="767" y="15585"/>
                    <a:pt x="1184" y="15622"/>
                    <a:pt x="1576" y="15622"/>
                  </a:cubicBezTo>
                  <a:cubicBezTo>
                    <a:pt x="4083" y="15622"/>
                    <a:pt x="5590" y="14113"/>
                    <a:pt x="5590" y="14113"/>
                  </a:cubicBezTo>
                  <a:lnTo>
                    <a:pt x="6497" y="918"/>
                  </a:lnTo>
                  <a:lnTo>
                    <a:pt x="3944" y="0"/>
                  </a:ln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7131274" y="3461780"/>
              <a:ext cx="757332" cy="879602"/>
            </a:xfrm>
            <a:custGeom>
              <a:avLst/>
              <a:gdLst/>
              <a:ahLst/>
              <a:cxnLst/>
              <a:rect l="l" t="t" r="r" b="b"/>
              <a:pathLst>
                <a:path w="9167" h="10647" extrusionOk="0">
                  <a:moveTo>
                    <a:pt x="7983" y="0"/>
                  </a:moveTo>
                  <a:lnTo>
                    <a:pt x="7983" y="0"/>
                  </a:lnTo>
                  <a:cubicBezTo>
                    <a:pt x="7450" y="62"/>
                    <a:pt x="7262" y="833"/>
                    <a:pt x="7164" y="1258"/>
                  </a:cubicBezTo>
                  <a:cubicBezTo>
                    <a:pt x="7052" y="1741"/>
                    <a:pt x="7065" y="2248"/>
                    <a:pt x="7136" y="2737"/>
                  </a:cubicBezTo>
                  <a:cubicBezTo>
                    <a:pt x="7282" y="3733"/>
                    <a:pt x="7664" y="4675"/>
                    <a:pt x="7963" y="5630"/>
                  </a:cubicBezTo>
                  <a:cubicBezTo>
                    <a:pt x="9020" y="8976"/>
                    <a:pt x="5901" y="9137"/>
                    <a:pt x="5291" y="9137"/>
                  </a:cubicBezTo>
                  <a:cubicBezTo>
                    <a:pt x="5225" y="9137"/>
                    <a:pt x="5189" y="9135"/>
                    <a:pt x="5189" y="9135"/>
                  </a:cubicBezTo>
                  <a:cubicBezTo>
                    <a:pt x="5189" y="9135"/>
                    <a:pt x="0" y="10135"/>
                    <a:pt x="5189" y="10618"/>
                  </a:cubicBezTo>
                  <a:cubicBezTo>
                    <a:pt x="5385" y="10636"/>
                    <a:pt x="5585" y="10646"/>
                    <a:pt x="5786" y="10646"/>
                  </a:cubicBezTo>
                  <a:cubicBezTo>
                    <a:pt x="6962" y="10646"/>
                    <a:pt x="8157" y="10295"/>
                    <a:pt x="8718" y="9159"/>
                  </a:cubicBezTo>
                  <a:cubicBezTo>
                    <a:pt x="9166" y="8251"/>
                    <a:pt x="9126" y="7153"/>
                    <a:pt x="8952" y="6181"/>
                  </a:cubicBezTo>
                  <a:cubicBezTo>
                    <a:pt x="8745" y="5005"/>
                    <a:pt x="8109" y="3954"/>
                    <a:pt x="7871" y="2781"/>
                  </a:cubicBezTo>
                  <a:cubicBezTo>
                    <a:pt x="7684" y="1860"/>
                    <a:pt x="7674" y="887"/>
                    <a:pt x="7983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5907250" y="2900246"/>
              <a:ext cx="1778288" cy="1610084"/>
            </a:xfrm>
            <a:custGeom>
              <a:avLst/>
              <a:gdLst/>
              <a:ahLst/>
              <a:cxnLst/>
              <a:rect l="l" t="t" r="r" b="b"/>
              <a:pathLst>
                <a:path w="21525" h="19489" extrusionOk="0">
                  <a:moveTo>
                    <a:pt x="4550" y="1"/>
                  </a:moveTo>
                  <a:cubicBezTo>
                    <a:pt x="3418" y="1"/>
                    <a:pt x="2488" y="382"/>
                    <a:pt x="2023" y="1401"/>
                  </a:cubicBezTo>
                  <a:cubicBezTo>
                    <a:pt x="1687" y="2136"/>
                    <a:pt x="1404" y="3146"/>
                    <a:pt x="1173" y="4305"/>
                  </a:cubicBezTo>
                  <a:cubicBezTo>
                    <a:pt x="337" y="8429"/>
                    <a:pt x="92" y="14450"/>
                    <a:pt x="24" y="16793"/>
                  </a:cubicBezTo>
                  <a:cubicBezTo>
                    <a:pt x="3" y="17411"/>
                    <a:pt x="0" y="17775"/>
                    <a:pt x="0" y="17775"/>
                  </a:cubicBezTo>
                  <a:cubicBezTo>
                    <a:pt x="0" y="17775"/>
                    <a:pt x="717" y="17663"/>
                    <a:pt x="1737" y="17530"/>
                  </a:cubicBezTo>
                  <a:cubicBezTo>
                    <a:pt x="1891" y="17510"/>
                    <a:pt x="2051" y="17490"/>
                    <a:pt x="2217" y="17466"/>
                  </a:cubicBezTo>
                  <a:cubicBezTo>
                    <a:pt x="3691" y="17281"/>
                    <a:pt x="5602" y="17081"/>
                    <a:pt x="6969" y="17081"/>
                  </a:cubicBezTo>
                  <a:cubicBezTo>
                    <a:pt x="7994" y="17081"/>
                    <a:pt x="8714" y="17194"/>
                    <a:pt x="8714" y="17510"/>
                  </a:cubicBezTo>
                  <a:cubicBezTo>
                    <a:pt x="5457" y="17642"/>
                    <a:pt x="4773" y="19489"/>
                    <a:pt x="4773" y="19489"/>
                  </a:cubicBezTo>
                  <a:cubicBezTo>
                    <a:pt x="4773" y="19489"/>
                    <a:pt x="15398" y="19183"/>
                    <a:pt x="21524" y="19183"/>
                  </a:cubicBezTo>
                  <a:cubicBezTo>
                    <a:pt x="21396" y="8741"/>
                    <a:pt x="14623" y="8575"/>
                    <a:pt x="14074" y="8575"/>
                  </a:cubicBezTo>
                  <a:cubicBezTo>
                    <a:pt x="14056" y="8575"/>
                    <a:pt x="14045" y="8575"/>
                    <a:pt x="14041" y="8575"/>
                  </a:cubicBezTo>
                  <a:cubicBezTo>
                    <a:pt x="13909" y="8575"/>
                    <a:pt x="13076" y="3380"/>
                    <a:pt x="13076" y="3380"/>
                  </a:cubicBezTo>
                  <a:cubicBezTo>
                    <a:pt x="13076" y="3380"/>
                    <a:pt x="7919" y="1"/>
                    <a:pt x="455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7693882" y="3275235"/>
              <a:ext cx="260816" cy="255859"/>
            </a:xfrm>
            <a:custGeom>
              <a:avLst/>
              <a:gdLst/>
              <a:ahLst/>
              <a:cxnLst/>
              <a:rect l="l" t="t" r="r" b="b"/>
              <a:pathLst>
                <a:path w="3157" h="3097" extrusionOk="0">
                  <a:moveTo>
                    <a:pt x="838" y="0"/>
                  </a:moveTo>
                  <a:cubicBezTo>
                    <a:pt x="833" y="0"/>
                    <a:pt x="828" y="0"/>
                    <a:pt x="823" y="1"/>
                  </a:cubicBezTo>
                  <a:cubicBezTo>
                    <a:pt x="0" y="28"/>
                    <a:pt x="602" y="2748"/>
                    <a:pt x="602" y="2748"/>
                  </a:cubicBezTo>
                  <a:cubicBezTo>
                    <a:pt x="602" y="2748"/>
                    <a:pt x="1601" y="3097"/>
                    <a:pt x="2242" y="3097"/>
                  </a:cubicBezTo>
                  <a:cubicBezTo>
                    <a:pt x="2562" y="3097"/>
                    <a:pt x="2793" y="3010"/>
                    <a:pt x="2764" y="2748"/>
                  </a:cubicBezTo>
                  <a:cubicBezTo>
                    <a:pt x="2726" y="2381"/>
                    <a:pt x="2477" y="2283"/>
                    <a:pt x="2224" y="2283"/>
                  </a:cubicBezTo>
                  <a:cubicBezTo>
                    <a:pt x="1984" y="2283"/>
                    <a:pt x="1741" y="2370"/>
                    <a:pt x="1668" y="2399"/>
                  </a:cubicBezTo>
                  <a:lnTo>
                    <a:pt x="1668" y="2399"/>
                  </a:lnTo>
                  <a:cubicBezTo>
                    <a:pt x="1854" y="2323"/>
                    <a:pt x="3156" y="1775"/>
                    <a:pt x="2904" y="1374"/>
                  </a:cubicBezTo>
                  <a:cubicBezTo>
                    <a:pt x="2862" y="1308"/>
                    <a:pt x="2795" y="1280"/>
                    <a:pt x="2713" y="1280"/>
                  </a:cubicBezTo>
                  <a:cubicBezTo>
                    <a:pt x="2451" y="1280"/>
                    <a:pt x="2027" y="1567"/>
                    <a:pt x="1717" y="1808"/>
                  </a:cubicBezTo>
                  <a:lnTo>
                    <a:pt x="1717" y="1808"/>
                  </a:lnTo>
                  <a:cubicBezTo>
                    <a:pt x="2108" y="1445"/>
                    <a:pt x="2607" y="857"/>
                    <a:pt x="2264" y="467"/>
                  </a:cubicBezTo>
                  <a:cubicBezTo>
                    <a:pt x="2205" y="399"/>
                    <a:pt x="2142" y="369"/>
                    <a:pt x="2075" y="369"/>
                  </a:cubicBezTo>
                  <a:cubicBezTo>
                    <a:pt x="1544" y="369"/>
                    <a:pt x="823" y="2258"/>
                    <a:pt x="823" y="2258"/>
                  </a:cubicBezTo>
                  <a:cubicBezTo>
                    <a:pt x="823" y="2258"/>
                    <a:pt x="1633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8"/>
            <p:cNvSpPr/>
            <p:nvPr/>
          </p:nvSpPr>
          <p:spPr>
            <a:xfrm>
              <a:off x="7024784" y="3461945"/>
              <a:ext cx="149285" cy="162999"/>
            </a:xfrm>
            <a:custGeom>
              <a:avLst/>
              <a:gdLst/>
              <a:ahLst/>
              <a:cxnLst/>
              <a:rect l="l" t="t" r="r" b="b"/>
              <a:pathLst>
                <a:path w="1807" h="1973" extrusionOk="0">
                  <a:moveTo>
                    <a:pt x="990" y="1"/>
                  </a:moveTo>
                  <a:cubicBezTo>
                    <a:pt x="691" y="1"/>
                    <a:pt x="1" y="1651"/>
                    <a:pt x="1" y="1651"/>
                  </a:cubicBezTo>
                  <a:lnTo>
                    <a:pt x="327" y="1973"/>
                  </a:lnTo>
                  <a:cubicBezTo>
                    <a:pt x="327" y="1973"/>
                    <a:pt x="1806" y="780"/>
                    <a:pt x="1626" y="617"/>
                  </a:cubicBezTo>
                  <a:cubicBezTo>
                    <a:pt x="1615" y="607"/>
                    <a:pt x="1599" y="602"/>
                    <a:pt x="1581" y="602"/>
                  </a:cubicBezTo>
                  <a:cubicBezTo>
                    <a:pt x="1307" y="602"/>
                    <a:pt x="327" y="1651"/>
                    <a:pt x="327" y="1651"/>
                  </a:cubicBezTo>
                  <a:cubicBezTo>
                    <a:pt x="327" y="1651"/>
                    <a:pt x="1289" y="39"/>
                    <a:pt x="1000" y="2"/>
                  </a:cubicBezTo>
                  <a:cubicBezTo>
                    <a:pt x="997" y="1"/>
                    <a:pt x="993" y="1"/>
                    <a:pt x="99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8"/>
            <p:cNvSpPr/>
            <p:nvPr/>
          </p:nvSpPr>
          <p:spPr>
            <a:xfrm>
              <a:off x="5909151" y="3250038"/>
              <a:ext cx="616391" cy="1104149"/>
            </a:xfrm>
            <a:custGeom>
              <a:avLst/>
              <a:gdLst/>
              <a:ahLst/>
              <a:cxnLst/>
              <a:rect l="l" t="t" r="r" b="b"/>
              <a:pathLst>
                <a:path w="7461" h="13365" extrusionOk="0">
                  <a:moveTo>
                    <a:pt x="1710" y="1"/>
                  </a:moveTo>
                  <a:cubicBezTo>
                    <a:pt x="1522" y="1"/>
                    <a:pt x="1334" y="26"/>
                    <a:pt x="1150" y="71"/>
                  </a:cubicBezTo>
                  <a:cubicBezTo>
                    <a:pt x="314" y="4195"/>
                    <a:pt x="69" y="10216"/>
                    <a:pt x="1" y="12559"/>
                  </a:cubicBezTo>
                  <a:lnTo>
                    <a:pt x="1714" y="13296"/>
                  </a:lnTo>
                  <a:lnTo>
                    <a:pt x="1877" y="13364"/>
                  </a:lnTo>
                  <a:lnTo>
                    <a:pt x="2194" y="13232"/>
                  </a:lnTo>
                  <a:lnTo>
                    <a:pt x="7460" y="11053"/>
                  </a:lnTo>
                  <a:lnTo>
                    <a:pt x="7460" y="11053"/>
                  </a:lnTo>
                  <a:cubicBezTo>
                    <a:pt x="7459" y="11053"/>
                    <a:pt x="7457" y="11053"/>
                    <a:pt x="7456" y="11053"/>
                  </a:cubicBezTo>
                  <a:cubicBezTo>
                    <a:pt x="7353" y="11053"/>
                    <a:pt x="6630" y="9967"/>
                    <a:pt x="6576" y="9890"/>
                  </a:cubicBezTo>
                  <a:cubicBezTo>
                    <a:pt x="5889" y="8911"/>
                    <a:pt x="5264" y="7887"/>
                    <a:pt x="4852" y="6766"/>
                  </a:cubicBezTo>
                  <a:cubicBezTo>
                    <a:pt x="4346" y="5463"/>
                    <a:pt x="4278" y="4097"/>
                    <a:pt x="4033" y="2733"/>
                  </a:cubicBezTo>
                  <a:cubicBezTo>
                    <a:pt x="3850" y="1710"/>
                    <a:pt x="3445" y="524"/>
                    <a:pt x="2374" y="119"/>
                  </a:cubicBezTo>
                  <a:cubicBezTo>
                    <a:pt x="2159" y="37"/>
                    <a:pt x="1935" y="1"/>
                    <a:pt x="1710" y="1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8"/>
            <p:cNvSpPr/>
            <p:nvPr/>
          </p:nvSpPr>
          <p:spPr>
            <a:xfrm>
              <a:off x="5583400" y="3536700"/>
              <a:ext cx="1074986" cy="1084404"/>
            </a:xfrm>
            <a:custGeom>
              <a:avLst/>
              <a:gdLst/>
              <a:ahLst/>
              <a:cxnLst/>
              <a:rect l="l" t="t" r="r" b="b"/>
              <a:pathLst>
                <a:path w="13012" h="13126" extrusionOk="0">
                  <a:moveTo>
                    <a:pt x="8119" y="0"/>
                  </a:moveTo>
                  <a:cubicBezTo>
                    <a:pt x="8119" y="0"/>
                    <a:pt x="7490" y="6269"/>
                    <a:pt x="7177" y="8146"/>
                  </a:cubicBezTo>
                  <a:cubicBezTo>
                    <a:pt x="1387" y="9656"/>
                    <a:pt x="0" y="12426"/>
                    <a:pt x="449" y="12508"/>
                  </a:cubicBezTo>
                  <a:cubicBezTo>
                    <a:pt x="470" y="12512"/>
                    <a:pt x="492" y="12514"/>
                    <a:pt x="515" y="12514"/>
                  </a:cubicBezTo>
                  <a:cubicBezTo>
                    <a:pt x="834" y="12514"/>
                    <a:pt x="1261" y="12143"/>
                    <a:pt x="1484" y="11926"/>
                  </a:cubicBezTo>
                  <a:lnTo>
                    <a:pt x="1484" y="11926"/>
                  </a:lnTo>
                  <a:cubicBezTo>
                    <a:pt x="1229" y="12201"/>
                    <a:pt x="766" y="12764"/>
                    <a:pt x="1102" y="12916"/>
                  </a:cubicBezTo>
                  <a:cubicBezTo>
                    <a:pt x="1134" y="12931"/>
                    <a:pt x="1171" y="12938"/>
                    <a:pt x="1212" y="12938"/>
                  </a:cubicBezTo>
                  <a:cubicBezTo>
                    <a:pt x="1699" y="12938"/>
                    <a:pt x="2711" y="11957"/>
                    <a:pt x="2842" y="11828"/>
                  </a:cubicBezTo>
                  <a:lnTo>
                    <a:pt x="2842" y="11828"/>
                  </a:lnTo>
                  <a:cubicBezTo>
                    <a:pt x="2701" y="11968"/>
                    <a:pt x="1551" y="13126"/>
                    <a:pt x="2015" y="13126"/>
                  </a:cubicBezTo>
                  <a:cubicBezTo>
                    <a:pt x="2162" y="13126"/>
                    <a:pt x="2469" y="13010"/>
                    <a:pt x="3019" y="12712"/>
                  </a:cubicBezTo>
                  <a:cubicBezTo>
                    <a:pt x="5426" y="11407"/>
                    <a:pt x="13011" y="9285"/>
                    <a:pt x="13011" y="9285"/>
                  </a:cubicBezTo>
                  <a:lnTo>
                    <a:pt x="12195" y="3087"/>
                  </a:lnTo>
                  <a:lnTo>
                    <a:pt x="8119" y="0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8"/>
            <p:cNvSpPr/>
            <p:nvPr/>
          </p:nvSpPr>
          <p:spPr>
            <a:xfrm rot="-282614">
              <a:off x="6847603" y="3130026"/>
              <a:ext cx="589929" cy="620864"/>
            </a:xfrm>
            <a:custGeom>
              <a:avLst/>
              <a:gdLst/>
              <a:ahLst/>
              <a:cxnLst/>
              <a:rect l="l" t="t" r="r" b="b"/>
              <a:pathLst>
                <a:path w="10307" h="10847" extrusionOk="0">
                  <a:moveTo>
                    <a:pt x="3452" y="1"/>
                  </a:moveTo>
                  <a:lnTo>
                    <a:pt x="3452" y="1"/>
                  </a:lnTo>
                  <a:cubicBezTo>
                    <a:pt x="3452" y="1"/>
                    <a:pt x="1" y="9142"/>
                    <a:pt x="5143" y="10531"/>
                  </a:cubicBezTo>
                  <a:cubicBezTo>
                    <a:pt x="5960" y="10751"/>
                    <a:pt x="6651" y="10847"/>
                    <a:pt x="7232" y="10847"/>
                  </a:cubicBezTo>
                  <a:cubicBezTo>
                    <a:pt x="10307" y="10847"/>
                    <a:pt x="10286" y="8160"/>
                    <a:pt x="9429" y="7059"/>
                  </a:cubicBezTo>
                  <a:cubicBezTo>
                    <a:pt x="8408" y="5755"/>
                    <a:pt x="8082" y="4041"/>
                    <a:pt x="7389" y="2037"/>
                  </a:cubicBezTo>
                  <a:cubicBezTo>
                    <a:pt x="6694" y="33"/>
                    <a:pt x="3452" y="1"/>
                    <a:pt x="3452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8"/>
            <p:cNvSpPr/>
            <p:nvPr/>
          </p:nvSpPr>
          <p:spPr>
            <a:xfrm rot="-282614">
              <a:off x="7065230" y="3138288"/>
              <a:ext cx="391436" cy="306339"/>
            </a:xfrm>
            <a:custGeom>
              <a:avLst/>
              <a:gdLst/>
              <a:ahLst/>
              <a:cxnLst/>
              <a:rect l="l" t="t" r="r" b="b"/>
              <a:pathLst>
                <a:path w="6839" h="5352" extrusionOk="0">
                  <a:moveTo>
                    <a:pt x="1264" y="0"/>
                  </a:moveTo>
                  <a:lnTo>
                    <a:pt x="1264" y="0"/>
                  </a:lnTo>
                  <a:cubicBezTo>
                    <a:pt x="1264" y="0"/>
                    <a:pt x="1" y="5352"/>
                    <a:pt x="3962" y="5352"/>
                  </a:cubicBezTo>
                  <a:cubicBezTo>
                    <a:pt x="4017" y="5352"/>
                    <a:pt x="4073" y="5351"/>
                    <a:pt x="4130" y="5349"/>
                  </a:cubicBezTo>
                  <a:cubicBezTo>
                    <a:pt x="6838" y="5249"/>
                    <a:pt x="5008" y="2566"/>
                    <a:pt x="3261" y="1015"/>
                  </a:cubicBezTo>
                  <a:cubicBezTo>
                    <a:pt x="2322" y="183"/>
                    <a:pt x="1264" y="0"/>
                    <a:pt x="1264" y="0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8"/>
            <p:cNvSpPr/>
            <p:nvPr/>
          </p:nvSpPr>
          <p:spPr>
            <a:xfrm rot="-8261296" flipH="1">
              <a:off x="6337344" y="2937843"/>
              <a:ext cx="404484" cy="1332228"/>
            </a:xfrm>
            <a:custGeom>
              <a:avLst/>
              <a:gdLst/>
              <a:ahLst/>
              <a:cxnLst/>
              <a:rect l="l" t="t" r="r" b="b"/>
              <a:pathLst>
                <a:path w="4711" h="13231" extrusionOk="0">
                  <a:moveTo>
                    <a:pt x="4124" y="1"/>
                  </a:moveTo>
                  <a:cubicBezTo>
                    <a:pt x="1" y="5881"/>
                    <a:pt x="2633" y="13104"/>
                    <a:pt x="2633" y="13104"/>
                  </a:cubicBezTo>
                  <a:lnTo>
                    <a:pt x="4414" y="13230"/>
                  </a:lnTo>
                  <a:cubicBezTo>
                    <a:pt x="310" y="7683"/>
                    <a:pt x="4569" y="656"/>
                    <a:pt x="4708" y="656"/>
                  </a:cubicBezTo>
                  <a:cubicBezTo>
                    <a:pt x="4709" y="656"/>
                    <a:pt x="4710" y="656"/>
                    <a:pt x="4710" y="657"/>
                  </a:cubicBezTo>
                  <a:lnTo>
                    <a:pt x="4124" y="1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8"/>
            <p:cNvSpPr/>
            <p:nvPr/>
          </p:nvSpPr>
          <p:spPr>
            <a:xfrm rot="-282614">
              <a:off x="7321310" y="3356224"/>
              <a:ext cx="34341" cy="34171"/>
            </a:xfrm>
            <a:custGeom>
              <a:avLst/>
              <a:gdLst/>
              <a:ahLst/>
              <a:cxnLst/>
              <a:rect l="l" t="t" r="r" b="b"/>
              <a:pathLst>
                <a:path w="600" h="597" extrusionOk="0">
                  <a:moveTo>
                    <a:pt x="300" y="0"/>
                  </a:moveTo>
                  <a:cubicBezTo>
                    <a:pt x="137" y="0"/>
                    <a:pt x="0" y="133"/>
                    <a:pt x="0" y="297"/>
                  </a:cubicBezTo>
                  <a:cubicBezTo>
                    <a:pt x="0" y="463"/>
                    <a:pt x="137" y="596"/>
                    <a:pt x="300" y="596"/>
                  </a:cubicBezTo>
                  <a:cubicBezTo>
                    <a:pt x="466" y="596"/>
                    <a:pt x="600" y="463"/>
                    <a:pt x="600" y="297"/>
                  </a:cubicBezTo>
                  <a:cubicBezTo>
                    <a:pt x="600" y="133"/>
                    <a:pt x="466" y="0"/>
                    <a:pt x="300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8"/>
            <p:cNvSpPr/>
            <p:nvPr/>
          </p:nvSpPr>
          <p:spPr>
            <a:xfrm>
              <a:off x="5633960" y="4141784"/>
              <a:ext cx="569383" cy="442155"/>
            </a:xfrm>
            <a:custGeom>
              <a:avLst/>
              <a:gdLst/>
              <a:ahLst/>
              <a:cxnLst/>
              <a:rect l="l" t="t" r="r" b="b"/>
              <a:pathLst>
                <a:path w="6892" h="5352" extrusionOk="0">
                  <a:moveTo>
                    <a:pt x="1921" y="0"/>
                  </a:moveTo>
                  <a:cubicBezTo>
                    <a:pt x="142" y="0"/>
                    <a:pt x="0" y="1880"/>
                    <a:pt x="0" y="1880"/>
                  </a:cubicBezTo>
                  <a:cubicBezTo>
                    <a:pt x="0" y="1880"/>
                    <a:pt x="3386" y="3634"/>
                    <a:pt x="4406" y="5144"/>
                  </a:cubicBezTo>
                  <a:cubicBezTo>
                    <a:pt x="4517" y="5288"/>
                    <a:pt x="4619" y="5352"/>
                    <a:pt x="4698" y="5352"/>
                  </a:cubicBezTo>
                  <a:cubicBezTo>
                    <a:pt x="4909" y="5352"/>
                    <a:pt x="4956" y="4893"/>
                    <a:pt x="4569" y="4294"/>
                  </a:cubicBezTo>
                  <a:lnTo>
                    <a:pt x="4569" y="4294"/>
                  </a:lnTo>
                  <a:cubicBezTo>
                    <a:pt x="5220" y="4968"/>
                    <a:pt x="5389" y="5178"/>
                    <a:pt x="5521" y="5178"/>
                  </a:cubicBezTo>
                  <a:cubicBezTo>
                    <a:pt x="5596" y="5178"/>
                    <a:pt x="5658" y="5110"/>
                    <a:pt x="5790" y="5021"/>
                  </a:cubicBezTo>
                  <a:cubicBezTo>
                    <a:pt x="5868" y="4969"/>
                    <a:pt x="5889" y="4897"/>
                    <a:pt x="5874" y="4816"/>
                  </a:cubicBezTo>
                  <a:lnTo>
                    <a:pt x="5874" y="4816"/>
                  </a:lnTo>
                  <a:cubicBezTo>
                    <a:pt x="5973" y="4878"/>
                    <a:pt x="6080" y="4917"/>
                    <a:pt x="6191" y="4917"/>
                  </a:cubicBezTo>
                  <a:cubicBezTo>
                    <a:pt x="6234" y="4917"/>
                    <a:pt x="6277" y="4911"/>
                    <a:pt x="6321" y="4899"/>
                  </a:cubicBezTo>
                  <a:cubicBezTo>
                    <a:pt x="6892" y="4736"/>
                    <a:pt x="5069" y="643"/>
                    <a:pt x="2621" y="85"/>
                  </a:cubicBezTo>
                  <a:cubicBezTo>
                    <a:pt x="2363" y="26"/>
                    <a:pt x="2131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8"/>
            <p:cNvSpPr/>
            <p:nvPr/>
          </p:nvSpPr>
          <p:spPr>
            <a:xfrm>
              <a:off x="6479029" y="3951687"/>
              <a:ext cx="532371" cy="422658"/>
            </a:xfrm>
            <a:custGeom>
              <a:avLst/>
              <a:gdLst/>
              <a:ahLst/>
              <a:cxnLst/>
              <a:rect l="l" t="t" r="r" b="b"/>
              <a:pathLst>
                <a:path w="6444" h="5116" extrusionOk="0">
                  <a:moveTo>
                    <a:pt x="6302" y="1"/>
                  </a:moveTo>
                  <a:cubicBezTo>
                    <a:pt x="4294" y="1"/>
                    <a:pt x="489" y="3127"/>
                    <a:pt x="1" y="5116"/>
                  </a:cubicBezTo>
                  <a:cubicBezTo>
                    <a:pt x="845" y="4819"/>
                    <a:pt x="1558" y="4795"/>
                    <a:pt x="1764" y="4795"/>
                  </a:cubicBezTo>
                  <a:cubicBezTo>
                    <a:pt x="1803" y="4795"/>
                    <a:pt x="1824" y="4796"/>
                    <a:pt x="1824" y="4796"/>
                  </a:cubicBezTo>
                  <a:cubicBezTo>
                    <a:pt x="1824" y="4796"/>
                    <a:pt x="2415" y="516"/>
                    <a:pt x="6444" y="6"/>
                  </a:cubicBezTo>
                  <a:cubicBezTo>
                    <a:pt x="6397" y="3"/>
                    <a:pt x="6350" y="1"/>
                    <a:pt x="6302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8"/>
            <p:cNvSpPr/>
            <p:nvPr/>
          </p:nvSpPr>
          <p:spPr>
            <a:xfrm>
              <a:off x="5743177" y="4166899"/>
              <a:ext cx="166056" cy="55022"/>
            </a:xfrm>
            <a:custGeom>
              <a:avLst/>
              <a:gdLst/>
              <a:ahLst/>
              <a:cxnLst/>
              <a:rect l="l" t="t" r="r" b="b"/>
              <a:pathLst>
                <a:path w="2010" h="666" extrusionOk="0">
                  <a:moveTo>
                    <a:pt x="1695" y="0"/>
                  </a:moveTo>
                  <a:cubicBezTo>
                    <a:pt x="1371" y="0"/>
                    <a:pt x="802" y="110"/>
                    <a:pt x="1" y="665"/>
                  </a:cubicBezTo>
                  <a:lnTo>
                    <a:pt x="2010" y="46"/>
                  </a:lnTo>
                  <a:cubicBezTo>
                    <a:pt x="2010" y="46"/>
                    <a:pt x="1903" y="0"/>
                    <a:pt x="16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8"/>
            <p:cNvSpPr/>
            <p:nvPr/>
          </p:nvSpPr>
          <p:spPr>
            <a:xfrm>
              <a:off x="6624018" y="3690128"/>
              <a:ext cx="15779" cy="43538"/>
            </a:xfrm>
            <a:custGeom>
              <a:avLst/>
              <a:gdLst/>
              <a:ahLst/>
              <a:cxnLst/>
              <a:rect l="l" t="t" r="r" b="b"/>
              <a:pathLst>
                <a:path w="191" h="527" extrusionOk="0">
                  <a:moveTo>
                    <a:pt x="96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35"/>
                  </a:lnTo>
                  <a:cubicBezTo>
                    <a:pt x="0" y="496"/>
                    <a:pt x="48" y="527"/>
                    <a:pt x="96" y="527"/>
                  </a:cubicBezTo>
                  <a:cubicBezTo>
                    <a:pt x="143" y="527"/>
                    <a:pt x="191" y="496"/>
                    <a:pt x="191" y="435"/>
                  </a:cubicBezTo>
                  <a:lnTo>
                    <a:pt x="191" y="92"/>
                  </a:lnTo>
                  <a:cubicBezTo>
                    <a:pt x="191" y="31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8"/>
            <p:cNvSpPr/>
            <p:nvPr/>
          </p:nvSpPr>
          <p:spPr>
            <a:xfrm>
              <a:off x="6668630" y="3531589"/>
              <a:ext cx="20075" cy="38168"/>
            </a:xfrm>
            <a:custGeom>
              <a:avLst/>
              <a:gdLst/>
              <a:ahLst/>
              <a:cxnLst/>
              <a:rect l="l" t="t" r="r" b="b"/>
              <a:pathLst>
                <a:path w="243" h="462" extrusionOk="0">
                  <a:moveTo>
                    <a:pt x="116" y="0"/>
                  </a:moveTo>
                  <a:cubicBezTo>
                    <a:pt x="59" y="0"/>
                    <a:pt x="1" y="46"/>
                    <a:pt x="21" y="117"/>
                  </a:cubicBezTo>
                  <a:cubicBezTo>
                    <a:pt x="45" y="192"/>
                    <a:pt x="56" y="263"/>
                    <a:pt x="42" y="342"/>
                  </a:cubicBezTo>
                  <a:cubicBezTo>
                    <a:pt x="31" y="414"/>
                    <a:pt x="94" y="462"/>
                    <a:pt x="149" y="462"/>
                  </a:cubicBezTo>
                  <a:cubicBezTo>
                    <a:pt x="186" y="462"/>
                    <a:pt x="219" y="441"/>
                    <a:pt x="225" y="392"/>
                  </a:cubicBezTo>
                  <a:cubicBezTo>
                    <a:pt x="243" y="281"/>
                    <a:pt x="239" y="175"/>
                    <a:pt x="205" y="66"/>
                  </a:cubicBezTo>
                  <a:cubicBezTo>
                    <a:pt x="191" y="20"/>
                    <a:pt x="154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8"/>
            <p:cNvSpPr/>
            <p:nvPr/>
          </p:nvSpPr>
          <p:spPr>
            <a:xfrm>
              <a:off x="6736953" y="3616600"/>
              <a:ext cx="19662" cy="43455"/>
            </a:xfrm>
            <a:custGeom>
              <a:avLst/>
              <a:gdLst/>
              <a:ahLst/>
              <a:cxnLst/>
              <a:rect l="l" t="t" r="r" b="b"/>
              <a:pathLst>
                <a:path w="238" h="526" extrusionOk="0">
                  <a:moveTo>
                    <a:pt x="91" y="1"/>
                  </a:moveTo>
                  <a:cubicBezTo>
                    <a:pt x="44" y="1"/>
                    <a:pt x="0" y="30"/>
                    <a:pt x="7" y="91"/>
                  </a:cubicBezTo>
                  <a:cubicBezTo>
                    <a:pt x="17" y="207"/>
                    <a:pt x="31" y="319"/>
                    <a:pt x="41" y="435"/>
                  </a:cubicBezTo>
                  <a:cubicBezTo>
                    <a:pt x="48" y="495"/>
                    <a:pt x="99" y="525"/>
                    <a:pt x="147" y="525"/>
                  </a:cubicBezTo>
                  <a:cubicBezTo>
                    <a:pt x="194" y="525"/>
                    <a:pt x="238" y="496"/>
                    <a:pt x="232" y="435"/>
                  </a:cubicBezTo>
                  <a:cubicBezTo>
                    <a:pt x="221" y="319"/>
                    <a:pt x="208" y="207"/>
                    <a:pt x="197" y="91"/>
                  </a:cubicBezTo>
                  <a:cubicBezTo>
                    <a:pt x="190" y="31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8"/>
            <p:cNvSpPr/>
            <p:nvPr/>
          </p:nvSpPr>
          <p:spPr>
            <a:xfrm>
              <a:off x="7288325" y="3868163"/>
              <a:ext cx="15779" cy="46430"/>
            </a:xfrm>
            <a:custGeom>
              <a:avLst/>
              <a:gdLst/>
              <a:ahLst/>
              <a:cxnLst/>
              <a:rect l="l" t="t" r="r" b="b"/>
              <a:pathLst>
                <a:path w="191" h="562" extrusionOk="0">
                  <a:moveTo>
                    <a:pt x="95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70"/>
                  </a:lnTo>
                  <a:cubicBezTo>
                    <a:pt x="0" y="531"/>
                    <a:pt x="48" y="562"/>
                    <a:pt x="95" y="562"/>
                  </a:cubicBezTo>
                  <a:cubicBezTo>
                    <a:pt x="143" y="562"/>
                    <a:pt x="190" y="531"/>
                    <a:pt x="190" y="470"/>
                  </a:cubicBezTo>
                  <a:lnTo>
                    <a:pt x="190" y="92"/>
                  </a:lnTo>
                  <a:cubicBezTo>
                    <a:pt x="190" y="31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8"/>
            <p:cNvSpPr/>
            <p:nvPr/>
          </p:nvSpPr>
          <p:spPr>
            <a:xfrm>
              <a:off x="7352022" y="3822890"/>
              <a:ext cx="23628" cy="43621"/>
            </a:xfrm>
            <a:custGeom>
              <a:avLst/>
              <a:gdLst/>
              <a:ahLst/>
              <a:cxnLst/>
              <a:rect l="l" t="t" r="r" b="b"/>
              <a:pathLst>
                <a:path w="286" h="528" extrusionOk="0">
                  <a:moveTo>
                    <a:pt x="116" y="0"/>
                  </a:moveTo>
                  <a:cubicBezTo>
                    <a:pt x="60" y="0"/>
                    <a:pt x="0" y="47"/>
                    <a:pt x="14" y="120"/>
                  </a:cubicBezTo>
                  <a:cubicBezTo>
                    <a:pt x="38" y="232"/>
                    <a:pt x="62" y="348"/>
                    <a:pt x="86" y="460"/>
                  </a:cubicBezTo>
                  <a:cubicBezTo>
                    <a:pt x="97" y="507"/>
                    <a:pt x="132" y="528"/>
                    <a:pt x="170" y="528"/>
                  </a:cubicBezTo>
                  <a:cubicBezTo>
                    <a:pt x="226" y="528"/>
                    <a:pt x="286" y="481"/>
                    <a:pt x="270" y="409"/>
                  </a:cubicBezTo>
                  <a:cubicBezTo>
                    <a:pt x="245" y="297"/>
                    <a:pt x="221" y="182"/>
                    <a:pt x="198" y="69"/>
                  </a:cubicBezTo>
                  <a:cubicBezTo>
                    <a:pt x="188" y="21"/>
                    <a:pt x="153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8"/>
            <p:cNvSpPr/>
            <p:nvPr/>
          </p:nvSpPr>
          <p:spPr>
            <a:xfrm>
              <a:off x="7341860" y="3989772"/>
              <a:ext cx="15862" cy="52047"/>
            </a:xfrm>
            <a:custGeom>
              <a:avLst/>
              <a:gdLst/>
              <a:ahLst/>
              <a:cxnLst/>
              <a:rect l="l" t="t" r="r" b="b"/>
              <a:pathLst>
                <a:path w="192" h="630" extrusionOk="0">
                  <a:moveTo>
                    <a:pt x="96" y="0"/>
                  </a:moveTo>
                  <a:cubicBezTo>
                    <a:pt x="49" y="0"/>
                    <a:pt x="1" y="31"/>
                    <a:pt x="1" y="92"/>
                  </a:cubicBezTo>
                  <a:lnTo>
                    <a:pt x="1" y="538"/>
                  </a:lnTo>
                  <a:cubicBezTo>
                    <a:pt x="1" y="599"/>
                    <a:pt x="49" y="629"/>
                    <a:pt x="96" y="629"/>
                  </a:cubicBezTo>
                  <a:cubicBezTo>
                    <a:pt x="144" y="629"/>
                    <a:pt x="192" y="599"/>
                    <a:pt x="192" y="538"/>
                  </a:cubicBezTo>
                  <a:lnTo>
                    <a:pt x="192" y="92"/>
                  </a:lnTo>
                  <a:cubicBezTo>
                    <a:pt x="192" y="31"/>
                    <a:pt x="144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8"/>
            <p:cNvSpPr/>
            <p:nvPr/>
          </p:nvSpPr>
          <p:spPr>
            <a:xfrm>
              <a:off x="6824855" y="4295117"/>
              <a:ext cx="15532" cy="49156"/>
            </a:xfrm>
            <a:custGeom>
              <a:avLst/>
              <a:gdLst/>
              <a:ahLst/>
              <a:cxnLst/>
              <a:rect l="l" t="t" r="r" b="b"/>
              <a:pathLst>
                <a:path w="188" h="595" extrusionOk="0">
                  <a:moveTo>
                    <a:pt x="94" y="1"/>
                  </a:moveTo>
                  <a:cubicBezTo>
                    <a:pt x="47" y="1"/>
                    <a:pt x="1" y="31"/>
                    <a:pt x="1" y="92"/>
                  </a:cubicBezTo>
                  <a:lnTo>
                    <a:pt x="1" y="504"/>
                  </a:lnTo>
                  <a:cubicBezTo>
                    <a:pt x="1" y="564"/>
                    <a:pt x="48" y="594"/>
                    <a:pt x="95" y="594"/>
                  </a:cubicBezTo>
                  <a:cubicBezTo>
                    <a:pt x="141" y="594"/>
                    <a:pt x="187" y="564"/>
                    <a:pt x="187" y="504"/>
                  </a:cubicBezTo>
                  <a:lnTo>
                    <a:pt x="187" y="92"/>
                  </a:lnTo>
                  <a:cubicBezTo>
                    <a:pt x="187" y="31"/>
                    <a:pt x="141" y="1"/>
                    <a:pt x="9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8"/>
            <p:cNvSpPr/>
            <p:nvPr/>
          </p:nvSpPr>
          <p:spPr>
            <a:xfrm>
              <a:off x="6877398" y="4224151"/>
              <a:ext cx="21067" cy="38086"/>
            </a:xfrm>
            <a:custGeom>
              <a:avLst/>
              <a:gdLst/>
              <a:ahLst/>
              <a:cxnLst/>
              <a:rect l="l" t="t" r="r" b="b"/>
              <a:pathLst>
                <a:path w="255" h="461" extrusionOk="0">
                  <a:moveTo>
                    <a:pt x="96" y="0"/>
                  </a:moveTo>
                  <a:cubicBezTo>
                    <a:pt x="60" y="0"/>
                    <a:pt x="25" y="21"/>
                    <a:pt x="17" y="70"/>
                  </a:cubicBezTo>
                  <a:cubicBezTo>
                    <a:pt x="0" y="183"/>
                    <a:pt x="7" y="288"/>
                    <a:pt x="48" y="397"/>
                  </a:cubicBezTo>
                  <a:cubicBezTo>
                    <a:pt x="64" y="441"/>
                    <a:pt x="102" y="461"/>
                    <a:pt x="140" y="461"/>
                  </a:cubicBezTo>
                  <a:cubicBezTo>
                    <a:pt x="198" y="461"/>
                    <a:pt x="254" y="416"/>
                    <a:pt x="228" y="346"/>
                  </a:cubicBezTo>
                  <a:cubicBezTo>
                    <a:pt x="201" y="271"/>
                    <a:pt x="190" y="200"/>
                    <a:pt x="201" y="122"/>
                  </a:cubicBezTo>
                  <a:cubicBezTo>
                    <a:pt x="213" y="48"/>
                    <a:pt x="152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8"/>
            <p:cNvSpPr/>
            <p:nvPr/>
          </p:nvSpPr>
          <p:spPr>
            <a:xfrm>
              <a:off x="5776058" y="3684427"/>
              <a:ext cx="15862" cy="40564"/>
            </a:xfrm>
            <a:custGeom>
              <a:avLst/>
              <a:gdLst/>
              <a:ahLst/>
              <a:cxnLst/>
              <a:rect l="l" t="t" r="r" b="b"/>
              <a:pathLst>
                <a:path w="192" h="491" extrusionOk="0">
                  <a:moveTo>
                    <a:pt x="96" y="1"/>
                  </a:moveTo>
                  <a:cubicBezTo>
                    <a:pt x="48" y="1"/>
                    <a:pt x="0" y="31"/>
                    <a:pt x="0" y="93"/>
                  </a:cubicBezTo>
                  <a:lnTo>
                    <a:pt x="0" y="399"/>
                  </a:lnTo>
                  <a:cubicBezTo>
                    <a:pt x="0" y="460"/>
                    <a:pt x="48" y="490"/>
                    <a:pt x="96" y="490"/>
                  </a:cubicBezTo>
                  <a:cubicBezTo>
                    <a:pt x="143" y="490"/>
                    <a:pt x="191" y="460"/>
                    <a:pt x="191" y="399"/>
                  </a:cubicBezTo>
                  <a:lnTo>
                    <a:pt x="191" y="93"/>
                  </a:lnTo>
                  <a:cubicBezTo>
                    <a:pt x="191" y="31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8"/>
            <p:cNvSpPr/>
            <p:nvPr/>
          </p:nvSpPr>
          <p:spPr>
            <a:xfrm>
              <a:off x="5813978" y="3622136"/>
              <a:ext cx="20819" cy="52047"/>
            </a:xfrm>
            <a:custGeom>
              <a:avLst/>
              <a:gdLst/>
              <a:ahLst/>
              <a:cxnLst/>
              <a:rect l="l" t="t" r="r" b="b"/>
              <a:pathLst>
                <a:path w="252" h="630" extrusionOk="0">
                  <a:moveTo>
                    <a:pt x="118" y="1"/>
                  </a:moveTo>
                  <a:cubicBezTo>
                    <a:pt x="61" y="1"/>
                    <a:pt x="1" y="48"/>
                    <a:pt x="18" y="120"/>
                  </a:cubicBezTo>
                  <a:cubicBezTo>
                    <a:pt x="51" y="258"/>
                    <a:pt x="62" y="395"/>
                    <a:pt x="54" y="537"/>
                  </a:cubicBezTo>
                  <a:cubicBezTo>
                    <a:pt x="50" y="599"/>
                    <a:pt x="95" y="629"/>
                    <a:pt x="142" y="629"/>
                  </a:cubicBezTo>
                  <a:cubicBezTo>
                    <a:pt x="189" y="629"/>
                    <a:pt x="238" y="599"/>
                    <a:pt x="242" y="537"/>
                  </a:cubicBezTo>
                  <a:cubicBezTo>
                    <a:pt x="252" y="381"/>
                    <a:pt x="238" y="225"/>
                    <a:pt x="201" y="68"/>
                  </a:cubicBezTo>
                  <a:cubicBezTo>
                    <a:pt x="190" y="21"/>
                    <a:pt x="155" y="1"/>
                    <a:pt x="11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8"/>
            <p:cNvSpPr/>
            <p:nvPr/>
          </p:nvSpPr>
          <p:spPr>
            <a:xfrm rot="-322221">
              <a:off x="6172933" y="4180531"/>
              <a:ext cx="290723" cy="68224"/>
            </a:xfrm>
            <a:custGeom>
              <a:avLst/>
              <a:gdLst/>
              <a:ahLst/>
              <a:cxnLst/>
              <a:rect l="l" t="t" r="r" b="b"/>
              <a:pathLst>
                <a:path w="2520" h="732" extrusionOk="0">
                  <a:moveTo>
                    <a:pt x="871" y="1"/>
                  </a:moveTo>
                  <a:cubicBezTo>
                    <a:pt x="359" y="1"/>
                    <a:pt x="0" y="177"/>
                    <a:pt x="0" y="177"/>
                  </a:cubicBezTo>
                  <a:lnTo>
                    <a:pt x="2519" y="732"/>
                  </a:lnTo>
                  <a:cubicBezTo>
                    <a:pt x="1948" y="152"/>
                    <a:pt x="1344" y="1"/>
                    <a:pt x="871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8"/>
            <p:cNvSpPr/>
            <p:nvPr/>
          </p:nvSpPr>
          <p:spPr>
            <a:xfrm rot="-282614">
              <a:off x="7050223" y="3052059"/>
              <a:ext cx="159058" cy="80878"/>
            </a:xfrm>
            <a:custGeom>
              <a:avLst/>
              <a:gdLst/>
              <a:ahLst/>
              <a:cxnLst/>
              <a:rect l="l" t="t" r="r" b="b"/>
              <a:pathLst>
                <a:path w="2779" h="1413" extrusionOk="0">
                  <a:moveTo>
                    <a:pt x="1876" y="0"/>
                  </a:moveTo>
                  <a:cubicBezTo>
                    <a:pt x="1129" y="0"/>
                    <a:pt x="1" y="1407"/>
                    <a:pt x="1" y="1407"/>
                  </a:cubicBezTo>
                  <a:cubicBezTo>
                    <a:pt x="39" y="1411"/>
                    <a:pt x="78" y="1412"/>
                    <a:pt x="119" y="1412"/>
                  </a:cubicBezTo>
                  <a:cubicBezTo>
                    <a:pt x="1108" y="1412"/>
                    <a:pt x="2778" y="356"/>
                    <a:pt x="2082" y="43"/>
                  </a:cubicBezTo>
                  <a:cubicBezTo>
                    <a:pt x="2018" y="13"/>
                    <a:pt x="1948" y="0"/>
                    <a:pt x="1876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8"/>
            <p:cNvSpPr/>
            <p:nvPr/>
          </p:nvSpPr>
          <p:spPr>
            <a:xfrm>
              <a:off x="5478313" y="1382691"/>
              <a:ext cx="2204994" cy="2020680"/>
            </a:xfrm>
            <a:custGeom>
              <a:avLst/>
              <a:gdLst/>
              <a:ahLst/>
              <a:cxnLst/>
              <a:rect l="l" t="t" r="r" b="b"/>
              <a:pathLst>
                <a:path w="26690" h="24459" extrusionOk="0">
                  <a:moveTo>
                    <a:pt x="14327" y="0"/>
                  </a:moveTo>
                  <a:cubicBezTo>
                    <a:pt x="13645" y="0"/>
                    <a:pt x="12998" y="26"/>
                    <a:pt x="12386" y="76"/>
                  </a:cubicBezTo>
                  <a:cubicBezTo>
                    <a:pt x="11200" y="164"/>
                    <a:pt x="10139" y="341"/>
                    <a:pt x="9184" y="578"/>
                  </a:cubicBezTo>
                  <a:lnTo>
                    <a:pt x="9469" y="3751"/>
                  </a:lnTo>
                  <a:cubicBezTo>
                    <a:pt x="9469" y="3751"/>
                    <a:pt x="8630" y="1738"/>
                    <a:pt x="8242" y="851"/>
                  </a:cubicBezTo>
                  <a:cubicBezTo>
                    <a:pt x="7174" y="1163"/>
                    <a:pt x="6250" y="1612"/>
                    <a:pt x="5443" y="2156"/>
                  </a:cubicBezTo>
                  <a:cubicBezTo>
                    <a:pt x="5321" y="2241"/>
                    <a:pt x="5199" y="2326"/>
                    <a:pt x="5080" y="2414"/>
                  </a:cubicBezTo>
                  <a:cubicBezTo>
                    <a:pt x="3836" y="3336"/>
                    <a:pt x="2904" y="4495"/>
                    <a:pt x="2211" y="5730"/>
                  </a:cubicBezTo>
                  <a:cubicBezTo>
                    <a:pt x="2129" y="5872"/>
                    <a:pt x="2051" y="6022"/>
                    <a:pt x="1976" y="6168"/>
                  </a:cubicBezTo>
                  <a:cubicBezTo>
                    <a:pt x="1" y="10020"/>
                    <a:pt x="201" y="14412"/>
                    <a:pt x="375" y="14698"/>
                  </a:cubicBezTo>
                  <a:lnTo>
                    <a:pt x="3431" y="13600"/>
                  </a:lnTo>
                  <a:lnTo>
                    <a:pt x="912" y="15518"/>
                  </a:lnTo>
                  <a:cubicBezTo>
                    <a:pt x="1983" y="17040"/>
                    <a:pt x="3479" y="18608"/>
                    <a:pt x="5134" y="20009"/>
                  </a:cubicBezTo>
                  <a:cubicBezTo>
                    <a:pt x="5284" y="20131"/>
                    <a:pt x="5434" y="20257"/>
                    <a:pt x="5583" y="20379"/>
                  </a:cubicBezTo>
                  <a:cubicBezTo>
                    <a:pt x="5851" y="20597"/>
                    <a:pt x="6127" y="20814"/>
                    <a:pt x="6399" y="21021"/>
                  </a:cubicBezTo>
                  <a:cubicBezTo>
                    <a:pt x="6491" y="21090"/>
                    <a:pt x="6582" y="21161"/>
                    <a:pt x="6675" y="21225"/>
                  </a:cubicBezTo>
                  <a:cubicBezTo>
                    <a:pt x="6858" y="21365"/>
                    <a:pt x="7045" y="21501"/>
                    <a:pt x="7235" y="21630"/>
                  </a:cubicBezTo>
                  <a:cubicBezTo>
                    <a:pt x="7276" y="21661"/>
                    <a:pt x="7320" y="21691"/>
                    <a:pt x="7365" y="21722"/>
                  </a:cubicBezTo>
                  <a:cubicBezTo>
                    <a:pt x="8038" y="22195"/>
                    <a:pt x="8718" y="22626"/>
                    <a:pt x="9391" y="23007"/>
                  </a:cubicBezTo>
                  <a:cubicBezTo>
                    <a:pt x="9503" y="23075"/>
                    <a:pt x="9615" y="23133"/>
                    <a:pt x="9731" y="23197"/>
                  </a:cubicBezTo>
                  <a:cubicBezTo>
                    <a:pt x="10417" y="23571"/>
                    <a:pt x="11087" y="23888"/>
                    <a:pt x="11734" y="24139"/>
                  </a:cubicBezTo>
                  <a:cubicBezTo>
                    <a:pt x="12128" y="23136"/>
                    <a:pt x="13138" y="20767"/>
                    <a:pt x="13521" y="19872"/>
                  </a:cubicBezTo>
                  <a:cubicBezTo>
                    <a:pt x="13613" y="19651"/>
                    <a:pt x="13671" y="19522"/>
                    <a:pt x="13671" y="19522"/>
                  </a:cubicBezTo>
                  <a:lnTo>
                    <a:pt x="13671" y="24459"/>
                  </a:lnTo>
                  <a:cubicBezTo>
                    <a:pt x="15293" y="23898"/>
                    <a:pt x="20689" y="21770"/>
                    <a:pt x="22966" y="20865"/>
                  </a:cubicBezTo>
                  <a:lnTo>
                    <a:pt x="22823" y="18438"/>
                  </a:lnTo>
                  <a:lnTo>
                    <a:pt x="24003" y="20427"/>
                  </a:lnTo>
                  <a:cubicBezTo>
                    <a:pt x="24139" y="19730"/>
                    <a:pt x="26689" y="6368"/>
                    <a:pt x="20179" y="1642"/>
                  </a:cubicBezTo>
                  <a:lnTo>
                    <a:pt x="16499" y="5672"/>
                  </a:lnTo>
                  <a:cubicBezTo>
                    <a:pt x="16499" y="5672"/>
                    <a:pt x="17693" y="2054"/>
                    <a:pt x="18210" y="599"/>
                  </a:cubicBezTo>
                  <a:cubicBezTo>
                    <a:pt x="17221" y="239"/>
                    <a:pt x="16088" y="24"/>
                    <a:pt x="14786" y="4"/>
                  </a:cubicBezTo>
                  <a:cubicBezTo>
                    <a:pt x="14631" y="1"/>
                    <a:pt x="14478" y="0"/>
                    <a:pt x="14327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8"/>
            <p:cNvSpPr/>
            <p:nvPr/>
          </p:nvSpPr>
          <p:spPr>
            <a:xfrm>
              <a:off x="6490843" y="1382691"/>
              <a:ext cx="1095227" cy="2020680"/>
            </a:xfrm>
            <a:custGeom>
              <a:avLst/>
              <a:gdLst/>
              <a:ahLst/>
              <a:cxnLst/>
              <a:rect l="l" t="t" r="r" b="b"/>
              <a:pathLst>
                <a:path w="13257" h="24459" extrusionOk="0">
                  <a:moveTo>
                    <a:pt x="2071" y="0"/>
                  </a:moveTo>
                  <a:cubicBezTo>
                    <a:pt x="1389" y="0"/>
                    <a:pt x="742" y="26"/>
                    <a:pt x="130" y="76"/>
                  </a:cubicBezTo>
                  <a:cubicBezTo>
                    <a:pt x="222" y="395"/>
                    <a:pt x="392" y="724"/>
                    <a:pt x="460" y="949"/>
                  </a:cubicBezTo>
                  <a:cubicBezTo>
                    <a:pt x="926" y="2551"/>
                    <a:pt x="898" y="4298"/>
                    <a:pt x="347" y="5876"/>
                  </a:cubicBezTo>
                  <a:cubicBezTo>
                    <a:pt x="191" y="6318"/>
                    <a:pt x="1" y="6817"/>
                    <a:pt x="201" y="7242"/>
                  </a:cubicBezTo>
                  <a:cubicBezTo>
                    <a:pt x="331" y="7517"/>
                    <a:pt x="606" y="7694"/>
                    <a:pt x="868" y="7854"/>
                  </a:cubicBezTo>
                  <a:cubicBezTo>
                    <a:pt x="1494" y="8239"/>
                    <a:pt x="2126" y="8606"/>
                    <a:pt x="2768" y="8959"/>
                  </a:cubicBezTo>
                  <a:cubicBezTo>
                    <a:pt x="3366" y="9282"/>
                    <a:pt x="3982" y="9602"/>
                    <a:pt x="4458" y="10088"/>
                  </a:cubicBezTo>
                  <a:cubicBezTo>
                    <a:pt x="5158" y="10795"/>
                    <a:pt x="5498" y="11821"/>
                    <a:pt x="5451" y="12814"/>
                  </a:cubicBezTo>
                  <a:cubicBezTo>
                    <a:pt x="5400" y="13811"/>
                    <a:pt x="4982" y="14770"/>
                    <a:pt x="4353" y="15541"/>
                  </a:cubicBezTo>
                  <a:cubicBezTo>
                    <a:pt x="3744" y="16279"/>
                    <a:pt x="2785" y="16309"/>
                    <a:pt x="2404" y="17180"/>
                  </a:cubicBezTo>
                  <a:cubicBezTo>
                    <a:pt x="1983" y="18142"/>
                    <a:pt x="1415" y="19522"/>
                    <a:pt x="1415" y="19522"/>
                  </a:cubicBezTo>
                  <a:lnTo>
                    <a:pt x="1415" y="24459"/>
                  </a:lnTo>
                  <a:cubicBezTo>
                    <a:pt x="1902" y="24292"/>
                    <a:pt x="2721" y="23987"/>
                    <a:pt x="3693" y="23612"/>
                  </a:cubicBezTo>
                  <a:cubicBezTo>
                    <a:pt x="3846" y="23555"/>
                    <a:pt x="4006" y="23494"/>
                    <a:pt x="4166" y="23432"/>
                  </a:cubicBezTo>
                  <a:cubicBezTo>
                    <a:pt x="5304" y="22994"/>
                    <a:pt x="6600" y="22487"/>
                    <a:pt x="7793" y="22018"/>
                  </a:cubicBezTo>
                  <a:cubicBezTo>
                    <a:pt x="7973" y="21950"/>
                    <a:pt x="8150" y="21878"/>
                    <a:pt x="8320" y="21810"/>
                  </a:cubicBezTo>
                  <a:cubicBezTo>
                    <a:pt x="9255" y="21443"/>
                    <a:pt x="10095" y="21114"/>
                    <a:pt x="10710" y="20865"/>
                  </a:cubicBezTo>
                  <a:lnTo>
                    <a:pt x="10567" y="18438"/>
                  </a:lnTo>
                  <a:lnTo>
                    <a:pt x="11747" y="20427"/>
                  </a:lnTo>
                  <a:cubicBezTo>
                    <a:pt x="12627" y="18479"/>
                    <a:pt x="13257" y="15501"/>
                    <a:pt x="13114" y="12369"/>
                  </a:cubicBezTo>
                  <a:cubicBezTo>
                    <a:pt x="13107" y="12250"/>
                    <a:pt x="13104" y="12132"/>
                    <a:pt x="13097" y="12012"/>
                  </a:cubicBezTo>
                  <a:cubicBezTo>
                    <a:pt x="13076" y="11733"/>
                    <a:pt x="13053" y="11454"/>
                    <a:pt x="13022" y="11173"/>
                  </a:cubicBezTo>
                  <a:cubicBezTo>
                    <a:pt x="13008" y="11040"/>
                    <a:pt x="12991" y="10904"/>
                    <a:pt x="12971" y="10768"/>
                  </a:cubicBezTo>
                  <a:cubicBezTo>
                    <a:pt x="12638" y="8221"/>
                    <a:pt x="11744" y="5678"/>
                    <a:pt x="10020" y="3605"/>
                  </a:cubicBezTo>
                  <a:cubicBezTo>
                    <a:pt x="9891" y="3448"/>
                    <a:pt x="9755" y="3295"/>
                    <a:pt x="9616" y="3142"/>
                  </a:cubicBezTo>
                  <a:cubicBezTo>
                    <a:pt x="9116" y="2601"/>
                    <a:pt x="8552" y="2099"/>
                    <a:pt x="7923" y="1642"/>
                  </a:cubicBezTo>
                  <a:lnTo>
                    <a:pt x="4243" y="5672"/>
                  </a:lnTo>
                  <a:cubicBezTo>
                    <a:pt x="4243" y="5672"/>
                    <a:pt x="5437" y="2054"/>
                    <a:pt x="5954" y="599"/>
                  </a:cubicBezTo>
                  <a:cubicBezTo>
                    <a:pt x="4965" y="239"/>
                    <a:pt x="3832" y="24"/>
                    <a:pt x="2530" y="4"/>
                  </a:cubicBezTo>
                  <a:cubicBezTo>
                    <a:pt x="2375" y="1"/>
                    <a:pt x="2222" y="0"/>
                    <a:pt x="207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8"/>
            <p:cNvSpPr/>
            <p:nvPr/>
          </p:nvSpPr>
          <p:spPr>
            <a:xfrm>
              <a:off x="5916503" y="1941416"/>
              <a:ext cx="1292925" cy="885633"/>
            </a:xfrm>
            <a:custGeom>
              <a:avLst/>
              <a:gdLst/>
              <a:ahLst/>
              <a:cxnLst/>
              <a:rect l="l" t="t" r="r" b="b"/>
              <a:pathLst>
                <a:path w="15650" h="10720" extrusionOk="0">
                  <a:moveTo>
                    <a:pt x="7732" y="0"/>
                  </a:moveTo>
                  <a:cubicBezTo>
                    <a:pt x="7506" y="0"/>
                    <a:pt x="7282" y="11"/>
                    <a:pt x="7062" y="31"/>
                  </a:cubicBezTo>
                  <a:cubicBezTo>
                    <a:pt x="3577" y="337"/>
                    <a:pt x="674" y="3059"/>
                    <a:pt x="269" y="6670"/>
                  </a:cubicBezTo>
                  <a:cubicBezTo>
                    <a:pt x="1" y="9074"/>
                    <a:pt x="4953" y="10641"/>
                    <a:pt x="9227" y="10716"/>
                  </a:cubicBezTo>
                  <a:cubicBezTo>
                    <a:pt x="9342" y="10718"/>
                    <a:pt x="9456" y="10720"/>
                    <a:pt x="9570" y="10720"/>
                  </a:cubicBezTo>
                  <a:cubicBezTo>
                    <a:pt x="12487" y="10720"/>
                    <a:pt x="15004" y="9999"/>
                    <a:pt x="15190" y="8343"/>
                  </a:cubicBezTo>
                  <a:cubicBezTo>
                    <a:pt x="15650" y="4222"/>
                    <a:pt x="12685" y="510"/>
                    <a:pt x="8568" y="48"/>
                  </a:cubicBezTo>
                  <a:cubicBezTo>
                    <a:pt x="8288" y="16"/>
                    <a:pt x="8008" y="0"/>
                    <a:pt x="7732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8"/>
            <p:cNvSpPr/>
            <p:nvPr/>
          </p:nvSpPr>
          <p:spPr>
            <a:xfrm>
              <a:off x="6136920" y="2255683"/>
              <a:ext cx="172583" cy="208851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8"/>
            <p:cNvSpPr/>
            <p:nvPr/>
          </p:nvSpPr>
          <p:spPr>
            <a:xfrm>
              <a:off x="6143695" y="2471391"/>
              <a:ext cx="116983" cy="116900"/>
            </a:xfrm>
            <a:custGeom>
              <a:avLst/>
              <a:gdLst/>
              <a:ahLst/>
              <a:cxnLst/>
              <a:rect l="l" t="t" r="r" b="b"/>
              <a:pathLst>
                <a:path w="1416" h="1415" extrusionOk="0">
                  <a:moveTo>
                    <a:pt x="708" y="0"/>
                  </a:moveTo>
                  <a:cubicBezTo>
                    <a:pt x="317" y="0"/>
                    <a:pt x="0" y="316"/>
                    <a:pt x="0" y="708"/>
                  </a:cubicBezTo>
                  <a:cubicBezTo>
                    <a:pt x="0" y="1099"/>
                    <a:pt x="317" y="1414"/>
                    <a:pt x="708" y="1414"/>
                  </a:cubicBezTo>
                  <a:cubicBezTo>
                    <a:pt x="1099" y="1414"/>
                    <a:pt x="1415" y="1099"/>
                    <a:pt x="1415" y="708"/>
                  </a:cubicBezTo>
                  <a:cubicBezTo>
                    <a:pt x="1415" y="316"/>
                    <a:pt x="1099" y="0"/>
                    <a:pt x="708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8"/>
            <p:cNvSpPr/>
            <p:nvPr/>
          </p:nvSpPr>
          <p:spPr>
            <a:xfrm>
              <a:off x="7023875" y="1907874"/>
              <a:ext cx="390025" cy="315341"/>
            </a:xfrm>
            <a:custGeom>
              <a:avLst/>
              <a:gdLst/>
              <a:ahLst/>
              <a:cxnLst/>
              <a:rect l="l" t="t" r="r" b="b"/>
              <a:pathLst>
                <a:path w="4721" h="3817" extrusionOk="0">
                  <a:moveTo>
                    <a:pt x="2948" y="1"/>
                  </a:moveTo>
                  <a:cubicBezTo>
                    <a:pt x="1495" y="1"/>
                    <a:pt x="0" y="1548"/>
                    <a:pt x="876" y="2976"/>
                  </a:cubicBezTo>
                  <a:cubicBezTo>
                    <a:pt x="1096" y="3336"/>
                    <a:pt x="1369" y="3710"/>
                    <a:pt x="1810" y="3785"/>
                  </a:cubicBezTo>
                  <a:cubicBezTo>
                    <a:pt x="1937" y="3806"/>
                    <a:pt x="2069" y="3816"/>
                    <a:pt x="2203" y="3816"/>
                  </a:cubicBezTo>
                  <a:cubicBezTo>
                    <a:pt x="2570" y="3816"/>
                    <a:pt x="2952" y="3741"/>
                    <a:pt x="3276" y="3612"/>
                  </a:cubicBezTo>
                  <a:cubicBezTo>
                    <a:pt x="3779" y="3412"/>
                    <a:pt x="4221" y="3037"/>
                    <a:pt x="4449" y="2544"/>
                  </a:cubicBezTo>
                  <a:cubicBezTo>
                    <a:pt x="4520" y="2388"/>
                    <a:pt x="4571" y="2225"/>
                    <a:pt x="4605" y="2055"/>
                  </a:cubicBezTo>
                  <a:cubicBezTo>
                    <a:pt x="4721" y="1507"/>
                    <a:pt x="4650" y="858"/>
                    <a:pt x="4231" y="450"/>
                  </a:cubicBezTo>
                  <a:cubicBezTo>
                    <a:pt x="3915" y="137"/>
                    <a:pt x="3453" y="15"/>
                    <a:pt x="3010" y="2"/>
                  </a:cubicBezTo>
                  <a:cubicBezTo>
                    <a:pt x="2990" y="1"/>
                    <a:pt x="2969" y="1"/>
                    <a:pt x="2948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8"/>
            <p:cNvSpPr/>
            <p:nvPr/>
          </p:nvSpPr>
          <p:spPr>
            <a:xfrm>
              <a:off x="7138297" y="1986689"/>
              <a:ext cx="201085" cy="161678"/>
            </a:xfrm>
            <a:custGeom>
              <a:avLst/>
              <a:gdLst/>
              <a:ahLst/>
              <a:cxnLst/>
              <a:rect l="l" t="t" r="r" b="b"/>
              <a:pathLst>
                <a:path w="2434" h="1957" extrusionOk="0">
                  <a:moveTo>
                    <a:pt x="1590" y="0"/>
                  </a:moveTo>
                  <a:cubicBezTo>
                    <a:pt x="973" y="0"/>
                    <a:pt x="1" y="1740"/>
                    <a:pt x="1" y="1740"/>
                  </a:cubicBezTo>
                  <a:cubicBezTo>
                    <a:pt x="272" y="1894"/>
                    <a:pt x="579" y="1956"/>
                    <a:pt x="880" y="1956"/>
                  </a:cubicBezTo>
                  <a:cubicBezTo>
                    <a:pt x="1676" y="1956"/>
                    <a:pt x="2433" y="1519"/>
                    <a:pt x="2383" y="1176"/>
                  </a:cubicBezTo>
                  <a:cubicBezTo>
                    <a:pt x="2350" y="948"/>
                    <a:pt x="2111" y="889"/>
                    <a:pt x="1874" y="889"/>
                  </a:cubicBezTo>
                  <a:cubicBezTo>
                    <a:pt x="1623" y="889"/>
                    <a:pt x="1374" y="955"/>
                    <a:pt x="1374" y="955"/>
                  </a:cubicBezTo>
                  <a:cubicBezTo>
                    <a:pt x="1374" y="955"/>
                    <a:pt x="2272" y="166"/>
                    <a:pt x="1666" y="10"/>
                  </a:cubicBezTo>
                  <a:cubicBezTo>
                    <a:pt x="1641" y="3"/>
                    <a:pt x="1616" y="0"/>
                    <a:pt x="1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8"/>
            <p:cNvSpPr/>
            <p:nvPr/>
          </p:nvSpPr>
          <p:spPr>
            <a:xfrm>
              <a:off x="6499848" y="1941333"/>
              <a:ext cx="675625" cy="885715"/>
            </a:xfrm>
            <a:custGeom>
              <a:avLst/>
              <a:gdLst/>
              <a:ahLst/>
              <a:cxnLst/>
              <a:rect l="l" t="t" r="r" b="b"/>
              <a:pathLst>
                <a:path w="8178" h="10721" extrusionOk="0">
                  <a:moveTo>
                    <a:pt x="671" y="1"/>
                  </a:moveTo>
                  <a:cubicBezTo>
                    <a:pt x="446" y="1"/>
                    <a:pt x="222" y="11"/>
                    <a:pt x="1" y="32"/>
                  </a:cubicBezTo>
                  <a:cubicBezTo>
                    <a:pt x="1228" y="559"/>
                    <a:pt x="3618" y="2133"/>
                    <a:pt x="3251" y="6032"/>
                  </a:cubicBezTo>
                  <a:cubicBezTo>
                    <a:pt x="3037" y="8296"/>
                    <a:pt x="2595" y="9776"/>
                    <a:pt x="2166" y="10717"/>
                  </a:cubicBezTo>
                  <a:cubicBezTo>
                    <a:pt x="2282" y="10717"/>
                    <a:pt x="2397" y="10721"/>
                    <a:pt x="2510" y="10721"/>
                  </a:cubicBezTo>
                  <a:cubicBezTo>
                    <a:pt x="5427" y="10721"/>
                    <a:pt x="7943" y="10000"/>
                    <a:pt x="8129" y="8344"/>
                  </a:cubicBezTo>
                  <a:cubicBezTo>
                    <a:pt x="8160" y="8058"/>
                    <a:pt x="8178" y="7777"/>
                    <a:pt x="8178" y="7494"/>
                  </a:cubicBezTo>
                  <a:cubicBezTo>
                    <a:pt x="8173" y="3727"/>
                    <a:pt x="5338" y="480"/>
                    <a:pt x="1507" y="49"/>
                  </a:cubicBezTo>
                  <a:cubicBezTo>
                    <a:pt x="1225" y="18"/>
                    <a:pt x="946" y="1"/>
                    <a:pt x="671" y="1"/>
                  </a:cubicBezTo>
                  <a:close/>
                </a:path>
              </a:pathLst>
            </a:custGeom>
            <a:solidFill>
              <a:srgbClr val="F8A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8"/>
            <p:cNvSpPr/>
            <p:nvPr/>
          </p:nvSpPr>
          <p:spPr>
            <a:xfrm>
              <a:off x="6793957" y="2349204"/>
              <a:ext cx="163826" cy="182579"/>
            </a:xfrm>
            <a:custGeom>
              <a:avLst/>
              <a:gdLst/>
              <a:ahLst/>
              <a:cxnLst/>
              <a:rect l="l" t="t" r="r" b="b"/>
              <a:pathLst>
                <a:path w="1983" h="2210" extrusionOk="0">
                  <a:moveTo>
                    <a:pt x="191" y="0"/>
                  </a:moveTo>
                  <a:cubicBezTo>
                    <a:pt x="55" y="371"/>
                    <a:pt x="0" y="765"/>
                    <a:pt x="41" y="1177"/>
                  </a:cubicBezTo>
                  <a:cubicBezTo>
                    <a:pt x="61" y="1381"/>
                    <a:pt x="116" y="1591"/>
                    <a:pt x="235" y="1799"/>
                  </a:cubicBezTo>
                  <a:cubicBezTo>
                    <a:pt x="269" y="1850"/>
                    <a:pt x="306" y="1901"/>
                    <a:pt x="347" y="1949"/>
                  </a:cubicBezTo>
                  <a:cubicBezTo>
                    <a:pt x="395" y="1993"/>
                    <a:pt x="446" y="2037"/>
                    <a:pt x="500" y="2077"/>
                  </a:cubicBezTo>
                  <a:cubicBezTo>
                    <a:pt x="558" y="2115"/>
                    <a:pt x="623" y="2139"/>
                    <a:pt x="687" y="2166"/>
                  </a:cubicBezTo>
                  <a:cubicBezTo>
                    <a:pt x="748" y="2193"/>
                    <a:pt x="816" y="2193"/>
                    <a:pt x="880" y="2203"/>
                  </a:cubicBezTo>
                  <a:cubicBezTo>
                    <a:pt x="905" y="2208"/>
                    <a:pt x="928" y="2210"/>
                    <a:pt x="951" y="2210"/>
                  </a:cubicBezTo>
                  <a:cubicBezTo>
                    <a:pt x="993" y="2210"/>
                    <a:pt x="1033" y="2203"/>
                    <a:pt x="1075" y="2197"/>
                  </a:cubicBezTo>
                  <a:cubicBezTo>
                    <a:pt x="1139" y="2190"/>
                    <a:pt x="1204" y="2183"/>
                    <a:pt x="1265" y="2153"/>
                  </a:cubicBezTo>
                  <a:cubicBezTo>
                    <a:pt x="1390" y="2108"/>
                    <a:pt x="1500" y="2030"/>
                    <a:pt x="1588" y="1942"/>
                  </a:cubicBezTo>
                  <a:cubicBezTo>
                    <a:pt x="1762" y="1758"/>
                    <a:pt x="1847" y="1547"/>
                    <a:pt x="1891" y="1343"/>
                  </a:cubicBezTo>
                  <a:cubicBezTo>
                    <a:pt x="1982" y="935"/>
                    <a:pt x="1958" y="530"/>
                    <a:pt x="1843" y="153"/>
                  </a:cubicBezTo>
                  <a:cubicBezTo>
                    <a:pt x="1748" y="535"/>
                    <a:pt x="1656" y="902"/>
                    <a:pt x="1517" y="1217"/>
                  </a:cubicBezTo>
                  <a:cubicBezTo>
                    <a:pt x="1442" y="1371"/>
                    <a:pt x="1364" y="1517"/>
                    <a:pt x="1255" y="1595"/>
                  </a:cubicBezTo>
                  <a:cubicBezTo>
                    <a:pt x="1168" y="1670"/>
                    <a:pt x="1064" y="1701"/>
                    <a:pt x="956" y="1701"/>
                  </a:cubicBezTo>
                  <a:cubicBezTo>
                    <a:pt x="946" y="1701"/>
                    <a:pt x="936" y="1701"/>
                    <a:pt x="925" y="1701"/>
                  </a:cubicBezTo>
                  <a:cubicBezTo>
                    <a:pt x="806" y="1693"/>
                    <a:pt x="721" y="1649"/>
                    <a:pt x="632" y="1534"/>
                  </a:cubicBezTo>
                  <a:cubicBezTo>
                    <a:pt x="544" y="1421"/>
                    <a:pt x="486" y="1262"/>
                    <a:pt x="425" y="1098"/>
                  </a:cubicBezTo>
                  <a:cubicBezTo>
                    <a:pt x="323" y="759"/>
                    <a:pt x="262" y="388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8"/>
            <p:cNvSpPr/>
            <p:nvPr/>
          </p:nvSpPr>
          <p:spPr>
            <a:xfrm>
              <a:off x="6808002" y="2565738"/>
              <a:ext cx="117148" cy="116900"/>
            </a:xfrm>
            <a:custGeom>
              <a:avLst/>
              <a:gdLst/>
              <a:ahLst/>
              <a:cxnLst/>
              <a:rect l="l" t="t" r="r" b="b"/>
              <a:pathLst>
                <a:path w="1418" h="1415" extrusionOk="0">
                  <a:moveTo>
                    <a:pt x="707" y="1"/>
                  </a:moveTo>
                  <a:cubicBezTo>
                    <a:pt x="316" y="1"/>
                    <a:pt x="1" y="317"/>
                    <a:pt x="1" y="708"/>
                  </a:cubicBezTo>
                  <a:cubicBezTo>
                    <a:pt x="1" y="1099"/>
                    <a:pt x="316" y="1415"/>
                    <a:pt x="707" y="1415"/>
                  </a:cubicBezTo>
                  <a:cubicBezTo>
                    <a:pt x="1098" y="1415"/>
                    <a:pt x="1418" y="1099"/>
                    <a:pt x="1418" y="708"/>
                  </a:cubicBezTo>
                  <a:cubicBezTo>
                    <a:pt x="1418" y="317"/>
                    <a:pt x="1098" y="1"/>
                    <a:pt x="707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8"/>
            <p:cNvSpPr/>
            <p:nvPr/>
          </p:nvSpPr>
          <p:spPr>
            <a:xfrm>
              <a:off x="6444248" y="2174721"/>
              <a:ext cx="249497" cy="331617"/>
            </a:xfrm>
            <a:custGeom>
              <a:avLst/>
              <a:gdLst/>
              <a:ahLst/>
              <a:cxnLst/>
              <a:rect l="l" t="t" r="r" b="b"/>
              <a:pathLst>
                <a:path w="3020" h="4014" extrusionOk="0">
                  <a:moveTo>
                    <a:pt x="1921" y="0"/>
                  </a:moveTo>
                  <a:cubicBezTo>
                    <a:pt x="1010" y="0"/>
                    <a:pt x="1" y="3452"/>
                    <a:pt x="1" y="3452"/>
                  </a:cubicBezTo>
                  <a:cubicBezTo>
                    <a:pt x="1" y="3452"/>
                    <a:pt x="1613" y="4014"/>
                    <a:pt x="2627" y="4014"/>
                  </a:cubicBezTo>
                  <a:cubicBezTo>
                    <a:pt x="2772" y="4014"/>
                    <a:pt x="2905" y="4002"/>
                    <a:pt x="3020" y="3976"/>
                  </a:cubicBezTo>
                  <a:cubicBezTo>
                    <a:pt x="3020" y="3976"/>
                    <a:pt x="2863" y="62"/>
                    <a:pt x="1945" y="1"/>
                  </a:cubicBezTo>
                  <a:cubicBezTo>
                    <a:pt x="1937" y="1"/>
                    <a:pt x="1929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8"/>
            <p:cNvSpPr/>
            <p:nvPr/>
          </p:nvSpPr>
          <p:spPr>
            <a:xfrm>
              <a:off x="6329909" y="2489814"/>
              <a:ext cx="461900" cy="268912"/>
            </a:xfrm>
            <a:custGeom>
              <a:avLst/>
              <a:gdLst/>
              <a:ahLst/>
              <a:cxnLst/>
              <a:rect l="l" t="t" r="r" b="b"/>
              <a:pathLst>
                <a:path w="5591" h="3255" extrusionOk="0">
                  <a:moveTo>
                    <a:pt x="2278" y="0"/>
                  </a:moveTo>
                  <a:cubicBezTo>
                    <a:pt x="1982" y="0"/>
                    <a:pt x="1577" y="138"/>
                    <a:pt x="1085" y="641"/>
                  </a:cubicBezTo>
                  <a:cubicBezTo>
                    <a:pt x="1" y="1750"/>
                    <a:pt x="735" y="2871"/>
                    <a:pt x="1320" y="2953"/>
                  </a:cubicBezTo>
                  <a:cubicBezTo>
                    <a:pt x="1375" y="2961"/>
                    <a:pt x="1427" y="2964"/>
                    <a:pt x="1479" y="2964"/>
                  </a:cubicBezTo>
                  <a:cubicBezTo>
                    <a:pt x="2385" y="2964"/>
                    <a:pt x="2830" y="1868"/>
                    <a:pt x="2830" y="1868"/>
                  </a:cubicBezTo>
                  <a:cubicBezTo>
                    <a:pt x="2830" y="1868"/>
                    <a:pt x="2976" y="3255"/>
                    <a:pt x="4058" y="3255"/>
                  </a:cubicBezTo>
                  <a:cubicBezTo>
                    <a:pt x="4131" y="3255"/>
                    <a:pt x="4209" y="3248"/>
                    <a:pt x="4291" y="3235"/>
                  </a:cubicBezTo>
                  <a:cubicBezTo>
                    <a:pt x="5590" y="3024"/>
                    <a:pt x="4781" y="522"/>
                    <a:pt x="3703" y="294"/>
                  </a:cubicBezTo>
                  <a:cubicBezTo>
                    <a:pt x="3203" y="190"/>
                    <a:pt x="2979" y="162"/>
                    <a:pt x="2883" y="162"/>
                  </a:cubicBezTo>
                  <a:cubicBezTo>
                    <a:pt x="2812" y="162"/>
                    <a:pt x="2810" y="177"/>
                    <a:pt x="2817" y="188"/>
                  </a:cubicBezTo>
                  <a:lnTo>
                    <a:pt x="2817" y="188"/>
                  </a:lnTo>
                  <a:cubicBezTo>
                    <a:pt x="2769" y="146"/>
                    <a:pt x="2581" y="0"/>
                    <a:pt x="22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8"/>
            <p:cNvSpPr/>
            <p:nvPr/>
          </p:nvSpPr>
          <p:spPr>
            <a:xfrm>
              <a:off x="6410293" y="2439006"/>
              <a:ext cx="290722" cy="127640"/>
            </a:xfrm>
            <a:custGeom>
              <a:avLst/>
              <a:gdLst/>
              <a:ahLst/>
              <a:cxnLst/>
              <a:rect l="l" t="t" r="r" b="b"/>
              <a:pathLst>
                <a:path w="3519" h="1545" extrusionOk="0">
                  <a:moveTo>
                    <a:pt x="691" y="0"/>
                  </a:moveTo>
                  <a:cubicBezTo>
                    <a:pt x="606" y="0"/>
                    <a:pt x="527" y="17"/>
                    <a:pt x="459" y="55"/>
                  </a:cubicBezTo>
                  <a:cubicBezTo>
                    <a:pt x="0" y="321"/>
                    <a:pt x="1989" y="1545"/>
                    <a:pt x="1989" y="1545"/>
                  </a:cubicBezTo>
                  <a:cubicBezTo>
                    <a:pt x="1989" y="1545"/>
                    <a:pt x="3519" y="902"/>
                    <a:pt x="3427" y="535"/>
                  </a:cubicBezTo>
                  <a:cubicBezTo>
                    <a:pt x="3397" y="415"/>
                    <a:pt x="3220" y="374"/>
                    <a:pt x="2995" y="374"/>
                  </a:cubicBezTo>
                  <a:cubicBezTo>
                    <a:pt x="2533" y="374"/>
                    <a:pt x="1870" y="545"/>
                    <a:pt x="1870" y="545"/>
                  </a:cubicBezTo>
                  <a:cubicBezTo>
                    <a:pt x="1870" y="545"/>
                    <a:pt x="1179" y="0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8"/>
            <p:cNvSpPr/>
            <p:nvPr/>
          </p:nvSpPr>
          <p:spPr>
            <a:xfrm>
              <a:off x="6423429" y="2698004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9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6"/>
                    <a:pt x="59" y="116"/>
                  </a:cubicBezTo>
                  <a:cubicBezTo>
                    <a:pt x="90" y="116"/>
                    <a:pt x="116" y="90"/>
                    <a:pt x="116" y="59"/>
                  </a:cubicBezTo>
                  <a:cubicBezTo>
                    <a:pt x="116" y="28"/>
                    <a:pt x="90" y="1"/>
                    <a:pt x="59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8"/>
            <p:cNvSpPr/>
            <p:nvPr/>
          </p:nvSpPr>
          <p:spPr>
            <a:xfrm>
              <a:off x="6428221" y="2614893"/>
              <a:ext cx="9666" cy="9418"/>
            </a:xfrm>
            <a:custGeom>
              <a:avLst/>
              <a:gdLst/>
              <a:ahLst/>
              <a:cxnLst/>
              <a:rect l="l" t="t" r="r" b="b"/>
              <a:pathLst>
                <a:path w="117" h="114" extrusionOk="0">
                  <a:moveTo>
                    <a:pt x="58" y="1"/>
                  </a:moveTo>
                  <a:cubicBezTo>
                    <a:pt x="28" y="1"/>
                    <a:pt x="1" y="24"/>
                    <a:pt x="1" y="55"/>
                  </a:cubicBezTo>
                  <a:cubicBezTo>
                    <a:pt x="1" y="89"/>
                    <a:pt x="28" y="113"/>
                    <a:pt x="58" y="113"/>
                  </a:cubicBezTo>
                  <a:cubicBezTo>
                    <a:pt x="89" y="113"/>
                    <a:pt x="116" y="89"/>
                    <a:pt x="116" y="55"/>
                  </a:cubicBezTo>
                  <a:cubicBezTo>
                    <a:pt x="116" y="24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8"/>
            <p:cNvSpPr/>
            <p:nvPr/>
          </p:nvSpPr>
          <p:spPr>
            <a:xfrm>
              <a:off x="6481920" y="2631499"/>
              <a:ext cx="9583" cy="9666"/>
            </a:xfrm>
            <a:custGeom>
              <a:avLst/>
              <a:gdLst/>
              <a:ahLst/>
              <a:cxnLst/>
              <a:rect l="l" t="t" r="r" b="b"/>
              <a:pathLst>
                <a:path w="116" h="117" extrusionOk="0">
                  <a:moveTo>
                    <a:pt x="58" y="0"/>
                  </a:moveTo>
                  <a:cubicBezTo>
                    <a:pt x="27" y="0"/>
                    <a:pt x="0" y="27"/>
                    <a:pt x="0" y="58"/>
                  </a:cubicBezTo>
                  <a:cubicBezTo>
                    <a:pt x="0" y="88"/>
                    <a:pt x="27" y="116"/>
                    <a:pt x="58" y="116"/>
                  </a:cubicBezTo>
                  <a:cubicBezTo>
                    <a:pt x="88" y="116"/>
                    <a:pt x="116" y="88"/>
                    <a:pt x="116" y="58"/>
                  </a:cubicBezTo>
                  <a:cubicBezTo>
                    <a:pt x="116" y="27"/>
                    <a:pt x="88" y="0"/>
                    <a:pt x="58" y="0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8"/>
            <p:cNvSpPr/>
            <p:nvPr/>
          </p:nvSpPr>
          <p:spPr>
            <a:xfrm>
              <a:off x="6660782" y="2605310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8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7"/>
                    <a:pt x="58" y="117"/>
                  </a:cubicBezTo>
                  <a:cubicBezTo>
                    <a:pt x="89" y="117"/>
                    <a:pt x="116" y="90"/>
                    <a:pt x="116" y="59"/>
                  </a:cubicBezTo>
                  <a:cubicBezTo>
                    <a:pt x="116" y="28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8"/>
            <p:cNvSpPr/>
            <p:nvPr/>
          </p:nvSpPr>
          <p:spPr>
            <a:xfrm>
              <a:off x="6618400" y="2673302"/>
              <a:ext cx="9335" cy="933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8" y="1"/>
                  </a:moveTo>
                  <a:cubicBezTo>
                    <a:pt x="24" y="1"/>
                    <a:pt x="0" y="25"/>
                    <a:pt x="0" y="59"/>
                  </a:cubicBezTo>
                  <a:cubicBezTo>
                    <a:pt x="0" y="89"/>
                    <a:pt x="24" y="113"/>
                    <a:pt x="58" y="113"/>
                  </a:cubicBezTo>
                  <a:cubicBezTo>
                    <a:pt x="88" y="113"/>
                    <a:pt x="113" y="89"/>
                    <a:pt x="113" y="59"/>
                  </a:cubicBezTo>
                  <a:cubicBezTo>
                    <a:pt x="113" y="25"/>
                    <a:pt x="88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8"/>
            <p:cNvSpPr/>
            <p:nvPr/>
          </p:nvSpPr>
          <p:spPr>
            <a:xfrm>
              <a:off x="6665574" y="2693295"/>
              <a:ext cx="9418" cy="9583"/>
            </a:xfrm>
            <a:custGeom>
              <a:avLst/>
              <a:gdLst/>
              <a:ahLst/>
              <a:cxnLst/>
              <a:rect l="l" t="t" r="r" b="b"/>
              <a:pathLst>
                <a:path w="114" h="116" extrusionOk="0">
                  <a:moveTo>
                    <a:pt x="58" y="1"/>
                  </a:moveTo>
                  <a:cubicBezTo>
                    <a:pt x="24" y="1"/>
                    <a:pt x="0" y="27"/>
                    <a:pt x="0" y="58"/>
                  </a:cubicBezTo>
                  <a:cubicBezTo>
                    <a:pt x="0" y="89"/>
                    <a:pt x="24" y="116"/>
                    <a:pt x="58" y="116"/>
                  </a:cubicBezTo>
                  <a:cubicBezTo>
                    <a:pt x="89" y="116"/>
                    <a:pt x="113" y="89"/>
                    <a:pt x="113" y="58"/>
                  </a:cubicBezTo>
                  <a:cubicBezTo>
                    <a:pt x="113" y="27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8"/>
            <p:cNvSpPr/>
            <p:nvPr/>
          </p:nvSpPr>
          <p:spPr>
            <a:xfrm>
              <a:off x="6335031" y="1833438"/>
              <a:ext cx="204472" cy="159943"/>
            </a:xfrm>
            <a:custGeom>
              <a:avLst/>
              <a:gdLst/>
              <a:ahLst/>
              <a:cxnLst/>
              <a:rect l="l" t="t" r="r" b="b"/>
              <a:pathLst>
                <a:path w="2475" h="1936" extrusionOk="0">
                  <a:moveTo>
                    <a:pt x="1937" y="0"/>
                  </a:moveTo>
                  <a:cubicBezTo>
                    <a:pt x="1550" y="0"/>
                    <a:pt x="1781" y="1457"/>
                    <a:pt x="1781" y="1457"/>
                  </a:cubicBezTo>
                  <a:cubicBezTo>
                    <a:pt x="1781" y="1457"/>
                    <a:pt x="1418" y="200"/>
                    <a:pt x="986" y="200"/>
                  </a:cubicBezTo>
                  <a:cubicBezTo>
                    <a:pt x="976" y="200"/>
                    <a:pt x="966" y="200"/>
                    <a:pt x="956" y="202"/>
                  </a:cubicBezTo>
                  <a:cubicBezTo>
                    <a:pt x="623" y="250"/>
                    <a:pt x="1194" y="1025"/>
                    <a:pt x="1505" y="1416"/>
                  </a:cubicBezTo>
                  <a:lnTo>
                    <a:pt x="1505" y="1416"/>
                  </a:lnTo>
                  <a:cubicBezTo>
                    <a:pt x="1284" y="1165"/>
                    <a:pt x="904" y="792"/>
                    <a:pt x="595" y="792"/>
                  </a:cubicBezTo>
                  <a:cubicBezTo>
                    <a:pt x="550" y="792"/>
                    <a:pt x="507" y="800"/>
                    <a:pt x="466" y="817"/>
                  </a:cubicBezTo>
                  <a:cubicBezTo>
                    <a:pt x="0" y="1014"/>
                    <a:pt x="1894" y="1936"/>
                    <a:pt x="1894" y="1936"/>
                  </a:cubicBezTo>
                  <a:lnTo>
                    <a:pt x="1996" y="1338"/>
                  </a:lnTo>
                  <a:cubicBezTo>
                    <a:pt x="1996" y="1338"/>
                    <a:pt x="2475" y="172"/>
                    <a:pt x="1999" y="12"/>
                  </a:cubicBezTo>
                  <a:cubicBezTo>
                    <a:pt x="1977" y="4"/>
                    <a:pt x="1956" y="0"/>
                    <a:pt x="1937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8"/>
            <p:cNvSpPr/>
            <p:nvPr/>
          </p:nvSpPr>
          <p:spPr>
            <a:xfrm>
              <a:off x="6254068" y="3187333"/>
              <a:ext cx="78815" cy="111861"/>
            </a:xfrm>
            <a:custGeom>
              <a:avLst/>
              <a:gdLst/>
              <a:ahLst/>
              <a:cxnLst/>
              <a:rect l="l" t="t" r="r" b="b"/>
              <a:pathLst>
                <a:path w="954" h="1354" extrusionOk="0">
                  <a:moveTo>
                    <a:pt x="953" y="1"/>
                  </a:moveTo>
                  <a:lnTo>
                    <a:pt x="1" y="1163"/>
                  </a:lnTo>
                  <a:cubicBezTo>
                    <a:pt x="113" y="1231"/>
                    <a:pt x="225" y="1289"/>
                    <a:pt x="341" y="1353"/>
                  </a:cubicBezTo>
                  <a:lnTo>
                    <a:pt x="953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8"/>
            <p:cNvSpPr/>
            <p:nvPr/>
          </p:nvSpPr>
          <p:spPr>
            <a:xfrm>
              <a:off x="6029686" y="2937918"/>
              <a:ext cx="194145" cy="231818"/>
            </a:xfrm>
            <a:custGeom>
              <a:avLst/>
              <a:gdLst/>
              <a:ahLst/>
              <a:cxnLst/>
              <a:rect l="l" t="t" r="r" b="b"/>
              <a:pathLst>
                <a:path w="2350" h="2806" extrusionOk="0">
                  <a:moveTo>
                    <a:pt x="2350" y="1"/>
                  </a:moveTo>
                  <a:lnTo>
                    <a:pt x="1" y="2400"/>
                  </a:lnTo>
                  <a:cubicBezTo>
                    <a:pt x="184" y="2540"/>
                    <a:pt x="371" y="2676"/>
                    <a:pt x="561" y="2805"/>
                  </a:cubicBezTo>
                  <a:lnTo>
                    <a:pt x="2350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8"/>
            <p:cNvSpPr/>
            <p:nvPr/>
          </p:nvSpPr>
          <p:spPr>
            <a:xfrm>
              <a:off x="5902459" y="2905946"/>
              <a:ext cx="206785" cy="160438"/>
            </a:xfrm>
            <a:custGeom>
              <a:avLst/>
              <a:gdLst/>
              <a:ahLst/>
              <a:cxnLst/>
              <a:rect l="l" t="t" r="r" b="b"/>
              <a:pathLst>
                <a:path w="2503" h="1942" extrusionOk="0">
                  <a:moveTo>
                    <a:pt x="2503" y="0"/>
                  </a:moveTo>
                  <a:lnTo>
                    <a:pt x="0" y="1571"/>
                  </a:lnTo>
                  <a:cubicBezTo>
                    <a:pt x="150" y="1693"/>
                    <a:pt x="300" y="1819"/>
                    <a:pt x="449" y="1941"/>
                  </a:cubicBezTo>
                  <a:lnTo>
                    <a:pt x="250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8"/>
            <p:cNvSpPr/>
            <p:nvPr/>
          </p:nvSpPr>
          <p:spPr>
            <a:xfrm>
              <a:off x="5641478" y="1855992"/>
              <a:ext cx="211907" cy="129871"/>
            </a:xfrm>
            <a:custGeom>
              <a:avLst/>
              <a:gdLst/>
              <a:ahLst/>
              <a:cxnLst/>
              <a:rect l="l" t="t" r="r" b="b"/>
              <a:pathLst>
                <a:path w="2565" h="1572" extrusionOk="0">
                  <a:moveTo>
                    <a:pt x="236" y="1"/>
                  </a:moveTo>
                  <a:cubicBezTo>
                    <a:pt x="154" y="143"/>
                    <a:pt x="76" y="293"/>
                    <a:pt x="1" y="439"/>
                  </a:cubicBezTo>
                  <a:cubicBezTo>
                    <a:pt x="851" y="809"/>
                    <a:pt x="2384" y="1482"/>
                    <a:pt x="2564" y="1571"/>
                  </a:cubicBezTo>
                  <a:cubicBezTo>
                    <a:pt x="2395" y="1476"/>
                    <a:pt x="953" y="490"/>
                    <a:pt x="23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8"/>
            <p:cNvSpPr/>
            <p:nvPr/>
          </p:nvSpPr>
          <p:spPr>
            <a:xfrm>
              <a:off x="5897998" y="1560809"/>
              <a:ext cx="137141" cy="171674"/>
            </a:xfrm>
            <a:custGeom>
              <a:avLst/>
              <a:gdLst/>
              <a:ahLst/>
              <a:cxnLst/>
              <a:rect l="l" t="t" r="r" b="b"/>
              <a:pathLst>
                <a:path w="1660" h="2078" extrusionOk="0">
                  <a:moveTo>
                    <a:pt x="363" y="0"/>
                  </a:moveTo>
                  <a:cubicBezTo>
                    <a:pt x="241" y="82"/>
                    <a:pt x="119" y="170"/>
                    <a:pt x="0" y="258"/>
                  </a:cubicBezTo>
                  <a:cubicBezTo>
                    <a:pt x="537" y="840"/>
                    <a:pt x="1571" y="1982"/>
                    <a:pt x="1659" y="2077"/>
                  </a:cubicBezTo>
                  <a:lnTo>
                    <a:pt x="36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8"/>
            <p:cNvSpPr/>
            <p:nvPr/>
          </p:nvSpPr>
          <p:spPr>
            <a:xfrm>
              <a:off x="5786385" y="1810802"/>
              <a:ext cx="388621" cy="285765"/>
            </a:xfrm>
            <a:custGeom>
              <a:avLst/>
              <a:gdLst/>
              <a:ahLst/>
              <a:cxnLst/>
              <a:rect l="l" t="t" r="r" b="b"/>
              <a:pathLst>
                <a:path w="4704" h="3459" extrusionOk="0">
                  <a:moveTo>
                    <a:pt x="2425" y="0"/>
                  </a:moveTo>
                  <a:cubicBezTo>
                    <a:pt x="1959" y="0"/>
                    <a:pt x="1504" y="146"/>
                    <a:pt x="1096" y="374"/>
                  </a:cubicBezTo>
                  <a:cubicBezTo>
                    <a:pt x="647" y="619"/>
                    <a:pt x="233" y="1000"/>
                    <a:pt x="123" y="1499"/>
                  </a:cubicBezTo>
                  <a:cubicBezTo>
                    <a:pt x="1" y="2064"/>
                    <a:pt x="317" y="2655"/>
                    <a:pt x="783" y="2992"/>
                  </a:cubicBezTo>
                  <a:cubicBezTo>
                    <a:pt x="1253" y="3325"/>
                    <a:pt x="1844" y="3441"/>
                    <a:pt x="2419" y="3457"/>
                  </a:cubicBezTo>
                  <a:cubicBezTo>
                    <a:pt x="2439" y="3458"/>
                    <a:pt x="2460" y="3458"/>
                    <a:pt x="2480" y="3458"/>
                  </a:cubicBezTo>
                  <a:cubicBezTo>
                    <a:pt x="3074" y="3458"/>
                    <a:pt x="3654" y="3174"/>
                    <a:pt x="3975" y="2662"/>
                  </a:cubicBezTo>
                  <a:cubicBezTo>
                    <a:pt x="4703" y="1496"/>
                    <a:pt x="3748" y="3"/>
                    <a:pt x="2425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8"/>
            <p:cNvSpPr/>
            <p:nvPr/>
          </p:nvSpPr>
          <p:spPr>
            <a:xfrm>
              <a:off x="5857599" y="1871689"/>
              <a:ext cx="199680" cy="152590"/>
            </a:xfrm>
            <a:custGeom>
              <a:avLst/>
              <a:gdLst/>
              <a:ahLst/>
              <a:cxnLst/>
              <a:rect l="l" t="t" r="r" b="b"/>
              <a:pathLst>
                <a:path w="2417" h="1847" extrusionOk="0">
                  <a:moveTo>
                    <a:pt x="1644" y="1"/>
                  </a:moveTo>
                  <a:cubicBezTo>
                    <a:pt x="1625" y="1"/>
                    <a:pt x="1606" y="2"/>
                    <a:pt x="1587" y="4"/>
                  </a:cubicBezTo>
                  <a:cubicBezTo>
                    <a:pt x="758" y="93"/>
                    <a:pt x="1301" y="994"/>
                    <a:pt x="1301" y="994"/>
                  </a:cubicBezTo>
                  <a:cubicBezTo>
                    <a:pt x="1301" y="994"/>
                    <a:pt x="948" y="834"/>
                    <a:pt x="627" y="834"/>
                  </a:cubicBezTo>
                  <a:cubicBezTo>
                    <a:pt x="510" y="834"/>
                    <a:pt x="398" y="855"/>
                    <a:pt x="309" y="912"/>
                  </a:cubicBezTo>
                  <a:cubicBezTo>
                    <a:pt x="0" y="1106"/>
                    <a:pt x="84" y="1847"/>
                    <a:pt x="1783" y="1847"/>
                  </a:cubicBezTo>
                  <a:cubicBezTo>
                    <a:pt x="1956" y="1847"/>
                    <a:pt x="2145" y="1839"/>
                    <a:pt x="2352" y="1823"/>
                  </a:cubicBezTo>
                  <a:cubicBezTo>
                    <a:pt x="2352" y="1823"/>
                    <a:pt x="2417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8"/>
            <p:cNvSpPr/>
            <p:nvPr/>
          </p:nvSpPr>
          <p:spPr>
            <a:xfrm>
              <a:off x="6791396" y="3066302"/>
              <a:ext cx="43621" cy="267094"/>
            </a:xfrm>
            <a:custGeom>
              <a:avLst/>
              <a:gdLst/>
              <a:ahLst/>
              <a:cxnLst/>
              <a:rect l="l" t="t" r="r" b="b"/>
              <a:pathLst>
                <a:path w="528" h="3233" extrusionOk="0">
                  <a:moveTo>
                    <a:pt x="1" y="0"/>
                  </a:moveTo>
                  <a:lnTo>
                    <a:pt x="55" y="3233"/>
                  </a:lnTo>
                  <a:cubicBezTo>
                    <a:pt x="208" y="3176"/>
                    <a:pt x="368" y="3115"/>
                    <a:pt x="528" y="30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8"/>
            <p:cNvSpPr/>
            <p:nvPr/>
          </p:nvSpPr>
          <p:spPr>
            <a:xfrm>
              <a:off x="7112438" y="3003019"/>
              <a:ext cx="65762" cy="198689"/>
            </a:xfrm>
            <a:custGeom>
              <a:avLst/>
              <a:gdLst/>
              <a:ahLst/>
              <a:cxnLst/>
              <a:rect l="l" t="t" r="r" b="b"/>
              <a:pathLst>
                <a:path w="796" h="2405" extrusionOk="0">
                  <a:moveTo>
                    <a:pt x="0" y="1"/>
                  </a:moveTo>
                  <a:cubicBezTo>
                    <a:pt x="0" y="1"/>
                    <a:pt x="181" y="1694"/>
                    <a:pt x="269" y="2405"/>
                  </a:cubicBezTo>
                  <a:cubicBezTo>
                    <a:pt x="449" y="2337"/>
                    <a:pt x="626" y="2265"/>
                    <a:pt x="796" y="21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8"/>
            <p:cNvSpPr/>
            <p:nvPr/>
          </p:nvSpPr>
          <p:spPr>
            <a:xfrm>
              <a:off x="7301792" y="2272289"/>
              <a:ext cx="264946" cy="68240"/>
            </a:xfrm>
            <a:custGeom>
              <a:avLst/>
              <a:gdLst/>
              <a:ahLst/>
              <a:cxnLst/>
              <a:rect l="l" t="t" r="r" b="b"/>
              <a:pathLst>
                <a:path w="3207" h="826" extrusionOk="0">
                  <a:moveTo>
                    <a:pt x="3155" y="0"/>
                  </a:moveTo>
                  <a:lnTo>
                    <a:pt x="0" y="826"/>
                  </a:lnTo>
                  <a:lnTo>
                    <a:pt x="3206" y="405"/>
                  </a:lnTo>
                  <a:cubicBezTo>
                    <a:pt x="3192" y="272"/>
                    <a:pt x="3175" y="136"/>
                    <a:pt x="315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8"/>
            <p:cNvSpPr/>
            <p:nvPr/>
          </p:nvSpPr>
          <p:spPr>
            <a:xfrm>
              <a:off x="7408530" y="2375062"/>
              <a:ext cx="165726" cy="29494"/>
            </a:xfrm>
            <a:custGeom>
              <a:avLst/>
              <a:gdLst/>
              <a:ahLst/>
              <a:cxnLst/>
              <a:rect l="l" t="t" r="r" b="b"/>
              <a:pathLst>
                <a:path w="2006" h="357" extrusionOk="0">
                  <a:moveTo>
                    <a:pt x="1989" y="0"/>
                  </a:moveTo>
                  <a:lnTo>
                    <a:pt x="0" y="217"/>
                  </a:lnTo>
                  <a:lnTo>
                    <a:pt x="2006" y="357"/>
                  </a:lnTo>
                  <a:cubicBezTo>
                    <a:pt x="1999" y="238"/>
                    <a:pt x="1996" y="120"/>
                    <a:pt x="198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8"/>
            <p:cNvSpPr/>
            <p:nvPr/>
          </p:nvSpPr>
          <p:spPr>
            <a:xfrm>
              <a:off x="7138627" y="1642267"/>
              <a:ext cx="180101" cy="168865"/>
            </a:xfrm>
            <a:custGeom>
              <a:avLst/>
              <a:gdLst/>
              <a:ahLst/>
              <a:cxnLst/>
              <a:rect l="l" t="t" r="r" b="b"/>
              <a:pathLst>
                <a:path w="2180" h="2044" extrusionOk="0">
                  <a:moveTo>
                    <a:pt x="1775" y="0"/>
                  </a:moveTo>
                  <a:lnTo>
                    <a:pt x="0" y="2043"/>
                  </a:lnTo>
                  <a:lnTo>
                    <a:pt x="2179" y="463"/>
                  </a:lnTo>
                  <a:cubicBezTo>
                    <a:pt x="2050" y="306"/>
                    <a:pt x="1914" y="153"/>
                    <a:pt x="177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266047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53"/>
          <p:cNvSpPr txBox="1">
            <a:spLocks noGrp="1"/>
          </p:cNvSpPr>
          <p:nvPr>
            <p:ph type="title"/>
          </p:nvPr>
        </p:nvSpPr>
        <p:spPr>
          <a:xfrm>
            <a:off x="2186550" y="1070088"/>
            <a:ext cx="47709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9D555"/>
                </a:solidFill>
              </a:rPr>
              <a:t>01.</a:t>
            </a:r>
            <a:br>
              <a:rPr lang="en-US" sz="8000">
                <a:solidFill>
                  <a:srgbClr val="F9D555"/>
                </a:solidFill>
              </a:rPr>
            </a:br>
            <a:r>
              <a:rPr lang="en-US" sz="8000">
                <a:solidFill>
                  <a:srgbClr val="F9D555"/>
                </a:solidFill>
              </a:rPr>
              <a:t>Warm Up</a:t>
            </a:r>
            <a:endParaRPr sz="8000">
              <a:solidFill>
                <a:srgbClr val="F9D555"/>
              </a:solidFill>
            </a:endParaRPr>
          </a:p>
        </p:txBody>
      </p:sp>
      <p:grpSp>
        <p:nvGrpSpPr>
          <p:cNvPr id="1412" name="Google Shape;1412;p53"/>
          <p:cNvGrpSpPr/>
          <p:nvPr/>
        </p:nvGrpSpPr>
        <p:grpSpPr>
          <a:xfrm>
            <a:off x="424799" y="3252913"/>
            <a:ext cx="1545817" cy="1535318"/>
            <a:chOff x="424799" y="3252913"/>
            <a:chExt cx="1545817" cy="1535318"/>
          </a:xfrm>
        </p:grpSpPr>
        <p:sp>
          <p:nvSpPr>
            <p:cNvPr id="1413" name="Google Shape;1413;p53"/>
            <p:cNvSpPr/>
            <p:nvPr/>
          </p:nvSpPr>
          <p:spPr>
            <a:xfrm rot="-1378305">
              <a:off x="605232" y="3437927"/>
              <a:ext cx="1184951" cy="1165290"/>
            </a:xfrm>
            <a:custGeom>
              <a:avLst/>
              <a:gdLst/>
              <a:ahLst/>
              <a:cxnLst/>
              <a:rect l="l" t="t" r="r" b="b"/>
              <a:pathLst>
                <a:path w="16774" h="16496" extrusionOk="0">
                  <a:moveTo>
                    <a:pt x="9001" y="0"/>
                  </a:moveTo>
                  <a:cubicBezTo>
                    <a:pt x="8682" y="0"/>
                    <a:pt x="8366" y="147"/>
                    <a:pt x="8114" y="398"/>
                  </a:cubicBezTo>
                  <a:cubicBezTo>
                    <a:pt x="8042" y="398"/>
                    <a:pt x="7948" y="380"/>
                    <a:pt x="7853" y="380"/>
                  </a:cubicBezTo>
                  <a:cubicBezTo>
                    <a:pt x="7831" y="379"/>
                    <a:pt x="7808" y="378"/>
                    <a:pt x="7786" y="378"/>
                  </a:cubicBezTo>
                  <a:cubicBezTo>
                    <a:pt x="7194" y="378"/>
                    <a:pt x="6644" y="892"/>
                    <a:pt x="6501" y="1561"/>
                  </a:cubicBezTo>
                  <a:cubicBezTo>
                    <a:pt x="5166" y="1733"/>
                    <a:pt x="3832" y="1958"/>
                    <a:pt x="2538" y="2238"/>
                  </a:cubicBezTo>
                  <a:cubicBezTo>
                    <a:pt x="2142" y="2332"/>
                    <a:pt x="1804" y="2612"/>
                    <a:pt x="1601" y="2990"/>
                  </a:cubicBezTo>
                  <a:cubicBezTo>
                    <a:pt x="1466" y="3026"/>
                    <a:pt x="1335" y="3044"/>
                    <a:pt x="1222" y="3085"/>
                  </a:cubicBezTo>
                  <a:cubicBezTo>
                    <a:pt x="510" y="3234"/>
                    <a:pt x="1" y="4005"/>
                    <a:pt x="77" y="4848"/>
                  </a:cubicBezTo>
                  <a:cubicBezTo>
                    <a:pt x="154" y="5902"/>
                    <a:pt x="267" y="6989"/>
                    <a:pt x="379" y="8043"/>
                  </a:cubicBezTo>
                  <a:cubicBezTo>
                    <a:pt x="623" y="10410"/>
                    <a:pt x="979" y="12777"/>
                    <a:pt x="1412" y="15085"/>
                  </a:cubicBezTo>
                  <a:cubicBezTo>
                    <a:pt x="1560" y="15873"/>
                    <a:pt x="2218" y="16495"/>
                    <a:pt x="2913" y="16495"/>
                  </a:cubicBezTo>
                  <a:lnTo>
                    <a:pt x="2971" y="16495"/>
                  </a:lnTo>
                  <a:cubicBezTo>
                    <a:pt x="5225" y="16383"/>
                    <a:pt x="7479" y="16099"/>
                    <a:pt x="9692" y="15684"/>
                  </a:cubicBezTo>
                  <a:cubicBezTo>
                    <a:pt x="10481" y="15553"/>
                    <a:pt x="11270" y="15405"/>
                    <a:pt x="12059" y="15233"/>
                  </a:cubicBezTo>
                  <a:cubicBezTo>
                    <a:pt x="12775" y="15085"/>
                    <a:pt x="13280" y="14296"/>
                    <a:pt x="13208" y="13471"/>
                  </a:cubicBezTo>
                  <a:cubicBezTo>
                    <a:pt x="13186" y="13092"/>
                    <a:pt x="13150" y="12682"/>
                    <a:pt x="13114" y="12249"/>
                  </a:cubicBezTo>
                  <a:lnTo>
                    <a:pt x="13114" y="12249"/>
                  </a:lnTo>
                  <a:cubicBezTo>
                    <a:pt x="13298" y="12267"/>
                    <a:pt x="13488" y="12267"/>
                    <a:pt x="13677" y="12285"/>
                  </a:cubicBezTo>
                  <a:lnTo>
                    <a:pt x="13731" y="12285"/>
                  </a:lnTo>
                  <a:cubicBezTo>
                    <a:pt x="14353" y="12285"/>
                    <a:pt x="14917" y="11762"/>
                    <a:pt x="15047" y="11064"/>
                  </a:cubicBezTo>
                  <a:cubicBezTo>
                    <a:pt x="15237" y="10108"/>
                    <a:pt x="15403" y="9130"/>
                    <a:pt x="15534" y="8134"/>
                  </a:cubicBezTo>
                  <a:cubicBezTo>
                    <a:pt x="15593" y="7818"/>
                    <a:pt x="15647" y="7498"/>
                    <a:pt x="15687" y="7178"/>
                  </a:cubicBezTo>
                  <a:lnTo>
                    <a:pt x="16174" y="6353"/>
                  </a:lnTo>
                  <a:lnTo>
                    <a:pt x="16323" y="6425"/>
                  </a:lnTo>
                  <a:lnTo>
                    <a:pt x="16494" y="5808"/>
                  </a:lnTo>
                  <a:lnTo>
                    <a:pt x="16679" y="5411"/>
                  </a:lnTo>
                  <a:lnTo>
                    <a:pt x="16589" y="5357"/>
                  </a:lnTo>
                  <a:cubicBezTo>
                    <a:pt x="16625" y="5131"/>
                    <a:pt x="16661" y="4942"/>
                    <a:pt x="16661" y="4888"/>
                  </a:cubicBezTo>
                  <a:lnTo>
                    <a:pt x="16774" y="4379"/>
                  </a:lnTo>
                  <a:lnTo>
                    <a:pt x="16774" y="4302"/>
                  </a:lnTo>
                  <a:cubicBezTo>
                    <a:pt x="16756" y="4023"/>
                    <a:pt x="16512" y="3815"/>
                    <a:pt x="16228" y="3815"/>
                  </a:cubicBezTo>
                  <a:lnTo>
                    <a:pt x="16116" y="3815"/>
                  </a:lnTo>
                  <a:cubicBezTo>
                    <a:pt x="16174" y="3328"/>
                    <a:pt x="16210" y="2860"/>
                    <a:pt x="16251" y="2368"/>
                  </a:cubicBezTo>
                  <a:cubicBezTo>
                    <a:pt x="16305" y="1656"/>
                    <a:pt x="15872" y="998"/>
                    <a:pt x="15255" y="849"/>
                  </a:cubicBezTo>
                  <a:cubicBezTo>
                    <a:pt x="13226" y="398"/>
                    <a:pt x="11139" y="114"/>
                    <a:pt x="9057" y="2"/>
                  </a:cubicBezTo>
                  <a:cubicBezTo>
                    <a:pt x="9038" y="1"/>
                    <a:pt x="9020" y="0"/>
                    <a:pt x="90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3"/>
            <p:cNvSpPr/>
            <p:nvPr/>
          </p:nvSpPr>
          <p:spPr>
            <a:xfrm rot="-1378305">
              <a:off x="952047" y="3448119"/>
              <a:ext cx="688831" cy="767229"/>
            </a:xfrm>
            <a:custGeom>
              <a:avLst/>
              <a:gdLst/>
              <a:ahLst/>
              <a:cxnLst/>
              <a:rect l="l" t="t" r="r" b="b"/>
              <a:pathLst>
                <a:path w="9751" h="10861" extrusionOk="0">
                  <a:moveTo>
                    <a:pt x="1967" y="1"/>
                  </a:moveTo>
                  <a:cubicBezTo>
                    <a:pt x="1619" y="1"/>
                    <a:pt x="1256" y="350"/>
                    <a:pt x="1168" y="772"/>
                  </a:cubicBezTo>
                  <a:cubicBezTo>
                    <a:pt x="1015" y="1620"/>
                    <a:pt x="866" y="2462"/>
                    <a:pt x="735" y="3310"/>
                  </a:cubicBezTo>
                  <a:cubicBezTo>
                    <a:pt x="433" y="5185"/>
                    <a:pt x="208" y="7065"/>
                    <a:pt x="41" y="8945"/>
                  </a:cubicBezTo>
                  <a:cubicBezTo>
                    <a:pt x="1" y="9395"/>
                    <a:pt x="267" y="9846"/>
                    <a:pt x="623" y="9918"/>
                  </a:cubicBezTo>
                  <a:cubicBezTo>
                    <a:pt x="2385" y="10297"/>
                    <a:pt x="4152" y="10558"/>
                    <a:pt x="5955" y="10689"/>
                  </a:cubicBezTo>
                  <a:cubicBezTo>
                    <a:pt x="6595" y="10766"/>
                    <a:pt x="7231" y="10820"/>
                    <a:pt x="7871" y="10860"/>
                  </a:cubicBezTo>
                  <a:cubicBezTo>
                    <a:pt x="7880" y="10861"/>
                    <a:pt x="7888" y="10861"/>
                    <a:pt x="7897" y="10861"/>
                  </a:cubicBezTo>
                  <a:cubicBezTo>
                    <a:pt x="8245" y="10861"/>
                    <a:pt x="8608" y="10511"/>
                    <a:pt x="8678" y="10071"/>
                  </a:cubicBezTo>
                  <a:cubicBezTo>
                    <a:pt x="9169" y="7570"/>
                    <a:pt x="9507" y="5054"/>
                    <a:pt x="9710" y="2521"/>
                  </a:cubicBezTo>
                  <a:cubicBezTo>
                    <a:pt x="9751" y="2070"/>
                    <a:pt x="9485" y="1638"/>
                    <a:pt x="9129" y="1543"/>
                  </a:cubicBezTo>
                  <a:cubicBezTo>
                    <a:pt x="8980" y="1507"/>
                    <a:pt x="8809" y="1484"/>
                    <a:pt x="8660" y="1448"/>
                  </a:cubicBezTo>
                  <a:cubicBezTo>
                    <a:pt x="8565" y="1146"/>
                    <a:pt x="8358" y="885"/>
                    <a:pt x="8096" y="831"/>
                  </a:cubicBezTo>
                  <a:cubicBezTo>
                    <a:pt x="6086" y="380"/>
                    <a:pt x="4058" y="114"/>
                    <a:pt x="1993" y="1"/>
                  </a:cubicBezTo>
                  <a:cubicBezTo>
                    <a:pt x="1984" y="1"/>
                    <a:pt x="1976" y="1"/>
                    <a:pt x="1967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3"/>
            <p:cNvSpPr/>
            <p:nvPr/>
          </p:nvSpPr>
          <p:spPr>
            <a:xfrm rot="-1378305">
              <a:off x="980829" y="3471023"/>
              <a:ext cx="609217" cy="716651"/>
            </a:xfrm>
            <a:custGeom>
              <a:avLst/>
              <a:gdLst/>
              <a:ahLst/>
              <a:cxnLst/>
              <a:rect l="l" t="t" r="r" b="b"/>
              <a:pathLst>
                <a:path w="8624" h="10145" extrusionOk="0">
                  <a:moveTo>
                    <a:pt x="1865" y="0"/>
                  </a:moveTo>
                  <a:cubicBezTo>
                    <a:pt x="1503" y="0"/>
                    <a:pt x="1161" y="353"/>
                    <a:pt x="1073" y="790"/>
                  </a:cubicBezTo>
                  <a:cubicBezTo>
                    <a:pt x="600" y="3287"/>
                    <a:pt x="244" y="5803"/>
                    <a:pt x="36" y="8340"/>
                  </a:cubicBezTo>
                  <a:cubicBezTo>
                    <a:pt x="0" y="8791"/>
                    <a:pt x="262" y="9219"/>
                    <a:pt x="622" y="9296"/>
                  </a:cubicBezTo>
                  <a:cubicBezTo>
                    <a:pt x="2651" y="9747"/>
                    <a:pt x="4679" y="10031"/>
                    <a:pt x="6744" y="10144"/>
                  </a:cubicBezTo>
                  <a:cubicBezTo>
                    <a:pt x="6753" y="10144"/>
                    <a:pt x="6761" y="10144"/>
                    <a:pt x="6770" y="10144"/>
                  </a:cubicBezTo>
                  <a:cubicBezTo>
                    <a:pt x="7118" y="10144"/>
                    <a:pt x="7476" y="9795"/>
                    <a:pt x="7569" y="9355"/>
                  </a:cubicBezTo>
                  <a:cubicBezTo>
                    <a:pt x="8038" y="6853"/>
                    <a:pt x="8376" y="4338"/>
                    <a:pt x="8583" y="1804"/>
                  </a:cubicBezTo>
                  <a:cubicBezTo>
                    <a:pt x="8624" y="1354"/>
                    <a:pt x="8358" y="921"/>
                    <a:pt x="8002" y="844"/>
                  </a:cubicBezTo>
                  <a:cubicBezTo>
                    <a:pt x="5991" y="393"/>
                    <a:pt x="3945" y="114"/>
                    <a:pt x="1898" y="1"/>
                  </a:cubicBezTo>
                  <a:cubicBezTo>
                    <a:pt x="1887" y="1"/>
                    <a:pt x="1876" y="0"/>
                    <a:pt x="18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3"/>
            <p:cNvSpPr/>
            <p:nvPr/>
          </p:nvSpPr>
          <p:spPr>
            <a:xfrm rot="-1378305">
              <a:off x="1019205" y="3405655"/>
              <a:ext cx="608935" cy="715379"/>
            </a:xfrm>
            <a:custGeom>
              <a:avLst/>
              <a:gdLst/>
              <a:ahLst/>
              <a:cxnLst/>
              <a:rect l="l" t="t" r="r" b="b"/>
              <a:pathLst>
                <a:path w="8620" h="10127" extrusionOk="0">
                  <a:moveTo>
                    <a:pt x="1871" y="0"/>
                  </a:moveTo>
                  <a:cubicBezTo>
                    <a:pt x="1502" y="0"/>
                    <a:pt x="1144" y="350"/>
                    <a:pt x="1069" y="790"/>
                  </a:cubicBezTo>
                  <a:cubicBezTo>
                    <a:pt x="600" y="3287"/>
                    <a:pt x="244" y="5803"/>
                    <a:pt x="37" y="8322"/>
                  </a:cubicBezTo>
                  <a:cubicBezTo>
                    <a:pt x="1" y="8791"/>
                    <a:pt x="262" y="9224"/>
                    <a:pt x="618" y="9296"/>
                  </a:cubicBezTo>
                  <a:cubicBezTo>
                    <a:pt x="2647" y="9747"/>
                    <a:pt x="4675" y="10031"/>
                    <a:pt x="6744" y="10125"/>
                  </a:cubicBezTo>
                  <a:cubicBezTo>
                    <a:pt x="6753" y="10126"/>
                    <a:pt x="6763" y="10126"/>
                    <a:pt x="6772" y="10126"/>
                  </a:cubicBezTo>
                  <a:cubicBezTo>
                    <a:pt x="7119" y="10126"/>
                    <a:pt x="7477" y="9794"/>
                    <a:pt x="7551" y="9355"/>
                  </a:cubicBezTo>
                  <a:cubicBezTo>
                    <a:pt x="8038" y="6857"/>
                    <a:pt x="8376" y="4338"/>
                    <a:pt x="8584" y="1804"/>
                  </a:cubicBezTo>
                  <a:cubicBezTo>
                    <a:pt x="8620" y="1353"/>
                    <a:pt x="8358" y="903"/>
                    <a:pt x="8002" y="826"/>
                  </a:cubicBezTo>
                  <a:cubicBezTo>
                    <a:pt x="5992" y="393"/>
                    <a:pt x="3945" y="114"/>
                    <a:pt x="1899" y="1"/>
                  </a:cubicBezTo>
                  <a:cubicBezTo>
                    <a:pt x="1889" y="1"/>
                    <a:pt x="1880" y="0"/>
                    <a:pt x="1871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3"/>
            <p:cNvSpPr/>
            <p:nvPr/>
          </p:nvSpPr>
          <p:spPr>
            <a:xfrm rot="-1378305">
              <a:off x="1126712" y="3545509"/>
              <a:ext cx="323965" cy="178368"/>
            </a:xfrm>
            <a:custGeom>
              <a:avLst/>
              <a:gdLst/>
              <a:ahLst/>
              <a:cxnLst/>
              <a:rect l="l" t="t" r="r" b="b"/>
              <a:pathLst>
                <a:path w="4586" h="2525" extrusionOk="0">
                  <a:moveTo>
                    <a:pt x="580" y="0"/>
                  </a:moveTo>
                  <a:cubicBezTo>
                    <a:pt x="405" y="0"/>
                    <a:pt x="258" y="52"/>
                    <a:pt x="226" y="135"/>
                  </a:cubicBezTo>
                  <a:cubicBezTo>
                    <a:pt x="77" y="680"/>
                    <a:pt x="1" y="1226"/>
                    <a:pt x="1" y="1789"/>
                  </a:cubicBezTo>
                  <a:cubicBezTo>
                    <a:pt x="19" y="1884"/>
                    <a:pt x="190" y="1996"/>
                    <a:pt x="393" y="2032"/>
                  </a:cubicBezTo>
                  <a:cubicBezTo>
                    <a:pt x="1560" y="2240"/>
                    <a:pt x="2741" y="2389"/>
                    <a:pt x="3927" y="2519"/>
                  </a:cubicBezTo>
                  <a:cubicBezTo>
                    <a:pt x="3957" y="2522"/>
                    <a:pt x="3987" y="2524"/>
                    <a:pt x="4016" y="2524"/>
                  </a:cubicBezTo>
                  <a:cubicBezTo>
                    <a:pt x="4189" y="2524"/>
                    <a:pt x="4340" y="2469"/>
                    <a:pt x="4360" y="2389"/>
                  </a:cubicBezTo>
                  <a:cubicBezTo>
                    <a:pt x="4508" y="1843"/>
                    <a:pt x="4585" y="1302"/>
                    <a:pt x="4585" y="739"/>
                  </a:cubicBezTo>
                  <a:cubicBezTo>
                    <a:pt x="4585" y="626"/>
                    <a:pt x="4414" y="513"/>
                    <a:pt x="4206" y="491"/>
                  </a:cubicBezTo>
                  <a:cubicBezTo>
                    <a:pt x="3025" y="288"/>
                    <a:pt x="1840" y="135"/>
                    <a:pt x="659" y="4"/>
                  </a:cubicBezTo>
                  <a:cubicBezTo>
                    <a:pt x="632" y="2"/>
                    <a:pt x="606" y="0"/>
                    <a:pt x="580" y="0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3"/>
            <p:cNvSpPr/>
            <p:nvPr/>
          </p:nvSpPr>
          <p:spPr>
            <a:xfrm rot="-1378305">
              <a:off x="681805" y="3662174"/>
              <a:ext cx="861057" cy="946233"/>
            </a:xfrm>
            <a:custGeom>
              <a:avLst/>
              <a:gdLst/>
              <a:ahLst/>
              <a:cxnLst/>
              <a:rect l="l" t="t" r="r" b="b"/>
              <a:pathLst>
                <a:path w="12189" h="13395" extrusionOk="0">
                  <a:moveTo>
                    <a:pt x="8433" y="1"/>
                  </a:moveTo>
                  <a:cubicBezTo>
                    <a:pt x="8421" y="1"/>
                    <a:pt x="8410" y="1"/>
                    <a:pt x="8398" y="2"/>
                  </a:cubicBezTo>
                  <a:cubicBezTo>
                    <a:pt x="5842" y="132"/>
                    <a:pt x="3286" y="470"/>
                    <a:pt x="789" y="1016"/>
                  </a:cubicBezTo>
                  <a:cubicBezTo>
                    <a:pt x="338" y="1111"/>
                    <a:pt x="0" y="1656"/>
                    <a:pt x="59" y="2219"/>
                  </a:cubicBezTo>
                  <a:cubicBezTo>
                    <a:pt x="131" y="3288"/>
                    <a:pt x="225" y="4361"/>
                    <a:pt x="356" y="5411"/>
                  </a:cubicBezTo>
                  <a:cubicBezTo>
                    <a:pt x="604" y="7759"/>
                    <a:pt x="942" y="10090"/>
                    <a:pt x="1370" y="12416"/>
                  </a:cubicBezTo>
                  <a:cubicBezTo>
                    <a:pt x="1481" y="12968"/>
                    <a:pt x="1916" y="13395"/>
                    <a:pt x="2379" y="13395"/>
                  </a:cubicBezTo>
                  <a:cubicBezTo>
                    <a:pt x="2388" y="13395"/>
                    <a:pt x="2398" y="13394"/>
                    <a:pt x="2407" y="13394"/>
                  </a:cubicBezTo>
                  <a:cubicBezTo>
                    <a:pt x="4638" y="13281"/>
                    <a:pt x="6856" y="13020"/>
                    <a:pt x="9056" y="12587"/>
                  </a:cubicBezTo>
                  <a:cubicBezTo>
                    <a:pt x="9845" y="12456"/>
                    <a:pt x="10634" y="12303"/>
                    <a:pt x="11400" y="12136"/>
                  </a:cubicBezTo>
                  <a:cubicBezTo>
                    <a:pt x="11851" y="12042"/>
                    <a:pt x="12189" y="11496"/>
                    <a:pt x="12135" y="10933"/>
                  </a:cubicBezTo>
                  <a:cubicBezTo>
                    <a:pt x="11891" y="7777"/>
                    <a:pt x="11477" y="4622"/>
                    <a:pt x="10895" y="1503"/>
                  </a:cubicBezTo>
                  <a:cubicBezTo>
                    <a:pt x="10802" y="972"/>
                    <a:pt x="10350" y="528"/>
                    <a:pt x="9907" y="528"/>
                  </a:cubicBezTo>
                  <a:cubicBezTo>
                    <a:pt x="9898" y="528"/>
                    <a:pt x="9890" y="529"/>
                    <a:pt x="9881" y="529"/>
                  </a:cubicBezTo>
                  <a:cubicBezTo>
                    <a:pt x="9674" y="547"/>
                    <a:pt x="9466" y="565"/>
                    <a:pt x="9281" y="565"/>
                  </a:cubicBezTo>
                  <a:cubicBezTo>
                    <a:pt x="9081" y="239"/>
                    <a:pt x="8759" y="1"/>
                    <a:pt x="8433" y="1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3"/>
            <p:cNvSpPr/>
            <p:nvPr/>
          </p:nvSpPr>
          <p:spPr>
            <a:xfrm rot="-1378305">
              <a:off x="713245" y="3685975"/>
              <a:ext cx="756365" cy="890498"/>
            </a:xfrm>
            <a:custGeom>
              <a:avLst/>
              <a:gdLst/>
              <a:ahLst/>
              <a:cxnLst/>
              <a:rect l="l" t="t" r="r" b="b"/>
              <a:pathLst>
                <a:path w="10707" h="12606" extrusionOk="0">
                  <a:moveTo>
                    <a:pt x="8439" y="0"/>
                  </a:moveTo>
                  <a:cubicBezTo>
                    <a:pt x="8430" y="0"/>
                    <a:pt x="8421" y="1"/>
                    <a:pt x="8412" y="1"/>
                  </a:cubicBezTo>
                  <a:cubicBezTo>
                    <a:pt x="5838" y="132"/>
                    <a:pt x="3305" y="470"/>
                    <a:pt x="789" y="997"/>
                  </a:cubicBezTo>
                  <a:cubicBezTo>
                    <a:pt x="338" y="1110"/>
                    <a:pt x="0" y="1655"/>
                    <a:pt x="54" y="2219"/>
                  </a:cubicBezTo>
                  <a:cubicBezTo>
                    <a:pt x="298" y="5374"/>
                    <a:pt x="713" y="8512"/>
                    <a:pt x="1294" y="11626"/>
                  </a:cubicBezTo>
                  <a:cubicBezTo>
                    <a:pt x="1387" y="12179"/>
                    <a:pt x="1839" y="12605"/>
                    <a:pt x="2281" y="12605"/>
                  </a:cubicBezTo>
                  <a:cubicBezTo>
                    <a:pt x="2290" y="12605"/>
                    <a:pt x="2299" y="12605"/>
                    <a:pt x="2308" y="12605"/>
                  </a:cubicBezTo>
                  <a:cubicBezTo>
                    <a:pt x="4882" y="12474"/>
                    <a:pt x="7416" y="12136"/>
                    <a:pt x="9935" y="11608"/>
                  </a:cubicBezTo>
                  <a:cubicBezTo>
                    <a:pt x="10386" y="11496"/>
                    <a:pt x="10706" y="10950"/>
                    <a:pt x="10666" y="10387"/>
                  </a:cubicBezTo>
                  <a:cubicBezTo>
                    <a:pt x="10422" y="7231"/>
                    <a:pt x="10008" y="4094"/>
                    <a:pt x="9426" y="979"/>
                  </a:cubicBezTo>
                  <a:cubicBezTo>
                    <a:pt x="9316" y="427"/>
                    <a:pt x="8881" y="0"/>
                    <a:pt x="8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3"/>
            <p:cNvSpPr/>
            <p:nvPr/>
          </p:nvSpPr>
          <p:spPr>
            <a:xfrm rot="-1378305">
              <a:off x="737938" y="3594941"/>
              <a:ext cx="756365" cy="890427"/>
            </a:xfrm>
            <a:custGeom>
              <a:avLst/>
              <a:gdLst/>
              <a:ahLst/>
              <a:cxnLst/>
              <a:rect l="l" t="t" r="r" b="b"/>
              <a:pathLst>
                <a:path w="10707" h="12605" extrusionOk="0">
                  <a:moveTo>
                    <a:pt x="8444" y="0"/>
                  </a:moveTo>
                  <a:cubicBezTo>
                    <a:pt x="8435" y="0"/>
                    <a:pt x="8425" y="0"/>
                    <a:pt x="8416" y="1"/>
                  </a:cubicBezTo>
                  <a:cubicBezTo>
                    <a:pt x="5842" y="113"/>
                    <a:pt x="3304" y="451"/>
                    <a:pt x="789" y="997"/>
                  </a:cubicBezTo>
                  <a:cubicBezTo>
                    <a:pt x="338" y="1087"/>
                    <a:pt x="0" y="1632"/>
                    <a:pt x="54" y="2196"/>
                  </a:cubicBezTo>
                  <a:cubicBezTo>
                    <a:pt x="302" y="5369"/>
                    <a:pt x="713" y="8507"/>
                    <a:pt x="1294" y="11626"/>
                  </a:cubicBezTo>
                  <a:cubicBezTo>
                    <a:pt x="1387" y="12161"/>
                    <a:pt x="1839" y="12605"/>
                    <a:pt x="2282" y="12605"/>
                  </a:cubicBezTo>
                  <a:cubicBezTo>
                    <a:pt x="2291" y="12605"/>
                    <a:pt x="2300" y="12605"/>
                    <a:pt x="2308" y="12604"/>
                  </a:cubicBezTo>
                  <a:cubicBezTo>
                    <a:pt x="4882" y="12469"/>
                    <a:pt x="7420" y="12131"/>
                    <a:pt x="9935" y="11590"/>
                  </a:cubicBezTo>
                  <a:cubicBezTo>
                    <a:pt x="10386" y="11495"/>
                    <a:pt x="10706" y="10950"/>
                    <a:pt x="10670" y="10386"/>
                  </a:cubicBezTo>
                  <a:cubicBezTo>
                    <a:pt x="10422" y="7231"/>
                    <a:pt x="10012" y="4094"/>
                    <a:pt x="9430" y="974"/>
                  </a:cubicBezTo>
                  <a:cubicBezTo>
                    <a:pt x="9320" y="422"/>
                    <a:pt x="8885" y="0"/>
                    <a:pt x="8444" y="0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3"/>
            <p:cNvSpPr/>
            <p:nvPr/>
          </p:nvSpPr>
          <p:spPr>
            <a:xfrm rot="-1378305">
              <a:off x="786967" y="3722991"/>
              <a:ext cx="442997" cy="242298"/>
            </a:xfrm>
            <a:custGeom>
              <a:avLst/>
              <a:gdLst/>
              <a:ahLst/>
              <a:cxnLst/>
              <a:rect l="l" t="t" r="r" b="b"/>
              <a:pathLst>
                <a:path w="6271" h="3430" extrusionOk="0">
                  <a:moveTo>
                    <a:pt x="5509" y="0"/>
                  </a:moveTo>
                  <a:cubicBezTo>
                    <a:pt x="5464" y="0"/>
                    <a:pt x="5417" y="3"/>
                    <a:pt x="5369" y="10"/>
                  </a:cubicBezTo>
                  <a:cubicBezTo>
                    <a:pt x="3755" y="158"/>
                    <a:pt x="2141" y="384"/>
                    <a:pt x="523" y="645"/>
                  </a:cubicBezTo>
                  <a:cubicBezTo>
                    <a:pt x="243" y="686"/>
                    <a:pt x="18" y="835"/>
                    <a:pt x="18" y="965"/>
                  </a:cubicBezTo>
                  <a:cubicBezTo>
                    <a:pt x="0" y="1736"/>
                    <a:pt x="95" y="2507"/>
                    <a:pt x="298" y="3237"/>
                  </a:cubicBezTo>
                  <a:cubicBezTo>
                    <a:pt x="334" y="3355"/>
                    <a:pt x="565" y="3429"/>
                    <a:pt x="819" y="3429"/>
                  </a:cubicBezTo>
                  <a:cubicBezTo>
                    <a:pt x="846" y="3429"/>
                    <a:pt x="874" y="3428"/>
                    <a:pt x="902" y="3427"/>
                  </a:cubicBezTo>
                  <a:cubicBezTo>
                    <a:pt x="2515" y="3255"/>
                    <a:pt x="4129" y="3052"/>
                    <a:pt x="5747" y="2786"/>
                  </a:cubicBezTo>
                  <a:cubicBezTo>
                    <a:pt x="6027" y="2732"/>
                    <a:pt x="6270" y="2579"/>
                    <a:pt x="6270" y="2448"/>
                  </a:cubicBezTo>
                  <a:cubicBezTo>
                    <a:pt x="6270" y="1678"/>
                    <a:pt x="6180" y="929"/>
                    <a:pt x="5973" y="194"/>
                  </a:cubicBezTo>
                  <a:cubicBezTo>
                    <a:pt x="5939" y="85"/>
                    <a:pt x="5748" y="0"/>
                    <a:pt x="5509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3"/>
            <p:cNvSpPr/>
            <p:nvPr/>
          </p:nvSpPr>
          <p:spPr>
            <a:xfrm rot="-1378305">
              <a:off x="819491" y="3799400"/>
              <a:ext cx="349043" cy="51709"/>
            </a:xfrm>
            <a:custGeom>
              <a:avLst/>
              <a:gdLst/>
              <a:ahLst/>
              <a:cxnLst/>
              <a:rect l="l" t="t" r="r" b="b"/>
              <a:pathLst>
                <a:path w="4941" h="732" extrusionOk="0">
                  <a:moveTo>
                    <a:pt x="4941" y="55"/>
                  </a:moveTo>
                  <a:cubicBezTo>
                    <a:pt x="4941" y="91"/>
                    <a:pt x="4828" y="132"/>
                    <a:pt x="4698" y="150"/>
                  </a:cubicBezTo>
                  <a:lnTo>
                    <a:pt x="262" y="713"/>
                  </a:lnTo>
                  <a:cubicBezTo>
                    <a:pt x="113" y="731"/>
                    <a:pt x="1" y="713"/>
                    <a:pt x="1" y="677"/>
                  </a:cubicBezTo>
                  <a:cubicBezTo>
                    <a:pt x="1" y="637"/>
                    <a:pt x="113" y="600"/>
                    <a:pt x="244" y="582"/>
                  </a:cubicBezTo>
                  <a:lnTo>
                    <a:pt x="4698" y="19"/>
                  </a:lnTo>
                  <a:cubicBezTo>
                    <a:pt x="4828" y="1"/>
                    <a:pt x="4941" y="19"/>
                    <a:pt x="4941" y="5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3"/>
            <p:cNvSpPr/>
            <p:nvPr/>
          </p:nvSpPr>
          <p:spPr>
            <a:xfrm rot="-1378305">
              <a:off x="852480" y="3850108"/>
              <a:ext cx="349043" cy="51992"/>
            </a:xfrm>
            <a:custGeom>
              <a:avLst/>
              <a:gdLst/>
              <a:ahLst/>
              <a:cxnLst/>
              <a:rect l="l" t="t" r="r" b="b"/>
              <a:pathLst>
                <a:path w="4941" h="736" extrusionOk="0">
                  <a:moveTo>
                    <a:pt x="4923" y="59"/>
                  </a:moveTo>
                  <a:cubicBezTo>
                    <a:pt x="4941" y="96"/>
                    <a:pt x="4828" y="132"/>
                    <a:pt x="4679" y="150"/>
                  </a:cubicBezTo>
                  <a:lnTo>
                    <a:pt x="244" y="713"/>
                  </a:lnTo>
                  <a:cubicBezTo>
                    <a:pt x="113" y="736"/>
                    <a:pt x="0" y="713"/>
                    <a:pt x="0" y="677"/>
                  </a:cubicBezTo>
                  <a:cubicBezTo>
                    <a:pt x="0" y="641"/>
                    <a:pt x="95" y="600"/>
                    <a:pt x="244" y="582"/>
                  </a:cubicBezTo>
                  <a:lnTo>
                    <a:pt x="4679" y="19"/>
                  </a:lnTo>
                  <a:cubicBezTo>
                    <a:pt x="4810" y="1"/>
                    <a:pt x="4923" y="19"/>
                    <a:pt x="4923" y="5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3"/>
            <p:cNvSpPr/>
            <p:nvPr/>
          </p:nvSpPr>
          <p:spPr>
            <a:xfrm rot="-1378305">
              <a:off x="1227085" y="3987343"/>
              <a:ext cx="260246" cy="264055"/>
            </a:xfrm>
            <a:custGeom>
              <a:avLst/>
              <a:gdLst/>
              <a:ahLst/>
              <a:cxnLst/>
              <a:rect l="l" t="t" r="r" b="b"/>
              <a:pathLst>
                <a:path w="3684" h="3738" extrusionOk="0">
                  <a:moveTo>
                    <a:pt x="3512" y="2178"/>
                  </a:moveTo>
                  <a:cubicBezTo>
                    <a:pt x="3345" y="3120"/>
                    <a:pt x="2462" y="3737"/>
                    <a:pt x="1524" y="3570"/>
                  </a:cubicBezTo>
                  <a:cubicBezTo>
                    <a:pt x="600" y="3417"/>
                    <a:pt x="0" y="2516"/>
                    <a:pt x="172" y="1560"/>
                  </a:cubicBezTo>
                  <a:cubicBezTo>
                    <a:pt x="339" y="622"/>
                    <a:pt x="1222" y="0"/>
                    <a:pt x="2142" y="172"/>
                  </a:cubicBezTo>
                  <a:cubicBezTo>
                    <a:pt x="3079" y="338"/>
                    <a:pt x="3683" y="1240"/>
                    <a:pt x="3512" y="2178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3"/>
            <p:cNvSpPr/>
            <p:nvPr/>
          </p:nvSpPr>
          <p:spPr>
            <a:xfrm rot="-1378305">
              <a:off x="1279193" y="4091715"/>
              <a:ext cx="176535" cy="114367"/>
            </a:xfrm>
            <a:custGeom>
              <a:avLst/>
              <a:gdLst/>
              <a:ahLst/>
              <a:cxnLst/>
              <a:rect l="l" t="t" r="r" b="b"/>
              <a:pathLst>
                <a:path w="2499" h="1619" extrusionOk="0">
                  <a:moveTo>
                    <a:pt x="1335" y="1619"/>
                  </a:moveTo>
                  <a:cubicBezTo>
                    <a:pt x="1241" y="1619"/>
                    <a:pt x="1146" y="1619"/>
                    <a:pt x="1051" y="1601"/>
                  </a:cubicBezTo>
                  <a:cubicBezTo>
                    <a:pt x="772" y="1542"/>
                    <a:pt x="510" y="1393"/>
                    <a:pt x="357" y="1168"/>
                  </a:cubicBezTo>
                  <a:cubicBezTo>
                    <a:pt x="262" y="1037"/>
                    <a:pt x="190" y="902"/>
                    <a:pt x="150" y="771"/>
                  </a:cubicBezTo>
                  <a:cubicBezTo>
                    <a:pt x="132" y="717"/>
                    <a:pt x="1" y="154"/>
                    <a:pt x="114" y="41"/>
                  </a:cubicBezTo>
                  <a:lnTo>
                    <a:pt x="150" y="0"/>
                  </a:lnTo>
                  <a:lnTo>
                    <a:pt x="190" y="23"/>
                  </a:lnTo>
                  <a:lnTo>
                    <a:pt x="226" y="23"/>
                  </a:lnTo>
                  <a:lnTo>
                    <a:pt x="244" y="41"/>
                  </a:lnTo>
                  <a:lnTo>
                    <a:pt x="244" y="41"/>
                  </a:lnTo>
                  <a:cubicBezTo>
                    <a:pt x="262" y="77"/>
                    <a:pt x="285" y="113"/>
                    <a:pt x="285" y="136"/>
                  </a:cubicBezTo>
                  <a:lnTo>
                    <a:pt x="285" y="208"/>
                  </a:lnTo>
                  <a:cubicBezTo>
                    <a:pt x="285" y="284"/>
                    <a:pt x="285" y="379"/>
                    <a:pt x="303" y="451"/>
                  </a:cubicBezTo>
                  <a:cubicBezTo>
                    <a:pt x="357" y="924"/>
                    <a:pt x="641" y="1281"/>
                    <a:pt x="1033" y="1353"/>
                  </a:cubicBezTo>
                  <a:cubicBezTo>
                    <a:pt x="1128" y="1375"/>
                    <a:pt x="1222" y="1393"/>
                    <a:pt x="1317" y="1393"/>
                  </a:cubicBezTo>
                  <a:lnTo>
                    <a:pt x="1335" y="1393"/>
                  </a:lnTo>
                  <a:cubicBezTo>
                    <a:pt x="1673" y="1375"/>
                    <a:pt x="1975" y="1150"/>
                    <a:pt x="2160" y="789"/>
                  </a:cubicBezTo>
                  <a:cubicBezTo>
                    <a:pt x="2201" y="735"/>
                    <a:pt x="2219" y="677"/>
                    <a:pt x="2237" y="640"/>
                  </a:cubicBezTo>
                  <a:lnTo>
                    <a:pt x="2237" y="604"/>
                  </a:lnTo>
                  <a:cubicBezTo>
                    <a:pt x="2255" y="586"/>
                    <a:pt x="2255" y="564"/>
                    <a:pt x="2273" y="528"/>
                  </a:cubicBezTo>
                  <a:cubicBezTo>
                    <a:pt x="2273" y="510"/>
                    <a:pt x="2291" y="492"/>
                    <a:pt x="2291" y="474"/>
                  </a:cubicBezTo>
                  <a:lnTo>
                    <a:pt x="2291" y="474"/>
                  </a:lnTo>
                  <a:lnTo>
                    <a:pt x="2291" y="474"/>
                  </a:lnTo>
                  <a:cubicBezTo>
                    <a:pt x="2313" y="433"/>
                    <a:pt x="2349" y="415"/>
                    <a:pt x="2385" y="415"/>
                  </a:cubicBezTo>
                  <a:lnTo>
                    <a:pt x="2385" y="415"/>
                  </a:lnTo>
                  <a:lnTo>
                    <a:pt x="2404" y="415"/>
                  </a:lnTo>
                  <a:cubicBezTo>
                    <a:pt x="2462" y="433"/>
                    <a:pt x="2498" y="474"/>
                    <a:pt x="2480" y="510"/>
                  </a:cubicBezTo>
                  <a:cubicBezTo>
                    <a:pt x="2480" y="564"/>
                    <a:pt x="2462" y="622"/>
                    <a:pt x="2462" y="659"/>
                  </a:cubicBezTo>
                  <a:cubicBezTo>
                    <a:pt x="2291" y="1127"/>
                    <a:pt x="1917" y="1506"/>
                    <a:pt x="1502" y="1601"/>
                  </a:cubicBezTo>
                  <a:cubicBezTo>
                    <a:pt x="1448" y="1601"/>
                    <a:pt x="1389" y="1619"/>
                    <a:pt x="1335" y="161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3"/>
            <p:cNvSpPr/>
            <p:nvPr/>
          </p:nvSpPr>
          <p:spPr>
            <a:xfrm rot="-1378305">
              <a:off x="1301892" y="4060324"/>
              <a:ext cx="30588" cy="55806"/>
            </a:xfrm>
            <a:custGeom>
              <a:avLst/>
              <a:gdLst/>
              <a:ahLst/>
              <a:cxnLst/>
              <a:rect l="l" t="t" r="r" b="b"/>
              <a:pathLst>
                <a:path w="433" h="790" extrusionOk="0">
                  <a:moveTo>
                    <a:pt x="171" y="790"/>
                  </a:moveTo>
                  <a:cubicBezTo>
                    <a:pt x="113" y="790"/>
                    <a:pt x="77" y="749"/>
                    <a:pt x="59" y="713"/>
                  </a:cubicBezTo>
                  <a:cubicBezTo>
                    <a:pt x="0" y="600"/>
                    <a:pt x="0" y="488"/>
                    <a:pt x="23" y="393"/>
                  </a:cubicBezTo>
                  <a:cubicBezTo>
                    <a:pt x="23" y="298"/>
                    <a:pt x="59" y="226"/>
                    <a:pt x="95" y="150"/>
                  </a:cubicBezTo>
                  <a:cubicBezTo>
                    <a:pt x="113" y="91"/>
                    <a:pt x="153" y="55"/>
                    <a:pt x="207" y="19"/>
                  </a:cubicBezTo>
                  <a:cubicBezTo>
                    <a:pt x="226" y="1"/>
                    <a:pt x="248" y="1"/>
                    <a:pt x="266" y="1"/>
                  </a:cubicBezTo>
                  <a:cubicBezTo>
                    <a:pt x="320" y="1"/>
                    <a:pt x="361" y="37"/>
                    <a:pt x="379" y="73"/>
                  </a:cubicBezTo>
                  <a:cubicBezTo>
                    <a:pt x="415" y="204"/>
                    <a:pt x="433" y="280"/>
                    <a:pt x="397" y="452"/>
                  </a:cubicBezTo>
                  <a:cubicBezTo>
                    <a:pt x="397" y="524"/>
                    <a:pt x="361" y="600"/>
                    <a:pt x="302" y="677"/>
                  </a:cubicBezTo>
                  <a:cubicBezTo>
                    <a:pt x="284" y="695"/>
                    <a:pt x="266" y="731"/>
                    <a:pt x="226" y="767"/>
                  </a:cubicBezTo>
                  <a:cubicBezTo>
                    <a:pt x="207" y="767"/>
                    <a:pt x="189" y="790"/>
                    <a:pt x="171" y="79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3"/>
            <p:cNvSpPr/>
            <p:nvPr/>
          </p:nvSpPr>
          <p:spPr>
            <a:xfrm rot="-1378305">
              <a:off x="1365094" y="4046330"/>
              <a:ext cx="30659" cy="55806"/>
            </a:xfrm>
            <a:custGeom>
              <a:avLst/>
              <a:gdLst/>
              <a:ahLst/>
              <a:cxnLst/>
              <a:rect l="l" t="t" r="r" b="b"/>
              <a:pathLst>
                <a:path w="434" h="790" extrusionOk="0">
                  <a:moveTo>
                    <a:pt x="154" y="789"/>
                  </a:moveTo>
                  <a:cubicBezTo>
                    <a:pt x="113" y="789"/>
                    <a:pt x="77" y="753"/>
                    <a:pt x="59" y="695"/>
                  </a:cubicBezTo>
                  <a:cubicBezTo>
                    <a:pt x="41" y="659"/>
                    <a:pt x="23" y="582"/>
                    <a:pt x="23" y="510"/>
                  </a:cubicBezTo>
                  <a:cubicBezTo>
                    <a:pt x="1" y="469"/>
                    <a:pt x="23" y="433"/>
                    <a:pt x="23" y="397"/>
                  </a:cubicBezTo>
                  <a:lnTo>
                    <a:pt x="23" y="357"/>
                  </a:lnTo>
                  <a:lnTo>
                    <a:pt x="23" y="357"/>
                  </a:lnTo>
                  <a:cubicBezTo>
                    <a:pt x="59" y="244"/>
                    <a:pt x="77" y="131"/>
                    <a:pt x="172" y="37"/>
                  </a:cubicBezTo>
                  <a:cubicBezTo>
                    <a:pt x="190" y="19"/>
                    <a:pt x="226" y="1"/>
                    <a:pt x="267" y="1"/>
                  </a:cubicBezTo>
                  <a:lnTo>
                    <a:pt x="285" y="1"/>
                  </a:lnTo>
                  <a:cubicBezTo>
                    <a:pt x="321" y="1"/>
                    <a:pt x="361" y="37"/>
                    <a:pt x="379" y="77"/>
                  </a:cubicBezTo>
                  <a:cubicBezTo>
                    <a:pt x="433" y="190"/>
                    <a:pt x="415" y="303"/>
                    <a:pt x="415" y="415"/>
                  </a:cubicBezTo>
                  <a:cubicBezTo>
                    <a:pt x="397" y="487"/>
                    <a:pt x="379" y="564"/>
                    <a:pt x="321" y="641"/>
                  </a:cubicBezTo>
                  <a:cubicBezTo>
                    <a:pt x="303" y="677"/>
                    <a:pt x="267" y="735"/>
                    <a:pt x="226" y="753"/>
                  </a:cubicBezTo>
                  <a:cubicBezTo>
                    <a:pt x="208" y="771"/>
                    <a:pt x="190" y="789"/>
                    <a:pt x="154" y="78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3"/>
            <p:cNvSpPr/>
            <p:nvPr/>
          </p:nvSpPr>
          <p:spPr>
            <a:xfrm rot="-1378305">
              <a:off x="1233237" y="4053551"/>
              <a:ext cx="58633" cy="66261"/>
            </a:xfrm>
            <a:custGeom>
              <a:avLst/>
              <a:gdLst/>
              <a:ahLst/>
              <a:cxnLst/>
              <a:rect l="l" t="t" r="r" b="b"/>
              <a:pathLst>
                <a:path w="830" h="938" extrusionOk="0">
                  <a:moveTo>
                    <a:pt x="830" y="0"/>
                  </a:moveTo>
                  <a:cubicBezTo>
                    <a:pt x="812" y="0"/>
                    <a:pt x="789" y="18"/>
                    <a:pt x="789" y="18"/>
                  </a:cubicBezTo>
                  <a:cubicBezTo>
                    <a:pt x="771" y="18"/>
                    <a:pt x="753" y="36"/>
                    <a:pt x="717" y="59"/>
                  </a:cubicBezTo>
                  <a:lnTo>
                    <a:pt x="677" y="59"/>
                  </a:lnTo>
                  <a:cubicBezTo>
                    <a:pt x="677" y="77"/>
                    <a:pt x="659" y="77"/>
                    <a:pt x="641" y="95"/>
                  </a:cubicBezTo>
                  <a:cubicBezTo>
                    <a:pt x="641" y="95"/>
                    <a:pt x="623" y="95"/>
                    <a:pt x="605" y="113"/>
                  </a:cubicBezTo>
                  <a:cubicBezTo>
                    <a:pt x="587" y="113"/>
                    <a:pt x="587" y="131"/>
                    <a:pt x="564" y="131"/>
                  </a:cubicBezTo>
                  <a:cubicBezTo>
                    <a:pt x="546" y="149"/>
                    <a:pt x="528" y="149"/>
                    <a:pt x="510" y="171"/>
                  </a:cubicBezTo>
                  <a:cubicBezTo>
                    <a:pt x="510" y="171"/>
                    <a:pt x="492" y="189"/>
                    <a:pt x="474" y="207"/>
                  </a:cubicBezTo>
                  <a:cubicBezTo>
                    <a:pt x="433" y="225"/>
                    <a:pt x="415" y="244"/>
                    <a:pt x="379" y="284"/>
                  </a:cubicBezTo>
                  <a:cubicBezTo>
                    <a:pt x="379" y="284"/>
                    <a:pt x="361" y="284"/>
                    <a:pt x="361" y="302"/>
                  </a:cubicBezTo>
                  <a:cubicBezTo>
                    <a:pt x="339" y="302"/>
                    <a:pt x="339" y="320"/>
                    <a:pt x="339" y="320"/>
                  </a:cubicBezTo>
                  <a:cubicBezTo>
                    <a:pt x="321" y="338"/>
                    <a:pt x="303" y="338"/>
                    <a:pt x="285" y="356"/>
                  </a:cubicBezTo>
                  <a:cubicBezTo>
                    <a:pt x="267" y="374"/>
                    <a:pt x="267" y="397"/>
                    <a:pt x="248" y="415"/>
                  </a:cubicBezTo>
                  <a:lnTo>
                    <a:pt x="226" y="415"/>
                  </a:lnTo>
                  <a:lnTo>
                    <a:pt x="226" y="433"/>
                  </a:lnTo>
                  <a:lnTo>
                    <a:pt x="208" y="451"/>
                  </a:lnTo>
                  <a:cubicBezTo>
                    <a:pt x="208" y="469"/>
                    <a:pt x="190" y="469"/>
                    <a:pt x="190" y="487"/>
                  </a:cubicBezTo>
                  <a:lnTo>
                    <a:pt x="172" y="509"/>
                  </a:lnTo>
                  <a:cubicBezTo>
                    <a:pt x="154" y="528"/>
                    <a:pt x="154" y="546"/>
                    <a:pt x="136" y="564"/>
                  </a:cubicBezTo>
                  <a:cubicBezTo>
                    <a:pt x="136" y="564"/>
                    <a:pt x="113" y="582"/>
                    <a:pt x="113" y="600"/>
                  </a:cubicBezTo>
                  <a:cubicBezTo>
                    <a:pt x="95" y="622"/>
                    <a:pt x="95" y="622"/>
                    <a:pt x="95" y="640"/>
                  </a:cubicBezTo>
                  <a:lnTo>
                    <a:pt x="77" y="658"/>
                  </a:lnTo>
                  <a:cubicBezTo>
                    <a:pt x="77" y="676"/>
                    <a:pt x="77" y="694"/>
                    <a:pt x="59" y="694"/>
                  </a:cubicBezTo>
                  <a:cubicBezTo>
                    <a:pt x="59" y="712"/>
                    <a:pt x="41" y="735"/>
                    <a:pt x="41" y="753"/>
                  </a:cubicBezTo>
                  <a:lnTo>
                    <a:pt x="41" y="771"/>
                  </a:lnTo>
                  <a:lnTo>
                    <a:pt x="23" y="789"/>
                  </a:lnTo>
                  <a:lnTo>
                    <a:pt x="23" y="825"/>
                  </a:lnTo>
                  <a:cubicBezTo>
                    <a:pt x="23" y="848"/>
                    <a:pt x="1" y="848"/>
                    <a:pt x="1" y="866"/>
                  </a:cubicBezTo>
                  <a:lnTo>
                    <a:pt x="1" y="902"/>
                  </a:lnTo>
                  <a:lnTo>
                    <a:pt x="1" y="938"/>
                  </a:lnTo>
                  <a:cubicBezTo>
                    <a:pt x="1" y="920"/>
                    <a:pt x="23" y="920"/>
                    <a:pt x="23" y="902"/>
                  </a:cubicBezTo>
                  <a:cubicBezTo>
                    <a:pt x="23" y="884"/>
                    <a:pt x="23" y="884"/>
                    <a:pt x="41" y="866"/>
                  </a:cubicBezTo>
                  <a:cubicBezTo>
                    <a:pt x="41" y="866"/>
                    <a:pt x="41" y="848"/>
                    <a:pt x="59" y="848"/>
                  </a:cubicBezTo>
                  <a:cubicBezTo>
                    <a:pt x="59" y="825"/>
                    <a:pt x="59" y="825"/>
                    <a:pt x="77" y="807"/>
                  </a:cubicBezTo>
                  <a:cubicBezTo>
                    <a:pt x="77" y="789"/>
                    <a:pt x="77" y="789"/>
                    <a:pt x="95" y="771"/>
                  </a:cubicBezTo>
                  <a:cubicBezTo>
                    <a:pt x="95" y="753"/>
                    <a:pt x="113" y="753"/>
                    <a:pt x="113" y="735"/>
                  </a:cubicBezTo>
                  <a:cubicBezTo>
                    <a:pt x="113" y="712"/>
                    <a:pt x="136" y="694"/>
                    <a:pt x="136" y="694"/>
                  </a:cubicBezTo>
                  <a:cubicBezTo>
                    <a:pt x="154" y="676"/>
                    <a:pt x="154" y="676"/>
                    <a:pt x="154" y="658"/>
                  </a:cubicBezTo>
                  <a:cubicBezTo>
                    <a:pt x="154" y="658"/>
                    <a:pt x="172" y="658"/>
                    <a:pt x="172" y="640"/>
                  </a:cubicBezTo>
                  <a:cubicBezTo>
                    <a:pt x="190" y="640"/>
                    <a:pt x="190" y="622"/>
                    <a:pt x="208" y="600"/>
                  </a:cubicBezTo>
                  <a:cubicBezTo>
                    <a:pt x="226" y="564"/>
                    <a:pt x="248" y="546"/>
                    <a:pt x="285" y="509"/>
                  </a:cubicBezTo>
                  <a:cubicBezTo>
                    <a:pt x="285" y="509"/>
                    <a:pt x="285" y="487"/>
                    <a:pt x="303" y="487"/>
                  </a:cubicBezTo>
                  <a:lnTo>
                    <a:pt x="303" y="469"/>
                  </a:lnTo>
                  <a:lnTo>
                    <a:pt x="321" y="469"/>
                  </a:lnTo>
                  <a:cubicBezTo>
                    <a:pt x="321" y="451"/>
                    <a:pt x="339" y="433"/>
                    <a:pt x="361" y="433"/>
                  </a:cubicBezTo>
                  <a:cubicBezTo>
                    <a:pt x="361" y="415"/>
                    <a:pt x="379" y="397"/>
                    <a:pt x="397" y="374"/>
                  </a:cubicBezTo>
                  <a:cubicBezTo>
                    <a:pt x="397" y="374"/>
                    <a:pt x="415" y="374"/>
                    <a:pt x="415" y="356"/>
                  </a:cubicBezTo>
                  <a:lnTo>
                    <a:pt x="433" y="338"/>
                  </a:lnTo>
                  <a:lnTo>
                    <a:pt x="451" y="320"/>
                  </a:lnTo>
                  <a:cubicBezTo>
                    <a:pt x="474" y="320"/>
                    <a:pt x="474" y="302"/>
                    <a:pt x="474" y="302"/>
                  </a:cubicBezTo>
                  <a:cubicBezTo>
                    <a:pt x="492" y="284"/>
                    <a:pt x="510" y="284"/>
                    <a:pt x="528" y="262"/>
                  </a:cubicBezTo>
                  <a:cubicBezTo>
                    <a:pt x="528" y="244"/>
                    <a:pt x="546" y="244"/>
                    <a:pt x="564" y="225"/>
                  </a:cubicBezTo>
                  <a:cubicBezTo>
                    <a:pt x="587" y="207"/>
                    <a:pt x="587" y="207"/>
                    <a:pt x="605" y="189"/>
                  </a:cubicBezTo>
                  <a:cubicBezTo>
                    <a:pt x="623" y="171"/>
                    <a:pt x="659" y="149"/>
                    <a:pt x="677" y="131"/>
                  </a:cubicBezTo>
                  <a:lnTo>
                    <a:pt x="717" y="95"/>
                  </a:lnTo>
                  <a:cubicBezTo>
                    <a:pt x="717" y="95"/>
                    <a:pt x="735" y="95"/>
                    <a:pt x="735" y="77"/>
                  </a:cubicBezTo>
                  <a:cubicBezTo>
                    <a:pt x="753" y="59"/>
                    <a:pt x="771" y="59"/>
                    <a:pt x="789" y="36"/>
                  </a:cubicBezTo>
                  <a:cubicBezTo>
                    <a:pt x="812" y="18"/>
                    <a:pt x="812" y="18"/>
                    <a:pt x="830" y="18"/>
                  </a:cubicBezTo>
                  <a:lnTo>
                    <a:pt x="8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3"/>
            <p:cNvSpPr/>
            <p:nvPr/>
          </p:nvSpPr>
          <p:spPr>
            <a:xfrm rot="-1378305">
              <a:off x="1282919" y="4028063"/>
              <a:ext cx="13493" cy="6782"/>
            </a:xfrm>
            <a:custGeom>
              <a:avLst/>
              <a:gdLst/>
              <a:ahLst/>
              <a:cxnLst/>
              <a:rect l="l" t="t" r="r" b="b"/>
              <a:pathLst>
                <a:path w="191" h="96" extrusionOk="0">
                  <a:moveTo>
                    <a:pt x="113" y="0"/>
                  </a:moveTo>
                  <a:cubicBezTo>
                    <a:pt x="95" y="0"/>
                    <a:pt x="95" y="18"/>
                    <a:pt x="77" y="18"/>
                  </a:cubicBezTo>
                  <a:lnTo>
                    <a:pt x="59" y="18"/>
                  </a:lnTo>
                  <a:lnTo>
                    <a:pt x="37" y="36"/>
                  </a:lnTo>
                  <a:lnTo>
                    <a:pt x="19" y="54"/>
                  </a:lnTo>
                  <a:lnTo>
                    <a:pt x="19" y="72"/>
                  </a:lnTo>
                  <a:lnTo>
                    <a:pt x="1" y="72"/>
                  </a:lnTo>
                  <a:lnTo>
                    <a:pt x="1" y="95"/>
                  </a:lnTo>
                  <a:lnTo>
                    <a:pt x="77" y="95"/>
                  </a:lnTo>
                  <a:lnTo>
                    <a:pt x="77" y="72"/>
                  </a:lnTo>
                  <a:lnTo>
                    <a:pt x="113" y="72"/>
                  </a:lnTo>
                  <a:lnTo>
                    <a:pt x="131" y="54"/>
                  </a:lnTo>
                  <a:cubicBezTo>
                    <a:pt x="150" y="54"/>
                    <a:pt x="150" y="36"/>
                    <a:pt x="172" y="36"/>
                  </a:cubicBezTo>
                  <a:lnTo>
                    <a:pt x="172" y="18"/>
                  </a:lnTo>
                  <a:lnTo>
                    <a:pt x="190" y="18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3"/>
            <p:cNvSpPr/>
            <p:nvPr/>
          </p:nvSpPr>
          <p:spPr>
            <a:xfrm rot="-1378305">
              <a:off x="1328608" y="4000735"/>
              <a:ext cx="54536" cy="23947"/>
            </a:xfrm>
            <a:custGeom>
              <a:avLst/>
              <a:gdLst/>
              <a:ahLst/>
              <a:cxnLst/>
              <a:rect l="l" t="t" r="r" b="b"/>
              <a:pathLst>
                <a:path w="772" h="339" extrusionOk="0">
                  <a:moveTo>
                    <a:pt x="1" y="0"/>
                  </a:moveTo>
                  <a:cubicBezTo>
                    <a:pt x="19" y="0"/>
                    <a:pt x="19" y="18"/>
                    <a:pt x="37" y="18"/>
                  </a:cubicBezTo>
                  <a:lnTo>
                    <a:pt x="96" y="18"/>
                  </a:lnTo>
                  <a:cubicBezTo>
                    <a:pt x="114" y="36"/>
                    <a:pt x="114" y="36"/>
                    <a:pt x="132" y="36"/>
                  </a:cubicBezTo>
                  <a:cubicBezTo>
                    <a:pt x="150" y="36"/>
                    <a:pt x="172" y="54"/>
                    <a:pt x="190" y="54"/>
                  </a:cubicBezTo>
                  <a:lnTo>
                    <a:pt x="226" y="54"/>
                  </a:lnTo>
                  <a:cubicBezTo>
                    <a:pt x="226" y="72"/>
                    <a:pt x="244" y="72"/>
                    <a:pt x="262" y="72"/>
                  </a:cubicBezTo>
                  <a:cubicBezTo>
                    <a:pt x="262" y="72"/>
                    <a:pt x="285" y="95"/>
                    <a:pt x="303" y="95"/>
                  </a:cubicBezTo>
                  <a:lnTo>
                    <a:pt x="321" y="95"/>
                  </a:lnTo>
                  <a:lnTo>
                    <a:pt x="321" y="113"/>
                  </a:lnTo>
                  <a:cubicBezTo>
                    <a:pt x="357" y="113"/>
                    <a:pt x="375" y="131"/>
                    <a:pt x="398" y="131"/>
                  </a:cubicBezTo>
                  <a:cubicBezTo>
                    <a:pt x="416" y="149"/>
                    <a:pt x="434" y="149"/>
                    <a:pt x="434" y="149"/>
                  </a:cubicBezTo>
                  <a:lnTo>
                    <a:pt x="452" y="167"/>
                  </a:lnTo>
                  <a:lnTo>
                    <a:pt x="470" y="167"/>
                  </a:lnTo>
                  <a:cubicBezTo>
                    <a:pt x="488" y="167"/>
                    <a:pt x="488" y="185"/>
                    <a:pt x="510" y="185"/>
                  </a:cubicBezTo>
                  <a:cubicBezTo>
                    <a:pt x="528" y="185"/>
                    <a:pt x="528" y="208"/>
                    <a:pt x="546" y="208"/>
                  </a:cubicBezTo>
                  <a:lnTo>
                    <a:pt x="564" y="226"/>
                  </a:lnTo>
                  <a:cubicBezTo>
                    <a:pt x="582" y="226"/>
                    <a:pt x="600" y="244"/>
                    <a:pt x="600" y="244"/>
                  </a:cubicBezTo>
                  <a:cubicBezTo>
                    <a:pt x="623" y="244"/>
                    <a:pt x="623" y="262"/>
                    <a:pt x="641" y="262"/>
                  </a:cubicBezTo>
                  <a:lnTo>
                    <a:pt x="659" y="280"/>
                  </a:lnTo>
                  <a:cubicBezTo>
                    <a:pt x="677" y="280"/>
                    <a:pt x="695" y="298"/>
                    <a:pt x="695" y="298"/>
                  </a:cubicBezTo>
                  <a:cubicBezTo>
                    <a:pt x="713" y="320"/>
                    <a:pt x="736" y="320"/>
                    <a:pt x="736" y="338"/>
                  </a:cubicBezTo>
                  <a:lnTo>
                    <a:pt x="772" y="338"/>
                  </a:lnTo>
                  <a:cubicBezTo>
                    <a:pt x="754" y="338"/>
                    <a:pt x="754" y="338"/>
                    <a:pt x="754" y="320"/>
                  </a:cubicBezTo>
                  <a:cubicBezTo>
                    <a:pt x="736" y="320"/>
                    <a:pt x="736" y="298"/>
                    <a:pt x="713" y="280"/>
                  </a:cubicBezTo>
                  <a:cubicBezTo>
                    <a:pt x="713" y="280"/>
                    <a:pt x="695" y="262"/>
                    <a:pt x="677" y="244"/>
                  </a:cubicBezTo>
                  <a:cubicBezTo>
                    <a:pt x="659" y="226"/>
                    <a:pt x="641" y="226"/>
                    <a:pt x="641" y="208"/>
                  </a:cubicBezTo>
                  <a:cubicBezTo>
                    <a:pt x="623" y="185"/>
                    <a:pt x="623" y="185"/>
                    <a:pt x="600" y="185"/>
                  </a:cubicBezTo>
                  <a:cubicBezTo>
                    <a:pt x="582" y="167"/>
                    <a:pt x="582" y="167"/>
                    <a:pt x="564" y="149"/>
                  </a:cubicBezTo>
                  <a:cubicBezTo>
                    <a:pt x="564" y="149"/>
                    <a:pt x="546" y="149"/>
                    <a:pt x="546" y="131"/>
                  </a:cubicBezTo>
                  <a:cubicBezTo>
                    <a:pt x="528" y="131"/>
                    <a:pt x="510" y="131"/>
                    <a:pt x="510" y="113"/>
                  </a:cubicBezTo>
                  <a:lnTo>
                    <a:pt x="488" y="113"/>
                  </a:lnTo>
                  <a:lnTo>
                    <a:pt x="470" y="95"/>
                  </a:lnTo>
                  <a:cubicBezTo>
                    <a:pt x="452" y="95"/>
                    <a:pt x="434" y="95"/>
                    <a:pt x="434" y="72"/>
                  </a:cubicBezTo>
                  <a:cubicBezTo>
                    <a:pt x="398" y="72"/>
                    <a:pt x="375" y="54"/>
                    <a:pt x="357" y="54"/>
                  </a:cubicBezTo>
                  <a:cubicBezTo>
                    <a:pt x="321" y="36"/>
                    <a:pt x="303" y="36"/>
                    <a:pt x="285" y="18"/>
                  </a:cubicBezTo>
                  <a:lnTo>
                    <a:pt x="244" y="18"/>
                  </a:lnTo>
                  <a:cubicBezTo>
                    <a:pt x="226" y="1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3"/>
            <p:cNvSpPr/>
            <p:nvPr/>
          </p:nvSpPr>
          <p:spPr>
            <a:xfrm rot="-1378305">
              <a:off x="1334729" y="4218300"/>
              <a:ext cx="47825" cy="20133"/>
            </a:xfrm>
            <a:custGeom>
              <a:avLst/>
              <a:gdLst/>
              <a:ahLst/>
              <a:cxnLst/>
              <a:rect l="l" t="t" r="r" b="b"/>
              <a:pathLst>
                <a:path w="677" h="285" extrusionOk="0">
                  <a:moveTo>
                    <a:pt x="0" y="1"/>
                  </a:moveTo>
                  <a:lnTo>
                    <a:pt x="0" y="19"/>
                  </a:lnTo>
                  <a:lnTo>
                    <a:pt x="18" y="37"/>
                  </a:lnTo>
                  <a:cubicBezTo>
                    <a:pt x="18" y="37"/>
                    <a:pt x="18" y="59"/>
                    <a:pt x="41" y="59"/>
                  </a:cubicBezTo>
                  <a:lnTo>
                    <a:pt x="59" y="77"/>
                  </a:lnTo>
                  <a:cubicBezTo>
                    <a:pt x="59" y="95"/>
                    <a:pt x="77" y="95"/>
                    <a:pt x="77" y="95"/>
                  </a:cubicBezTo>
                  <a:lnTo>
                    <a:pt x="113" y="131"/>
                  </a:lnTo>
                  <a:cubicBezTo>
                    <a:pt x="131" y="131"/>
                    <a:pt x="131" y="149"/>
                    <a:pt x="153" y="149"/>
                  </a:cubicBezTo>
                  <a:lnTo>
                    <a:pt x="171" y="172"/>
                  </a:lnTo>
                  <a:cubicBezTo>
                    <a:pt x="189" y="190"/>
                    <a:pt x="225" y="190"/>
                    <a:pt x="243" y="208"/>
                  </a:cubicBezTo>
                  <a:cubicBezTo>
                    <a:pt x="266" y="208"/>
                    <a:pt x="284" y="226"/>
                    <a:pt x="302" y="226"/>
                  </a:cubicBezTo>
                  <a:cubicBezTo>
                    <a:pt x="320" y="244"/>
                    <a:pt x="356" y="244"/>
                    <a:pt x="379" y="244"/>
                  </a:cubicBezTo>
                  <a:cubicBezTo>
                    <a:pt x="397" y="262"/>
                    <a:pt x="415" y="262"/>
                    <a:pt x="433" y="262"/>
                  </a:cubicBezTo>
                  <a:cubicBezTo>
                    <a:pt x="469" y="262"/>
                    <a:pt x="491" y="285"/>
                    <a:pt x="509" y="285"/>
                  </a:cubicBezTo>
                  <a:lnTo>
                    <a:pt x="676" y="285"/>
                  </a:lnTo>
                  <a:lnTo>
                    <a:pt x="658" y="262"/>
                  </a:lnTo>
                  <a:cubicBezTo>
                    <a:pt x="640" y="262"/>
                    <a:pt x="640" y="262"/>
                    <a:pt x="622" y="244"/>
                  </a:cubicBezTo>
                  <a:cubicBezTo>
                    <a:pt x="604" y="244"/>
                    <a:pt x="582" y="244"/>
                    <a:pt x="582" y="226"/>
                  </a:cubicBezTo>
                  <a:cubicBezTo>
                    <a:pt x="563" y="226"/>
                    <a:pt x="545" y="226"/>
                    <a:pt x="527" y="208"/>
                  </a:cubicBezTo>
                  <a:cubicBezTo>
                    <a:pt x="509" y="208"/>
                    <a:pt x="491" y="208"/>
                    <a:pt x="469" y="190"/>
                  </a:cubicBezTo>
                  <a:lnTo>
                    <a:pt x="433" y="190"/>
                  </a:lnTo>
                  <a:cubicBezTo>
                    <a:pt x="415" y="172"/>
                    <a:pt x="415" y="172"/>
                    <a:pt x="397" y="172"/>
                  </a:cubicBezTo>
                  <a:cubicBezTo>
                    <a:pt x="379" y="149"/>
                    <a:pt x="356" y="149"/>
                    <a:pt x="338" y="149"/>
                  </a:cubicBezTo>
                  <a:cubicBezTo>
                    <a:pt x="320" y="131"/>
                    <a:pt x="320" y="131"/>
                    <a:pt x="302" y="131"/>
                  </a:cubicBezTo>
                  <a:cubicBezTo>
                    <a:pt x="302" y="131"/>
                    <a:pt x="284" y="131"/>
                    <a:pt x="266" y="113"/>
                  </a:cubicBezTo>
                  <a:lnTo>
                    <a:pt x="243" y="113"/>
                  </a:lnTo>
                  <a:cubicBezTo>
                    <a:pt x="225" y="113"/>
                    <a:pt x="225" y="95"/>
                    <a:pt x="207" y="95"/>
                  </a:cubicBezTo>
                  <a:cubicBezTo>
                    <a:pt x="189" y="95"/>
                    <a:pt x="171" y="77"/>
                    <a:pt x="153" y="77"/>
                  </a:cubicBezTo>
                  <a:cubicBezTo>
                    <a:pt x="131" y="77"/>
                    <a:pt x="113" y="59"/>
                    <a:pt x="95" y="59"/>
                  </a:cubicBezTo>
                  <a:cubicBezTo>
                    <a:pt x="95" y="59"/>
                    <a:pt x="95" y="37"/>
                    <a:pt x="77" y="37"/>
                  </a:cubicBezTo>
                  <a:lnTo>
                    <a:pt x="59" y="37"/>
                  </a:lnTo>
                  <a:cubicBezTo>
                    <a:pt x="41" y="37"/>
                    <a:pt x="41" y="19"/>
                    <a:pt x="18" y="19"/>
                  </a:cubicBezTo>
                  <a:cubicBezTo>
                    <a:pt x="18" y="19"/>
                    <a:pt x="0" y="1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3"/>
            <p:cNvSpPr/>
            <p:nvPr/>
          </p:nvSpPr>
          <p:spPr>
            <a:xfrm rot="-1378305">
              <a:off x="1401266" y="4214450"/>
              <a:ext cx="18508" cy="6711"/>
            </a:xfrm>
            <a:custGeom>
              <a:avLst/>
              <a:gdLst/>
              <a:ahLst/>
              <a:cxnLst/>
              <a:rect l="l" t="t" r="r" b="b"/>
              <a:pathLst>
                <a:path w="262" h="95" extrusionOk="0">
                  <a:moveTo>
                    <a:pt x="90" y="0"/>
                  </a:moveTo>
                  <a:cubicBezTo>
                    <a:pt x="90" y="0"/>
                    <a:pt x="72" y="0"/>
                    <a:pt x="72" y="18"/>
                  </a:cubicBezTo>
                  <a:lnTo>
                    <a:pt x="54" y="18"/>
                  </a:lnTo>
                  <a:cubicBezTo>
                    <a:pt x="36" y="18"/>
                    <a:pt x="36" y="18"/>
                    <a:pt x="36" y="41"/>
                  </a:cubicBezTo>
                  <a:cubicBezTo>
                    <a:pt x="18" y="41"/>
                    <a:pt x="0" y="41"/>
                    <a:pt x="0" y="59"/>
                  </a:cubicBezTo>
                  <a:lnTo>
                    <a:pt x="0" y="77"/>
                  </a:lnTo>
                  <a:lnTo>
                    <a:pt x="36" y="77"/>
                  </a:lnTo>
                  <a:lnTo>
                    <a:pt x="54" y="95"/>
                  </a:lnTo>
                  <a:lnTo>
                    <a:pt x="131" y="95"/>
                  </a:lnTo>
                  <a:cubicBezTo>
                    <a:pt x="149" y="95"/>
                    <a:pt x="149" y="95"/>
                    <a:pt x="167" y="77"/>
                  </a:cubicBezTo>
                  <a:lnTo>
                    <a:pt x="185" y="77"/>
                  </a:lnTo>
                  <a:cubicBezTo>
                    <a:pt x="185" y="77"/>
                    <a:pt x="203" y="77"/>
                    <a:pt x="203" y="59"/>
                  </a:cubicBezTo>
                  <a:lnTo>
                    <a:pt x="226" y="41"/>
                  </a:lnTo>
                  <a:lnTo>
                    <a:pt x="244" y="41"/>
                  </a:lnTo>
                  <a:lnTo>
                    <a:pt x="244" y="1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3"/>
            <p:cNvSpPr/>
            <p:nvPr/>
          </p:nvSpPr>
          <p:spPr>
            <a:xfrm rot="-1378305">
              <a:off x="1439780" y="4136073"/>
              <a:ext cx="31860" cy="37298"/>
            </a:xfrm>
            <a:custGeom>
              <a:avLst/>
              <a:gdLst/>
              <a:ahLst/>
              <a:cxnLst/>
              <a:rect l="l" t="t" r="r" b="b"/>
              <a:pathLst>
                <a:path w="451" h="528" extrusionOk="0">
                  <a:moveTo>
                    <a:pt x="451" y="0"/>
                  </a:moveTo>
                  <a:lnTo>
                    <a:pt x="433" y="18"/>
                  </a:lnTo>
                  <a:cubicBezTo>
                    <a:pt x="433" y="18"/>
                    <a:pt x="433" y="41"/>
                    <a:pt x="415" y="41"/>
                  </a:cubicBezTo>
                  <a:lnTo>
                    <a:pt x="415" y="59"/>
                  </a:lnTo>
                  <a:lnTo>
                    <a:pt x="397" y="77"/>
                  </a:lnTo>
                  <a:cubicBezTo>
                    <a:pt x="374" y="95"/>
                    <a:pt x="374" y="113"/>
                    <a:pt x="356" y="131"/>
                  </a:cubicBezTo>
                  <a:cubicBezTo>
                    <a:pt x="356" y="131"/>
                    <a:pt x="356" y="154"/>
                    <a:pt x="338" y="154"/>
                  </a:cubicBezTo>
                  <a:cubicBezTo>
                    <a:pt x="338" y="154"/>
                    <a:pt x="338" y="172"/>
                    <a:pt x="320" y="172"/>
                  </a:cubicBezTo>
                  <a:cubicBezTo>
                    <a:pt x="320" y="190"/>
                    <a:pt x="320" y="190"/>
                    <a:pt x="302" y="208"/>
                  </a:cubicBezTo>
                  <a:lnTo>
                    <a:pt x="284" y="226"/>
                  </a:lnTo>
                  <a:lnTo>
                    <a:pt x="284" y="244"/>
                  </a:lnTo>
                  <a:lnTo>
                    <a:pt x="262" y="244"/>
                  </a:lnTo>
                  <a:cubicBezTo>
                    <a:pt x="262" y="266"/>
                    <a:pt x="243" y="266"/>
                    <a:pt x="243" y="284"/>
                  </a:cubicBezTo>
                  <a:cubicBezTo>
                    <a:pt x="225" y="302"/>
                    <a:pt x="207" y="302"/>
                    <a:pt x="207" y="320"/>
                  </a:cubicBezTo>
                  <a:cubicBezTo>
                    <a:pt x="189" y="338"/>
                    <a:pt x="171" y="356"/>
                    <a:pt x="149" y="379"/>
                  </a:cubicBezTo>
                  <a:cubicBezTo>
                    <a:pt x="131" y="397"/>
                    <a:pt x="131" y="397"/>
                    <a:pt x="113" y="415"/>
                  </a:cubicBezTo>
                  <a:cubicBezTo>
                    <a:pt x="95" y="433"/>
                    <a:pt x="95" y="451"/>
                    <a:pt x="77" y="451"/>
                  </a:cubicBezTo>
                  <a:cubicBezTo>
                    <a:pt x="59" y="469"/>
                    <a:pt x="59" y="469"/>
                    <a:pt x="36" y="492"/>
                  </a:cubicBezTo>
                  <a:cubicBezTo>
                    <a:pt x="36" y="510"/>
                    <a:pt x="18" y="510"/>
                    <a:pt x="18" y="510"/>
                  </a:cubicBezTo>
                  <a:cubicBezTo>
                    <a:pt x="18" y="528"/>
                    <a:pt x="0" y="528"/>
                    <a:pt x="0" y="528"/>
                  </a:cubicBezTo>
                  <a:lnTo>
                    <a:pt x="18" y="528"/>
                  </a:lnTo>
                  <a:cubicBezTo>
                    <a:pt x="36" y="528"/>
                    <a:pt x="36" y="510"/>
                    <a:pt x="59" y="510"/>
                  </a:cubicBezTo>
                  <a:cubicBezTo>
                    <a:pt x="59" y="510"/>
                    <a:pt x="77" y="510"/>
                    <a:pt x="77" y="492"/>
                  </a:cubicBezTo>
                  <a:lnTo>
                    <a:pt x="95" y="492"/>
                  </a:lnTo>
                  <a:cubicBezTo>
                    <a:pt x="113" y="492"/>
                    <a:pt x="113" y="469"/>
                    <a:pt x="113" y="469"/>
                  </a:cubicBezTo>
                  <a:cubicBezTo>
                    <a:pt x="131" y="469"/>
                    <a:pt x="131" y="451"/>
                    <a:pt x="149" y="451"/>
                  </a:cubicBezTo>
                  <a:lnTo>
                    <a:pt x="189" y="415"/>
                  </a:lnTo>
                  <a:cubicBezTo>
                    <a:pt x="207" y="415"/>
                    <a:pt x="207" y="397"/>
                    <a:pt x="225" y="397"/>
                  </a:cubicBezTo>
                  <a:cubicBezTo>
                    <a:pt x="225" y="379"/>
                    <a:pt x="225" y="379"/>
                    <a:pt x="243" y="379"/>
                  </a:cubicBezTo>
                  <a:cubicBezTo>
                    <a:pt x="243" y="356"/>
                    <a:pt x="262" y="356"/>
                    <a:pt x="262" y="338"/>
                  </a:cubicBezTo>
                  <a:cubicBezTo>
                    <a:pt x="284" y="338"/>
                    <a:pt x="284" y="320"/>
                    <a:pt x="284" y="320"/>
                  </a:cubicBezTo>
                  <a:cubicBezTo>
                    <a:pt x="302" y="302"/>
                    <a:pt x="302" y="302"/>
                    <a:pt x="320" y="284"/>
                  </a:cubicBezTo>
                  <a:cubicBezTo>
                    <a:pt x="320" y="284"/>
                    <a:pt x="320" y="266"/>
                    <a:pt x="338" y="266"/>
                  </a:cubicBezTo>
                  <a:cubicBezTo>
                    <a:pt x="338" y="244"/>
                    <a:pt x="356" y="226"/>
                    <a:pt x="374" y="208"/>
                  </a:cubicBezTo>
                  <a:cubicBezTo>
                    <a:pt x="374" y="208"/>
                    <a:pt x="374" y="190"/>
                    <a:pt x="397" y="190"/>
                  </a:cubicBezTo>
                  <a:lnTo>
                    <a:pt x="397" y="154"/>
                  </a:lnTo>
                  <a:cubicBezTo>
                    <a:pt x="415" y="131"/>
                    <a:pt x="415" y="113"/>
                    <a:pt x="433" y="95"/>
                  </a:cubicBezTo>
                  <a:lnTo>
                    <a:pt x="433" y="77"/>
                  </a:lnTo>
                  <a:lnTo>
                    <a:pt x="433" y="59"/>
                  </a:lnTo>
                  <a:cubicBezTo>
                    <a:pt x="451" y="41"/>
                    <a:pt x="451" y="41"/>
                    <a:pt x="451" y="18"/>
                  </a:cubicBezTo>
                  <a:lnTo>
                    <a:pt x="451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53"/>
            <p:cNvSpPr/>
            <p:nvPr/>
          </p:nvSpPr>
          <p:spPr>
            <a:xfrm rot="-1378305">
              <a:off x="1396687" y="4013727"/>
              <a:ext cx="11868" cy="14340"/>
            </a:xfrm>
            <a:custGeom>
              <a:avLst/>
              <a:gdLst/>
              <a:ahLst/>
              <a:cxnLst/>
              <a:rect l="l" t="t" r="r" b="b"/>
              <a:pathLst>
                <a:path w="168" h="203" extrusionOk="0">
                  <a:moveTo>
                    <a:pt x="0" y="0"/>
                  </a:moveTo>
                  <a:cubicBezTo>
                    <a:pt x="0" y="18"/>
                    <a:pt x="18" y="18"/>
                    <a:pt x="18" y="36"/>
                  </a:cubicBezTo>
                  <a:lnTo>
                    <a:pt x="36" y="54"/>
                  </a:lnTo>
                  <a:lnTo>
                    <a:pt x="54" y="72"/>
                  </a:lnTo>
                  <a:lnTo>
                    <a:pt x="73" y="90"/>
                  </a:lnTo>
                  <a:lnTo>
                    <a:pt x="95" y="113"/>
                  </a:lnTo>
                  <a:lnTo>
                    <a:pt x="113" y="131"/>
                  </a:lnTo>
                  <a:lnTo>
                    <a:pt x="113" y="149"/>
                  </a:lnTo>
                  <a:lnTo>
                    <a:pt x="131" y="167"/>
                  </a:lnTo>
                  <a:lnTo>
                    <a:pt x="149" y="185"/>
                  </a:lnTo>
                  <a:lnTo>
                    <a:pt x="167" y="203"/>
                  </a:lnTo>
                  <a:lnTo>
                    <a:pt x="167" y="185"/>
                  </a:lnTo>
                  <a:lnTo>
                    <a:pt x="167" y="167"/>
                  </a:lnTo>
                  <a:lnTo>
                    <a:pt x="149" y="149"/>
                  </a:lnTo>
                  <a:lnTo>
                    <a:pt x="149" y="131"/>
                  </a:lnTo>
                  <a:cubicBezTo>
                    <a:pt x="149" y="131"/>
                    <a:pt x="149" y="113"/>
                    <a:pt x="131" y="113"/>
                  </a:cubicBezTo>
                  <a:lnTo>
                    <a:pt x="131" y="90"/>
                  </a:lnTo>
                  <a:lnTo>
                    <a:pt x="113" y="72"/>
                  </a:lnTo>
                  <a:cubicBezTo>
                    <a:pt x="113" y="54"/>
                    <a:pt x="95" y="54"/>
                    <a:pt x="95" y="54"/>
                  </a:cubicBezTo>
                  <a:lnTo>
                    <a:pt x="73" y="36"/>
                  </a:lnTo>
                  <a:cubicBezTo>
                    <a:pt x="54" y="18"/>
                    <a:pt x="36" y="18"/>
                    <a:pt x="36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53"/>
            <p:cNvSpPr/>
            <p:nvPr/>
          </p:nvSpPr>
          <p:spPr>
            <a:xfrm rot="-1378305">
              <a:off x="1293378" y="4294302"/>
              <a:ext cx="23948" cy="23947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20" y="132"/>
                  </a:moveTo>
                  <a:cubicBezTo>
                    <a:pt x="338" y="208"/>
                    <a:pt x="298" y="303"/>
                    <a:pt x="208" y="321"/>
                  </a:cubicBezTo>
                  <a:cubicBezTo>
                    <a:pt x="131" y="339"/>
                    <a:pt x="54" y="303"/>
                    <a:pt x="36" y="208"/>
                  </a:cubicBezTo>
                  <a:cubicBezTo>
                    <a:pt x="0" y="132"/>
                    <a:pt x="54" y="60"/>
                    <a:pt x="131" y="41"/>
                  </a:cubicBezTo>
                  <a:cubicBezTo>
                    <a:pt x="208" y="1"/>
                    <a:pt x="298" y="60"/>
                    <a:pt x="320" y="132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3"/>
            <p:cNvSpPr/>
            <p:nvPr/>
          </p:nvSpPr>
          <p:spPr>
            <a:xfrm rot="-1378305">
              <a:off x="994580" y="4014624"/>
              <a:ext cx="23948" cy="23947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03" y="113"/>
                  </a:moveTo>
                  <a:cubicBezTo>
                    <a:pt x="339" y="208"/>
                    <a:pt x="280" y="284"/>
                    <a:pt x="208" y="302"/>
                  </a:cubicBezTo>
                  <a:cubicBezTo>
                    <a:pt x="132" y="338"/>
                    <a:pt x="37" y="284"/>
                    <a:pt x="19" y="208"/>
                  </a:cubicBezTo>
                  <a:cubicBezTo>
                    <a:pt x="1" y="131"/>
                    <a:pt x="37" y="41"/>
                    <a:pt x="132" y="18"/>
                  </a:cubicBezTo>
                  <a:cubicBezTo>
                    <a:pt x="208" y="0"/>
                    <a:pt x="280" y="41"/>
                    <a:pt x="303" y="113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3"/>
            <p:cNvSpPr/>
            <p:nvPr/>
          </p:nvSpPr>
          <p:spPr>
            <a:xfrm rot="-1378305">
              <a:off x="960408" y="3696291"/>
              <a:ext cx="23948" cy="22676"/>
            </a:xfrm>
            <a:custGeom>
              <a:avLst/>
              <a:gdLst/>
              <a:ahLst/>
              <a:cxnLst/>
              <a:rect l="l" t="t" r="r" b="b"/>
              <a:pathLst>
                <a:path w="339" h="321" extrusionOk="0">
                  <a:moveTo>
                    <a:pt x="316" y="114"/>
                  </a:moveTo>
                  <a:cubicBezTo>
                    <a:pt x="338" y="208"/>
                    <a:pt x="298" y="280"/>
                    <a:pt x="203" y="298"/>
                  </a:cubicBezTo>
                  <a:cubicBezTo>
                    <a:pt x="131" y="321"/>
                    <a:pt x="54" y="280"/>
                    <a:pt x="18" y="208"/>
                  </a:cubicBezTo>
                  <a:cubicBezTo>
                    <a:pt x="0" y="132"/>
                    <a:pt x="54" y="37"/>
                    <a:pt x="131" y="19"/>
                  </a:cubicBezTo>
                  <a:cubicBezTo>
                    <a:pt x="203" y="1"/>
                    <a:pt x="298" y="37"/>
                    <a:pt x="316" y="114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3"/>
            <p:cNvSpPr/>
            <p:nvPr/>
          </p:nvSpPr>
          <p:spPr>
            <a:xfrm rot="-1378305">
              <a:off x="1282101" y="3769116"/>
              <a:ext cx="22676" cy="22676"/>
            </a:xfrm>
            <a:custGeom>
              <a:avLst/>
              <a:gdLst/>
              <a:ahLst/>
              <a:cxnLst/>
              <a:rect l="l" t="t" r="r" b="b"/>
              <a:pathLst>
                <a:path w="321" h="321" extrusionOk="0">
                  <a:moveTo>
                    <a:pt x="320" y="167"/>
                  </a:moveTo>
                  <a:cubicBezTo>
                    <a:pt x="320" y="244"/>
                    <a:pt x="244" y="321"/>
                    <a:pt x="153" y="321"/>
                  </a:cubicBezTo>
                  <a:cubicBezTo>
                    <a:pt x="77" y="321"/>
                    <a:pt x="0" y="244"/>
                    <a:pt x="0" y="167"/>
                  </a:cubicBezTo>
                  <a:cubicBezTo>
                    <a:pt x="0" y="77"/>
                    <a:pt x="77" y="1"/>
                    <a:pt x="153" y="1"/>
                  </a:cubicBezTo>
                  <a:cubicBezTo>
                    <a:pt x="244" y="1"/>
                    <a:pt x="320" y="77"/>
                    <a:pt x="320" y="16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3"/>
            <p:cNvSpPr/>
            <p:nvPr/>
          </p:nvSpPr>
          <p:spPr>
            <a:xfrm rot="-1378305">
              <a:off x="722557" y="3849394"/>
              <a:ext cx="22394" cy="22676"/>
            </a:xfrm>
            <a:custGeom>
              <a:avLst/>
              <a:gdLst/>
              <a:ahLst/>
              <a:cxnLst/>
              <a:rect l="l" t="t" r="r" b="b"/>
              <a:pathLst>
                <a:path w="317" h="321" extrusionOk="0">
                  <a:moveTo>
                    <a:pt x="316" y="149"/>
                  </a:moveTo>
                  <a:cubicBezTo>
                    <a:pt x="316" y="244"/>
                    <a:pt x="244" y="320"/>
                    <a:pt x="168" y="320"/>
                  </a:cubicBezTo>
                  <a:cubicBezTo>
                    <a:pt x="73" y="320"/>
                    <a:pt x="1" y="244"/>
                    <a:pt x="1" y="149"/>
                  </a:cubicBezTo>
                  <a:cubicBezTo>
                    <a:pt x="1" y="54"/>
                    <a:pt x="73" y="0"/>
                    <a:pt x="168" y="0"/>
                  </a:cubicBezTo>
                  <a:cubicBezTo>
                    <a:pt x="244" y="0"/>
                    <a:pt x="316" y="54"/>
                    <a:pt x="316" y="14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3"/>
            <p:cNvSpPr/>
            <p:nvPr/>
          </p:nvSpPr>
          <p:spPr>
            <a:xfrm rot="-1378305">
              <a:off x="1062288" y="3627768"/>
              <a:ext cx="21122" cy="22676"/>
            </a:xfrm>
            <a:custGeom>
              <a:avLst/>
              <a:gdLst/>
              <a:ahLst/>
              <a:cxnLst/>
              <a:rect l="l" t="t" r="r" b="b"/>
              <a:pathLst>
                <a:path w="299" h="321" extrusionOk="0">
                  <a:moveTo>
                    <a:pt x="298" y="150"/>
                  </a:moveTo>
                  <a:cubicBezTo>
                    <a:pt x="298" y="244"/>
                    <a:pt x="244" y="321"/>
                    <a:pt x="149" y="321"/>
                  </a:cubicBezTo>
                  <a:cubicBezTo>
                    <a:pt x="55" y="321"/>
                    <a:pt x="1" y="244"/>
                    <a:pt x="1" y="150"/>
                  </a:cubicBezTo>
                  <a:cubicBezTo>
                    <a:pt x="1" y="73"/>
                    <a:pt x="55" y="1"/>
                    <a:pt x="149" y="1"/>
                  </a:cubicBezTo>
                  <a:cubicBezTo>
                    <a:pt x="244" y="1"/>
                    <a:pt x="298" y="73"/>
                    <a:pt x="298" y="15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3"/>
            <p:cNvSpPr/>
            <p:nvPr/>
          </p:nvSpPr>
          <p:spPr>
            <a:xfrm rot="-1378305">
              <a:off x="772315" y="4010698"/>
              <a:ext cx="17237" cy="17307"/>
            </a:xfrm>
            <a:custGeom>
              <a:avLst/>
              <a:gdLst/>
              <a:ahLst/>
              <a:cxnLst/>
              <a:rect l="l" t="t" r="r" b="b"/>
              <a:pathLst>
                <a:path w="244" h="245" extrusionOk="0">
                  <a:moveTo>
                    <a:pt x="226" y="95"/>
                  </a:moveTo>
                  <a:cubicBezTo>
                    <a:pt x="244" y="149"/>
                    <a:pt x="203" y="208"/>
                    <a:pt x="149" y="226"/>
                  </a:cubicBezTo>
                  <a:cubicBezTo>
                    <a:pt x="91" y="244"/>
                    <a:pt x="37" y="208"/>
                    <a:pt x="19" y="149"/>
                  </a:cubicBezTo>
                  <a:cubicBezTo>
                    <a:pt x="0" y="95"/>
                    <a:pt x="37" y="19"/>
                    <a:pt x="91" y="19"/>
                  </a:cubicBezTo>
                  <a:cubicBezTo>
                    <a:pt x="149" y="1"/>
                    <a:pt x="203" y="19"/>
                    <a:pt x="226" y="9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3"/>
            <p:cNvSpPr/>
            <p:nvPr/>
          </p:nvSpPr>
          <p:spPr>
            <a:xfrm rot="-1378305">
              <a:off x="1500881" y="4162818"/>
              <a:ext cx="17590" cy="17236"/>
            </a:xfrm>
            <a:custGeom>
              <a:avLst/>
              <a:gdLst/>
              <a:ahLst/>
              <a:cxnLst/>
              <a:rect l="l" t="t" r="r" b="b"/>
              <a:pathLst>
                <a:path w="249" h="244" extrusionOk="0">
                  <a:moveTo>
                    <a:pt x="226" y="95"/>
                  </a:moveTo>
                  <a:cubicBezTo>
                    <a:pt x="248" y="149"/>
                    <a:pt x="208" y="208"/>
                    <a:pt x="154" y="226"/>
                  </a:cubicBezTo>
                  <a:cubicBezTo>
                    <a:pt x="95" y="244"/>
                    <a:pt x="41" y="208"/>
                    <a:pt x="23" y="149"/>
                  </a:cubicBezTo>
                  <a:cubicBezTo>
                    <a:pt x="0" y="95"/>
                    <a:pt x="41" y="36"/>
                    <a:pt x="95" y="18"/>
                  </a:cubicBezTo>
                  <a:cubicBezTo>
                    <a:pt x="154" y="0"/>
                    <a:pt x="208" y="36"/>
                    <a:pt x="226" y="9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3"/>
            <p:cNvSpPr/>
            <p:nvPr/>
          </p:nvSpPr>
          <p:spPr>
            <a:xfrm rot="-1378305">
              <a:off x="812328" y="4080795"/>
              <a:ext cx="22323" cy="23947"/>
            </a:xfrm>
            <a:custGeom>
              <a:avLst/>
              <a:gdLst/>
              <a:ahLst/>
              <a:cxnLst/>
              <a:rect l="l" t="t" r="r" b="b"/>
              <a:pathLst>
                <a:path w="316" h="339" extrusionOk="0">
                  <a:moveTo>
                    <a:pt x="298" y="131"/>
                  </a:moveTo>
                  <a:cubicBezTo>
                    <a:pt x="316" y="208"/>
                    <a:pt x="280" y="280"/>
                    <a:pt x="203" y="303"/>
                  </a:cubicBezTo>
                  <a:cubicBezTo>
                    <a:pt x="131" y="339"/>
                    <a:pt x="36" y="280"/>
                    <a:pt x="18" y="208"/>
                  </a:cubicBezTo>
                  <a:cubicBezTo>
                    <a:pt x="0" y="131"/>
                    <a:pt x="36" y="37"/>
                    <a:pt x="113" y="19"/>
                  </a:cubicBezTo>
                  <a:cubicBezTo>
                    <a:pt x="203" y="1"/>
                    <a:pt x="280" y="37"/>
                    <a:pt x="298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3"/>
            <p:cNvSpPr/>
            <p:nvPr/>
          </p:nvSpPr>
          <p:spPr>
            <a:xfrm rot="-1378305">
              <a:off x="925201" y="4256245"/>
              <a:ext cx="22676" cy="22676"/>
            </a:xfrm>
            <a:custGeom>
              <a:avLst/>
              <a:gdLst/>
              <a:ahLst/>
              <a:cxnLst/>
              <a:rect l="l" t="t" r="r" b="b"/>
              <a:pathLst>
                <a:path w="321" h="321" extrusionOk="0">
                  <a:moveTo>
                    <a:pt x="302" y="113"/>
                  </a:moveTo>
                  <a:cubicBezTo>
                    <a:pt x="320" y="185"/>
                    <a:pt x="284" y="280"/>
                    <a:pt x="207" y="298"/>
                  </a:cubicBezTo>
                  <a:cubicBezTo>
                    <a:pt x="113" y="321"/>
                    <a:pt x="36" y="280"/>
                    <a:pt x="18" y="208"/>
                  </a:cubicBezTo>
                  <a:cubicBezTo>
                    <a:pt x="0" y="113"/>
                    <a:pt x="36" y="37"/>
                    <a:pt x="113" y="19"/>
                  </a:cubicBezTo>
                  <a:cubicBezTo>
                    <a:pt x="189" y="1"/>
                    <a:pt x="284" y="37"/>
                    <a:pt x="302" y="113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3"/>
            <p:cNvSpPr/>
            <p:nvPr/>
          </p:nvSpPr>
          <p:spPr>
            <a:xfrm rot="-1378305">
              <a:off x="1202731" y="3928035"/>
              <a:ext cx="22676" cy="23947"/>
            </a:xfrm>
            <a:custGeom>
              <a:avLst/>
              <a:gdLst/>
              <a:ahLst/>
              <a:cxnLst/>
              <a:rect l="l" t="t" r="r" b="b"/>
              <a:pathLst>
                <a:path w="321" h="339" extrusionOk="0">
                  <a:moveTo>
                    <a:pt x="302" y="136"/>
                  </a:moveTo>
                  <a:cubicBezTo>
                    <a:pt x="320" y="208"/>
                    <a:pt x="284" y="284"/>
                    <a:pt x="208" y="302"/>
                  </a:cubicBezTo>
                  <a:cubicBezTo>
                    <a:pt x="113" y="338"/>
                    <a:pt x="41" y="284"/>
                    <a:pt x="18" y="208"/>
                  </a:cubicBezTo>
                  <a:cubicBezTo>
                    <a:pt x="0" y="136"/>
                    <a:pt x="41" y="41"/>
                    <a:pt x="113" y="23"/>
                  </a:cubicBezTo>
                  <a:cubicBezTo>
                    <a:pt x="190" y="0"/>
                    <a:pt x="284" y="41"/>
                    <a:pt x="302" y="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3"/>
            <p:cNvSpPr/>
            <p:nvPr/>
          </p:nvSpPr>
          <p:spPr>
            <a:xfrm rot="-1378305">
              <a:off x="1218497" y="3659966"/>
              <a:ext cx="17590" cy="17236"/>
            </a:xfrm>
            <a:custGeom>
              <a:avLst/>
              <a:gdLst/>
              <a:ahLst/>
              <a:cxnLst/>
              <a:rect l="l" t="t" r="r" b="b"/>
              <a:pathLst>
                <a:path w="249" h="244" extrusionOk="0">
                  <a:moveTo>
                    <a:pt x="249" y="131"/>
                  </a:moveTo>
                  <a:cubicBezTo>
                    <a:pt x="249" y="190"/>
                    <a:pt x="190" y="244"/>
                    <a:pt x="136" y="244"/>
                  </a:cubicBezTo>
                  <a:cubicBezTo>
                    <a:pt x="59" y="244"/>
                    <a:pt x="1" y="190"/>
                    <a:pt x="1" y="131"/>
                  </a:cubicBezTo>
                  <a:cubicBezTo>
                    <a:pt x="1" y="59"/>
                    <a:pt x="59" y="1"/>
                    <a:pt x="136" y="1"/>
                  </a:cubicBezTo>
                  <a:cubicBezTo>
                    <a:pt x="190" y="1"/>
                    <a:pt x="249" y="59"/>
                    <a:pt x="249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3"/>
            <p:cNvSpPr/>
            <p:nvPr/>
          </p:nvSpPr>
          <p:spPr>
            <a:xfrm rot="-1378305">
              <a:off x="1052782" y="4472469"/>
              <a:ext cx="17590" cy="17236"/>
            </a:xfrm>
            <a:custGeom>
              <a:avLst/>
              <a:gdLst/>
              <a:ahLst/>
              <a:cxnLst/>
              <a:rect l="l" t="t" r="r" b="b"/>
              <a:pathLst>
                <a:path w="249" h="244" extrusionOk="0">
                  <a:moveTo>
                    <a:pt x="226" y="95"/>
                  </a:moveTo>
                  <a:cubicBezTo>
                    <a:pt x="249" y="149"/>
                    <a:pt x="226" y="207"/>
                    <a:pt x="154" y="225"/>
                  </a:cubicBezTo>
                  <a:cubicBezTo>
                    <a:pt x="96" y="244"/>
                    <a:pt x="41" y="207"/>
                    <a:pt x="23" y="149"/>
                  </a:cubicBezTo>
                  <a:cubicBezTo>
                    <a:pt x="1" y="95"/>
                    <a:pt x="41" y="36"/>
                    <a:pt x="96" y="18"/>
                  </a:cubicBezTo>
                  <a:cubicBezTo>
                    <a:pt x="154" y="0"/>
                    <a:pt x="226" y="36"/>
                    <a:pt x="226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3"/>
            <p:cNvSpPr/>
            <p:nvPr/>
          </p:nvSpPr>
          <p:spPr>
            <a:xfrm rot="-1378305">
              <a:off x="885468" y="4090440"/>
              <a:ext cx="70430" cy="103559"/>
            </a:xfrm>
            <a:custGeom>
              <a:avLst/>
              <a:gdLst/>
              <a:ahLst/>
              <a:cxnLst/>
              <a:rect l="l" t="t" r="r" b="b"/>
              <a:pathLst>
                <a:path w="997" h="1466" extrusionOk="0">
                  <a:moveTo>
                    <a:pt x="208" y="0"/>
                  </a:moveTo>
                  <a:cubicBezTo>
                    <a:pt x="415" y="473"/>
                    <a:pt x="677" y="604"/>
                    <a:pt x="997" y="510"/>
                  </a:cubicBezTo>
                  <a:cubicBezTo>
                    <a:pt x="699" y="676"/>
                    <a:pt x="623" y="978"/>
                    <a:pt x="812" y="1465"/>
                  </a:cubicBezTo>
                  <a:cubicBezTo>
                    <a:pt x="587" y="996"/>
                    <a:pt x="339" y="812"/>
                    <a:pt x="1" y="924"/>
                  </a:cubicBezTo>
                  <a:cubicBezTo>
                    <a:pt x="303" y="753"/>
                    <a:pt x="379" y="492"/>
                    <a:pt x="20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3"/>
            <p:cNvSpPr/>
            <p:nvPr/>
          </p:nvSpPr>
          <p:spPr>
            <a:xfrm rot="-1378305">
              <a:off x="1285598" y="3865701"/>
              <a:ext cx="70501" cy="94376"/>
            </a:xfrm>
            <a:custGeom>
              <a:avLst/>
              <a:gdLst/>
              <a:ahLst/>
              <a:cxnLst/>
              <a:rect l="l" t="t" r="r" b="b"/>
              <a:pathLst>
                <a:path w="998" h="1336" extrusionOk="0">
                  <a:moveTo>
                    <a:pt x="208" y="1"/>
                  </a:moveTo>
                  <a:cubicBezTo>
                    <a:pt x="416" y="434"/>
                    <a:pt x="677" y="546"/>
                    <a:pt x="997" y="434"/>
                  </a:cubicBezTo>
                  <a:cubicBezTo>
                    <a:pt x="695" y="600"/>
                    <a:pt x="618" y="884"/>
                    <a:pt x="790" y="1335"/>
                  </a:cubicBezTo>
                  <a:cubicBezTo>
                    <a:pt x="582" y="921"/>
                    <a:pt x="339" y="754"/>
                    <a:pt x="1" y="884"/>
                  </a:cubicBezTo>
                  <a:cubicBezTo>
                    <a:pt x="303" y="713"/>
                    <a:pt x="375" y="434"/>
                    <a:pt x="2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3"/>
            <p:cNvSpPr/>
            <p:nvPr/>
          </p:nvSpPr>
          <p:spPr>
            <a:xfrm rot="-1378305">
              <a:off x="1006698" y="4048476"/>
              <a:ext cx="213763" cy="322334"/>
            </a:xfrm>
            <a:custGeom>
              <a:avLst/>
              <a:gdLst/>
              <a:ahLst/>
              <a:cxnLst/>
              <a:rect l="l" t="t" r="r" b="b"/>
              <a:pathLst>
                <a:path w="3026" h="4563" extrusionOk="0">
                  <a:moveTo>
                    <a:pt x="1786" y="1"/>
                  </a:moveTo>
                  <a:cubicBezTo>
                    <a:pt x="1168" y="190"/>
                    <a:pt x="605" y="1092"/>
                    <a:pt x="379" y="1655"/>
                  </a:cubicBezTo>
                  <a:cubicBezTo>
                    <a:pt x="154" y="2160"/>
                    <a:pt x="1" y="2949"/>
                    <a:pt x="59" y="3530"/>
                  </a:cubicBezTo>
                  <a:cubicBezTo>
                    <a:pt x="113" y="4058"/>
                    <a:pt x="659" y="4563"/>
                    <a:pt x="1204" y="4319"/>
                  </a:cubicBezTo>
                  <a:cubicBezTo>
                    <a:pt x="1804" y="4076"/>
                    <a:pt x="2295" y="3400"/>
                    <a:pt x="2521" y="2818"/>
                  </a:cubicBezTo>
                  <a:cubicBezTo>
                    <a:pt x="2728" y="2237"/>
                    <a:pt x="2931" y="1691"/>
                    <a:pt x="2971" y="1069"/>
                  </a:cubicBezTo>
                  <a:cubicBezTo>
                    <a:pt x="3025" y="416"/>
                    <a:pt x="2444" y="96"/>
                    <a:pt x="1826" y="55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3"/>
            <p:cNvSpPr/>
            <p:nvPr/>
          </p:nvSpPr>
          <p:spPr>
            <a:xfrm rot="-1378305">
              <a:off x="966332" y="4269189"/>
              <a:ext cx="102290" cy="147145"/>
            </a:xfrm>
            <a:custGeom>
              <a:avLst/>
              <a:gdLst/>
              <a:ahLst/>
              <a:cxnLst/>
              <a:rect l="l" t="t" r="r" b="b"/>
              <a:pathLst>
                <a:path w="1448" h="2083" extrusionOk="0">
                  <a:moveTo>
                    <a:pt x="1" y="2083"/>
                  </a:moveTo>
                  <a:cubicBezTo>
                    <a:pt x="149" y="1519"/>
                    <a:pt x="339" y="992"/>
                    <a:pt x="695" y="541"/>
                  </a:cubicBezTo>
                  <a:cubicBezTo>
                    <a:pt x="844" y="338"/>
                    <a:pt x="1051" y="167"/>
                    <a:pt x="1276" y="54"/>
                  </a:cubicBezTo>
                  <a:cubicBezTo>
                    <a:pt x="1335" y="18"/>
                    <a:pt x="1371" y="18"/>
                    <a:pt x="1448" y="0"/>
                  </a:cubicBezTo>
                  <a:cubicBezTo>
                    <a:pt x="1448" y="72"/>
                    <a:pt x="1425" y="149"/>
                    <a:pt x="1425" y="203"/>
                  </a:cubicBezTo>
                  <a:cubicBezTo>
                    <a:pt x="1389" y="582"/>
                    <a:pt x="1353" y="956"/>
                    <a:pt x="1294" y="1330"/>
                  </a:cubicBezTo>
                  <a:cubicBezTo>
                    <a:pt x="1276" y="1555"/>
                    <a:pt x="1276" y="1555"/>
                    <a:pt x="1051" y="1555"/>
                  </a:cubicBezTo>
                  <a:cubicBezTo>
                    <a:pt x="731" y="1578"/>
                    <a:pt x="451" y="1668"/>
                    <a:pt x="226" y="1893"/>
                  </a:cubicBezTo>
                  <a:cubicBezTo>
                    <a:pt x="167" y="1952"/>
                    <a:pt x="131" y="2006"/>
                    <a:pt x="73" y="2065"/>
                  </a:cubicBezTo>
                  <a:cubicBezTo>
                    <a:pt x="73" y="2065"/>
                    <a:pt x="37" y="2065"/>
                    <a:pt x="1" y="2083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3"/>
            <p:cNvSpPr/>
            <p:nvPr/>
          </p:nvSpPr>
          <p:spPr>
            <a:xfrm rot="-1378305">
              <a:off x="1152268" y="4275015"/>
              <a:ext cx="72973" cy="161838"/>
            </a:xfrm>
            <a:custGeom>
              <a:avLst/>
              <a:gdLst/>
              <a:ahLst/>
              <a:cxnLst/>
              <a:rect l="l" t="t" r="r" b="b"/>
              <a:pathLst>
                <a:path w="1033" h="2291" extrusionOk="0">
                  <a:moveTo>
                    <a:pt x="131" y="2290"/>
                  </a:moveTo>
                  <a:cubicBezTo>
                    <a:pt x="167" y="2101"/>
                    <a:pt x="185" y="1952"/>
                    <a:pt x="226" y="1803"/>
                  </a:cubicBezTo>
                  <a:cubicBezTo>
                    <a:pt x="262" y="1519"/>
                    <a:pt x="226" y="1258"/>
                    <a:pt x="54" y="1033"/>
                  </a:cubicBezTo>
                  <a:cubicBezTo>
                    <a:pt x="0" y="956"/>
                    <a:pt x="18" y="920"/>
                    <a:pt x="72" y="861"/>
                  </a:cubicBezTo>
                  <a:cubicBezTo>
                    <a:pt x="338" y="600"/>
                    <a:pt x="600" y="316"/>
                    <a:pt x="843" y="54"/>
                  </a:cubicBezTo>
                  <a:cubicBezTo>
                    <a:pt x="902" y="0"/>
                    <a:pt x="938" y="18"/>
                    <a:pt x="956" y="72"/>
                  </a:cubicBezTo>
                  <a:cubicBezTo>
                    <a:pt x="974" y="185"/>
                    <a:pt x="1014" y="298"/>
                    <a:pt x="1014" y="410"/>
                  </a:cubicBezTo>
                  <a:cubicBezTo>
                    <a:pt x="1032" y="749"/>
                    <a:pt x="1014" y="1069"/>
                    <a:pt x="861" y="1353"/>
                  </a:cubicBezTo>
                  <a:cubicBezTo>
                    <a:pt x="771" y="1555"/>
                    <a:pt x="658" y="1727"/>
                    <a:pt x="523" y="1893"/>
                  </a:cubicBezTo>
                  <a:cubicBezTo>
                    <a:pt x="451" y="2006"/>
                    <a:pt x="356" y="2101"/>
                    <a:pt x="262" y="2196"/>
                  </a:cubicBezTo>
                  <a:cubicBezTo>
                    <a:pt x="244" y="2232"/>
                    <a:pt x="185" y="2254"/>
                    <a:pt x="131" y="229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3"/>
            <p:cNvSpPr/>
            <p:nvPr/>
          </p:nvSpPr>
          <p:spPr>
            <a:xfrm rot="-1378305">
              <a:off x="1064218" y="4000593"/>
              <a:ext cx="85124" cy="82508"/>
            </a:xfrm>
            <a:custGeom>
              <a:avLst/>
              <a:gdLst/>
              <a:ahLst/>
              <a:cxnLst/>
              <a:rect l="l" t="t" r="r" b="b"/>
              <a:pathLst>
                <a:path w="1205" h="1168" extrusionOk="0">
                  <a:moveTo>
                    <a:pt x="1128" y="397"/>
                  </a:moveTo>
                  <a:cubicBezTo>
                    <a:pt x="1128" y="528"/>
                    <a:pt x="1164" y="789"/>
                    <a:pt x="1204" y="1033"/>
                  </a:cubicBezTo>
                  <a:cubicBezTo>
                    <a:pt x="1204" y="1109"/>
                    <a:pt x="1164" y="1145"/>
                    <a:pt x="1092" y="1145"/>
                  </a:cubicBezTo>
                  <a:cubicBezTo>
                    <a:pt x="753" y="1168"/>
                    <a:pt x="470" y="1055"/>
                    <a:pt x="226" y="830"/>
                  </a:cubicBezTo>
                  <a:cubicBezTo>
                    <a:pt x="149" y="771"/>
                    <a:pt x="95" y="695"/>
                    <a:pt x="55" y="641"/>
                  </a:cubicBezTo>
                  <a:cubicBezTo>
                    <a:pt x="19" y="582"/>
                    <a:pt x="1" y="546"/>
                    <a:pt x="77" y="510"/>
                  </a:cubicBezTo>
                  <a:cubicBezTo>
                    <a:pt x="321" y="357"/>
                    <a:pt x="564" y="208"/>
                    <a:pt x="808" y="77"/>
                  </a:cubicBezTo>
                  <a:cubicBezTo>
                    <a:pt x="938" y="0"/>
                    <a:pt x="1051" y="0"/>
                    <a:pt x="1128" y="39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3"/>
            <p:cNvSpPr/>
            <p:nvPr/>
          </p:nvSpPr>
          <p:spPr>
            <a:xfrm rot="-1378305">
              <a:off x="1072764" y="4302426"/>
              <a:ext cx="69159" cy="134147"/>
            </a:xfrm>
            <a:custGeom>
              <a:avLst/>
              <a:gdLst/>
              <a:ahLst/>
              <a:cxnLst/>
              <a:rect l="l" t="t" r="r" b="b"/>
              <a:pathLst>
                <a:path w="979" h="1899" extrusionOk="0">
                  <a:moveTo>
                    <a:pt x="0" y="1858"/>
                  </a:moveTo>
                  <a:cubicBezTo>
                    <a:pt x="18" y="1840"/>
                    <a:pt x="18" y="1804"/>
                    <a:pt x="18" y="1786"/>
                  </a:cubicBezTo>
                  <a:cubicBezTo>
                    <a:pt x="167" y="1448"/>
                    <a:pt x="302" y="1110"/>
                    <a:pt x="433" y="771"/>
                  </a:cubicBezTo>
                  <a:cubicBezTo>
                    <a:pt x="546" y="469"/>
                    <a:pt x="713" y="226"/>
                    <a:pt x="938" y="1"/>
                  </a:cubicBezTo>
                  <a:lnTo>
                    <a:pt x="978" y="1"/>
                  </a:lnTo>
                  <a:cubicBezTo>
                    <a:pt x="978" y="37"/>
                    <a:pt x="978" y="95"/>
                    <a:pt x="956" y="131"/>
                  </a:cubicBezTo>
                  <a:cubicBezTo>
                    <a:pt x="866" y="357"/>
                    <a:pt x="771" y="582"/>
                    <a:pt x="676" y="808"/>
                  </a:cubicBezTo>
                  <a:cubicBezTo>
                    <a:pt x="546" y="1128"/>
                    <a:pt x="392" y="1430"/>
                    <a:pt x="190" y="1691"/>
                  </a:cubicBezTo>
                  <a:cubicBezTo>
                    <a:pt x="149" y="1768"/>
                    <a:pt x="95" y="1822"/>
                    <a:pt x="36" y="1898"/>
                  </a:cubicBezTo>
                  <a:cubicBezTo>
                    <a:pt x="36" y="1880"/>
                    <a:pt x="18" y="1880"/>
                    <a:pt x="0" y="1858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3"/>
            <p:cNvSpPr/>
            <p:nvPr/>
          </p:nvSpPr>
          <p:spPr>
            <a:xfrm rot="-1378305">
              <a:off x="1047664" y="4207571"/>
              <a:ext cx="132878" cy="70146"/>
            </a:xfrm>
            <a:custGeom>
              <a:avLst/>
              <a:gdLst/>
              <a:ahLst/>
              <a:cxnLst/>
              <a:rect l="l" t="t" r="r" b="b"/>
              <a:pathLst>
                <a:path w="1881" h="993" extrusionOk="0">
                  <a:moveTo>
                    <a:pt x="1880" y="826"/>
                  </a:moveTo>
                  <a:cubicBezTo>
                    <a:pt x="1483" y="992"/>
                    <a:pt x="95" y="375"/>
                    <a:pt x="0" y="1"/>
                  </a:cubicBezTo>
                  <a:cubicBezTo>
                    <a:pt x="54" y="19"/>
                    <a:pt x="95" y="37"/>
                    <a:pt x="131" y="55"/>
                  </a:cubicBezTo>
                  <a:cubicBezTo>
                    <a:pt x="451" y="339"/>
                    <a:pt x="807" y="542"/>
                    <a:pt x="1222" y="677"/>
                  </a:cubicBezTo>
                  <a:cubicBezTo>
                    <a:pt x="1407" y="731"/>
                    <a:pt x="1578" y="749"/>
                    <a:pt x="1767" y="789"/>
                  </a:cubicBezTo>
                  <a:cubicBezTo>
                    <a:pt x="1803" y="789"/>
                    <a:pt x="1840" y="808"/>
                    <a:pt x="1880" y="826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3"/>
            <p:cNvSpPr/>
            <p:nvPr/>
          </p:nvSpPr>
          <p:spPr>
            <a:xfrm rot="-1378305">
              <a:off x="1062032" y="4117457"/>
              <a:ext cx="83499" cy="83497"/>
            </a:xfrm>
            <a:custGeom>
              <a:avLst/>
              <a:gdLst/>
              <a:ahLst/>
              <a:cxnLst/>
              <a:rect l="l" t="t" r="r" b="b"/>
              <a:pathLst>
                <a:path w="1182" h="1182" extrusionOk="0">
                  <a:moveTo>
                    <a:pt x="1127" y="469"/>
                  </a:moveTo>
                  <a:cubicBezTo>
                    <a:pt x="1182" y="766"/>
                    <a:pt x="997" y="1050"/>
                    <a:pt x="713" y="1127"/>
                  </a:cubicBezTo>
                  <a:cubicBezTo>
                    <a:pt x="415" y="1181"/>
                    <a:pt x="131" y="992"/>
                    <a:pt x="55" y="712"/>
                  </a:cubicBezTo>
                  <a:cubicBezTo>
                    <a:pt x="1" y="410"/>
                    <a:pt x="190" y="131"/>
                    <a:pt x="487" y="54"/>
                  </a:cubicBezTo>
                  <a:cubicBezTo>
                    <a:pt x="771" y="0"/>
                    <a:pt x="1051" y="185"/>
                    <a:pt x="1127" y="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3"/>
            <p:cNvSpPr/>
            <p:nvPr/>
          </p:nvSpPr>
          <p:spPr>
            <a:xfrm rot="-1378305">
              <a:off x="1021011" y="4088774"/>
              <a:ext cx="83499" cy="123621"/>
            </a:xfrm>
            <a:custGeom>
              <a:avLst/>
              <a:gdLst/>
              <a:ahLst/>
              <a:cxnLst/>
              <a:rect l="l" t="t" r="r" b="b"/>
              <a:pathLst>
                <a:path w="1182" h="1750" extrusionOk="0">
                  <a:moveTo>
                    <a:pt x="1087" y="1"/>
                  </a:moveTo>
                  <a:cubicBezTo>
                    <a:pt x="1051" y="1"/>
                    <a:pt x="1015" y="1"/>
                    <a:pt x="974" y="19"/>
                  </a:cubicBezTo>
                  <a:cubicBezTo>
                    <a:pt x="920" y="19"/>
                    <a:pt x="862" y="37"/>
                    <a:pt x="826" y="60"/>
                  </a:cubicBezTo>
                  <a:cubicBezTo>
                    <a:pt x="767" y="78"/>
                    <a:pt x="713" y="114"/>
                    <a:pt x="654" y="150"/>
                  </a:cubicBezTo>
                  <a:cubicBezTo>
                    <a:pt x="600" y="190"/>
                    <a:pt x="542" y="226"/>
                    <a:pt x="506" y="285"/>
                  </a:cubicBezTo>
                  <a:cubicBezTo>
                    <a:pt x="451" y="339"/>
                    <a:pt x="411" y="398"/>
                    <a:pt x="375" y="452"/>
                  </a:cubicBezTo>
                  <a:cubicBezTo>
                    <a:pt x="339" y="528"/>
                    <a:pt x="298" y="582"/>
                    <a:pt x="262" y="641"/>
                  </a:cubicBezTo>
                  <a:cubicBezTo>
                    <a:pt x="204" y="772"/>
                    <a:pt x="149" y="902"/>
                    <a:pt x="113" y="1033"/>
                  </a:cubicBezTo>
                  <a:cubicBezTo>
                    <a:pt x="73" y="1164"/>
                    <a:pt x="55" y="1299"/>
                    <a:pt x="37" y="1389"/>
                  </a:cubicBezTo>
                  <a:cubicBezTo>
                    <a:pt x="19" y="1502"/>
                    <a:pt x="19" y="1597"/>
                    <a:pt x="1" y="1655"/>
                  </a:cubicBezTo>
                  <a:lnTo>
                    <a:pt x="1" y="1750"/>
                  </a:lnTo>
                  <a:cubicBezTo>
                    <a:pt x="1" y="1750"/>
                    <a:pt x="19" y="1750"/>
                    <a:pt x="19" y="1727"/>
                  </a:cubicBezTo>
                  <a:cubicBezTo>
                    <a:pt x="37" y="1709"/>
                    <a:pt x="37" y="1691"/>
                    <a:pt x="55" y="1673"/>
                  </a:cubicBezTo>
                  <a:cubicBezTo>
                    <a:pt x="73" y="1615"/>
                    <a:pt x="131" y="1543"/>
                    <a:pt x="167" y="1430"/>
                  </a:cubicBezTo>
                  <a:cubicBezTo>
                    <a:pt x="204" y="1335"/>
                    <a:pt x="262" y="1241"/>
                    <a:pt x="316" y="1110"/>
                  </a:cubicBezTo>
                  <a:cubicBezTo>
                    <a:pt x="339" y="1051"/>
                    <a:pt x="375" y="997"/>
                    <a:pt x="393" y="939"/>
                  </a:cubicBezTo>
                  <a:cubicBezTo>
                    <a:pt x="429" y="884"/>
                    <a:pt x="451" y="808"/>
                    <a:pt x="488" y="754"/>
                  </a:cubicBezTo>
                  <a:cubicBezTo>
                    <a:pt x="506" y="695"/>
                    <a:pt x="542" y="641"/>
                    <a:pt x="582" y="582"/>
                  </a:cubicBezTo>
                  <a:cubicBezTo>
                    <a:pt x="600" y="546"/>
                    <a:pt x="600" y="528"/>
                    <a:pt x="618" y="510"/>
                  </a:cubicBezTo>
                  <a:cubicBezTo>
                    <a:pt x="636" y="470"/>
                    <a:pt x="654" y="452"/>
                    <a:pt x="677" y="416"/>
                  </a:cubicBezTo>
                  <a:cubicBezTo>
                    <a:pt x="713" y="375"/>
                    <a:pt x="749" y="321"/>
                    <a:pt x="790" y="285"/>
                  </a:cubicBezTo>
                  <a:cubicBezTo>
                    <a:pt x="826" y="244"/>
                    <a:pt x="844" y="208"/>
                    <a:pt x="880" y="172"/>
                  </a:cubicBezTo>
                  <a:cubicBezTo>
                    <a:pt x="920" y="150"/>
                    <a:pt x="956" y="114"/>
                    <a:pt x="992" y="96"/>
                  </a:cubicBezTo>
                  <a:cubicBezTo>
                    <a:pt x="1033" y="78"/>
                    <a:pt x="1069" y="60"/>
                    <a:pt x="1087" y="60"/>
                  </a:cubicBezTo>
                  <a:cubicBezTo>
                    <a:pt x="1128" y="37"/>
                    <a:pt x="1146" y="37"/>
                    <a:pt x="1164" y="37"/>
                  </a:cubicBezTo>
                  <a:lnTo>
                    <a:pt x="1182" y="19"/>
                  </a:lnTo>
                  <a:lnTo>
                    <a:pt x="1164" y="19"/>
                  </a:lnTo>
                  <a:cubicBezTo>
                    <a:pt x="1146" y="19"/>
                    <a:pt x="1128" y="1"/>
                    <a:pt x="1087" y="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3"/>
            <p:cNvSpPr/>
            <p:nvPr/>
          </p:nvSpPr>
          <p:spPr>
            <a:xfrm rot="-1378305">
              <a:off x="1578317" y="3580911"/>
              <a:ext cx="41184" cy="65060"/>
            </a:xfrm>
            <a:custGeom>
              <a:avLst/>
              <a:gdLst/>
              <a:ahLst/>
              <a:cxnLst/>
              <a:rect l="l" t="t" r="r" b="b"/>
              <a:pathLst>
                <a:path w="583" h="921" extrusionOk="0">
                  <a:moveTo>
                    <a:pt x="411" y="920"/>
                  </a:moveTo>
                  <a:cubicBezTo>
                    <a:pt x="339" y="884"/>
                    <a:pt x="280" y="844"/>
                    <a:pt x="204" y="808"/>
                  </a:cubicBezTo>
                  <a:cubicBezTo>
                    <a:pt x="186" y="790"/>
                    <a:pt x="168" y="772"/>
                    <a:pt x="150" y="772"/>
                  </a:cubicBezTo>
                  <a:cubicBezTo>
                    <a:pt x="113" y="731"/>
                    <a:pt x="55" y="713"/>
                    <a:pt x="19" y="677"/>
                  </a:cubicBezTo>
                  <a:lnTo>
                    <a:pt x="1" y="659"/>
                  </a:lnTo>
                  <a:cubicBezTo>
                    <a:pt x="113" y="470"/>
                    <a:pt x="226" y="280"/>
                    <a:pt x="357" y="95"/>
                  </a:cubicBezTo>
                  <a:cubicBezTo>
                    <a:pt x="375" y="55"/>
                    <a:pt x="393" y="37"/>
                    <a:pt x="429" y="1"/>
                  </a:cubicBezTo>
                  <a:cubicBezTo>
                    <a:pt x="470" y="37"/>
                    <a:pt x="524" y="55"/>
                    <a:pt x="582" y="95"/>
                  </a:cubicBezTo>
                  <a:cubicBezTo>
                    <a:pt x="524" y="357"/>
                    <a:pt x="470" y="641"/>
                    <a:pt x="411" y="920"/>
                  </a:cubicBezTo>
                  <a:close/>
                </a:path>
              </a:pathLst>
            </a:custGeom>
            <a:solidFill>
              <a:srgbClr val="E16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3"/>
            <p:cNvSpPr/>
            <p:nvPr/>
          </p:nvSpPr>
          <p:spPr>
            <a:xfrm rot="-1378305">
              <a:off x="1551158" y="3583271"/>
              <a:ext cx="54182" cy="51921"/>
            </a:xfrm>
            <a:custGeom>
              <a:avLst/>
              <a:gdLst/>
              <a:ahLst/>
              <a:cxnLst/>
              <a:rect l="l" t="t" r="r" b="b"/>
              <a:pathLst>
                <a:path w="767" h="735" extrusionOk="0">
                  <a:moveTo>
                    <a:pt x="767" y="77"/>
                  </a:moveTo>
                  <a:cubicBezTo>
                    <a:pt x="731" y="113"/>
                    <a:pt x="713" y="131"/>
                    <a:pt x="695" y="171"/>
                  </a:cubicBezTo>
                  <a:cubicBezTo>
                    <a:pt x="564" y="356"/>
                    <a:pt x="451" y="546"/>
                    <a:pt x="339" y="735"/>
                  </a:cubicBezTo>
                  <a:cubicBezTo>
                    <a:pt x="316" y="735"/>
                    <a:pt x="280" y="717"/>
                    <a:pt x="262" y="694"/>
                  </a:cubicBezTo>
                  <a:cubicBezTo>
                    <a:pt x="244" y="694"/>
                    <a:pt x="226" y="676"/>
                    <a:pt x="204" y="676"/>
                  </a:cubicBezTo>
                  <a:cubicBezTo>
                    <a:pt x="131" y="640"/>
                    <a:pt x="55" y="582"/>
                    <a:pt x="1" y="546"/>
                  </a:cubicBezTo>
                  <a:cubicBezTo>
                    <a:pt x="204" y="379"/>
                    <a:pt x="429" y="189"/>
                    <a:pt x="636" y="0"/>
                  </a:cubicBezTo>
                  <a:cubicBezTo>
                    <a:pt x="677" y="18"/>
                    <a:pt x="713" y="41"/>
                    <a:pt x="749" y="59"/>
                  </a:cubicBezTo>
                  <a:close/>
                </a:path>
              </a:pathLst>
            </a:custGeom>
            <a:solidFill>
              <a:srgbClr val="B25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3"/>
            <p:cNvSpPr/>
            <p:nvPr/>
          </p:nvSpPr>
          <p:spPr>
            <a:xfrm rot="-1378305">
              <a:off x="1510031" y="3654692"/>
              <a:ext cx="144604" cy="241450"/>
            </a:xfrm>
            <a:custGeom>
              <a:avLst/>
              <a:gdLst/>
              <a:ahLst/>
              <a:cxnLst/>
              <a:rect l="l" t="t" r="r" b="b"/>
              <a:pathLst>
                <a:path w="2047" h="3418" extrusionOk="0">
                  <a:moveTo>
                    <a:pt x="77" y="3417"/>
                  </a:moveTo>
                  <a:cubicBezTo>
                    <a:pt x="59" y="3399"/>
                    <a:pt x="18" y="3381"/>
                    <a:pt x="0" y="3363"/>
                  </a:cubicBezTo>
                  <a:cubicBezTo>
                    <a:pt x="622" y="2290"/>
                    <a:pt x="1258" y="1200"/>
                    <a:pt x="1898" y="131"/>
                  </a:cubicBezTo>
                  <a:cubicBezTo>
                    <a:pt x="1916" y="73"/>
                    <a:pt x="1974" y="37"/>
                    <a:pt x="1993" y="1"/>
                  </a:cubicBezTo>
                  <a:cubicBezTo>
                    <a:pt x="2011" y="1"/>
                    <a:pt x="2029" y="19"/>
                    <a:pt x="2047" y="37"/>
                  </a:cubicBezTo>
                  <a:cubicBezTo>
                    <a:pt x="2029" y="73"/>
                    <a:pt x="1993" y="131"/>
                    <a:pt x="1974" y="185"/>
                  </a:cubicBezTo>
                  <a:cubicBezTo>
                    <a:pt x="1352" y="1240"/>
                    <a:pt x="717" y="2309"/>
                    <a:pt x="95" y="3363"/>
                  </a:cubicBezTo>
                  <a:cubicBezTo>
                    <a:pt x="95" y="3381"/>
                    <a:pt x="77" y="3399"/>
                    <a:pt x="77" y="3417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3"/>
            <p:cNvSpPr/>
            <p:nvPr/>
          </p:nvSpPr>
          <p:spPr>
            <a:xfrm rot="-1378305">
              <a:off x="1485633" y="3651575"/>
              <a:ext cx="145947" cy="240179"/>
            </a:xfrm>
            <a:custGeom>
              <a:avLst/>
              <a:gdLst/>
              <a:ahLst/>
              <a:cxnLst/>
              <a:rect l="l" t="t" r="r" b="b"/>
              <a:pathLst>
                <a:path w="2066" h="3400" extrusionOk="0">
                  <a:moveTo>
                    <a:pt x="91" y="3399"/>
                  </a:moveTo>
                  <a:cubicBezTo>
                    <a:pt x="55" y="3399"/>
                    <a:pt x="37" y="3381"/>
                    <a:pt x="1" y="3363"/>
                  </a:cubicBezTo>
                  <a:cubicBezTo>
                    <a:pt x="357" y="2782"/>
                    <a:pt x="713" y="2182"/>
                    <a:pt x="1051" y="1578"/>
                  </a:cubicBezTo>
                  <a:cubicBezTo>
                    <a:pt x="1353" y="1091"/>
                    <a:pt x="1632" y="604"/>
                    <a:pt x="1934" y="113"/>
                  </a:cubicBezTo>
                  <a:cubicBezTo>
                    <a:pt x="1952" y="77"/>
                    <a:pt x="1970" y="41"/>
                    <a:pt x="2007" y="0"/>
                  </a:cubicBezTo>
                  <a:cubicBezTo>
                    <a:pt x="2029" y="0"/>
                    <a:pt x="2047" y="18"/>
                    <a:pt x="2065" y="18"/>
                  </a:cubicBezTo>
                  <a:cubicBezTo>
                    <a:pt x="2029" y="77"/>
                    <a:pt x="2007" y="131"/>
                    <a:pt x="1988" y="190"/>
                  </a:cubicBezTo>
                  <a:cubicBezTo>
                    <a:pt x="1353" y="1258"/>
                    <a:pt x="731" y="2331"/>
                    <a:pt x="91" y="3399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3"/>
            <p:cNvSpPr/>
            <p:nvPr/>
          </p:nvSpPr>
          <p:spPr>
            <a:xfrm rot="-1378305">
              <a:off x="1470674" y="3646208"/>
              <a:ext cx="155130" cy="246890"/>
            </a:xfrm>
            <a:custGeom>
              <a:avLst/>
              <a:gdLst/>
              <a:ahLst/>
              <a:cxnLst/>
              <a:rect l="l" t="t" r="r" b="b"/>
              <a:pathLst>
                <a:path w="2196" h="3495" extrusionOk="0">
                  <a:moveTo>
                    <a:pt x="2123" y="244"/>
                  </a:moveTo>
                  <a:cubicBezTo>
                    <a:pt x="2141" y="208"/>
                    <a:pt x="2159" y="172"/>
                    <a:pt x="2196" y="131"/>
                  </a:cubicBezTo>
                  <a:cubicBezTo>
                    <a:pt x="2123" y="95"/>
                    <a:pt x="2047" y="37"/>
                    <a:pt x="1993" y="1"/>
                  </a:cubicBezTo>
                  <a:lnTo>
                    <a:pt x="1970" y="19"/>
                  </a:lnTo>
                  <a:cubicBezTo>
                    <a:pt x="1317" y="1146"/>
                    <a:pt x="658" y="2254"/>
                    <a:pt x="0" y="3381"/>
                  </a:cubicBezTo>
                  <a:lnTo>
                    <a:pt x="0" y="3399"/>
                  </a:lnTo>
                  <a:cubicBezTo>
                    <a:pt x="54" y="3440"/>
                    <a:pt x="131" y="3458"/>
                    <a:pt x="190" y="3494"/>
                  </a:cubicBezTo>
                  <a:cubicBezTo>
                    <a:pt x="546" y="2913"/>
                    <a:pt x="902" y="2313"/>
                    <a:pt x="1240" y="1709"/>
                  </a:cubicBezTo>
                  <a:cubicBezTo>
                    <a:pt x="1542" y="1222"/>
                    <a:pt x="1821" y="735"/>
                    <a:pt x="2123" y="244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3"/>
            <p:cNvSpPr/>
            <p:nvPr/>
          </p:nvSpPr>
          <p:spPr>
            <a:xfrm rot="-1378305">
              <a:off x="1493218" y="3648076"/>
              <a:ext cx="155483" cy="248444"/>
            </a:xfrm>
            <a:custGeom>
              <a:avLst/>
              <a:gdLst/>
              <a:ahLst/>
              <a:cxnLst/>
              <a:rect l="l" t="t" r="r" b="b"/>
              <a:pathLst>
                <a:path w="2201" h="3517" extrusionOk="0">
                  <a:moveTo>
                    <a:pt x="2201" y="154"/>
                  </a:moveTo>
                  <a:cubicBezTo>
                    <a:pt x="2164" y="113"/>
                    <a:pt x="2106" y="95"/>
                    <a:pt x="2070" y="59"/>
                  </a:cubicBezTo>
                  <a:lnTo>
                    <a:pt x="2052" y="41"/>
                  </a:lnTo>
                  <a:cubicBezTo>
                    <a:pt x="2029" y="41"/>
                    <a:pt x="1993" y="23"/>
                    <a:pt x="1975" y="0"/>
                  </a:cubicBezTo>
                  <a:cubicBezTo>
                    <a:pt x="1939" y="59"/>
                    <a:pt x="1917" y="113"/>
                    <a:pt x="1898" y="172"/>
                  </a:cubicBezTo>
                  <a:cubicBezTo>
                    <a:pt x="1263" y="1240"/>
                    <a:pt x="641" y="2313"/>
                    <a:pt x="1" y="3381"/>
                  </a:cubicBezTo>
                  <a:cubicBezTo>
                    <a:pt x="23" y="3404"/>
                    <a:pt x="41" y="3422"/>
                    <a:pt x="59" y="3440"/>
                  </a:cubicBezTo>
                  <a:cubicBezTo>
                    <a:pt x="59" y="3440"/>
                    <a:pt x="77" y="3458"/>
                    <a:pt x="77" y="3476"/>
                  </a:cubicBezTo>
                  <a:cubicBezTo>
                    <a:pt x="113" y="3476"/>
                    <a:pt x="172" y="3494"/>
                    <a:pt x="208" y="3516"/>
                  </a:cubicBezTo>
                  <a:cubicBezTo>
                    <a:pt x="830" y="2443"/>
                    <a:pt x="1466" y="1353"/>
                    <a:pt x="2106" y="284"/>
                  </a:cubicBezTo>
                  <a:cubicBezTo>
                    <a:pt x="2124" y="226"/>
                    <a:pt x="2182" y="190"/>
                    <a:pt x="2201" y="154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3"/>
            <p:cNvSpPr/>
            <p:nvPr/>
          </p:nvSpPr>
          <p:spPr>
            <a:xfrm rot="-1378305">
              <a:off x="1516661" y="3652917"/>
              <a:ext cx="153858" cy="246890"/>
            </a:xfrm>
            <a:custGeom>
              <a:avLst/>
              <a:gdLst/>
              <a:ahLst/>
              <a:cxnLst/>
              <a:rect l="l" t="t" r="r" b="b"/>
              <a:pathLst>
                <a:path w="2178" h="3495" extrusionOk="0">
                  <a:moveTo>
                    <a:pt x="226" y="3458"/>
                  </a:moveTo>
                  <a:cubicBezTo>
                    <a:pt x="866" y="2367"/>
                    <a:pt x="1502" y="1258"/>
                    <a:pt x="2142" y="172"/>
                  </a:cubicBezTo>
                  <a:cubicBezTo>
                    <a:pt x="2160" y="149"/>
                    <a:pt x="2160" y="131"/>
                    <a:pt x="2178" y="113"/>
                  </a:cubicBezTo>
                  <a:cubicBezTo>
                    <a:pt x="2106" y="77"/>
                    <a:pt x="2047" y="37"/>
                    <a:pt x="1971" y="1"/>
                  </a:cubicBezTo>
                  <a:cubicBezTo>
                    <a:pt x="1953" y="37"/>
                    <a:pt x="1917" y="95"/>
                    <a:pt x="1898" y="149"/>
                  </a:cubicBezTo>
                  <a:cubicBezTo>
                    <a:pt x="1276" y="1204"/>
                    <a:pt x="641" y="2273"/>
                    <a:pt x="19" y="3327"/>
                  </a:cubicBezTo>
                  <a:cubicBezTo>
                    <a:pt x="19" y="3345"/>
                    <a:pt x="1" y="3363"/>
                    <a:pt x="1" y="3381"/>
                  </a:cubicBezTo>
                  <a:cubicBezTo>
                    <a:pt x="55" y="3417"/>
                    <a:pt x="131" y="3458"/>
                    <a:pt x="190" y="3494"/>
                  </a:cubicBezTo>
                  <a:cubicBezTo>
                    <a:pt x="208" y="3494"/>
                    <a:pt x="208" y="3476"/>
                    <a:pt x="226" y="3458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3"/>
            <p:cNvSpPr/>
            <p:nvPr/>
          </p:nvSpPr>
          <p:spPr>
            <a:xfrm rot="-1378305">
              <a:off x="1518675" y="3894461"/>
              <a:ext cx="66686" cy="57078"/>
            </a:xfrm>
            <a:custGeom>
              <a:avLst/>
              <a:gdLst/>
              <a:ahLst/>
              <a:cxnLst/>
              <a:rect l="l" t="t" r="r" b="b"/>
              <a:pathLst>
                <a:path w="944" h="808" extrusionOk="0">
                  <a:moveTo>
                    <a:pt x="790" y="713"/>
                  </a:moveTo>
                  <a:cubicBezTo>
                    <a:pt x="848" y="640"/>
                    <a:pt x="884" y="546"/>
                    <a:pt x="925" y="469"/>
                  </a:cubicBezTo>
                  <a:lnTo>
                    <a:pt x="943" y="451"/>
                  </a:lnTo>
                  <a:lnTo>
                    <a:pt x="172" y="0"/>
                  </a:lnTo>
                  <a:cubicBezTo>
                    <a:pt x="154" y="54"/>
                    <a:pt x="114" y="95"/>
                    <a:pt x="96" y="149"/>
                  </a:cubicBezTo>
                  <a:cubicBezTo>
                    <a:pt x="60" y="208"/>
                    <a:pt x="24" y="262"/>
                    <a:pt x="24" y="338"/>
                  </a:cubicBezTo>
                  <a:cubicBezTo>
                    <a:pt x="1" y="392"/>
                    <a:pt x="24" y="451"/>
                    <a:pt x="60" y="487"/>
                  </a:cubicBezTo>
                  <a:cubicBezTo>
                    <a:pt x="78" y="528"/>
                    <a:pt x="96" y="546"/>
                    <a:pt x="136" y="564"/>
                  </a:cubicBezTo>
                  <a:cubicBezTo>
                    <a:pt x="226" y="640"/>
                    <a:pt x="362" y="694"/>
                    <a:pt x="474" y="771"/>
                  </a:cubicBezTo>
                  <a:cubicBezTo>
                    <a:pt x="546" y="807"/>
                    <a:pt x="659" y="807"/>
                    <a:pt x="736" y="753"/>
                  </a:cubicBezTo>
                  <a:cubicBezTo>
                    <a:pt x="754" y="731"/>
                    <a:pt x="772" y="713"/>
                    <a:pt x="790" y="713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3"/>
            <p:cNvSpPr/>
            <p:nvPr/>
          </p:nvSpPr>
          <p:spPr>
            <a:xfrm rot="-1378305">
              <a:off x="1581740" y="3552446"/>
              <a:ext cx="26773" cy="33201"/>
            </a:xfrm>
            <a:custGeom>
              <a:avLst/>
              <a:gdLst/>
              <a:ahLst/>
              <a:cxnLst/>
              <a:rect l="l" t="t" r="r" b="b"/>
              <a:pathLst>
                <a:path w="379" h="470" extrusionOk="0">
                  <a:moveTo>
                    <a:pt x="131" y="375"/>
                  </a:moveTo>
                  <a:lnTo>
                    <a:pt x="284" y="469"/>
                  </a:lnTo>
                  <a:cubicBezTo>
                    <a:pt x="302" y="316"/>
                    <a:pt x="338" y="167"/>
                    <a:pt x="379" y="19"/>
                  </a:cubicBezTo>
                  <a:cubicBezTo>
                    <a:pt x="379" y="19"/>
                    <a:pt x="379" y="1"/>
                    <a:pt x="338" y="19"/>
                  </a:cubicBezTo>
                  <a:cubicBezTo>
                    <a:pt x="302" y="37"/>
                    <a:pt x="266" y="73"/>
                    <a:pt x="226" y="113"/>
                  </a:cubicBezTo>
                  <a:cubicBezTo>
                    <a:pt x="154" y="185"/>
                    <a:pt x="77" y="244"/>
                    <a:pt x="0" y="298"/>
                  </a:cubicBezTo>
                  <a:cubicBezTo>
                    <a:pt x="41" y="316"/>
                    <a:pt x="95" y="357"/>
                    <a:pt x="131" y="37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3"/>
            <p:cNvSpPr/>
            <p:nvPr/>
          </p:nvSpPr>
          <p:spPr>
            <a:xfrm rot="-1378305">
              <a:off x="1554339" y="3580414"/>
              <a:ext cx="65061" cy="70429"/>
            </a:xfrm>
            <a:custGeom>
              <a:avLst/>
              <a:gdLst/>
              <a:ahLst/>
              <a:cxnLst/>
              <a:rect l="l" t="t" r="r" b="b"/>
              <a:pathLst>
                <a:path w="921" h="997" extrusionOk="0">
                  <a:moveTo>
                    <a:pt x="636" y="0"/>
                  </a:moveTo>
                  <a:lnTo>
                    <a:pt x="920" y="171"/>
                  </a:lnTo>
                  <a:cubicBezTo>
                    <a:pt x="920" y="171"/>
                    <a:pt x="844" y="640"/>
                    <a:pt x="749" y="996"/>
                  </a:cubicBezTo>
                  <a:lnTo>
                    <a:pt x="1" y="546"/>
                  </a:lnTo>
                  <a:cubicBezTo>
                    <a:pt x="1" y="546"/>
                    <a:pt x="316" y="266"/>
                    <a:pt x="636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3"/>
            <p:cNvSpPr/>
            <p:nvPr/>
          </p:nvSpPr>
          <p:spPr>
            <a:xfrm rot="-1378305">
              <a:off x="1138517" y="4076075"/>
              <a:ext cx="41114" cy="140787"/>
            </a:xfrm>
            <a:custGeom>
              <a:avLst/>
              <a:gdLst/>
              <a:ahLst/>
              <a:cxnLst/>
              <a:rect l="l" t="t" r="r" b="b"/>
              <a:pathLst>
                <a:path w="582" h="1993" extrusionOk="0">
                  <a:moveTo>
                    <a:pt x="523" y="0"/>
                  </a:moveTo>
                  <a:cubicBezTo>
                    <a:pt x="523" y="0"/>
                    <a:pt x="523" y="18"/>
                    <a:pt x="505" y="18"/>
                  </a:cubicBezTo>
                  <a:lnTo>
                    <a:pt x="505" y="95"/>
                  </a:lnTo>
                  <a:cubicBezTo>
                    <a:pt x="487" y="113"/>
                    <a:pt x="487" y="153"/>
                    <a:pt x="469" y="189"/>
                  </a:cubicBezTo>
                  <a:cubicBezTo>
                    <a:pt x="469" y="225"/>
                    <a:pt x="469" y="284"/>
                    <a:pt x="451" y="320"/>
                  </a:cubicBezTo>
                  <a:cubicBezTo>
                    <a:pt x="429" y="415"/>
                    <a:pt x="411" y="527"/>
                    <a:pt x="375" y="658"/>
                  </a:cubicBezTo>
                  <a:cubicBezTo>
                    <a:pt x="375" y="717"/>
                    <a:pt x="357" y="771"/>
                    <a:pt x="338" y="829"/>
                  </a:cubicBezTo>
                  <a:cubicBezTo>
                    <a:pt x="338" y="884"/>
                    <a:pt x="316" y="960"/>
                    <a:pt x="298" y="1014"/>
                  </a:cubicBezTo>
                  <a:cubicBezTo>
                    <a:pt x="298" y="1055"/>
                    <a:pt x="280" y="1073"/>
                    <a:pt x="280" y="1109"/>
                  </a:cubicBezTo>
                  <a:cubicBezTo>
                    <a:pt x="262" y="1127"/>
                    <a:pt x="262" y="1168"/>
                    <a:pt x="262" y="1204"/>
                  </a:cubicBezTo>
                  <a:cubicBezTo>
                    <a:pt x="244" y="1222"/>
                    <a:pt x="244" y="1258"/>
                    <a:pt x="226" y="1280"/>
                  </a:cubicBezTo>
                  <a:cubicBezTo>
                    <a:pt x="226" y="1316"/>
                    <a:pt x="203" y="1352"/>
                    <a:pt x="203" y="1370"/>
                  </a:cubicBezTo>
                  <a:cubicBezTo>
                    <a:pt x="185" y="1429"/>
                    <a:pt x="167" y="1483"/>
                    <a:pt x="149" y="1542"/>
                  </a:cubicBezTo>
                  <a:cubicBezTo>
                    <a:pt x="131" y="1596"/>
                    <a:pt x="113" y="1636"/>
                    <a:pt x="113" y="1690"/>
                  </a:cubicBezTo>
                  <a:cubicBezTo>
                    <a:pt x="91" y="1708"/>
                    <a:pt x="91" y="1731"/>
                    <a:pt x="73" y="1749"/>
                  </a:cubicBezTo>
                  <a:cubicBezTo>
                    <a:pt x="73" y="1767"/>
                    <a:pt x="73" y="1785"/>
                    <a:pt x="55" y="1803"/>
                  </a:cubicBezTo>
                  <a:cubicBezTo>
                    <a:pt x="36" y="1844"/>
                    <a:pt x="36" y="1880"/>
                    <a:pt x="18" y="1898"/>
                  </a:cubicBezTo>
                  <a:cubicBezTo>
                    <a:pt x="18" y="1934"/>
                    <a:pt x="0" y="1956"/>
                    <a:pt x="0" y="1974"/>
                  </a:cubicBezTo>
                  <a:lnTo>
                    <a:pt x="0" y="1992"/>
                  </a:lnTo>
                  <a:lnTo>
                    <a:pt x="18" y="1974"/>
                  </a:lnTo>
                  <a:cubicBezTo>
                    <a:pt x="18" y="1974"/>
                    <a:pt x="36" y="1956"/>
                    <a:pt x="55" y="1934"/>
                  </a:cubicBezTo>
                  <a:cubicBezTo>
                    <a:pt x="73" y="1916"/>
                    <a:pt x="91" y="1880"/>
                    <a:pt x="131" y="1844"/>
                  </a:cubicBezTo>
                  <a:cubicBezTo>
                    <a:pt x="149" y="1844"/>
                    <a:pt x="149" y="1821"/>
                    <a:pt x="167" y="1803"/>
                  </a:cubicBezTo>
                  <a:cubicBezTo>
                    <a:pt x="185" y="1785"/>
                    <a:pt x="185" y="1767"/>
                    <a:pt x="203" y="1731"/>
                  </a:cubicBezTo>
                  <a:cubicBezTo>
                    <a:pt x="244" y="1690"/>
                    <a:pt x="262" y="1654"/>
                    <a:pt x="298" y="1596"/>
                  </a:cubicBezTo>
                  <a:cubicBezTo>
                    <a:pt x="316" y="1578"/>
                    <a:pt x="316" y="1542"/>
                    <a:pt x="338" y="1524"/>
                  </a:cubicBezTo>
                  <a:cubicBezTo>
                    <a:pt x="357" y="1483"/>
                    <a:pt x="357" y="1465"/>
                    <a:pt x="375" y="1429"/>
                  </a:cubicBezTo>
                  <a:cubicBezTo>
                    <a:pt x="393" y="1370"/>
                    <a:pt x="429" y="1316"/>
                    <a:pt x="451" y="1258"/>
                  </a:cubicBezTo>
                  <a:cubicBezTo>
                    <a:pt x="469" y="1186"/>
                    <a:pt x="487" y="1127"/>
                    <a:pt x="505" y="1073"/>
                  </a:cubicBezTo>
                  <a:cubicBezTo>
                    <a:pt x="523" y="996"/>
                    <a:pt x="523" y="942"/>
                    <a:pt x="541" y="866"/>
                  </a:cubicBezTo>
                  <a:cubicBezTo>
                    <a:pt x="541" y="829"/>
                    <a:pt x="541" y="807"/>
                    <a:pt x="564" y="771"/>
                  </a:cubicBezTo>
                  <a:lnTo>
                    <a:pt x="564" y="676"/>
                  </a:lnTo>
                  <a:cubicBezTo>
                    <a:pt x="564" y="622"/>
                    <a:pt x="582" y="545"/>
                    <a:pt x="582" y="491"/>
                  </a:cubicBezTo>
                  <a:lnTo>
                    <a:pt x="582" y="415"/>
                  </a:lnTo>
                  <a:cubicBezTo>
                    <a:pt x="564" y="379"/>
                    <a:pt x="564" y="356"/>
                    <a:pt x="564" y="338"/>
                  </a:cubicBezTo>
                  <a:lnTo>
                    <a:pt x="564" y="207"/>
                  </a:lnTo>
                  <a:cubicBezTo>
                    <a:pt x="541" y="153"/>
                    <a:pt x="541" y="131"/>
                    <a:pt x="541" y="95"/>
                  </a:cubicBezTo>
                  <a:cubicBezTo>
                    <a:pt x="541" y="59"/>
                    <a:pt x="523" y="41"/>
                    <a:pt x="523" y="18"/>
                  </a:cubicBezTo>
                  <a:lnTo>
                    <a:pt x="523" y="0"/>
                  </a:ln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3"/>
            <p:cNvSpPr/>
            <p:nvPr/>
          </p:nvSpPr>
          <p:spPr>
            <a:xfrm rot="-1378305">
              <a:off x="1391491" y="4251052"/>
              <a:ext cx="189886" cy="30658"/>
            </a:xfrm>
            <a:custGeom>
              <a:avLst/>
              <a:gdLst/>
              <a:ahLst/>
              <a:cxnLst/>
              <a:rect l="l" t="t" r="r" b="b"/>
              <a:pathLst>
                <a:path w="2688" h="434" extrusionOk="0">
                  <a:moveTo>
                    <a:pt x="2557" y="1"/>
                  </a:moveTo>
                  <a:cubicBezTo>
                    <a:pt x="2480" y="1"/>
                    <a:pt x="2385" y="19"/>
                    <a:pt x="2255" y="19"/>
                  </a:cubicBezTo>
                  <a:cubicBezTo>
                    <a:pt x="2183" y="37"/>
                    <a:pt x="2124" y="37"/>
                    <a:pt x="2047" y="59"/>
                  </a:cubicBezTo>
                  <a:cubicBezTo>
                    <a:pt x="1975" y="59"/>
                    <a:pt x="1899" y="77"/>
                    <a:pt x="1822" y="77"/>
                  </a:cubicBezTo>
                  <a:cubicBezTo>
                    <a:pt x="1750" y="95"/>
                    <a:pt x="1655" y="95"/>
                    <a:pt x="1578" y="113"/>
                  </a:cubicBezTo>
                  <a:cubicBezTo>
                    <a:pt x="1484" y="113"/>
                    <a:pt x="1412" y="131"/>
                    <a:pt x="1335" y="149"/>
                  </a:cubicBezTo>
                  <a:cubicBezTo>
                    <a:pt x="1240" y="149"/>
                    <a:pt x="1168" y="172"/>
                    <a:pt x="1074" y="190"/>
                  </a:cubicBezTo>
                  <a:cubicBezTo>
                    <a:pt x="997" y="208"/>
                    <a:pt x="920" y="208"/>
                    <a:pt x="830" y="226"/>
                  </a:cubicBezTo>
                  <a:cubicBezTo>
                    <a:pt x="754" y="244"/>
                    <a:pt x="677" y="262"/>
                    <a:pt x="605" y="262"/>
                  </a:cubicBezTo>
                  <a:cubicBezTo>
                    <a:pt x="546" y="285"/>
                    <a:pt x="470" y="303"/>
                    <a:pt x="415" y="321"/>
                  </a:cubicBezTo>
                  <a:cubicBezTo>
                    <a:pt x="285" y="339"/>
                    <a:pt x="172" y="375"/>
                    <a:pt x="113" y="397"/>
                  </a:cubicBezTo>
                  <a:cubicBezTo>
                    <a:pt x="41" y="415"/>
                    <a:pt x="1" y="433"/>
                    <a:pt x="1" y="433"/>
                  </a:cubicBezTo>
                  <a:lnTo>
                    <a:pt x="415" y="433"/>
                  </a:lnTo>
                  <a:cubicBezTo>
                    <a:pt x="492" y="415"/>
                    <a:pt x="546" y="415"/>
                    <a:pt x="623" y="415"/>
                  </a:cubicBezTo>
                  <a:cubicBezTo>
                    <a:pt x="695" y="415"/>
                    <a:pt x="772" y="397"/>
                    <a:pt x="866" y="397"/>
                  </a:cubicBezTo>
                  <a:cubicBezTo>
                    <a:pt x="943" y="397"/>
                    <a:pt x="1015" y="375"/>
                    <a:pt x="1110" y="375"/>
                  </a:cubicBezTo>
                  <a:cubicBezTo>
                    <a:pt x="1186" y="357"/>
                    <a:pt x="1281" y="357"/>
                    <a:pt x="1353" y="339"/>
                  </a:cubicBezTo>
                  <a:cubicBezTo>
                    <a:pt x="1448" y="321"/>
                    <a:pt x="1524" y="303"/>
                    <a:pt x="1597" y="303"/>
                  </a:cubicBezTo>
                  <a:cubicBezTo>
                    <a:pt x="1691" y="285"/>
                    <a:pt x="1768" y="262"/>
                    <a:pt x="1844" y="244"/>
                  </a:cubicBezTo>
                  <a:cubicBezTo>
                    <a:pt x="1935" y="226"/>
                    <a:pt x="2011" y="208"/>
                    <a:pt x="2070" y="190"/>
                  </a:cubicBezTo>
                  <a:cubicBezTo>
                    <a:pt x="2142" y="172"/>
                    <a:pt x="2219" y="149"/>
                    <a:pt x="2273" y="131"/>
                  </a:cubicBezTo>
                  <a:cubicBezTo>
                    <a:pt x="2408" y="95"/>
                    <a:pt x="2498" y="77"/>
                    <a:pt x="2575" y="37"/>
                  </a:cubicBezTo>
                  <a:cubicBezTo>
                    <a:pt x="2633" y="19"/>
                    <a:pt x="2687" y="1"/>
                    <a:pt x="2687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53"/>
            <p:cNvSpPr/>
            <p:nvPr/>
          </p:nvSpPr>
          <p:spPr>
            <a:xfrm rot="-1378305">
              <a:off x="744754" y="3748449"/>
              <a:ext cx="189815" cy="30658"/>
            </a:xfrm>
            <a:custGeom>
              <a:avLst/>
              <a:gdLst/>
              <a:ahLst/>
              <a:cxnLst/>
              <a:rect l="l" t="t" r="r" b="b"/>
              <a:pathLst>
                <a:path w="2687" h="434" extrusionOk="0">
                  <a:moveTo>
                    <a:pt x="2254" y="0"/>
                  </a:moveTo>
                  <a:cubicBezTo>
                    <a:pt x="2177" y="0"/>
                    <a:pt x="2123" y="0"/>
                    <a:pt x="2047" y="18"/>
                  </a:cubicBezTo>
                  <a:cubicBezTo>
                    <a:pt x="1974" y="18"/>
                    <a:pt x="1898" y="18"/>
                    <a:pt x="1821" y="41"/>
                  </a:cubicBezTo>
                  <a:cubicBezTo>
                    <a:pt x="1727" y="41"/>
                    <a:pt x="1654" y="59"/>
                    <a:pt x="1578" y="59"/>
                  </a:cubicBezTo>
                  <a:cubicBezTo>
                    <a:pt x="1483" y="77"/>
                    <a:pt x="1411" y="77"/>
                    <a:pt x="1316" y="95"/>
                  </a:cubicBezTo>
                  <a:cubicBezTo>
                    <a:pt x="1240" y="113"/>
                    <a:pt x="1145" y="113"/>
                    <a:pt x="1073" y="131"/>
                  </a:cubicBezTo>
                  <a:cubicBezTo>
                    <a:pt x="978" y="154"/>
                    <a:pt x="902" y="172"/>
                    <a:pt x="825" y="190"/>
                  </a:cubicBezTo>
                  <a:cubicBezTo>
                    <a:pt x="753" y="208"/>
                    <a:pt x="676" y="226"/>
                    <a:pt x="600" y="244"/>
                  </a:cubicBezTo>
                  <a:cubicBezTo>
                    <a:pt x="528" y="266"/>
                    <a:pt x="469" y="284"/>
                    <a:pt x="397" y="302"/>
                  </a:cubicBezTo>
                  <a:cubicBezTo>
                    <a:pt x="284" y="338"/>
                    <a:pt x="171" y="379"/>
                    <a:pt x="113" y="397"/>
                  </a:cubicBezTo>
                  <a:cubicBezTo>
                    <a:pt x="36" y="415"/>
                    <a:pt x="0" y="433"/>
                    <a:pt x="0" y="433"/>
                  </a:cubicBezTo>
                  <a:lnTo>
                    <a:pt x="113" y="433"/>
                  </a:lnTo>
                  <a:cubicBezTo>
                    <a:pt x="189" y="433"/>
                    <a:pt x="302" y="415"/>
                    <a:pt x="433" y="415"/>
                  </a:cubicBezTo>
                  <a:cubicBezTo>
                    <a:pt x="487" y="397"/>
                    <a:pt x="564" y="397"/>
                    <a:pt x="622" y="379"/>
                  </a:cubicBezTo>
                  <a:cubicBezTo>
                    <a:pt x="694" y="379"/>
                    <a:pt x="771" y="356"/>
                    <a:pt x="866" y="356"/>
                  </a:cubicBezTo>
                  <a:cubicBezTo>
                    <a:pt x="938" y="338"/>
                    <a:pt x="1014" y="338"/>
                    <a:pt x="1091" y="320"/>
                  </a:cubicBezTo>
                  <a:cubicBezTo>
                    <a:pt x="1186" y="302"/>
                    <a:pt x="1258" y="302"/>
                    <a:pt x="1352" y="284"/>
                  </a:cubicBezTo>
                  <a:cubicBezTo>
                    <a:pt x="1429" y="266"/>
                    <a:pt x="1524" y="266"/>
                    <a:pt x="1596" y="244"/>
                  </a:cubicBezTo>
                  <a:cubicBezTo>
                    <a:pt x="1672" y="226"/>
                    <a:pt x="1767" y="208"/>
                    <a:pt x="1839" y="208"/>
                  </a:cubicBezTo>
                  <a:cubicBezTo>
                    <a:pt x="1916" y="190"/>
                    <a:pt x="1993" y="172"/>
                    <a:pt x="2065" y="154"/>
                  </a:cubicBezTo>
                  <a:cubicBezTo>
                    <a:pt x="2141" y="131"/>
                    <a:pt x="2200" y="131"/>
                    <a:pt x="2272" y="113"/>
                  </a:cubicBezTo>
                  <a:cubicBezTo>
                    <a:pt x="2385" y="77"/>
                    <a:pt x="2497" y="59"/>
                    <a:pt x="2574" y="41"/>
                  </a:cubicBezTo>
                  <a:cubicBezTo>
                    <a:pt x="2628" y="18"/>
                    <a:pt x="2687" y="0"/>
                    <a:pt x="2687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53"/>
            <p:cNvSpPr/>
            <p:nvPr/>
          </p:nvSpPr>
          <p:spPr>
            <a:xfrm rot="-1378305">
              <a:off x="775441" y="3929582"/>
              <a:ext cx="96850" cy="667485"/>
            </a:xfrm>
            <a:custGeom>
              <a:avLst/>
              <a:gdLst/>
              <a:ahLst/>
              <a:cxnLst/>
              <a:rect l="l" t="t" r="r" b="b"/>
              <a:pathLst>
                <a:path w="1371" h="944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541" y="7591"/>
                    <a:pt x="1371" y="94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8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53"/>
            <p:cNvSpPr/>
            <p:nvPr/>
          </p:nvSpPr>
          <p:spPr>
            <a:xfrm rot="-1378305">
              <a:off x="1041159" y="4414197"/>
              <a:ext cx="543944" cy="72972"/>
            </a:xfrm>
            <a:custGeom>
              <a:avLst/>
              <a:gdLst/>
              <a:ahLst/>
              <a:cxnLst/>
              <a:rect l="l" t="t" r="r" b="b"/>
              <a:pathLst>
                <a:path w="7700" h="1033" extrusionOk="0">
                  <a:moveTo>
                    <a:pt x="0" y="961"/>
                  </a:moveTo>
                  <a:cubicBezTo>
                    <a:pt x="0" y="961"/>
                    <a:pt x="2498" y="1033"/>
                    <a:pt x="7700" y="1"/>
                  </a:cubicBezTo>
                  <a:close/>
                </a:path>
              </a:pathLst>
            </a:custGeom>
            <a:solidFill>
              <a:srgbClr val="F8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3" name="Google Shape;1473;p53"/>
          <p:cNvGrpSpPr/>
          <p:nvPr/>
        </p:nvGrpSpPr>
        <p:grpSpPr>
          <a:xfrm>
            <a:off x="7181025" y="340703"/>
            <a:ext cx="1498079" cy="1588408"/>
            <a:chOff x="7181025" y="340703"/>
            <a:chExt cx="1498079" cy="1588408"/>
          </a:xfrm>
        </p:grpSpPr>
        <p:sp>
          <p:nvSpPr>
            <p:cNvPr id="1474" name="Google Shape;1474;p53"/>
            <p:cNvSpPr/>
            <p:nvPr/>
          </p:nvSpPr>
          <p:spPr>
            <a:xfrm rot="-1142674">
              <a:off x="7359722" y="491596"/>
              <a:ext cx="1140685" cy="1286622"/>
            </a:xfrm>
            <a:custGeom>
              <a:avLst/>
              <a:gdLst/>
              <a:ahLst/>
              <a:cxnLst/>
              <a:rect l="l" t="t" r="r" b="b"/>
              <a:pathLst>
                <a:path w="14804" h="16698" extrusionOk="0">
                  <a:moveTo>
                    <a:pt x="10296" y="1"/>
                  </a:moveTo>
                  <a:cubicBezTo>
                    <a:pt x="10052" y="1"/>
                    <a:pt x="9827" y="167"/>
                    <a:pt x="9732" y="393"/>
                  </a:cubicBezTo>
                  <a:cubicBezTo>
                    <a:pt x="9692" y="523"/>
                    <a:pt x="9638" y="677"/>
                    <a:pt x="9602" y="807"/>
                  </a:cubicBezTo>
                  <a:cubicBezTo>
                    <a:pt x="9579" y="862"/>
                    <a:pt x="9561" y="920"/>
                    <a:pt x="9543" y="974"/>
                  </a:cubicBezTo>
                  <a:lnTo>
                    <a:pt x="9430" y="1312"/>
                  </a:lnTo>
                  <a:cubicBezTo>
                    <a:pt x="9336" y="1538"/>
                    <a:pt x="9264" y="1763"/>
                    <a:pt x="9187" y="2007"/>
                  </a:cubicBezTo>
                  <a:cubicBezTo>
                    <a:pt x="9169" y="2029"/>
                    <a:pt x="9169" y="2047"/>
                    <a:pt x="9169" y="2065"/>
                  </a:cubicBezTo>
                  <a:cubicBezTo>
                    <a:pt x="9110" y="2178"/>
                    <a:pt x="9074" y="2309"/>
                    <a:pt x="9056" y="2457"/>
                  </a:cubicBezTo>
                  <a:cubicBezTo>
                    <a:pt x="9016" y="2836"/>
                    <a:pt x="8998" y="3210"/>
                    <a:pt x="8962" y="3566"/>
                  </a:cubicBezTo>
                  <a:cubicBezTo>
                    <a:pt x="8962" y="3697"/>
                    <a:pt x="8944" y="3832"/>
                    <a:pt x="8944" y="3963"/>
                  </a:cubicBezTo>
                  <a:lnTo>
                    <a:pt x="8885" y="4468"/>
                  </a:lnTo>
                  <a:lnTo>
                    <a:pt x="7663" y="1596"/>
                  </a:lnTo>
                  <a:lnTo>
                    <a:pt x="7645" y="1538"/>
                  </a:lnTo>
                  <a:cubicBezTo>
                    <a:pt x="7627" y="1484"/>
                    <a:pt x="7591" y="1425"/>
                    <a:pt x="7573" y="1371"/>
                  </a:cubicBezTo>
                  <a:cubicBezTo>
                    <a:pt x="7533" y="1258"/>
                    <a:pt x="7460" y="1069"/>
                    <a:pt x="7289" y="920"/>
                  </a:cubicBezTo>
                  <a:cubicBezTo>
                    <a:pt x="7140" y="789"/>
                    <a:pt x="6933" y="713"/>
                    <a:pt x="6726" y="713"/>
                  </a:cubicBezTo>
                  <a:lnTo>
                    <a:pt x="6708" y="713"/>
                  </a:lnTo>
                  <a:cubicBezTo>
                    <a:pt x="6631" y="713"/>
                    <a:pt x="6518" y="713"/>
                    <a:pt x="6406" y="767"/>
                  </a:cubicBezTo>
                  <a:cubicBezTo>
                    <a:pt x="6198" y="826"/>
                    <a:pt x="5995" y="920"/>
                    <a:pt x="5824" y="1015"/>
                  </a:cubicBezTo>
                  <a:cubicBezTo>
                    <a:pt x="5504" y="1164"/>
                    <a:pt x="5297" y="1484"/>
                    <a:pt x="5297" y="1822"/>
                  </a:cubicBezTo>
                  <a:cubicBezTo>
                    <a:pt x="5297" y="1876"/>
                    <a:pt x="5319" y="1934"/>
                    <a:pt x="5319" y="1988"/>
                  </a:cubicBezTo>
                  <a:cubicBezTo>
                    <a:pt x="5355" y="2178"/>
                    <a:pt x="5432" y="2309"/>
                    <a:pt x="5486" y="2439"/>
                  </a:cubicBezTo>
                  <a:cubicBezTo>
                    <a:pt x="5486" y="2457"/>
                    <a:pt x="5504" y="2480"/>
                    <a:pt x="5504" y="2498"/>
                  </a:cubicBezTo>
                  <a:lnTo>
                    <a:pt x="5522" y="2516"/>
                  </a:lnTo>
                  <a:cubicBezTo>
                    <a:pt x="5522" y="2534"/>
                    <a:pt x="5522" y="2534"/>
                    <a:pt x="5545" y="2552"/>
                  </a:cubicBezTo>
                  <a:lnTo>
                    <a:pt x="6577" y="4995"/>
                  </a:lnTo>
                  <a:cubicBezTo>
                    <a:pt x="6536" y="4995"/>
                    <a:pt x="6518" y="4995"/>
                    <a:pt x="6500" y="5013"/>
                  </a:cubicBezTo>
                  <a:lnTo>
                    <a:pt x="6482" y="4864"/>
                  </a:lnTo>
                  <a:lnTo>
                    <a:pt x="6424" y="5031"/>
                  </a:lnTo>
                  <a:cubicBezTo>
                    <a:pt x="6162" y="5108"/>
                    <a:pt x="5955" y="5221"/>
                    <a:pt x="5806" y="5351"/>
                  </a:cubicBezTo>
                  <a:lnTo>
                    <a:pt x="5486" y="5351"/>
                  </a:lnTo>
                  <a:lnTo>
                    <a:pt x="5635" y="6311"/>
                  </a:lnTo>
                  <a:cubicBezTo>
                    <a:pt x="5373" y="6460"/>
                    <a:pt x="5112" y="6627"/>
                    <a:pt x="4869" y="6852"/>
                  </a:cubicBezTo>
                  <a:cubicBezTo>
                    <a:pt x="4756" y="6289"/>
                    <a:pt x="4418" y="6086"/>
                    <a:pt x="4152" y="6027"/>
                  </a:cubicBezTo>
                  <a:cubicBezTo>
                    <a:pt x="4080" y="6009"/>
                    <a:pt x="4021" y="5991"/>
                    <a:pt x="3944" y="5991"/>
                  </a:cubicBezTo>
                  <a:cubicBezTo>
                    <a:pt x="3742" y="5991"/>
                    <a:pt x="3570" y="6063"/>
                    <a:pt x="3458" y="6122"/>
                  </a:cubicBezTo>
                  <a:cubicBezTo>
                    <a:pt x="3440" y="6122"/>
                    <a:pt x="3422" y="6140"/>
                    <a:pt x="3404" y="6140"/>
                  </a:cubicBezTo>
                  <a:cubicBezTo>
                    <a:pt x="3381" y="6158"/>
                    <a:pt x="3363" y="6158"/>
                    <a:pt x="3345" y="6176"/>
                  </a:cubicBezTo>
                  <a:cubicBezTo>
                    <a:pt x="3156" y="6253"/>
                    <a:pt x="2858" y="6384"/>
                    <a:pt x="2745" y="6722"/>
                  </a:cubicBezTo>
                  <a:cubicBezTo>
                    <a:pt x="2727" y="6740"/>
                    <a:pt x="2727" y="6780"/>
                    <a:pt x="2727" y="6816"/>
                  </a:cubicBezTo>
                  <a:cubicBezTo>
                    <a:pt x="2651" y="6780"/>
                    <a:pt x="2574" y="6740"/>
                    <a:pt x="2479" y="6704"/>
                  </a:cubicBezTo>
                  <a:cubicBezTo>
                    <a:pt x="2479" y="6704"/>
                    <a:pt x="2461" y="6704"/>
                    <a:pt x="2443" y="6686"/>
                  </a:cubicBezTo>
                  <a:cubicBezTo>
                    <a:pt x="2218" y="6609"/>
                    <a:pt x="1993" y="6514"/>
                    <a:pt x="1749" y="6514"/>
                  </a:cubicBezTo>
                  <a:cubicBezTo>
                    <a:pt x="1447" y="6514"/>
                    <a:pt x="1298" y="6667"/>
                    <a:pt x="1222" y="6762"/>
                  </a:cubicBezTo>
                  <a:cubicBezTo>
                    <a:pt x="1150" y="6852"/>
                    <a:pt x="1037" y="7060"/>
                    <a:pt x="1109" y="7362"/>
                  </a:cubicBezTo>
                  <a:cubicBezTo>
                    <a:pt x="1204" y="7718"/>
                    <a:pt x="1447" y="7979"/>
                    <a:pt x="1637" y="8187"/>
                  </a:cubicBezTo>
                  <a:cubicBezTo>
                    <a:pt x="1691" y="8245"/>
                    <a:pt x="1731" y="8281"/>
                    <a:pt x="1767" y="8340"/>
                  </a:cubicBezTo>
                  <a:cubicBezTo>
                    <a:pt x="1803" y="8376"/>
                    <a:pt x="1844" y="8412"/>
                    <a:pt x="1880" y="8453"/>
                  </a:cubicBezTo>
                  <a:cubicBezTo>
                    <a:pt x="789" y="8881"/>
                    <a:pt x="59" y="9859"/>
                    <a:pt x="41" y="11063"/>
                  </a:cubicBezTo>
                  <a:cubicBezTo>
                    <a:pt x="0" y="11531"/>
                    <a:pt x="77" y="12000"/>
                    <a:pt x="226" y="12600"/>
                  </a:cubicBezTo>
                  <a:lnTo>
                    <a:pt x="248" y="12640"/>
                  </a:lnTo>
                  <a:cubicBezTo>
                    <a:pt x="266" y="12694"/>
                    <a:pt x="284" y="12735"/>
                    <a:pt x="284" y="12771"/>
                  </a:cubicBezTo>
                  <a:cubicBezTo>
                    <a:pt x="320" y="12884"/>
                    <a:pt x="379" y="12996"/>
                    <a:pt x="415" y="13127"/>
                  </a:cubicBezTo>
                  <a:cubicBezTo>
                    <a:pt x="866" y="14159"/>
                    <a:pt x="1524" y="15079"/>
                    <a:pt x="2461" y="15926"/>
                  </a:cubicBezTo>
                  <a:cubicBezTo>
                    <a:pt x="3007" y="16431"/>
                    <a:pt x="3606" y="16697"/>
                    <a:pt x="4246" y="16697"/>
                  </a:cubicBezTo>
                  <a:cubicBezTo>
                    <a:pt x="4530" y="16697"/>
                    <a:pt x="4792" y="16639"/>
                    <a:pt x="5071" y="16566"/>
                  </a:cubicBezTo>
                  <a:cubicBezTo>
                    <a:pt x="5522" y="16413"/>
                    <a:pt x="5973" y="16341"/>
                    <a:pt x="6464" y="16300"/>
                  </a:cubicBezTo>
                  <a:cubicBezTo>
                    <a:pt x="7195" y="16246"/>
                    <a:pt x="7835" y="15944"/>
                    <a:pt x="8339" y="15399"/>
                  </a:cubicBezTo>
                  <a:lnTo>
                    <a:pt x="8362" y="15399"/>
                  </a:lnTo>
                  <a:cubicBezTo>
                    <a:pt x="8452" y="15417"/>
                    <a:pt x="8565" y="15440"/>
                    <a:pt x="8700" y="15458"/>
                  </a:cubicBezTo>
                  <a:cubicBezTo>
                    <a:pt x="8813" y="15476"/>
                    <a:pt x="8944" y="15494"/>
                    <a:pt x="9056" y="15512"/>
                  </a:cubicBezTo>
                  <a:lnTo>
                    <a:pt x="9074" y="15512"/>
                  </a:lnTo>
                  <a:cubicBezTo>
                    <a:pt x="9466" y="15552"/>
                    <a:pt x="9881" y="15570"/>
                    <a:pt x="10296" y="15570"/>
                  </a:cubicBezTo>
                  <a:lnTo>
                    <a:pt x="10314" y="15570"/>
                  </a:lnTo>
                  <a:cubicBezTo>
                    <a:pt x="11103" y="15570"/>
                    <a:pt x="11833" y="15494"/>
                    <a:pt x="12419" y="15363"/>
                  </a:cubicBezTo>
                  <a:cubicBezTo>
                    <a:pt x="12829" y="15286"/>
                    <a:pt x="13262" y="15137"/>
                    <a:pt x="13505" y="14876"/>
                  </a:cubicBezTo>
                  <a:lnTo>
                    <a:pt x="13659" y="14835"/>
                  </a:lnTo>
                  <a:lnTo>
                    <a:pt x="14727" y="5802"/>
                  </a:lnTo>
                  <a:lnTo>
                    <a:pt x="14804" y="5202"/>
                  </a:lnTo>
                  <a:lnTo>
                    <a:pt x="14804" y="5202"/>
                  </a:lnTo>
                  <a:lnTo>
                    <a:pt x="14447" y="5221"/>
                  </a:lnTo>
                  <a:cubicBezTo>
                    <a:pt x="14276" y="5090"/>
                    <a:pt x="14051" y="4995"/>
                    <a:pt x="13789" y="4919"/>
                  </a:cubicBezTo>
                  <a:lnTo>
                    <a:pt x="13789" y="4882"/>
                  </a:lnTo>
                  <a:lnTo>
                    <a:pt x="14015" y="4094"/>
                  </a:lnTo>
                  <a:cubicBezTo>
                    <a:pt x="14145" y="3566"/>
                    <a:pt x="14294" y="3003"/>
                    <a:pt x="14447" y="2439"/>
                  </a:cubicBezTo>
                  <a:cubicBezTo>
                    <a:pt x="14520" y="2178"/>
                    <a:pt x="14425" y="1894"/>
                    <a:pt x="14312" y="1727"/>
                  </a:cubicBezTo>
                  <a:cubicBezTo>
                    <a:pt x="14240" y="1632"/>
                    <a:pt x="14163" y="1556"/>
                    <a:pt x="14069" y="1484"/>
                  </a:cubicBezTo>
                  <a:cubicBezTo>
                    <a:pt x="14087" y="1425"/>
                    <a:pt x="14087" y="1371"/>
                    <a:pt x="14087" y="1330"/>
                  </a:cubicBezTo>
                  <a:cubicBezTo>
                    <a:pt x="14087" y="1087"/>
                    <a:pt x="14087" y="375"/>
                    <a:pt x="13411" y="149"/>
                  </a:cubicBezTo>
                  <a:cubicBezTo>
                    <a:pt x="13298" y="113"/>
                    <a:pt x="13167" y="91"/>
                    <a:pt x="13037" y="91"/>
                  </a:cubicBezTo>
                  <a:cubicBezTo>
                    <a:pt x="12735" y="91"/>
                    <a:pt x="12437" y="203"/>
                    <a:pt x="12230" y="393"/>
                  </a:cubicBezTo>
                  <a:cubicBezTo>
                    <a:pt x="11892" y="731"/>
                    <a:pt x="11743" y="1146"/>
                    <a:pt x="11648" y="1466"/>
                  </a:cubicBezTo>
                  <a:cubicBezTo>
                    <a:pt x="11495" y="1952"/>
                    <a:pt x="11364" y="2439"/>
                    <a:pt x="11215" y="2931"/>
                  </a:cubicBezTo>
                  <a:cubicBezTo>
                    <a:pt x="11233" y="2759"/>
                    <a:pt x="11251" y="2570"/>
                    <a:pt x="11197" y="2345"/>
                  </a:cubicBezTo>
                  <a:lnTo>
                    <a:pt x="11197" y="2272"/>
                  </a:lnTo>
                  <a:lnTo>
                    <a:pt x="11179" y="2254"/>
                  </a:lnTo>
                  <a:lnTo>
                    <a:pt x="11008" y="1182"/>
                  </a:lnTo>
                  <a:lnTo>
                    <a:pt x="10972" y="1015"/>
                  </a:lnTo>
                  <a:cubicBezTo>
                    <a:pt x="10954" y="844"/>
                    <a:pt x="10913" y="677"/>
                    <a:pt x="10895" y="505"/>
                  </a:cubicBezTo>
                  <a:cubicBezTo>
                    <a:pt x="10841" y="262"/>
                    <a:pt x="10634" y="55"/>
                    <a:pt x="10390" y="19"/>
                  </a:cubicBezTo>
                  <a:lnTo>
                    <a:pt x="10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53"/>
            <p:cNvSpPr/>
            <p:nvPr/>
          </p:nvSpPr>
          <p:spPr>
            <a:xfrm rot="-1142674">
              <a:off x="7753462" y="829643"/>
              <a:ext cx="625281" cy="104329"/>
            </a:xfrm>
            <a:custGeom>
              <a:avLst/>
              <a:gdLst/>
              <a:ahLst/>
              <a:cxnLst/>
              <a:rect l="l" t="t" r="r" b="b"/>
              <a:pathLst>
                <a:path w="8115" h="1354" extrusionOk="0">
                  <a:moveTo>
                    <a:pt x="8115" y="605"/>
                  </a:moveTo>
                  <a:cubicBezTo>
                    <a:pt x="8115" y="961"/>
                    <a:pt x="6352" y="1353"/>
                    <a:pt x="4116" y="1353"/>
                  </a:cubicBezTo>
                  <a:cubicBezTo>
                    <a:pt x="1880" y="1353"/>
                    <a:pt x="1" y="1074"/>
                    <a:pt x="23" y="718"/>
                  </a:cubicBezTo>
                  <a:cubicBezTo>
                    <a:pt x="23" y="339"/>
                    <a:pt x="1844" y="1"/>
                    <a:pt x="4080" y="1"/>
                  </a:cubicBezTo>
                  <a:cubicBezTo>
                    <a:pt x="6311" y="1"/>
                    <a:pt x="8115" y="244"/>
                    <a:pt x="8115" y="60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3"/>
            <p:cNvSpPr/>
            <p:nvPr/>
          </p:nvSpPr>
          <p:spPr>
            <a:xfrm rot="-1142674">
              <a:off x="7974379" y="1016962"/>
              <a:ext cx="81367" cy="89689"/>
            </a:xfrm>
            <a:custGeom>
              <a:avLst/>
              <a:gdLst/>
              <a:ahLst/>
              <a:cxnLst/>
              <a:rect l="l" t="t" r="r" b="b"/>
              <a:pathLst>
                <a:path w="1056" h="1164" extrusionOk="0">
                  <a:moveTo>
                    <a:pt x="1" y="262"/>
                  </a:moveTo>
                  <a:cubicBezTo>
                    <a:pt x="95" y="208"/>
                    <a:pt x="208" y="168"/>
                    <a:pt x="321" y="132"/>
                  </a:cubicBezTo>
                  <a:cubicBezTo>
                    <a:pt x="339" y="114"/>
                    <a:pt x="361" y="114"/>
                    <a:pt x="397" y="96"/>
                  </a:cubicBezTo>
                  <a:cubicBezTo>
                    <a:pt x="474" y="55"/>
                    <a:pt x="546" y="37"/>
                    <a:pt x="623" y="1"/>
                  </a:cubicBezTo>
                  <a:lnTo>
                    <a:pt x="641" y="1"/>
                  </a:lnTo>
                  <a:cubicBezTo>
                    <a:pt x="772" y="298"/>
                    <a:pt x="884" y="600"/>
                    <a:pt x="1015" y="903"/>
                  </a:cubicBezTo>
                  <a:cubicBezTo>
                    <a:pt x="1038" y="939"/>
                    <a:pt x="1038" y="997"/>
                    <a:pt x="1056" y="1051"/>
                  </a:cubicBezTo>
                  <a:cubicBezTo>
                    <a:pt x="979" y="1087"/>
                    <a:pt x="902" y="1128"/>
                    <a:pt x="830" y="1164"/>
                  </a:cubicBezTo>
                  <a:cubicBezTo>
                    <a:pt x="546" y="862"/>
                    <a:pt x="267" y="564"/>
                    <a:pt x="1" y="262"/>
                  </a:cubicBezTo>
                  <a:close/>
                </a:path>
              </a:pathLst>
            </a:custGeom>
            <a:solidFill>
              <a:srgbClr val="E16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3"/>
            <p:cNvSpPr/>
            <p:nvPr/>
          </p:nvSpPr>
          <p:spPr>
            <a:xfrm rot="-1142674">
              <a:off x="8017717" y="988576"/>
              <a:ext cx="46309" cy="101170"/>
            </a:xfrm>
            <a:custGeom>
              <a:avLst/>
              <a:gdLst/>
              <a:ahLst/>
              <a:cxnLst/>
              <a:rect l="l" t="t" r="r" b="b"/>
              <a:pathLst>
                <a:path w="601" h="1313" extrusionOk="0">
                  <a:moveTo>
                    <a:pt x="416" y="1294"/>
                  </a:moveTo>
                  <a:cubicBezTo>
                    <a:pt x="398" y="1240"/>
                    <a:pt x="398" y="1182"/>
                    <a:pt x="375" y="1146"/>
                  </a:cubicBezTo>
                  <a:cubicBezTo>
                    <a:pt x="244" y="843"/>
                    <a:pt x="132" y="541"/>
                    <a:pt x="1" y="244"/>
                  </a:cubicBezTo>
                  <a:cubicBezTo>
                    <a:pt x="37" y="226"/>
                    <a:pt x="96" y="203"/>
                    <a:pt x="132" y="167"/>
                  </a:cubicBezTo>
                  <a:cubicBezTo>
                    <a:pt x="150" y="167"/>
                    <a:pt x="172" y="149"/>
                    <a:pt x="208" y="149"/>
                  </a:cubicBezTo>
                  <a:cubicBezTo>
                    <a:pt x="321" y="91"/>
                    <a:pt x="416" y="55"/>
                    <a:pt x="528" y="1"/>
                  </a:cubicBezTo>
                  <a:cubicBezTo>
                    <a:pt x="546" y="411"/>
                    <a:pt x="582" y="825"/>
                    <a:pt x="600" y="1240"/>
                  </a:cubicBezTo>
                  <a:cubicBezTo>
                    <a:pt x="546" y="1258"/>
                    <a:pt x="488" y="1276"/>
                    <a:pt x="434" y="1312"/>
                  </a:cubicBezTo>
                  <a:cubicBezTo>
                    <a:pt x="434" y="1312"/>
                    <a:pt x="416" y="1312"/>
                    <a:pt x="416" y="1294"/>
                  </a:cubicBezTo>
                  <a:close/>
                </a:path>
              </a:pathLst>
            </a:custGeom>
            <a:solidFill>
              <a:srgbClr val="B25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3"/>
            <p:cNvSpPr/>
            <p:nvPr/>
          </p:nvSpPr>
          <p:spPr>
            <a:xfrm rot="-1142674">
              <a:off x="7786704" y="624337"/>
              <a:ext cx="195636" cy="415467"/>
            </a:xfrm>
            <a:custGeom>
              <a:avLst/>
              <a:gdLst/>
              <a:ahLst/>
              <a:cxnLst/>
              <a:rect l="l" t="t" r="r" b="b"/>
              <a:pathLst>
                <a:path w="2539" h="5392" extrusionOk="0">
                  <a:moveTo>
                    <a:pt x="2160" y="5202"/>
                  </a:moveTo>
                  <a:cubicBezTo>
                    <a:pt x="2182" y="5261"/>
                    <a:pt x="2200" y="5315"/>
                    <a:pt x="2218" y="5391"/>
                  </a:cubicBezTo>
                  <a:cubicBezTo>
                    <a:pt x="2331" y="5333"/>
                    <a:pt x="2426" y="5297"/>
                    <a:pt x="2538" y="5243"/>
                  </a:cubicBezTo>
                  <a:lnTo>
                    <a:pt x="2538" y="5220"/>
                  </a:lnTo>
                  <a:cubicBezTo>
                    <a:pt x="1786" y="3476"/>
                    <a:pt x="1055" y="1749"/>
                    <a:pt x="320" y="18"/>
                  </a:cubicBezTo>
                  <a:lnTo>
                    <a:pt x="302" y="0"/>
                  </a:lnTo>
                  <a:cubicBezTo>
                    <a:pt x="208" y="59"/>
                    <a:pt x="113" y="95"/>
                    <a:pt x="0" y="149"/>
                  </a:cubicBezTo>
                  <a:cubicBezTo>
                    <a:pt x="397" y="1073"/>
                    <a:pt x="789" y="1992"/>
                    <a:pt x="1186" y="2912"/>
                  </a:cubicBezTo>
                  <a:cubicBezTo>
                    <a:pt x="1506" y="3683"/>
                    <a:pt x="1822" y="4431"/>
                    <a:pt x="2160" y="5202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3"/>
            <p:cNvSpPr/>
            <p:nvPr/>
          </p:nvSpPr>
          <p:spPr>
            <a:xfrm rot="-1142674">
              <a:off x="7760068" y="649888"/>
              <a:ext cx="198410" cy="414080"/>
            </a:xfrm>
            <a:custGeom>
              <a:avLst/>
              <a:gdLst/>
              <a:ahLst/>
              <a:cxnLst/>
              <a:rect l="l" t="t" r="r" b="b"/>
              <a:pathLst>
                <a:path w="2575" h="5374" extrusionOk="0">
                  <a:moveTo>
                    <a:pt x="2200" y="5374"/>
                  </a:moveTo>
                  <a:cubicBezTo>
                    <a:pt x="2277" y="5333"/>
                    <a:pt x="2349" y="5315"/>
                    <a:pt x="2426" y="5279"/>
                  </a:cubicBezTo>
                  <a:lnTo>
                    <a:pt x="2444" y="5279"/>
                  </a:lnTo>
                  <a:cubicBezTo>
                    <a:pt x="2480" y="5261"/>
                    <a:pt x="2539" y="5238"/>
                    <a:pt x="2575" y="5202"/>
                  </a:cubicBezTo>
                  <a:cubicBezTo>
                    <a:pt x="2539" y="5148"/>
                    <a:pt x="2480" y="5072"/>
                    <a:pt x="2444" y="4995"/>
                  </a:cubicBezTo>
                  <a:cubicBezTo>
                    <a:pt x="1732" y="3345"/>
                    <a:pt x="1037" y="1673"/>
                    <a:pt x="321" y="0"/>
                  </a:cubicBezTo>
                  <a:cubicBezTo>
                    <a:pt x="285" y="18"/>
                    <a:pt x="249" y="36"/>
                    <a:pt x="208" y="36"/>
                  </a:cubicBezTo>
                  <a:lnTo>
                    <a:pt x="172" y="36"/>
                  </a:lnTo>
                  <a:cubicBezTo>
                    <a:pt x="113" y="77"/>
                    <a:pt x="59" y="113"/>
                    <a:pt x="1" y="149"/>
                  </a:cubicBezTo>
                  <a:cubicBezTo>
                    <a:pt x="717" y="1804"/>
                    <a:pt x="1412" y="3476"/>
                    <a:pt x="2124" y="5126"/>
                  </a:cubicBezTo>
                  <a:cubicBezTo>
                    <a:pt x="2164" y="5202"/>
                    <a:pt x="2182" y="5297"/>
                    <a:pt x="2200" y="5374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3"/>
            <p:cNvSpPr/>
            <p:nvPr/>
          </p:nvSpPr>
          <p:spPr>
            <a:xfrm rot="-1142674">
              <a:off x="7733417" y="674751"/>
              <a:ext cx="196638" cy="412385"/>
            </a:xfrm>
            <a:custGeom>
              <a:avLst/>
              <a:gdLst/>
              <a:ahLst/>
              <a:cxnLst/>
              <a:rect l="l" t="t" r="r" b="b"/>
              <a:pathLst>
                <a:path w="2552" h="5352" extrusionOk="0">
                  <a:moveTo>
                    <a:pt x="19" y="204"/>
                  </a:moveTo>
                  <a:cubicBezTo>
                    <a:pt x="749" y="1876"/>
                    <a:pt x="1465" y="3566"/>
                    <a:pt x="2178" y="5257"/>
                  </a:cubicBezTo>
                  <a:cubicBezTo>
                    <a:pt x="2196" y="5297"/>
                    <a:pt x="2214" y="5315"/>
                    <a:pt x="2232" y="5351"/>
                  </a:cubicBezTo>
                  <a:cubicBezTo>
                    <a:pt x="2326" y="5297"/>
                    <a:pt x="2439" y="5257"/>
                    <a:pt x="2552" y="5221"/>
                  </a:cubicBezTo>
                  <a:cubicBezTo>
                    <a:pt x="2498" y="5126"/>
                    <a:pt x="2457" y="5049"/>
                    <a:pt x="2421" y="4977"/>
                  </a:cubicBezTo>
                  <a:cubicBezTo>
                    <a:pt x="1727" y="3341"/>
                    <a:pt x="1033" y="1709"/>
                    <a:pt x="339" y="73"/>
                  </a:cubicBezTo>
                  <a:cubicBezTo>
                    <a:pt x="316" y="55"/>
                    <a:pt x="316" y="19"/>
                    <a:pt x="298" y="1"/>
                  </a:cubicBezTo>
                  <a:cubicBezTo>
                    <a:pt x="203" y="37"/>
                    <a:pt x="91" y="73"/>
                    <a:pt x="0" y="113"/>
                  </a:cubicBezTo>
                  <a:cubicBezTo>
                    <a:pt x="0" y="150"/>
                    <a:pt x="19" y="168"/>
                    <a:pt x="19" y="204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3"/>
            <p:cNvSpPr/>
            <p:nvPr/>
          </p:nvSpPr>
          <p:spPr>
            <a:xfrm rot="-1142674">
              <a:off x="8055015" y="1077105"/>
              <a:ext cx="36215" cy="52165"/>
            </a:xfrm>
            <a:custGeom>
              <a:avLst/>
              <a:gdLst/>
              <a:ahLst/>
              <a:cxnLst/>
              <a:rect l="l" t="t" r="r" b="b"/>
              <a:pathLst>
                <a:path w="470" h="677" extrusionOk="0">
                  <a:moveTo>
                    <a:pt x="226" y="54"/>
                  </a:moveTo>
                  <a:lnTo>
                    <a:pt x="0" y="167"/>
                  </a:lnTo>
                  <a:cubicBezTo>
                    <a:pt x="131" y="338"/>
                    <a:pt x="280" y="487"/>
                    <a:pt x="433" y="654"/>
                  </a:cubicBezTo>
                  <a:cubicBezTo>
                    <a:pt x="433" y="654"/>
                    <a:pt x="469" y="676"/>
                    <a:pt x="469" y="636"/>
                  </a:cubicBezTo>
                  <a:cubicBezTo>
                    <a:pt x="451" y="564"/>
                    <a:pt x="451" y="487"/>
                    <a:pt x="433" y="410"/>
                  </a:cubicBezTo>
                  <a:cubicBezTo>
                    <a:pt x="433" y="262"/>
                    <a:pt x="410" y="131"/>
                    <a:pt x="410" y="0"/>
                  </a:cubicBezTo>
                  <a:cubicBezTo>
                    <a:pt x="356" y="18"/>
                    <a:pt x="280" y="36"/>
                    <a:pt x="226" y="54"/>
                  </a:cubicBezTo>
                  <a:close/>
                </a:path>
              </a:pathLst>
            </a:custGeom>
            <a:solidFill>
              <a:srgbClr val="074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3"/>
            <p:cNvSpPr/>
            <p:nvPr/>
          </p:nvSpPr>
          <p:spPr>
            <a:xfrm rot="-1142674">
              <a:off x="7970933" y="996424"/>
              <a:ext cx="95622" cy="108413"/>
            </a:xfrm>
            <a:custGeom>
              <a:avLst/>
              <a:gdLst/>
              <a:ahLst/>
              <a:cxnLst/>
              <a:rect l="l" t="t" r="r" b="b"/>
              <a:pathLst>
                <a:path w="1241" h="1407" extrusionOk="0">
                  <a:moveTo>
                    <a:pt x="1240" y="1240"/>
                  </a:moveTo>
                  <a:lnTo>
                    <a:pt x="830" y="1407"/>
                  </a:lnTo>
                  <a:cubicBezTo>
                    <a:pt x="830" y="1407"/>
                    <a:pt x="321" y="902"/>
                    <a:pt x="1" y="505"/>
                  </a:cubicBezTo>
                  <a:lnTo>
                    <a:pt x="1168" y="1"/>
                  </a:lnTo>
                  <a:cubicBezTo>
                    <a:pt x="1168" y="1"/>
                    <a:pt x="1222" y="618"/>
                    <a:pt x="1240" y="1240"/>
                  </a:cubicBezTo>
                  <a:close/>
                </a:path>
              </a:pathLst>
            </a:custGeom>
            <a:solidFill>
              <a:srgbClr val="FF8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3"/>
            <p:cNvSpPr/>
            <p:nvPr/>
          </p:nvSpPr>
          <p:spPr>
            <a:xfrm rot="-1142674">
              <a:off x="7749015" y="663431"/>
              <a:ext cx="186621" cy="412308"/>
            </a:xfrm>
            <a:custGeom>
              <a:avLst/>
              <a:gdLst/>
              <a:ahLst/>
              <a:cxnLst/>
              <a:rect l="l" t="t" r="r" b="b"/>
              <a:pathLst>
                <a:path w="2422" h="5351" extrusionOk="0">
                  <a:moveTo>
                    <a:pt x="2273" y="5333"/>
                  </a:moveTo>
                  <a:cubicBezTo>
                    <a:pt x="2255" y="5297"/>
                    <a:pt x="2237" y="5279"/>
                    <a:pt x="2237" y="5256"/>
                  </a:cubicBezTo>
                  <a:cubicBezTo>
                    <a:pt x="2196" y="5202"/>
                    <a:pt x="2178" y="5143"/>
                    <a:pt x="2142" y="5089"/>
                  </a:cubicBezTo>
                  <a:cubicBezTo>
                    <a:pt x="1651" y="3926"/>
                    <a:pt x="1164" y="2759"/>
                    <a:pt x="659" y="1614"/>
                  </a:cubicBezTo>
                  <a:lnTo>
                    <a:pt x="55" y="185"/>
                  </a:lnTo>
                  <a:cubicBezTo>
                    <a:pt x="55" y="167"/>
                    <a:pt x="37" y="149"/>
                    <a:pt x="37" y="131"/>
                  </a:cubicBezTo>
                  <a:lnTo>
                    <a:pt x="37" y="131"/>
                  </a:lnTo>
                  <a:lnTo>
                    <a:pt x="19" y="113"/>
                  </a:lnTo>
                  <a:lnTo>
                    <a:pt x="1" y="72"/>
                  </a:lnTo>
                  <a:cubicBezTo>
                    <a:pt x="73" y="36"/>
                    <a:pt x="208" y="0"/>
                    <a:pt x="208" y="0"/>
                  </a:cubicBezTo>
                  <a:lnTo>
                    <a:pt x="506" y="694"/>
                  </a:lnTo>
                  <a:cubicBezTo>
                    <a:pt x="1128" y="2141"/>
                    <a:pt x="1727" y="3588"/>
                    <a:pt x="2349" y="5031"/>
                  </a:cubicBezTo>
                  <a:cubicBezTo>
                    <a:pt x="2367" y="5089"/>
                    <a:pt x="2385" y="5143"/>
                    <a:pt x="2404" y="5184"/>
                  </a:cubicBezTo>
                  <a:lnTo>
                    <a:pt x="2404" y="5202"/>
                  </a:lnTo>
                  <a:cubicBezTo>
                    <a:pt x="2404" y="5220"/>
                    <a:pt x="2404" y="5238"/>
                    <a:pt x="2422" y="5256"/>
                  </a:cubicBezTo>
                  <a:lnTo>
                    <a:pt x="2422" y="5297"/>
                  </a:lnTo>
                  <a:lnTo>
                    <a:pt x="2291" y="535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3"/>
            <p:cNvSpPr/>
            <p:nvPr/>
          </p:nvSpPr>
          <p:spPr>
            <a:xfrm rot="-1142674">
              <a:off x="7776924" y="636892"/>
              <a:ext cx="186621" cy="414080"/>
            </a:xfrm>
            <a:custGeom>
              <a:avLst/>
              <a:gdLst/>
              <a:ahLst/>
              <a:cxnLst/>
              <a:rect l="l" t="t" r="r" b="b"/>
              <a:pathLst>
                <a:path w="2422" h="5374" extrusionOk="0">
                  <a:moveTo>
                    <a:pt x="2273" y="5333"/>
                  </a:moveTo>
                  <a:cubicBezTo>
                    <a:pt x="2255" y="5315"/>
                    <a:pt x="2255" y="5297"/>
                    <a:pt x="2236" y="5279"/>
                  </a:cubicBezTo>
                  <a:cubicBezTo>
                    <a:pt x="2196" y="5221"/>
                    <a:pt x="2178" y="5185"/>
                    <a:pt x="2142" y="5126"/>
                  </a:cubicBezTo>
                  <a:cubicBezTo>
                    <a:pt x="1520" y="3643"/>
                    <a:pt x="884" y="2160"/>
                    <a:pt x="244" y="677"/>
                  </a:cubicBezTo>
                  <a:lnTo>
                    <a:pt x="1" y="113"/>
                  </a:lnTo>
                  <a:lnTo>
                    <a:pt x="185" y="1"/>
                  </a:lnTo>
                  <a:lnTo>
                    <a:pt x="600" y="979"/>
                  </a:lnTo>
                  <a:cubicBezTo>
                    <a:pt x="862" y="1578"/>
                    <a:pt x="1128" y="2196"/>
                    <a:pt x="1389" y="2800"/>
                  </a:cubicBezTo>
                  <a:cubicBezTo>
                    <a:pt x="1538" y="3174"/>
                    <a:pt x="1709" y="3548"/>
                    <a:pt x="1858" y="3927"/>
                  </a:cubicBezTo>
                  <a:cubicBezTo>
                    <a:pt x="2029" y="4301"/>
                    <a:pt x="2196" y="4698"/>
                    <a:pt x="2367" y="5090"/>
                  </a:cubicBezTo>
                  <a:cubicBezTo>
                    <a:pt x="2367" y="5126"/>
                    <a:pt x="2385" y="5185"/>
                    <a:pt x="2403" y="5221"/>
                  </a:cubicBezTo>
                  <a:cubicBezTo>
                    <a:pt x="2403" y="5239"/>
                    <a:pt x="2403" y="5261"/>
                    <a:pt x="2421" y="5279"/>
                  </a:cubicBezTo>
                  <a:lnTo>
                    <a:pt x="2421" y="5315"/>
                  </a:lnTo>
                  <a:lnTo>
                    <a:pt x="2291" y="5374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3"/>
            <p:cNvSpPr/>
            <p:nvPr/>
          </p:nvSpPr>
          <p:spPr>
            <a:xfrm rot="-1142674">
              <a:off x="7646956" y="637302"/>
              <a:ext cx="105639" cy="82369"/>
            </a:xfrm>
            <a:custGeom>
              <a:avLst/>
              <a:gdLst/>
              <a:ahLst/>
              <a:cxnLst/>
              <a:rect l="l" t="t" r="r" b="b"/>
              <a:pathLst>
                <a:path w="1371" h="1069" extrusionOk="0">
                  <a:moveTo>
                    <a:pt x="18" y="654"/>
                  </a:moveTo>
                  <a:cubicBezTo>
                    <a:pt x="36" y="789"/>
                    <a:pt x="113" y="902"/>
                    <a:pt x="171" y="1032"/>
                  </a:cubicBezTo>
                  <a:lnTo>
                    <a:pt x="190" y="1069"/>
                  </a:lnTo>
                  <a:lnTo>
                    <a:pt x="1371" y="564"/>
                  </a:lnTo>
                  <a:cubicBezTo>
                    <a:pt x="1334" y="487"/>
                    <a:pt x="1298" y="392"/>
                    <a:pt x="1258" y="316"/>
                  </a:cubicBezTo>
                  <a:cubicBezTo>
                    <a:pt x="1222" y="244"/>
                    <a:pt x="1186" y="149"/>
                    <a:pt x="1127" y="72"/>
                  </a:cubicBezTo>
                  <a:cubicBezTo>
                    <a:pt x="1050" y="36"/>
                    <a:pt x="978" y="0"/>
                    <a:pt x="884" y="0"/>
                  </a:cubicBezTo>
                  <a:cubicBezTo>
                    <a:pt x="848" y="0"/>
                    <a:pt x="789" y="0"/>
                    <a:pt x="753" y="18"/>
                  </a:cubicBezTo>
                  <a:cubicBezTo>
                    <a:pt x="564" y="72"/>
                    <a:pt x="397" y="149"/>
                    <a:pt x="226" y="244"/>
                  </a:cubicBezTo>
                  <a:cubicBezTo>
                    <a:pt x="95" y="298"/>
                    <a:pt x="0" y="428"/>
                    <a:pt x="0" y="564"/>
                  </a:cubicBezTo>
                  <a:cubicBezTo>
                    <a:pt x="0" y="600"/>
                    <a:pt x="0" y="618"/>
                    <a:pt x="18" y="654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3"/>
            <p:cNvSpPr/>
            <p:nvPr/>
          </p:nvSpPr>
          <p:spPr>
            <a:xfrm rot="-1142674">
              <a:off x="7862399" y="896483"/>
              <a:ext cx="118892" cy="56711"/>
            </a:xfrm>
            <a:custGeom>
              <a:avLst/>
              <a:gdLst/>
              <a:ahLst/>
              <a:cxnLst/>
              <a:rect l="l" t="t" r="r" b="b"/>
              <a:pathLst>
                <a:path w="1543" h="736" extrusionOk="0">
                  <a:moveTo>
                    <a:pt x="1299" y="0"/>
                  </a:moveTo>
                  <a:lnTo>
                    <a:pt x="830" y="113"/>
                  </a:lnTo>
                  <a:lnTo>
                    <a:pt x="1" y="284"/>
                  </a:lnTo>
                  <a:cubicBezTo>
                    <a:pt x="78" y="433"/>
                    <a:pt x="132" y="582"/>
                    <a:pt x="208" y="735"/>
                  </a:cubicBezTo>
                  <a:lnTo>
                    <a:pt x="1056" y="640"/>
                  </a:lnTo>
                  <a:lnTo>
                    <a:pt x="1543" y="582"/>
                  </a:lnTo>
                  <a:cubicBezTo>
                    <a:pt x="1448" y="397"/>
                    <a:pt x="1371" y="208"/>
                    <a:pt x="1299" y="0"/>
                  </a:cubicBez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3"/>
            <p:cNvSpPr/>
            <p:nvPr/>
          </p:nvSpPr>
          <p:spPr>
            <a:xfrm rot="-1142674">
              <a:off x="8056374" y="429132"/>
              <a:ext cx="234548" cy="445671"/>
            </a:xfrm>
            <a:custGeom>
              <a:avLst/>
              <a:gdLst/>
              <a:ahLst/>
              <a:cxnLst/>
              <a:rect l="l" t="t" r="r" b="b"/>
              <a:pathLst>
                <a:path w="3044" h="5784" extrusionOk="0">
                  <a:moveTo>
                    <a:pt x="2592" y="1519"/>
                  </a:moveTo>
                  <a:cubicBezTo>
                    <a:pt x="2200" y="2930"/>
                    <a:pt x="1822" y="4355"/>
                    <a:pt x="1429" y="5783"/>
                  </a:cubicBezTo>
                  <a:cubicBezTo>
                    <a:pt x="997" y="5653"/>
                    <a:pt x="604" y="5558"/>
                    <a:pt x="208" y="5445"/>
                  </a:cubicBezTo>
                  <a:cubicBezTo>
                    <a:pt x="41" y="5387"/>
                    <a:pt x="0" y="5315"/>
                    <a:pt x="41" y="5143"/>
                  </a:cubicBezTo>
                  <a:cubicBezTo>
                    <a:pt x="451" y="3791"/>
                    <a:pt x="848" y="2421"/>
                    <a:pt x="1240" y="1050"/>
                  </a:cubicBezTo>
                  <a:cubicBezTo>
                    <a:pt x="1335" y="748"/>
                    <a:pt x="1447" y="451"/>
                    <a:pt x="1691" y="203"/>
                  </a:cubicBezTo>
                  <a:cubicBezTo>
                    <a:pt x="1862" y="54"/>
                    <a:pt x="2124" y="0"/>
                    <a:pt x="2331" y="72"/>
                  </a:cubicBezTo>
                  <a:cubicBezTo>
                    <a:pt x="2633" y="185"/>
                    <a:pt x="2651" y="469"/>
                    <a:pt x="2651" y="748"/>
                  </a:cubicBezTo>
                  <a:cubicBezTo>
                    <a:pt x="2651" y="879"/>
                    <a:pt x="2610" y="1145"/>
                    <a:pt x="2610" y="1145"/>
                  </a:cubicBezTo>
                  <a:cubicBezTo>
                    <a:pt x="2610" y="1145"/>
                    <a:pt x="2858" y="1312"/>
                    <a:pt x="2971" y="1465"/>
                  </a:cubicBezTo>
                  <a:cubicBezTo>
                    <a:pt x="3007" y="1519"/>
                    <a:pt x="3043" y="1650"/>
                    <a:pt x="3025" y="1727"/>
                  </a:cubicBezTo>
                  <a:cubicBezTo>
                    <a:pt x="2723" y="2835"/>
                    <a:pt x="2426" y="3962"/>
                    <a:pt x="2124" y="5071"/>
                  </a:cubicBezTo>
                  <a:cubicBezTo>
                    <a:pt x="2105" y="5184"/>
                    <a:pt x="2069" y="5333"/>
                    <a:pt x="1916" y="5315"/>
                  </a:cubicBezTo>
                  <a:cubicBezTo>
                    <a:pt x="1880" y="5315"/>
                    <a:pt x="1844" y="5089"/>
                    <a:pt x="1862" y="4977"/>
                  </a:cubicBezTo>
                  <a:cubicBezTo>
                    <a:pt x="2087" y="4075"/>
                    <a:pt x="2349" y="3155"/>
                    <a:pt x="2592" y="2231"/>
                  </a:cubicBezTo>
                  <a:cubicBezTo>
                    <a:pt x="2633" y="2083"/>
                    <a:pt x="2669" y="1916"/>
                    <a:pt x="2705" y="1763"/>
                  </a:cubicBezTo>
                  <a:cubicBezTo>
                    <a:pt x="2746" y="1632"/>
                    <a:pt x="2705" y="1555"/>
                    <a:pt x="2592" y="1519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3"/>
            <p:cNvSpPr/>
            <p:nvPr/>
          </p:nvSpPr>
          <p:spPr>
            <a:xfrm rot="-1142674">
              <a:off x="8021738" y="639046"/>
              <a:ext cx="57789" cy="519334"/>
            </a:xfrm>
            <a:custGeom>
              <a:avLst/>
              <a:gdLst/>
              <a:ahLst/>
              <a:cxnLst/>
              <a:rect l="l" t="t" r="r" b="b"/>
              <a:pathLst>
                <a:path w="750" h="6740" extrusionOk="0">
                  <a:moveTo>
                    <a:pt x="1" y="6722"/>
                  </a:moveTo>
                  <a:cubicBezTo>
                    <a:pt x="168" y="4468"/>
                    <a:pt x="357" y="2232"/>
                    <a:pt x="524" y="1"/>
                  </a:cubicBezTo>
                  <a:cubicBezTo>
                    <a:pt x="601" y="19"/>
                    <a:pt x="677" y="19"/>
                    <a:pt x="749" y="37"/>
                  </a:cubicBezTo>
                  <a:cubicBezTo>
                    <a:pt x="564" y="2272"/>
                    <a:pt x="393" y="4508"/>
                    <a:pt x="226" y="6740"/>
                  </a:cubicBezTo>
                  <a:cubicBezTo>
                    <a:pt x="150" y="6722"/>
                    <a:pt x="73" y="6722"/>
                    <a:pt x="1" y="6722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3"/>
            <p:cNvSpPr/>
            <p:nvPr/>
          </p:nvSpPr>
          <p:spPr>
            <a:xfrm rot="-1142674">
              <a:off x="7997350" y="644812"/>
              <a:ext cx="53629" cy="518332"/>
            </a:xfrm>
            <a:custGeom>
              <a:avLst/>
              <a:gdLst/>
              <a:ahLst/>
              <a:cxnLst/>
              <a:rect l="l" t="t" r="r" b="b"/>
              <a:pathLst>
                <a:path w="696" h="6727" extrusionOk="0">
                  <a:moveTo>
                    <a:pt x="168" y="6726"/>
                  </a:moveTo>
                  <a:cubicBezTo>
                    <a:pt x="114" y="6726"/>
                    <a:pt x="55" y="6708"/>
                    <a:pt x="1" y="6708"/>
                  </a:cubicBezTo>
                  <a:cubicBezTo>
                    <a:pt x="190" y="4473"/>
                    <a:pt x="357" y="2237"/>
                    <a:pt x="528" y="1"/>
                  </a:cubicBezTo>
                  <a:cubicBezTo>
                    <a:pt x="582" y="19"/>
                    <a:pt x="641" y="19"/>
                    <a:pt x="695" y="42"/>
                  </a:cubicBezTo>
                  <a:cubicBezTo>
                    <a:pt x="528" y="2255"/>
                    <a:pt x="357" y="4491"/>
                    <a:pt x="168" y="6726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3"/>
            <p:cNvSpPr/>
            <p:nvPr/>
          </p:nvSpPr>
          <p:spPr>
            <a:xfrm rot="-1142674">
              <a:off x="8050400" y="634496"/>
              <a:ext cx="52165" cy="518332"/>
            </a:xfrm>
            <a:custGeom>
              <a:avLst/>
              <a:gdLst/>
              <a:ahLst/>
              <a:cxnLst/>
              <a:rect l="l" t="t" r="r" b="b"/>
              <a:pathLst>
                <a:path w="677" h="6727" extrusionOk="0">
                  <a:moveTo>
                    <a:pt x="528" y="1"/>
                  </a:moveTo>
                  <a:cubicBezTo>
                    <a:pt x="582" y="1"/>
                    <a:pt x="640" y="1"/>
                    <a:pt x="676" y="19"/>
                  </a:cubicBezTo>
                  <a:cubicBezTo>
                    <a:pt x="509" y="2254"/>
                    <a:pt x="338" y="4490"/>
                    <a:pt x="149" y="6726"/>
                  </a:cubicBezTo>
                  <a:cubicBezTo>
                    <a:pt x="113" y="6726"/>
                    <a:pt x="59" y="6708"/>
                    <a:pt x="0" y="6708"/>
                  </a:cubicBezTo>
                  <a:cubicBezTo>
                    <a:pt x="171" y="4472"/>
                    <a:pt x="356" y="2236"/>
                    <a:pt x="528" y="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3"/>
            <p:cNvSpPr/>
            <p:nvPr/>
          </p:nvSpPr>
          <p:spPr>
            <a:xfrm rot="-1142674">
              <a:off x="8086824" y="1156257"/>
              <a:ext cx="66419" cy="20188"/>
            </a:xfrm>
            <a:custGeom>
              <a:avLst/>
              <a:gdLst/>
              <a:ahLst/>
              <a:cxnLst/>
              <a:rect l="l" t="t" r="r" b="b"/>
              <a:pathLst>
                <a:path w="862" h="262" extrusionOk="0">
                  <a:moveTo>
                    <a:pt x="862" y="113"/>
                  </a:moveTo>
                  <a:lnTo>
                    <a:pt x="862" y="262"/>
                  </a:lnTo>
                  <a:cubicBezTo>
                    <a:pt x="564" y="226"/>
                    <a:pt x="280" y="190"/>
                    <a:pt x="1" y="149"/>
                  </a:cubicBezTo>
                  <a:cubicBezTo>
                    <a:pt x="1" y="113"/>
                    <a:pt x="19" y="59"/>
                    <a:pt x="19" y="0"/>
                  </a:cubicBezTo>
                  <a:cubicBezTo>
                    <a:pt x="298" y="36"/>
                    <a:pt x="582" y="77"/>
                    <a:pt x="862" y="113"/>
                  </a:cubicBezTo>
                  <a:close/>
                </a:path>
              </a:pathLst>
            </a:custGeom>
            <a:solidFill>
              <a:srgbClr val="FF8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3"/>
            <p:cNvSpPr/>
            <p:nvPr/>
          </p:nvSpPr>
          <p:spPr>
            <a:xfrm rot="-1142674">
              <a:off x="7971608" y="481683"/>
              <a:ext cx="133455" cy="762819"/>
            </a:xfrm>
            <a:custGeom>
              <a:avLst/>
              <a:gdLst/>
              <a:ahLst/>
              <a:cxnLst/>
              <a:rect l="l" t="t" r="r" b="b"/>
              <a:pathLst>
                <a:path w="1732" h="9900" extrusionOk="0">
                  <a:moveTo>
                    <a:pt x="979" y="9300"/>
                  </a:moveTo>
                  <a:lnTo>
                    <a:pt x="1015" y="9300"/>
                  </a:lnTo>
                  <a:cubicBezTo>
                    <a:pt x="1128" y="9318"/>
                    <a:pt x="1128" y="9300"/>
                    <a:pt x="1150" y="9205"/>
                  </a:cubicBezTo>
                  <a:cubicBezTo>
                    <a:pt x="1168" y="8944"/>
                    <a:pt x="1186" y="8696"/>
                    <a:pt x="1204" y="8452"/>
                  </a:cubicBezTo>
                  <a:cubicBezTo>
                    <a:pt x="1263" y="7835"/>
                    <a:pt x="1299" y="7231"/>
                    <a:pt x="1353" y="6613"/>
                  </a:cubicBezTo>
                  <a:cubicBezTo>
                    <a:pt x="1375" y="6163"/>
                    <a:pt x="1412" y="5712"/>
                    <a:pt x="1448" y="5261"/>
                  </a:cubicBezTo>
                  <a:cubicBezTo>
                    <a:pt x="1488" y="4774"/>
                    <a:pt x="1524" y="4265"/>
                    <a:pt x="1578" y="3778"/>
                  </a:cubicBezTo>
                  <a:cubicBezTo>
                    <a:pt x="1601" y="3327"/>
                    <a:pt x="1637" y="2894"/>
                    <a:pt x="1673" y="2462"/>
                  </a:cubicBezTo>
                  <a:cubicBezTo>
                    <a:pt x="1691" y="2295"/>
                    <a:pt x="1732" y="2124"/>
                    <a:pt x="1673" y="1957"/>
                  </a:cubicBezTo>
                  <a:cubicBezTo>
                    <a:pt x="1673" y="1898"/>
                    <a:pt x="1655" y="1862"/>
                    <a:pt x="1655" y="1804"/>
                  </a:cubicBezTo>
                  <a:cubicBezTo>
                    <a:pt x="1601" y="1447"/>
                    <a:pt x="1542" y="1109"/>
                    <a:pt x="1466" y="753"/>
                  </a:cubicBezTo>
                  <a:cubicBezTo>
                    <a:pt x="1430" y="528"/>
                    <a:pt x="1394" y="303"/>
                    <a:pt x="1353" y="77"/>
                  </a:cubicBezTo>
                  <a:cubicBezTo>
                    <a:pt x="1353" y="41"/>
                    <a:pt x="1317" y="0"/>
                    <a:pt x="1299" y="0"/>
                  </a:cubicBezTo>
                  <a:cubicBezTo>
                    <a:pt x="1263" y="0"/>
                    <a:pt x="1222" y="19"/>
                    <a:pt x="1222" y="41"/>
                  </a:cubicBezTo>
                  <a:cubicBezTo>
                    <a:pt x="1150" y="226"/>
                    <a:pt x="1092" y="433"/>
                    <a:pt x="1015" y="623"/>
                  </a:cubicBezTo>
                  <a:cubicBezTo>
                    <a:pt x="902" y="961"/>
                    <a:pt x="789" y="1299"/>
                    <a:pt x="659" y="1637"/>
                  </a:cubicBezTo>
                  <a:cubicBezTo>
                    <a:pt x="623" y="1749"/>
                    <a:pt x="587" y="1862"/>
                    <a:pt x="564" y="1975"/>
                  </a:cubicBezTo>
                  <a:cubicBezTo>
                    <a:pt x="510" y="2480"/>
                    <a:pt x="492" y="2971"/>
                    <a:pt x="451" y="3476"/>
                  </a:cubicBezTo>
                  <a:cubicBezTo>
                    <a:pt x="397" y="4021"/>
                    <a:pt x="361" y="4585"/>
                    <a:pt x="321" y="5148"/>
                  </a:cubicBezTo>
                  <a:cubicBezTo>
                    <a:pt x="267" y="5635"/>
                    <a:pt x="226" y="6144"/>
                    <a:pt x="190" y="6649"/>
                  </a:cubicBezTo>
                  <a:cubicBezTo>
                    <a:pt x="154" y="7213"/>
                    <a:pt x="113" y="7776"/>
                    <a:pt x="59" y="8358"/>
                  </a:cubicBezTo>
                  <a:cubicBezTo>
                    <a:pt x="59" y="8452"/>
                    <a:pt x="59" y="8547"/>
                    <a:pt x="41" y="8642"/>
                  </a:cubicBezTo>
                  <a:lnTo>
                    <a:pt x="23" y="8921"/>
                  </a:lnTo>
                  <a:cubicBezTo>
                    <a:pt x="23" y="8962"/>
                    <a:pt x="23" y="8980"/>
                    <a:pt x="1" y="9016"/>
                  </a:cubicBezTo>
                  <a:cubicBezTo>
                    <a:pt x="1" y="9169"/>
                    <a:pt x="1" y="9169"/>
                    <a:pt x="172" y="9187"/>
                  </a:cubicBezTo>
                  <a:cubicBezTo>
                    <a:pt x="154" y="9395"/>
                    <a:pt x="136" y="9597"/>
                    <a:pt x="95" y="9787"/>
                  </a:cubicBezTo>
                  <a:cubicBezTo>
                    <a:pt x="379" y="9823"/>
                    <a:pt x="659" y="9863"/>
                    <a:pt x="943" y="9899"/>
                  </a:cubicBezTo>
                  <a:cubicBezTo>
                    <a:pt x="943" y="9692"/>
                    <a:pt x="961" y="9507"/>
                    <a:pt x="979" y="9300"/>
                  </a:cubicBezTo>
                  <a:close/>
                  <a:moveTo>
                    <a:pt x="1542" y="2142"/>
                  </a:moveTo>
                  <a:cubicBezTo>
                    <a:pt x="1375" y="4377"/>
                    <a:pt x="1204" y="6613"/>
                    <a:pt x="1015" y="8849"/>
                  </a:cubicBezTo>
                  <a:cubicBezTo>
                    <a:pt x="979" y="8849"/>
                    <a:pt x="925" y="8831"/>
                    <a:pt x="866" y="8831"/>
                  </a:cubicBezTo>
                  <a:cubicBezTo>
                    <a:pt x="1037" y="6595"/>
                    <a:pt x="1222" y="4359"/>
                    <a:pt x="1394" y="2124"/>
                  </a:cubicBezTo>
                  <a:cubicBezTo>
                    <a:pt x="1448" y="2124"/>
                    <a:pt x="1506" y="2124"/>
                    <a:pt x="1542" y="2142"/>
                  </a:cubicBezTo>
                  <a:close/>
                  <a:moveTo>
                    <a:pt x="1240" y="2106"/>
                  </a:moveTo>
                  <a:cubicBezTo>
                    <a:pt x="1055" y="4341"/>
                    <a:pt x="884" y="6577"/>
                    <a:pt x="717" y="8809"/>
                  </a:cubicBezTo>
                  <a:cubicBezTo>
                    <a:pt x="641" y="8791"/>
                    <a:pt x="564" y="8791"/>
                    <a:pt x="492" y="8791"/>
                  </a:cubicBezTo>
                  <a:cubicBezTo>
                    <a:pt x="659" y="6537"/>
                    <a:pt x="848" y="4301"/>
                    <a:pt x="1015" y="2070"/>
                  </a:cubicBezTo>
                  <a:cubicBezTo>
                    <a:pt x="1092" y="2088"/>
                    <a:pt x="1168" y="2088"/>
                    <a:pt x="1240" y="2106"/>
                  </a:cubicBezTo>
                  <a:close/>
                  <a:moveTo>
                    <a:pt x="172" y="8736"/>
                  </a:moveTo>
                  <a:cubicBezTo>
                    <a:pt x="361" y="6501"/>
                    <a:pt x="528" y="4265"/>
                    <a:pt x="699" y="2029"/>
                  </a:cubicBezTo>
                  <a:cubicBezTo>
                    <a:pt x="753" y="2047"/>
                    <a:pt x="812" y="2047"/>
                    <a:pt x="866" y="2070"/>
                  </a:cubicBezTo>
                  <a:cubicBezTo>
                    <a:pt x="699" y="4283"/>
                    <a:pt x="528" y="6519"/>
                    <a:pt x="339" y="8754"/>
                  </a:cubicBezTo>
                  <a:cubicBezTo>
                    <a:pt x="285" y="8754"/>
                    <a:pt x="226" y="8736"/>
                    <a:pt x="172" y="8736"/>
                  </a:cubicBezTo>
                  <a:close/>
                  <a:moveTo>
                    <a:pt x="154" y="9034"/>
                  </a:moveTo>
                  <a:cubicBezTo>
                    <a:pt x="154" y="8998"/>
                    <a:pt x="172" y="8944"/>
                    <a:pt x="172" y="8885"/>
                  </a:cubicBezTo>
                  <a:cubicBezTo>
                    <a:pt x="451" y="8921"/>
                    <a:pt x="735" y="8962"/>
                    <a:pt x="1015" y="8998"/>
                  </a:cubicBezTo>
                  <a:lnTo>
                    <a:pt x="1015" y="9147"/>
                  </a:lnTo>
                  <a:cubicBezTo>
                    <a:pt x="717" y="9111"/>
                    <a:pt x="433" y="9075"/>
                    <a:pt x="154" y="9034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3"/>
            <p:cNvSpPr/>
            <p:nvPr/>
          </p:nvSpPr>
          <p:spPr>
            <a:xfrm rot="-1142674">
              <a:off x="8001219" y="867771"/>
              <a:ext cx="14640" cy="48004"/>
            </a:xfrm>
            <a:custGeom>
              <a:avLst/>
              <a:gdLst/>
              <a:ahLst/>
              <a:cxnLst/>
              <a:rect l="l" t="t" r="r" b="b"/>
              <a:pathLst>
                <a:path w="190" h="623" extrusionOk="0">
                  <a:moveTo>
                    <a:pt x="190" y="0"/>
                  </a:moveTo>
                  <a:lnTo>
                    <a:pt x="55" y="41"/>
                  </a:lnTo>
                  <a:cubicBezTo>
                    <a:pt x="37" y="113"/>
                    <a:pt x="37" y="190"/>
                    <a:pt x="37" y="284"/>
                  </a:cubicBezTo>
                  <a:cubicBezTo>
                    <a:pt x="19" y="397"/>
                    <a:pt x="19" y="492"/>
                    <a:pt x="1" y="604"/>
                  </a:cubicBezTo>
                  <a:lnTo>
                    <a:pt x="149" y="622"/>
                  </a:lnTo>
                  <a:cubicBezTo>
                    <a:pt x="167" y="415"/>
                    <a:pt x="190" y="208"/>
                    <a:pt x="190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3"/>
            <p:cNvSpPr/>
            <p:nvPr/>
          </p:nvSpPr>
          <p:spPr>
            <a:xfrm rot="-1142674">
              <a:off x="8072266" y="829632"/>
              <a:ext cx="17491" cy="65032"/>
            </a:xfrm>
            <a:custGeom>
              <a:avLst/>
              <a:gdLst/>
              <a:ahLst/>
              <a:cxnLst/>
              <a:rect l="l" t="t" r="r" b="b"/>
              <a:pathLst>
                <a:path w="227" h="844" extrusionOk="0">
                  <a:moveTo>
                    <a:pt x="226" y="1"/>
                  </a:moveTo>
                  <a:lnTo>
                    <a:pt x="73" y="19"/>
                  </a:lnTo>
                  <a:cubicBezTo>
                    <a:pt x="55" y="303"/>
                    <a:pt x="19" y="564"/>
                    <a:pt x="1" y="825"/>
                  </a:cubicBezTo>
                  <a:lnTo>
                    <a:pt x="150" y="843"/>
                  </a:lnTo>
                  <a:cubicBezTo>
                    <a:pt x="150" y="753"/>
                    <a:pt x="168" y="659"/>
                    <a:pt x="168" y="564"/>
                  </a:cubicBezTo>
                  <a:cubicBezTo>
                    <a:pt x="186" y="375"/>
                    <a:pt x="208" y="190"/>
                    <a:pt x="226" y="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3"/>
            <p:cNvSpPr/>
            <p:nvPr/>
          </p:nvSpPr>
          <p:spPr>
            <a:xfrm rot="-1142674">
              <a:off x="8024034" y="855401"/>
              <a:ext cx="16104" cy="53551"/>
            </a:xfrm>
            <a:custGeom>
              <a:avLst/>
              <a:gdLst/>
              <a:ahLst/>
              <a:cxnLst/>
              <a:rect l="l" t="t" r="r" b="b"/>
              <a:pathLst>
                <a:path w="209" h="695" extrusionOk="0">
                  <a:moveTo>
                    <a:pt x="208" y="0"/>
                  </a:moveTo>
                  <a:lnTo>
                    <a:pt x="55" y="36"/>
                  </a:lnTo>
                  <a:cubicBezTo>
                    <a:pt x="37" y="244"/>
                    <a:pt x="19" y="469"/>
                    <a:pt x="1" y="676"/>
                  </a:cubicBezTo>
                  <a:lnTo>
                    <a:pt x="149" y="694"/>
                  </a:lnTo>
                  <a:cubicBezTo>
                    <a:pt x="167" y="451"/>
                    <a:pt x="185" y="226"/>
                    <a:pt x="208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3"/>
            <p:cNvSpPr/>
            <p:nvPr/>
          </p:nvSpPr>
          <p:spPr>
            <a:xfrm rot="-1142674">
              <a:off x="8050760" y="841537"/>
              <a:ext cx="16104" cy="59485"/>
            </a:xfrm>
            <a:custGeom>
              <a:avLst/>
              <a:gdLst/>
              <a:ahLst/>
              <a:cxnLst/>
              <a:rect l="l" t="t" r="r" b="b"/>
              <a:pathLst>
                <a:path w="209" h="772" extrusionOk="0">
                  <a:moveTo>
                    <a:pt x="208" y="1"/>
                  </a:moveTo>
                  <a:lnTo>
                    <a:pt x="59" y="23"/>
                  </a:lnTo>
                  <a:cubicBezTo>
                    <a:pt x="37" y="267"/>
                    <a:pt x="19" y="510"/>
                    <a:pt x="1" y="753"/>
                  </a:cubicBezTo>
                  <a:lnTo>
                    <a:pt x="150" y="771"/>
                  </a:lnTo>
                  <a:cubicBezTo>
                    <a:pt x="172" y="510"/>
                    <a:pt x="190" y="249"/>
                    <a:pt x="208" y="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3"/>
            <p:cNvSpPr/>
            <p:nvPr/>
          </p:nvSpPr>
          <p:spPr>
            <a:xfrm rot="-1142674">
              <a:off x="8235626" y="730441"/>
              <a:ext cx="47618" cy="86915"/>
            </a:xfrm>
            <a:custGeom>
              <a:avLst/>
              <a:gdLst/>
              <a:ahLst/>
              <a:cxnLst/>
              <a:rect l="l" t="t" r="r" b="b"/>
              <a:pathLst>
                <a:path w="618" h="1128" extrusionOk="0">
                  <a:moveTo>
                    <a:pt x="618" y="1"/>
                  </a:moveTo>
                  <a:lnTo>
                    <a:pt x="298" y="55"/>
                  </a:lnTo>
                  <a:cubicBezTo>
                    <a:pt x="244" y="298"/>
                    <a:pt x="167" y="546"/>
                    <a:pt x="113" y="790"/>
                  </a:cubicBezTo>
                  <a:cubicBezTo>
                    <a:pt x="95" y="902"/>
                    <a:pt x="0" y="1128"/>
                    <a:pt x="167" y="1128"/>
                  </a:cubicBezTo>
                  <a:cubicBezTo>
                    <a:pt x="320" y="1128"/>
                    <a:pt x="356" y="997"/>
                    <a:pt x="375" y="884"/>
                  </a:cubicBezTo>
                  <a:cubicBezTo>
                    <a:pt x="469" y="582"/>
                    <a:pt x="546" y="280"/>
                    <a:pt x="618" y="1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3"/>
            <p:cNvSpPr/>
            <p:nvPr/>
          </p:nvSpPr>
          <p:spPr>
            <a:xfrm rot="-1142674">
              <a:off x="8111089" y="765400"/>
              <a:ext cx="142162" cy="105639"/>
            </a:xfrm>
            <a:custGeom>
              <a:avLst/>
              <a:gdLst/>
              <a:ahLst/>
              <a:cxnLst/>
              <a:rect l="l" t="t" r="r" b="b"/>
              <a:pathLst>
                <a:path w="1845" h="1371" extrusionOk="0">
                  <a:moveTo>
                    <a:pt x="1844" y="0"/>
                  </a:moveTo>
                  <a:lnTo>
                    <a:pt x="226" y="280"/>
                  </a:lnTo>
                  <a:cubicBezTo>
                    <a:pt x="172" y="469"/>
                    <a:pt x="113" y="677"/>
                    <a:pt x="41" y="861"/>
                  </a:cubicBezTo>
                  <a:cubicBezTo>
                    <a:pt x="0" y="1033"/>
                    <a:pt x="41" y="1105"/>
                    <a:pt x="208" y="1163"/>
                  </a:cubicBezTo>
                  <a:cubicBezTo>
                    <a:pt x="415" y="1217"/>
                    <a:pt x="622" y="1276"/>
                    <a:pt x="830" y="1330"/>
                  </a:cubicBezTo>
                  <a:lnTo>
                    <a:pt x="1465" y="1371"/>
                  </a:lnTo>
                  <a:cubicBezTo>
                    <a:pt x="1578" y="902"/>
                    <a:pt x="1709" y="451"/>
                    <a:pt x="1844" y="0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3"/>
            <p:cNvSpPr/>
            <p:nvPr/>
          </p:nvSpPr>
          <p:spPr>
            <a:xfrm rot="-1142674">
              <a:off x="7870214" y="856600"/>
              <a:ext cx="623509" cy="716280"/>
            </a:xfrm>
            <a:custGeom>
              <a:avLst/>
              <a:gdLst/>
              <a:ahLst/>
              <a:cxnLst/>
              <a:rect l="l" t="t" r="r" b="b"/>
              <a:pathLst>
                <a:path w="8092" h="9296" extrusionOk="0">
                  <a:moveTo>
                    <a:pt x="8092" y="1"/>
                  </a:moveTo>
                  <a:lnTo>
                    <a:pt x="0" y="132"/>
                  </a:lnTo>
                  <a:lnTo>
                    <a:pt x="1276" y="8678"/>
                  </a:lnTo>
                  <a:lnTo>
                    <a:pt x="1276" y="8678"/>
                  </a:lnTo>
                  <a:cubicBezTo>
                    <a:pt x="1352" y="8994"/>
                    <a:pt x="2646" y="9296"/>
                    <a:pt x="4188" y="9296"/>
                  </a:cubicBezTo>
                  <a:cubicBezTo>
                    <a:pt x="5766" y="9296"/>
                    <a:pt x="7005" y="8994"/>
                    <a:pt x="7059" y="8678"/>
                  </a:cubicBezTo>
                  <a:lnTo>
                    <a:pt x="7059" y="8678"/>
                  </a:ln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3"/>
            <p:cNvSpPr/>
            <p:nvPr/>
          </p:nvSpPr>
          <p:spPr>
            <a:xfrm rot="-1142674">
              <a:off x="7892645" y="962025"/>
              <a:ext cx="594999" cy="544299"/>
            </a:xfrm>
            <a:custGeom>
              <a:avLst/>
              <a:gdLst/>
              <a:ahLst/>
              <a:cxnLst/>
              <a:rect l="l" t="t" r="r" b="b"/>
              <a:pathLst>
                <a:path w="7722" h="7064" extrusionOk="0">
                  <a:moveTo>
                    <a:pt x="960" y="6500"/>
                  </a:moveTo>
                  <a:cubicBezTo>
                    <a:pt x="1524" y="6591"/>
                    <a:pt x="4152" y="7064"/>
                    <a:pt x="6951" y="6442"/>
                  </a:cubicBezTo>
                  <a:lnTo>
                    <a:pt x="7704" y="167"/>
                  </a:lnTo>
                  <a:lnTo>
                    <a:pt x="7722" y="0"/>
                  </a:lnTo>
                  <a:cubicBezTo>
                    <a:pt x="7722" y="0"/>
                    <a:pt x="5355" y="807"/>
                    <a:pt x="0" y="13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3"/>
            <p:cNvSpPr/>
            <p:nvPr/>
          </p:nvSpPr>
          <p:spPr>
            <a:xfrm rot="-1142674">
              <a:off x="7900982" y="1009151"/>
              <a:ext cx="581900" cy="456151"/>
            </a:xfrm>
            <a:custGeom>
              <a:avLst/>
              <a:gdLst/>
              <a:ahLst/>
              <a:cxnLst/>
              <a:rect l="l" t="t" r="r" b="b"/>
              <a:pathLst>
                <a:path w="7552" h="5920" extrusionOk="0">
                  <a:moveTo>
                    <a:pt x="790" y="5451"/>
                  </a:moveTo>
                  <a:cubicBezTo>
                    <a:pt x="1353" y="5545"/>
                    <a:pt x="4134" y="5919"/>
                    <a:pt x="6916" y="5392"/>
                  </a:cubicBezTo>
                  <a:lnTo>
                    <a:pt x="7551" y="1"/>
                  </a:lnTo>
                  <a:cubicBezTo>
                    <a:pt x="7420" y="41"/>
                    <a:pt x="5090" y="677"/>
                    <a:pt x="1" y="114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3"/>
            <p:cNvSpPr/>
            <p:nvPr/>
          </p:nvSpPr>
          <p:spPr>
            <a:xfrm rot="-1142674">
              <a:off x="8031861" y="1265865"/>
              <a:ext cx="59485" cy="88225"/>
            </a:xfrm>
            <a:custGeom>
              <a:avLst/>
              <a:gdLst/>
              <a:ahLst/>
              <a:cxnLst/>
              <a:rect l="l" t="t" r="r" b="b"/>
              <a:pathLst>
                <a:path w="772" h="1145" extrusionOk="0">
                  <a:moveTo>
                    <a:pt x="772" y="582"/>
                  </a:moveTo>
                  <a:cubicBezTo>
                    <a:pt x="772" y="902"/>
                    <a:pt x="605" y="1145"/>
                    <a:pt x="397" y="1145"/>
                  </a:cubicBezTo>
                  <a:cubicBezTo>
                    <a:pt x="172" y="1145"/>
                    <a:pt x="1" y="902"/>
                    <a:pt x="1" y="582"/>
                  </a:cubicBezTo>
                  <a:cubicBezTo>
                    <a:pt x="1" y="261"/>
                    <a:pt x="172" y="0"/>
                    <a:pt x="397" y="0"/>
                  </a:cubicBezTo>
                  <a:cubicBezTo>
                    <a:pt x="605" y="0"/>
                    <a:pt x="772" y="261"/>
                    <a:pt x="772" y="582"/>
                  </a:cubicBezTo>
                  <a:close/>
                </a:path>
              </a:pathLst>
            </a:custGeom>
            <a:solidFill>
              <a:srgbClr val="D1A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3"/>
            <p:cNvSpPr/>
            <p:nvPr/>
          </p:nvSpPr>
          <p:spPr>
            <a:xfrm rot="-1142674">
              <a:off x="8381568" y="1275049"/>
              <a:ext cx="32054" cy="33364"/>
            </a:xfrm>
            <a:custGeom>
              <a:avLst/>
              <a:gdLst/>
              <a:ahLst/>
              <a:cxnLst/>
              <a:rect l="l" t="t" r="r" b="b"/>
              <a:pathLst>
                <a:path w="416" h="433" extrusionOk="0">
                  <a:moveTo>
                    <a:pt x="415" y="208"/>
                  </a:moveTo>
                  <a:cubicBezTo>
                    <a:pt x="415" y="320"/>
                    <a:pt x="339" y="433"/>
                    <a:pt x="226" y="433"/>
                  </a:cubicBezTo>
                  <a:cubicBezTo>
                    <a:pt x="113" y="433"/>
                    <a:pt x="1" y="338"/>
                    <a:pt x="1" y="226"/>
                  </a:cubicBezTo>
                  <a:cubicBezTo>
                    <a:pt x="1" y="113"/>
                    <a:pt x="95" y="23"/>
                    <a:pt x="208" y="23"/>
                  </a:cubicBezTo>
                  <a:cubicBezTo>
                    <a:pt x="321" y="0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3"/>
            <p:cNvSpPr/>
            <p:nvPr/>
          </p:nvSpPr>
          <p:spPr>
            <a:xfrm rot="-1142674">
              <a:off x="8206329" y="1087209"/>
              <a:ext cx="33441" cy="32054"/>
            </a:xfrm>
            <a:custGeom>
              <a:avLst/>
              <a:gdLst/>
              <a:ahLst/>
              <a:cxnLst/>
              <a:rect l="l" t="t" r="r" b="b"/>
              <a:pathLst>
                <a:path w="434" h="416" extrusionOk="0">
                  <a:moveTo>
                    <a:pt x="415" y="208"/>
                  </a:moveTo>
                  <a:cubicBezTo>
                    <a:pt x="433" y="321"/>
                    <a:pt x="338" y="415"/>
                    <a:pt x="226" y="415"/>
                  </a:cubicBezTo>
                  <a:cubicBezTo>
                    <a:pt x="113" y="415"/>
                    <a:pt x="18" y="339"/>
                    <a:pt x="0" y="208"/>
                  </a:cubicBezTo>
                  <a:cubicBezTo>
                    <a:pt x="0" y="95"/>
                    <a:pt x="95" y="0"/>
                    <a:pt x="208" y="0"/>
                  </a:cubicBezTo>
                  <a:cubicBezTo>
                    <a:pt x="320" y="0"/>
                    <a:pt x="415" y="77"/>
                    <a:pt x="415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3"/>
            <p:cNvSpPr/>
            <p:nvPr/>
          </p:nvSpPr>
          <p:spPr>
            <a:xfrm rot="-1142674">
              <a:off x="8175850" y="1193977"/>
              <a:ext cx="16027" cy="17491"/>
            </a:xfrm>
            <a:custGeom>
              <a:avLst/>
              <a:gdLst/>
              <a:ahLst/>
              <a:cxnLst/>
              <a:rect l="l" t="t" r="r" b="b"/>
              <a:pathLst>
                <a:path w="208" h="227" extrusionOk="0">
                  <a:moveTo>
                    <a:pt x="208" y="114"/>
                  </a:moveTo>
                  <a:cubicBezTo>
                    <a:pt x="208" y="168"/>
                    <a:pt x="154" y="204"/>
                    <a:pt x="95" y="204"/>
                  </a:cubicBezTo>
                  <a:cubicBezTo>
                    <a:pt x="41" y="226"/>
                    <a:pt x="1" y="168"/>
                    <a:pt x="1" y="114"/>
                  </a:cubicBezTo>
                  <a:cubicBezTo>
                    <a:pt x="1" y="55"/>
                    <a:pt x="41" y="19"/>
                    <a:pt x="95" y="19"/>
                  </a:cubicBezTo>
                  <a:cubicBezTo>
                    <a:pt x="154" y="1"/>
                    <a:pt x="208" y="55"/>
                    <a:pt x="208" y="1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3"/>
            <p:cNvSpPr/>
            <p:nvPr/>
          </p:nvSpPr>
          <p:spPr>
            <a:xfrm rot="-1142674">
              <a:off x="8348587" y="977643"/>
              <a:ext cx="20188" cy="21575"/>
            </a:xfrm>
            <a:custGeom>
              <a:avLst/>
              <a:gdLst/>
              <a:ahLst/>
              <a:cxnLst/>
              <a:rect l="l" t="t" r="r" b="b"/>
              <a:pathLst>
                <a:path w="262" h="280" extrusionOk="0">
                  <a:moveTo>
                    <a:pt x="262" y="131"/>
                  </a:moveTo>
                  <a:cubicBezTo>
                    <a:pt x="262" y="203"/>
                    <a:pt x="208" y="280"/>
                    <a:pt x="131" y="280"/>
                  </a:cubicBezTo>
                  <a:cubicBezTo>
                    <a:pt x="59" y="280"/>
                    <a:pt x="0" y="226"/>
                    <a:pt x="0" y="149"/>
                  </a:cubicBezTo>
                  <a:cubicBezTo>
                    <a:pt x="0" y="72"/>
                    <a:pt x="59" y="18"/>
                    <a:pt x="131" y="18"/>
                  </a:cubicBezTo>
                  <a:cubicBezTo>
                    <a:pt x="208" y="0"/>
                    <a:pt x="262" y="72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3"/>
            <p:cNvSpPr/>
            <p:nvPr/>
          </p:nvSpPr>
          <p:spPr>
            <a:xfrm rot="-1142674">
              <a:off x="8303978" y="1200100"/>
              <a:ext cx="26121" cy="26121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20" y="131"/>
                  </a:moveTo>
                  <a:cubicBezTo>
                    <a:pt x="338" y="208"/>
                    <a:pt x="298" y="303"/>
                    <a:pt x="226" y="321"/>
                  </a:cubicBezTo>
                  <a:cubicBezTo>
                    <a:pt x="131" y="339"/>
                    <a:pt x="54" y="303"/>
                    <a:pt x="36" y="208"/>
                  </a:cubicBezTo>
                  <a:cubicBezTo>
                    <a:pt x="0" y="131"/>
                    <a:pt x="54" y="59"/>
                    <a:pt x="131" y="19"/>
                  </a:cubicBezTo>
                  <a:cubicBezTo>
                    <a:pt x="208" y="1"/>
                    <a:pt x="298" y="59"/>
                    <a:pt x="320" y="13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3"/>
            <p:cNvSpPr/>
            <p:nvPr/>
          </p:nvSpPr>
          <p:spPr>
            <a:xfrm rot="-1142674">
              <a:off x="8011320" y="1097579"/>
              <a:ext cx="26121" cy="26121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21" y="131"/>
                  </a:moveTo>
                  <a:cubicBezTo>
                    <a:pt x="339" y="208"/>
                    <a:pt x="298" y="284"/>
                    <a:pt x="226" y="320"/>
                  </a:cubicBezTo>
                  <a:cubicBezTo>
                    <a:pt x="131" y="338"/>
                    <a:pt x="55" y="302"/>
                    <a:pt x="37" y="208"/>
                  </a:cubicBezTo>
                  <a:cubicBezTo>
                    <a:pt x="1" y="131"/>
                    <a:pt x="55" y="36"/>
                    <a:pt x="131" y="18"/>
                  </a:cubicBezTo>
                  <a:cubicBezTo>
                    <a:pt x="208" y="0"/>
                    <a:pt x="298" y="36"/>
                    <a:pt x="321" y="13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3"/>
            <p:cNvSpPr/>
            <p:nvPr/>
          </p:nvSpPr>
          <p:spPr>
            <a:xfrm rot="-1142674">
              <a:off x="8102048" y="1113251"/>
              <a:ext cx="38989" cy="39374"/>
            </a:xfrm>
            <a:custGeom>
              <a:avLst/>
              <a:gdLst/>
              <a:ahLst/>
              <a:cxnLst/>
              <a:rect l="l" t="t" r="r" b="b"/>
              <a:pathLst>
                <a:path w="506" h="511" extrusionOk="0">
                  <a:moveTo>
                    <a:pt x="506" y="249"/>
                  </a:moveTo>
                  <a:cubicBezTo>
                    <a:pt x="506" y="397"/>
                    <a:pt x="393" y="510"/>
                    <a:pt x="262" y="510"/>
                  </a:cubicBezTo>
                  <a:cubicBezTo>
                    <a:pt x="114" y="510"/>
                    <a:pt x="1" y="415"/>
                    <a:pt x="1" y="267"/>
                  </a:cubicBezTo>
                  <a:cubicBezTo>
                    <a:pt x="1" y="136"/>
                    <a:pt x="96" y="23"/>
                    <a:pt x="244" y="23"/>
                  </a:cubicBezTo>
                  <a:cubicBezTo>
                    <a:pt x="375" y="1"/>
                    <a:pt x="488" y="113"/>
                    <a:pt x="506" y="249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3"/>
            <p:cNvSpPr/>
            <p:nvPr/>
          </p:nvSpPr>
          <p:spPr>
            <a:xfrm rot="-1142674">
              <a:off x="8235490" y="1256480"/>
              <a:ext cx="85528" cy="128601"/>
            </a:xfrm>
            <a:custGeom>
              <a:avLst/>
              <a:gdLst/>
              <a:ahLst/>
              <a:cxnLst/>
              <a:rect l="l" t="t" r="r" b="b"/>
              <a:pathLst>
                <a:path w="1110" h="1669" extrusionOk="0">
                  <a:moveTo>
                    <a:pt x="564" y="1"/>
                  </a:moveTo>
                  <a:cubicBezTo>
                    <a:pt x="582" y="542"/>
                    <a:pt x="772" y="790"/>
                    <a:pt x="1110" y="826"/>
                  </a:cubicBezTo>
                  <a:cubicBezTo>
                    <a:pt x="754" y="862"/>
                    <a:pt x="564" y="1105"/>
                    <a:pt x="528" y="1669"/>
                  </a:cubicBezTo>
                  <a:cubicBezTo>
                    <a:pt x="510" y="1128"/>
                    <a:pt x="357" y="844"/>
                    <a:pt x="1" y="808"/>
                  </a:cubicBezTo>
                  <a:cubicBezTo>
                    <a:pt x="339" y="767"/>
                    <a:pt x="546" y="542"/>
                    <a:pt x="5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3"/>
            <p:cNvSpPr/>
            <p:nvPr/>
          </p:nvSpPr>
          <p:spPr>
            <a:xfrm rot="-1142674">
              <a:off x="8292304" y="1031165"/>
              <a:ext cx="110185" cy="150483"/>
            </a:xfrm>
            <a:custGeom>
              <a:avLst/>
              <a:gdLst/>
              <a:ahLst/>
              <a:cxnLst/>
              <a:rect l="l" t="t" r="r" b="b"/>
              <a:pathLst>
                <a:path w="1430" h="1953" extrusionOk="0">
                  <a:moveTo>
                    <a:pt x="848" y="1"/>
                  </a:moveTo>
                  <a:cubicBezTo>
                    <a:pt x="789" y="654"/>
                    <a:pt x="997" y="956"/>
                    <a:pt x="1430" y="1069"/>
                  </a:cubicBezTo>
                  <a:cubicBezTo>
                    <a:pt x="979" y="1051"/>
                    <a:pt x="695" y="1312"/>
                    <a:pt x="582" y="1952"/>
                  </a:cubicBezTo>
                  <a:cubicBezTo>
                    <a:pt x="641" y="1312"/>
                    <a:pt x="469" y="956"/>
                    <a:pt x="1" y="880"/>
                  </a:cubicBezTo>
                  <a:cubicBezTo>
                    <a:pt x="451" y="880"/>
                    <a:pt x="735" y="636"/>
                    <a:pt x="848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3"/>
            <p:cNvSpPr/>
            <p:nvPr/>
          </p:nvSpPr>
          <p:spPr>
            <a:xfrm rot="-1142674">
              <a:off x="7948199" y="1118950"/>
              <a:ext cx="266139" cy="490824"/>
            </a:xfrm>
            <a:custGeom>
              <a:avLst/>
              <a:gdLst/>
              <a:ahLst/>
              <a:cxnLst/>
              <a:rect l="l" t="t" r="r" b="b"/>
              <a:pathLst>
                <a:path w="3454" h="6370" extrusionOk="0">
                  <a:moveTo>
                    <a:pt x="1" y="262"/>
                  </a:moveTo>
                  <a:lnTo>
                    <a:pt x="826" y="5806"/>
                  </a:lnTo>
                  <a:lnTo>
                    <a:pt x="826" y="5806"/>
                  </a:lnTo>
                  <a:cubicBezTo>
                    <a:pt x="880" y="6032"/>
                    <a:pt x="1579" y="6257"/>
                    <a:pt x="2570" y="6370"/>
                  </a:cubicBezTo>
                  <a:cubicBezTo>
                    <a:pt x="2629" y="6235"/>
                    <a:pt x="2683" y="6104"/>
                    <a:pt x="2742" y="5973"/>
                  </a:cubicBezTo>
                  <a:cubicBezTo>
                    <a:pt x="3210" y="4769"/>
                    <a:pt x="3454" y="3552"/>
                    <a:pt x="3156" y="2313"/>
                  </a:cubicBezTo>
                  <a:cubicBezTo>
                    <a:pt x="2796" y="807"/>
                    <a:pt x="1407" y="0"/>
                    <a:pt x="1" y="26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3"/>
            <p:cNvSpPr/>
            <p:nvPr/>
          </p:nvSpPr>
          <p:spPr>
            <a:xfrm rot="-1142674">
              <a:off x="8110908" y="863095"/>
              <a:ext cx="201184" cy="23039"/>
            </a:xfrm>
            <a:custGeom>
              <a:avLst/>
              <a:gdLst/>
              <a:ahLst/>
              <a:cxnLst/>
              <a:rect l="l" t="t" r="r" b="b"/>
              <a:pathLst>
                <a:path w="2611" h="299" extrusionOk="0">
                  <a:moveTo>
                    <a:pt x="1561" y="1"/>
                  </a:moveTo>
                  <a:cubicBezTo>
                    <a:pt x="1484" y="1"/>
                    <a:pt x="1407" y="19"/>
                    <a:pt x="1317" y="19"/>
                  </a:cubicBezTo>
                  <a:lnTo>
                    <a:pt x="1069" y="19"/>
                  </a:lnTo>
                  <a:cubicBezTo>
                    <a:pt x="997" y="37"/>
                    <a:pt x="921" y="37"/>
                    <a:pt x="844" y="37"/>
                  </a:cubicBezTo>
                  <a:cubicBezTo>
                    <a:pt x="772" y="55"/>
                    <a:pt x="695" y="55"/>
                    <a:pt x="618" y="73"/>
                  </a:cubicBezTo>
                  <a:cubicBezTo>
                    <a:pt x="546" y="73"/>
                    <a:pt x="488" y="73"/>
                    <a:pt x="416" y="91"/>
                  </a:cubicBezTo>
                  <a:cubicBezTo>
                    <a:pt x="357" y="91"/>
                    <a:pt x="303" y="113"/>
                    <a:pt x="244" y="113"/>
                  </a:cubicBezTo>
                  <a:cubicBezTo>
                    <a:pt x="208" y="131"/>
                    <a:pt x="150" y="131"/>
                    <a:pt x="114" y="149"/>
                  </a:cubicBezTo>
                  <a:cubicBezTo>
                    <a:pt x="78" y="149"/>
                    <a:pt x="55" y="149"/>
                    <a:pt x="37" y="167"/>
                  </a:cubicBezTo>
                  <a:lnTo>
                    <a:pt x="1" y="167"/>
                  </a:lnTo>
                  <a:cubicBezTo>
                    <a:pt x="1" y="167"/>
                    <a:pt x="19" y="167"/>
                    <a:pt x="37" y="186"/>
                  </a:cubicBezTo>
                  <a:cubicBezTo>
                    <a:pt x="55" y="186"/>
                    <a:pt x="78" y="186"/>
                    <a:pt x="114" y="204"/>
                  </a:cubicBezTo>
                  <a:cubicBezTo>
                    <a:pt x="190" y="204"/>
                    <a:pt x="303" y="226"/>
                    <a:pt x="416" y="244"/>
                  </a:cubicBezTo>
                  <a:cubicBezTo>
                    <a:pt x="546" y="262"/>
                    <a:pt x="695" y="280"/>
                    <a:pt x="844" y="280"/>
                  </a:cubicBezTo>
                  <a:cubicBezTo>
                    <a:pt x="884" y="280"/>
                    <a:pt x="921" y="298"/>
                    <a:pt x="957" y="298"/>
                  </a:cubicBezTo>
                  <a:lnTo>
                    <a:pt x="1092" y="298"/>
                  </a:lnTo>
                  <a:cubicBezTo>
                    <a:pt x="1164" y="298"/>
                    <a:pt x="1259" y="298"/>
                    <a:pt x="1335" y="280"/>
                  </a:cubicBezTo>
                  <a:cubicBezTo>
                    <a:pt x="1430" y="280"/>
                    <a:pt x="1502" y="280"/>
                    <a:pt x="1579" y="262"/>
                  </a:cubicBezTo>
                  <a:cubicBezTo>
                    <a:pt x="1673" y="262"/>
                    <a:pt x="1745" y="262"/>
                    <a:pt x="1822" y="244"/>
                  </a:cubicBezTo>
                  <a:cubicBezTo>
                    <a:pt x="1899" y="226"/>
                    <a:pt x="1971" y="226"/>
                    <a:pt x="2047" y="204"/>
                  </a:cubicBezTo>
                  <a:cubicBezTo>
                    <a:pt x="2124" y="186"/>
                    <a:pt x="2178" y="167"/>
                    <a:pt x="2255" y="149"/>
                  </a:cubicBezTo>
                  <a:cubicBezTo>
                    <a:pt x="2273" y="149"/>
                    <a:pt x="2309" y="131"/>
                    <a:pt x="2331" y="131"/>
                  </a:cubicBezTo>
                  <a:cubicBezTo>
                    <a:pt x="2367" y="131"/>
                    <a:pt x="2386" y="113"/>
                    <a:pt x="2404" y="113"/>
                  </a:cubicBezTo>
                  <a:cubicBezTo>
                    <a:pt x="2462" y="91"/>
                    <a:pt x="2498" y="73"/>
                    <a:pt x="2534" y="55"/>
                  </a:cubicBezTo>
                  <a:cubicBezTo>
                    <a:pt x="2575" y="37"/>
                    <a:pt x="2593" y="37"/>
                    <a:pt x="2611" y="19"/>
                  </a:cubicBezTo>
                  <a:cubicBezTo>
                    <a:pt x="2593" y="19"/>
                    <a:pt x="2575" y="1"/>
                    <a:pt x="2534" y="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3"/>
            <p:cNvSpPr/>
            <p:nvPr/>
          </p:nvSpPr>
          <p:spPr>
            <a:xfrm rot="-1142674">
              <a:off x="7502489" y="1131188"/>
              <a:ext cx="697556" cy="660031"/>
            </a:xfrm>
            <a:custGeom>
              <a:avLst/>
              <a:gdLst/>
              <a:ahLst/>
              <a:cxnLst/>
              <a:rect l="l" t="t" r="r" b="b"/>
              <a:pathLst>
                <a:path w="9053" h="8566" extrusionOk="0">
                  <a:moveTo>
                    <a:pt x="208" y="4734"/>
                  </a:moveTo>
                  <a:cubicBezTo>
                    <a:pt x="95" y="4247"/>
                    <a:pt x="1" y="3796"/>
                    <a:pt x="19" y="3328"/>
                  </a:cubicBezTo>
                  <a:cubicBezTo>
                    <a:pt x="77" y="1935"/>
                    <a:pt x="1299" y="830"/>
                    <a:pt x="3007" y="1015"/>
                  </a:cubicBezTo>
                  <a:cubicBezTo>
                    <a:pt x="3643" y="1092"/>
                    <a:pt x="4229" y="997"/>
                    <a:pt x="4810" y="736"/>
                  </a:cubicBezTo>
                  <a:cubicBezTo>
                    <a:pt x="6460" y="1"/>
                    <a:pt x="8340" y="736"/>
                    <a:pt x="8755" y="2408"/>
                  </a:cubicBezTo>
                  <a:cubicBezTo>
                    <a:pt x="9052" y="3553"/>
                    <a:pt x="8809" y="4662"/>
                    <a:pt x="8340" y="5766"/>
                  </a:cubicBezTo>
                  <a:cubicBezTo>
                    <a:pt x="8173" y="6163"/>
                    <a:pt x="7984" y="6537"/>
                    <a:pt x="7758" y="6875"/>
                  </a:cubicBezTo>
                  <a:cubicBezTo>
                    <a:pt x="7290" y="7610"/>
                    <a:pt x="6668" y="7984"/>
                    <a:pt x="5897" y="8043"/>
                  </a:cubicBezTo>
                  <a:cubicBezTo>
                    <a:pt x="5392" y="8079"/>
                    <a:pt x="4882" y="8155"/>
                    <a:pt x="4396" y="8322"/>
                  </a:cubicBezTo>
                  <a:cubicBezTo>
                    <a:pt x="3625" y="8565"/>
                    <a:pt x="2931" y="8399"/>
                    <a:pt x="2291" y="7795"/>
                  </a:cubicBezTo>
                  <a:cubicBezTo>
                    <a:pt x="1484" y="7082"/>
                    <a:pt x="826" y="6217"/>
                    <a:pt x="375" y="5167"/>
                  </a:cubicBezTo>
                  <a:cubicBezTo>
                    <a:pt x="321" y="5018"/>
                    <a:pt x="262" y="4865"/>
                    <a:pt x="208" y="4734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3"/>
            <p:cNvSpPr/>
            <p:nvPr/>
          </p:nvSpPr>
          <p:spPr>
            <a:xfrm rot="-1142674">
              <a:off x="7596328" y="1084533"/>
              <a:ext cx="112959" cy="170902"/>
            </a:xfrm>
            <a:custGeom>
              <a:avLst/>
              <a:gdLst/>
              <a:ahLst/>
              <a:cxnLst/>
              <a:rect l="l" t="t" r="r" b="b"/>
              <a:pathLst>
                <a:path w="1466" h="2218" extrusionOk="0">
                  <a:moveTo>
                    <a:pt x="1353" y="1353"/>
                  </a:moveTo>
                  <a:cubicBezTo>
                    <a:pt x="1299" y="1127"/>
                    <a:pt x="1299" y="902"/>
                    <a:pt x="1276" y="676"/>
                  </a:cubicBezTo>
                  <a:cubicBezTo>
                    <a:pt x="1240" y="397"/>
                    <a:pt x="1186" y="95"/>
                    <a:pt x="902" y="41"/>
                  </a:cubicBezTo>
                  <a:cubicBezTo>
                    <a:pt x="789" y="0"/>
                    <a:pt x="659" y="59"/>
                    <a:pt x="546" y="95"/>
                  </a:cubicBezTo>
                  <a:cubicBezTo>
                    <a:pt x="546" y="113"/>
                    <a:pt x="528" y="113"/>
                    <a:pt x="528" y="113"/>
                  </a:cubicBezTo>
                  <a:cubicBezTo>
                    <a:pt x="303" y="208"/>
                    <a:pt x="1" y="302"/>
                    <a:pt x="172" y="582"/>
                  </a:cubicBezTo>
                  <a:cubicBezTo>
                    <a:pt x="339" y="884"/>
                    <a:pt x="510" y="1186"/>
                    <a:pt x="677" y="1483"/>
                  </a:cubicBezTo>
                  <a:cubicBezTo>
                    <a:pt x="771" y="1655"/>
                    <a:pt x="884" y="1821"/>
                    <a:pt x="848" y="2029"/>
                  </a:cubicBezTo>
                  <a:cubicBezTo>
                    <a:pt x="884" y="2105"/>
                    <a:pt x="884" y="2218"/>
                    <a:pt x="997" y="2218"/>
                  </a:cubicBezTo>
                  <a:cubicBezTo>
                    <a:pt x="1091" y="2218"/>
                    <a:pt x="1127" y="2141"/>
                    <a:pt x="1164" y="2087"/>
                  </a:cubicBezTo>
                  <a:cubicBezTo>
                    <a:pt x="1204" y="2029"/>
                    <a:pt x="1240" y="1975"/>
                    <a:pt x="1276" y="1934"/>
                  </a:cubicBezTo>
                  <a:lnTo>
                    <a:pt x="1276" y="1934"/>
                  </a:lnTo>
                  <a:cubicBezTo>
                    <a:pt x="1317" y="1862"/>
                    <a:pt x="1371" y="1785"/>
                    <a:pt x="1430" y="1731"/>
                  </a:cubicBezTo>
                  <a:cubicBezTo>
                    <a:pt x="1466" y="1673"/>
                    <a:pt x="1353" y="1429"/>
                    <a:pt x="1353" y="1353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3"/>
            <p:cNvSpPr/>
            <p:nvPr/>
          </p:nvSpPr>
          <p:spPr>
            <a:xfrm rot="-1142674">
              <a:off x="7479601" y="1082898"/>
              <a:ext cx="380793" cy="206732"/>
            </a:xfrm>
            <a:custGeom>
              <a:avLst/>
              <a:gdLst/>
              <a:ahLst/>
              <a:cxnLst/>
              <a:rect l="l" t="t" r="r" b="b"/>
              <a:pathLst>
                <a:path w="4942" h="2683" extrusionOk="0">
                  <a:moveTo>
                    <a:pt x="4923" y="37"/>
                  </a:moveTo>
                  <a:cubicBezTo>
                    <a:pt x="4883" y="1"/>
                    <a:pt x="4829" y="37"/>
                    <a:pt x="4788" y="55"/>
                  </a:cubicBezTo>
                  <a:cubicBezTo>
                    <a:pt x="4225" y="244"/>
                    <a:pt x="3756" y="600"/>
                    <a:pt x="3364" y="1033"/>
                  </a:cubicBezTo>
                  <a:cubicBezTo>
                    <a:pt x="3210" y="1200"/>
                    <a:pt x="3080" y="1407"/>
                    <a:pt x="2985" y="1615"/>
                  </a:cubicBezTo>
                  <a:cubicBezTo>
                    <a:pt x="2913" y="1781"/>
                    <a:pt x="2872" y="2029"/>
                    <a:pt x="2629" y="1876"/>
                  </a:cubicBezTo>
                  <a:cubicBezTo>
                    <a:pt x="2444" y="1745"/>
                    <a:pt x="2273" y="1538"/>
                    <a:pt x="2083" y="1407"/>
                  </a:cubicBezTo>
                  <a:cubicBezTo>
                    <a:pt x="1881" y="1240"/>
                    <a:pt x="1673" y="1105"/>
                    <a:pt x="1466" y="992"/>
                  </a:cubicBezTo>
                  <a:cubicBezTo>
                    <a:pt x="1240" y="862"/>
                    <a:pt x="1015" y="749"/>
                    <a:pt x="790" y="654"/>
                  </a:cubicBezTo>
                  <a:cubicBezTo>
                    <a:pt x="618" y="600"/>
                    <a:pt x="1" y="298"/>
                    <a:pt x="95" y="695"/>
                  </a:cubicBezTo>
                  <a:cubicBezTo>
                    <a:pt x="168" y="974"/>
                    <a:pt x="470" y="1240"/>
                    <a:pt x="659" y="1443"/>
                  </a:cubicBezTo>
                  <a:cubicBezTo>
                    <a:pt x="979" y="1840"/>
                    <a:pt x="1353" y="2214"/>
                    <a:pt x="1840" y="2385"/>
                  </a:cubicBezTo>
                  <a:cubicBezTo>
                    <a:pt x="2742" y="2683"/>
                    <a:pt x="3963" y="2214"/>
                    <a:pt x="4432" y="1407"/>
                  </a:cubicBezTo>
                  <a:cubicBezTo>
                    <a:pt x="4657" y="1033"/>
                    <a:pt x="4770" y="582"/>
                    <a:pt x="4901" y="168"/>
                  </a:cubicBezTo>
                  <a:cubicBezTo>
                    <a:pt x="4923" y="131"/>
                    <a:pt x="4941" y="55"/>
                    <a:pt x="4923" y="37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3"/>
            <p:cNvSpPr/>
            <p:nvPr/>
          </p:nvSpPr>
          <p:spPr>
            <a:xfrm rot="-1142674">
              <a:off x="7885231" y="1144880"/>
              <a:ext cx="105639" cy="47695"/>
            </a:xfrm>
            <a:custGeom>
              <a:avLst/>
              <a:gdLst/>
              <a:ahLst/>
              <a:cxnLst/>
              <a:rect l="l" t="t" r="r" b="b"/>
              <a:pathLst>
                <a:path w="1371" h="619" extrusionOk="0">
                  <a:moveTo>
                    <a:pt x="244" y="1"/>
                  </a:moveTo>
                  <a:cubicBezTo>
                    <a:pt x="226" y="1"/>
                    <a:pt x="203" y="1"/>
                    <a:pt x="185" y="19"/>
                  </a:cubicBezTo>
                  <a:lnTo>
                    <a:pt x="131" y="19"/>
                  </a:lnTo>
                  <a:cubicBezTo>
                    <a:pt x="113" y="37"/>
                    <a:pt x="73" y="37"/>
                    <a:pt x="55" y="55"/>
                  </a:cubicBezTo>
                  <a:cubicBezTo>
                    <a:pt x="19" y="55"/>
                    <a:pt x="1" y="77"/>
                    <a:pt x="1" y="77"/>
                  </a:cubicBezTo>
                  <a:cubicBezTo>
                    <a:pt x="1" y="77"/>
                    <a:pt x="19" y="95"/>
                    <a:pt x="55" y="95"/>
                  </a:cubicBezTo>
                  <a:cubicBezTo>
                    <a:pt x="73" y="113"/>
                    <a:pt x="91" y="113"/>
                    <a:pt x="91" y="113"/>
                  </a:cubicBezTo>
                  <a:cubicBezTo>
                    <a:pt x="113" y="113"/>
                    <a:pt x="131" y="131"/>
                    <a:pt x="131" y="131"/>
                  </a:cubicBezTo>
                  <a:cubicBezTo>
                    <a:pt x="149" y="131"/>
                    <a:pt x="167" y="131"/>
                    <a:pt x="185" y="149"/>
                  </a:cubicBezTo>
                  <a:cubicBezTo>
                    <a:pt x="185" y="149"/>
                    <a:pt x="203" y="149"/>
                    <a:pt x="226" y="167"/>
                  </a:cubicBezTo>
                  <a:cubicBezTo>
                    <a:pt x="262" y="167"/>
                    <a:pt x="280" y="190"/>
                    <a:pt x="316" y="208"/>
                  </a:cubicBezTo>
                  <a:cubicBezTo>
                    <a:pt x="357" y="208"/>
                    <a:pt x="393" y="226"/>
                    <a:pt x="429" y="244"/>
                  </a:cubicBezTo>
                  <a:cubicBezTo>
                    <a:pt x="451" y="262"/>
                    <a:pt x="469" y="262"/>
                    <a:pt x="487" y="280"/>
                  </a:cubicBezTo>
                  <a:cubicBezTo>
                    <a:pt x="505" y="280"/>
                    <a:pt x="524" y="303"/>
                    <a:pt x="542" y="303"/>
                  </a:cubicBezTo>
                  <a:cubicBezTo>
                    <a:pt x="600" y="321"/>
                    <a:pt x="636" y="339"/>
                    <a:pt x="677" y="357"/>
                  </a:cubicBezTo>
                  <a:cubicBezTo>
                    <a:pt x="713" y="375"/>
                    <a:pt x="749" y="393"/>
                    <a:pt x="789" y="415"/>
                  </a:cubicBezTo>
                  <a:cubicBezTo>
                    <a:pt x="826" y="433"/>
                    <a:pt x="880" y="451"/>
                    <a:pt x="920" y="469"/>
                  </a:cubicBezTo>
                  <a:cubicBezTo>
                    <a:pt x="956" y="487"/>
                    <a:pt x="992" y="505"/>
                    <a:pt x="1033" y="528"/>
                  </a:cubicBezTo>
                  <a:cubicBezTo>
                    <a:pt x="1069" y="528"/>
                    <a:pt x="1105" y="546"/>
                    <a:pt x="1146" y="564"/>
                  </a:cubicBezTo>
                  <a:cubicBezTo>
                    <a:pt x="1200" y="582"/>
                    <a:pt x="1258" y="600"/>
                    <a:pt x="1312" y="600"/>
                  </a:cubicBezTo>
                  <a:cubicBezTo>
                    <a:pt x="1353" y="618"/>
                    <a:pt x="1371" y="618"/>
                    <a:pt x="1371" y="618"/>
                  </a:cubicBezTo>
                  <a:cubicBezTo>
                    <a:pt x="1371" y="618"/>
                    <a:pt x="1371" y="600"/>
                    <a:pt x="1330" y="564"/>
                  </a:cubicBezTo>
                  <a:cubicBezTo>
                    <a:pt x="1312" y="528"/>
                    <a:pt x="1276" y="469"/>
                    <a:pt x="1218" y="433"/>
                  </a:cubicBezTo>
                  <a:cubicBezTo>
                    <a:pt x="1182" y="375"/>
                    <a:pt x="1105" y="321"/>
                    <a:pt x="1033" y="262"/>
                  </a:cubicBezTo>
                  <a:cubicBezTo>
                    <a:pt x="992" y="226"/>
                    <a:pt x="956" y="208"/>
                    <a:pt x="920" y="167"/>
                  </a:cubicBezTo>
                  <a:cubicBezTo>
                    <a:pt x="880" y="149"/>
                    <a:pt x="826" y="131"/>
                    <a:pt x="789" y="113"/>
                  </a:cubicBezTo>
                  <a:cubicBezTo>
                    <a:pt x="749" y="95"/>
                    <a:pt x="695" y="77"/>
                    <a:pt x="654" y="55"/>
                  </a:cubicBezTo>
                  <a:cubicBezTo>
                    <a:pt x="600" y="37"/>
                    <a:pt x="542" y="19"/>
                    <a:pt x="505" y="19"/>
                  </a:cubicBezTo>
                  <a:cubicBezTo>
                    <a:pt x="451" y="1"/>
                    <a:pt x="41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3"/>
            <p:cNvSpPr/>
            <p:nvPr/>
          </p:nvSpPr>
          <p:spPr>
            <a:xfrm rot="-1142674">
              <a:off x="8047043" y="1187058"/>
              <a:ext cx="23347" cy="37602"/>
            </a:xfrm>
            <a:custGeom>
              <a:avLst/>
              <a:gdLst/>
              <a:ahLst/>
              <a:cxnLst/>
              <a:rect l="l" t="t" r="r" b="b"/>
              <a:pathLst>
                <a:path w="303" h="488" extrusionOk="0">
                  <a:moveTo>
                    <a:pt x="19" y="1"/>
                  </a:moveTo>
                  <a:cubicBezTo>
                    <a:pt x="1" y="19"/>
                    <a:pt x="1" y="19"/>
                    <a:pt x="1" y="37"/>
                  </a:cubicBezTo>
                  <a:lnTo>
                    <a:pt x="1" y="114"/>
                  </a:lnTo>
                  <a:lnTo>
                    <a:pt x="1" y="172"/>
                  </a:lnTo>
                  <a:lnTo>
                    <a:pt x="1" y="208"/>
                  </a:lnTo>
                  <a:cubicBezTo>
                    <a:pt x="1" y="244"/>
                    <a:pt x="19" y="262"/>
                    <a:pt x="37" y="303"/>
                  </a:cubicBezTo>
                  <a:cubicBezTo>
                    <a:pt x="37" y="321"/>
                    <a:pt x="59" y="357"/>
                    <a:pt x="77" y="375"/>
                  </a:cubicBezTo>
                  <a:cubicBezTo>
                    <a:pt x="95" y="398"/>
                    <a:pt x="114" y="398"/>
                    <a:pt x="114" y="416"/>
                  </a:cubicBezTo>
                  <a:cubicBezTo>
                    <a:pt x="132" y="416"/>
                    <a:pt x="132" y="434"/>
                    <a:pt x="150" y="434"/>
                  </a:cubicBezTo>
                  <a:cubicBezTo>
                    <a:pt x="172" y="452"/>
                    <a:pt x="172" y="452"/>
                    <a:pt x="190" y="452"/>
                  </a:cubicBezTo>
                  <a:cubicBezTo>
                    <a:pt x="208" y="470"/>
                    <a:pt x="208" y="470"/>
                    <a:pt x="226" y="470"/>
                  </a:cubicBezTo>
                  <a:cubicBezTo>
                    <a:pt x="226" y="488"/>
                    <a:pt x="244" y="488"/>
                    <a:pt x="244" y="488"/>
                  </a:cubicBezTo>
                  <a:lnTo>
                    <a:pt x="262" y="488"/>
                  </a:lnTo>
                  <a:cubicBezTo>
                    <a:pt x="262" y="470"/>
                    <a:pt x="262" y="470"/>
                    <a:pt x="285" y="452"/>
                  </a:cubicBezTo>
                  <a:lnTo>
                    <a:pt x="285" y="434"/>
                  </a:lnTo>
                  <a:cubicBezTo>
                    <a:pt x="303" y="416"/>
                    <a:pt x="303" y="398"/>
                    <a:pt x="303" y="375"/>
                  </a:cubicBezTo>
                  <a:lnTo>
                    <a:pt x="303" y="339"/>
                  </a:lnTo>
                  <a:lnTo>
                    <a:pt x="303" y="285"/>
                  </a:lnTo>
                  <a:cubicBezTo>
                    <a:pt x="303" y="244"/>
                    <a:pt x="303" y="208"/>
                    <a:pt x="285" y="172"/>
                  </a:cubicBezTo>
                  <a:cubicBezTo>
                    <a:pt x="262" y="150"/>
                    <a:pt x="244" y="114"/>
                    <a:pt x="208" y="78"/>
                  </a:cubicBezTo>
                  <a:cubicBezTo>
                    <a:pt x="190" y="78"/>
                    <a:pt x="190" y="59"/>
                    <a:pt x="172" y="59"/>
                  </a:cubicBezTo>
                  <a:cubicBezTo>
                    <a:pt x="150" y="37"/>
                    <a:pt x="150" y="37"/>
                    <a:pt x="132" y="37"/>
                  </a:cubicBezTo>
                  <a:cubicBezTo>
                    <a:pt x="95" y="19"/>
                    <a:pt x="77" y="1"/>
                    <a:pt x="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3"/>
            <p:cNvSpPr/>
            <p:nvPr/>
          </p:nvSpPr>
          <p:spPr>
            <a:xfrm rot="-1142674">
              <a:off x="7739797" y="1580356"/>
              <a:ext cx="112959" cy="72352"/>
            </a:xfrm>
            <a:custGeom>
              <a:avLst/>
              <a:gdLst/>
              <a:ahLst/>
              <a:cxnLst/>
              <a:rect l="l" t="t" r="r" b="b"/>
              <a:pathLst>
                <a:path w="1466" h="939" extrusionOk="0">
                  <a:moveTo>
                    <a:pt x="1430" y="339"/>
                  </a:moveTo>
                  <a:cubicBezTo>
                    <a:pt x="1466" y="546"/>
                    <a:pt x="1182" y="790"/>
                    <a:pt x="808" y="866"/>
                  </a:cubicBezTo>
                  <a:cubicBezTo>
                    <a:pt x="434" y="938"/>
                    <a:pt x="95" y="808"/>
                    <a:pt x="55" y="600"/>
                  </a:cubicBezTo>
                  <a:cubicBezTo>
                    <a:pt x="1" y="375"/>
                    <a:pt x="280" y="149"/>
                    <a:pt x="659" y="77"/>
                  </a:cubicBezTo>
                  <a:cubicBezTo>
                    <a:pt x="1033" y="1"/>
                    <a:pt x="1389" y="113"/>
                    <a:pt x="1430" y="339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3"/>
            <p:cNvSpPr/>
            <p:nvPr/>
          </p:nvSpPr>
          <p:spPr>
            <a:xfrm rot="-1142674">
              <a:off x="7975530" y="1442406"/>
              <a:ext cx="112959" cy="72352"/>
            </a:xfrm>
            <a:custGeom>
              <a:avLst/>
              <a:gdLst/>
              <a:ahLst/>
              <a:cxnLst/>
              <a:rect l="l" t="t" r="r" b="b"/>
              <a:pathLst>
                <a:path w="1466" h="939" extrusionOk="0">
                  <a:moveTo>
                    <a:pt x="1407" y="339"/>
                  </a:moveTo>
                  <a:cubicBezTo>
                    <a:pt x="1465" y="564"/>
                    <a:pt x="1181" y="789"/>
                    <a:pt x="807" y="861"/>
                  </a:cubicBezTo>
                  <a:cubicBezTo>
                    <a:pt x="433" y="938"/>
                    <a:pt x="72" y="825"/>
                    <a:pt x="36" y="600"/>
                  </a:cubicBezTo>
                  <a:cubicBezTo>
                    <a:pt x="0" y="393"/>
                    <a:pt x="280" y="149"/>
                    <a:pt x="658" y="73"/>
                  </a:cubicBezTo>
                  <a:cubicBezTo>
                    <a:pt x="1033" y="1"/>
                    <a:pt x="1371" y="131"/>
                    <a:pt x="1407" y="339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3"/>
            <p:cNvSpPr/>
            <p:nvPr/>
          </p:nvSpPr>
          <p:spPr>
            <a:xfrm rot="-1142674">
              <a:off x="7560511" y="1307870"/>
              <a:ext cx="223067" cy="500918"/>
            </a:xfrm>
            <a:custGeom>
              <a:avLst/>
              <a:gdLst/>
              <a:ahLst/>
              <a:cxnLst/>
              <a:rect l="l" t="t" r="r" b="b"/>
              <a:pathLst>
                <a:path w="2895" h="6501" extrusionOk="0">
                  <a:moveTo>
                    <a:pt x="2218" y="1"/>
                  </a:moveTo>
                  <a:cubicBezTo>
                    <a:pt x="2160" y="1"/>
                    <a:pt x="2087" y="1"/>
                    <a:pt x="1993" y="19"/>
                  </a:cubicBezTo>
                  <a:lnTo>
                    <a:pt x="1862" y="41"/>
                  </a:lnTo>
                  <a:cubicBezTo>
                    <a:pt x="1822" y="59"/>
                    <a:pt x="1804" y="59"/>
                    <a:pt x="1767" y="77"/>
                  </a:cubicBezTo>
                  <a:lnTo>
                    <a:pt x="1731" y="77"/>
                  </a:lnTo>
                  <a:cubicBezTo>
                    <a:pt x="1637" y="95"/>
                    <a:pt x="1560" y="132"/>
                    <a:pt x="1465" y="172"/>
                  </a:cubicBezTo>
                  <a:lnTo>
                    <a:pt x="1411" y="190"/>
                  </a:lnTo>
                  <a:cubicBezTo>
                    <a:pt x="1186" y="303"/>
                    <a:pt x="979" y="434"/>
                    <a:pt x="807" y="582"/>
                  </a:cubicBezTo>
                  <a:cubicBezTo>
                    <a:pt x="622" y="772"/>
                    <a:pt x="451" y="997"/>
                    <a:pt x="320" y="1240"/>
                  </a:cubicBezTo>
                  <a:lnTo>
                    <a:pt x="284" y="1299"/>
                  </a:lnTo>
                  <a:cubicBezTo>
                    <a:pt x="266" y="1335"/>
                    <a:pt x="244" y="1371"/>
                    <a:pt x="226" y="1430"/>
                  </a:cubicBezTo>
                  <a:lnTo>
                    <a:pt x="154" y="1637"/>
                  </a:lnTo>
                  <a:cubicBezTo>
                    <a:pt x="95" y="1768"/>
                    <a:pt x="59" y="1917"/>
                    <a:pt x="41" y="2070"/>
                  </a:cubicBezTo>
                  <a:lnTo>
                    <a:pt x="18" y="2160"/>
                  </a:lnTo>
                  <a:lnTo>
                    <a:pt x="18" y="2183"/>
                  </a:lnTo>
                  <a:lnTo>
                    <a:pt x="0" y="2480"/>
                  </a:lnTo>
                  <a:lnTo>
                    <a:pt x="0" y="2575"/>
                  </a:lnTo>
                  <a:lnTo>
                    <a:pt x="0" y="2723"/>
                  </a:lnTo>
                  <a:lnTo>
                    <a:pt x="0" y="2800"/>
                  </a:lnTo>
                  <a:cubicBezTo>
                    <a:pt x="18" y="2836"/>
                    <a:pt x="18" y="2895"/>
                    <a:pt x="18" y="2949"/>
                  </a:cubicBezTo>
                  <a:lnTo>
                    <a:pt x="41" y="3007"/>
                  </a:lnTo>
                  <a:cubicBezTo>
                    <a:pt x="59" y="3138"/>
                    <a:pt x="77" y="3269"/>
                    <a:pt x="113" y="3382"/>
                  </a:cubicBezTo>
                  <a:cubicBezTo>
                    <a:pt x="113" y="3422"/>
                    <a:pt x="113" y="3440"/>
                    <a:pt x="131" y="3458"/>
                  </a:cubicBezTo>
                  <a:cubicBezTo>
                    <a:pt x="131" y="3494"/>
                    <a:pt x="154" y="3553"/>
                    <a:pt x="172" y="3607"/>
                  </a:cubicBezTo>
                  <a:lnTo>
                    <a:pt x="244" y="3796"/>
                  </a:lnTo>
                  <a:cubicBezTo>
                    <a:pt x="284" y="3927"/>
                    <a:pt x="339" y="4040"/>
                    <a:pt x="397" y="4134"/>
                  </a:cubicBezTo>
                  <a:lnTo>
                    <a:pt x="433" y="4188"/>
                  </a:lnTo>
                  <a:lnTo>
                    <a:pt x="528" y="4360"/>
                  </a:lnTo>
                  <a:lnTo>
                    <a:pt x="582" y="4454"/>
                  </a:lnTo>
                  <a:lnTo>
                    <a:pt x="753" y="4698"/>
                  </a:lnTo>
                  <a:cubicBezTo>
                    <a:pt x="771" y="4734"/>
                    <a:pt x="807" y="4774"/>
                    <a:pt x="830" y="4829"/>
                  </a:cubicBezTo>
                  <a:lnTo>
                    <a:pt x="866" y="4865"/>
                  </a:lnTo>
                  <a:cubicBezTo>
                    <a:pt x="943" y="4941"/>
                    <a:pt x="1015" y="5036"/>
                    <a:pt x="1091" y="5149"/>
                  </a:cubicBezTo>
                  <a:cubicBezTo>
                    <a:pt x="1240" y="5297"/>
                    <a:pt x="1393" y="5469"/>
                    <a:pt x="1560" y="5617"/>
                  </a:cubicBezTo>
                  <a:cubicBezTo>
                    <a:pt x="1709" y="5766"/>
                    <a:pt x="1862" y="5879"/>
                    <a:pt x="1993" y="5992"/>
                  </a:cubicBezTo>
                  <a:cubicBezTo>
                    <a:pt x="2087" y="6086"/>
                    <a:pt x="2182" y="6163"/>
                    <a:pt x="2272" y="6217"/>
                  </a:cubicBezTo>
                  <a:lnTo>
                    <a:pt x="2331" y="6258"/>
                  </a:lnTo>
                  <a:cubicBezTo>
                    <a:pt x="2385" y="6312"/>
                    <a:pt x="2444" y="6352"/>
                    <a:pt x="2480" y="6388"/>
                  </a:cubicBezTo>
                  <a:cubicBezTo>
                    <a:pt x="2520" y="6406"/>
                    <a:pt x="2538" y="6406"/>
                    <a:pt x="2556" y="6424"/>
                  </a:cubicBezTo>
                  <a:lnTo>
                    <a:pt x="2633" y="6483"/>
                  </a:lnTo>
                  <a:cubicBezTo>
                    <a:pt x="2651" y="6501"/>
                    <a:pt x="2669" y="6501"/>
                    <a:pt x="2687" y="6501"/>
                  </a:cubicBezTo>
                  <a:cubicBezTo>
                    <a:pt x="2705" y="6501"/>
                    <a:pt x="2705" y="6483"/>
                    <a:pt x="2723" y="6483"/>
                  </a:cubicBezTo>
                  <a:cubicBezTo>
                    <a:pt x="2746" y="6442"/>
                    <a:pt x="2764" y="6406"/>
                    <a:pt x="2723" y="6370"/>
                  </a:cubicBezTo>
                  <a:cubicBezTo>
                    <a:pt x="2723" y="6370"/>
                    <a:pt x="2651" y="6258"/>
                    <a:pt x="2498" y="6068"/>
                  </a:cubicBezTo>
                  <a:lnTo>
                    <a:pt x="2254" y="5748"/>
                  </a:lnTo>
                  <a:lnTo>
                    <a:pt x="2200" y="5694"/>
                  </a:lnTo>
                  <a:cubicBezTo>
                    <a:pt x="2160" y="5635"/>
                    <a:pt x="2124" y="5599"/>
                    <a:pt x="2087" y="5541"/>
                  </a:cubicBezTo>
                  <a:cubicBezTo>
                    <a:pt x="2069" y="5505"/>
                    <a:pt x="2047" y="5487"/>
                    <a:pt x="2029" y="5469"/>
                  </a:cubicBezTo>
                  <a:cubicBezTo>
                    <a:pt x="1993" y="5410"/>
                    <a:pt x="1957" y="5356"/>
                    <a:pt x="1916" y="5315"/>
                  </a:cubicBezTo>
                  <a:cubicBezTo>
                    <a:pt x="1804" y="5167"/>
                    <a:pt x="1673" y="5000"/>
                    <a:pt x="1542" y="4793"/>
                  </a:cubicBezTo>
                  <a:lnTo>
                    <a:pt x="1447" y="4662"/>
                  </a:lnTo>
                  <a:cubicBezTo>
                    <a:pt x="1429" y="4621"/>
                    <a:pt x="1411" y="4603"/>
                    <a:pt x="1393" y="4567"/>
                  </a:cubicBezTo>
                  <a:cubicBezTo>
                    <a:pt x="1371" y="4549"/>
                    <a:pt x="1371" y="4527"/>
                    <a:pt x="1353" y="4509"/>
                  </a:cubicBezTo>
                  <a:cubicBezTo>
                    <a:pt x="1353" y="4491"/>
                    <a:pt x="1335" y="4472"/>
                    <a:pt x="1317" y="4454"/>
                  </a:cubicBezTo>
                  <a:cubicBezTo>
                    <a:pt x="1299" y="4414"/>
                    <a:pt x="1281" y="4396"/>
                    <a:pt x="1258" y="4360"/>
                  </a:cubicBezTo>
                  <a:lnTo>
                    <a:pt x="1127" y="4134"/>
                  </a:lnTo>
                  <a:lnTo>
                    <a:pt x="1015" y="3891"/>
                  </a:lnTo>
                  <a:cubicBezTo>
                    <a:pt x="997" y="3850"/>
                    <a:pt x="997" y="3832"/>
                    <a:pt x="979" y="3796"/>
                  </a:cubicBezTo>
                  <a:cubicBezTo>
                    <a:pt x="961" y="3778"/>
                    <a:pt x="961" y="3760"/>
                    <a:pt x="943" y="3720"/>
                  </a:cubicBezTo>
                  <a:cubicBezTo>
                    <a:pt x="943" y="3720"/>
                    <a:pt x="943" y="3702"/>
                    <a:pt x="920" y="3684"/>
                  </a:cubicBezTo>
                  <a:cubicBezTo>
                    <a:pt x="902" y="3648"/>
                    <a:pt x="902" y="3607"/>
                    <a:pt x="884" y="3571"/>
                  </a:cubicBezTo>
                  <a:lnTo>
                    <a:pt x="830" y="3382"/>
                  </a:lnTo>
                  <a:cubicBezTo>
                    <a:pt x="807" y="3364"/>
                    <a:pt x="807" y="3328"/>
                    <a:pt x="789" y="3287"/>
                  </a:cubicBezTo>
                  <a:cubicBezTo>
                    <a:pt x="789" y="3269"/>
                    <a:pt x="789" y="3233"/>
                    <a:pt x="771" y="3215"/>
                  </a:cubicBezTo>
                  <a:cubicBezTo>
                    <a:pt x="753" y="3120"/>
                    <a:pt x="735" y="3026"/>
                    <a:pt x="735" y="2931"/>
                  </a:cubicBezTo>
                  <a:lnTo>
                    <a:pt x="717" y="2859"/>
                  </a:lnTo>
                  <a:cubicBezTo>
                    <a:pt x="717" y="2818"/>
                    <a:pt x="695" y="2800"/>
                    <a:pt x="695" y="2764"/>
                  </a:cubicBezTo>
                  <a:lnTo>
                    <a:pt x="695" y="2687"/>
                  </a:lnTo>
                  <a:lnTo>
                    <a:pt x="695" y="2575"/>
                  </a:lnTo>
                  <a:lnTo>
                    <a:pt x="695" y="2521"/>
                  </a:lnTo>
                  <a:lnTo>
                    <a:pt x="695" y="2331"/>
                  </a:lnTo>
                  <a:lnTo>
                    <a:pt x="695" y="2255"/>
                  </a:lnTo>
                  <a:lnTo>
                    <a:pt x="717" y="2160"/>
                  </a:lnTo>
                  <a:cubicBezTo>
                    <a:pt x="735" y="1917"/>
                    <a:pt x="807" y="1691"/>
                    <a:pt x="884" y="1506"/>
                  </a:cubicBezTo>
                  <a:cubicBezTo>
                    <a:pt x="979" y="1317"/>
                    <a:pt x="1091" y="1128"/>
                    <a:pt x="1222" y="979"/>
                  </a:cubicBezTo>
                  <a:cubicBezTo>
                    <a:pt x="1353" y="808"/>
                    <a:pt x="1524" y="677"/>
                    <a:pt x="1637" y="605"/>
                  </a:cubicBezTo>
                  <a:lnTo>
                    <a:pt x="1673" y="582"/>
                  </a:lnTo>
                  <a:cubicBezTo>
                    <a:pt x="1749" y="528"/>
                    <a:pt x="1804" y="492"/>
                    <a:pt x="1862" y="470"/>
                  </a:cubicBezTo>
                  <a:cubicBezTo>
                    <a:pt x="1880" y="470"/>
                    <a:pt x="1898" y="452"/>
                    <a:pt x="1916" y="452"/>
                  </a:cubicBezTo>
                  <a:cubicBezTo>
                    <a:pt x="1934" y="434"/>
                    <a:pt x="1957" y="434"/>
                    <a:pt x="1975" y="416"/>
                  </a:cubicBezTo>
                  <a:lnTo>
                    <a:pt x="2087" y="379"/>
                  </a:lnTo>
                  <a:cubicBezTo>
                    <a:pt x="2142" y="357"/>
                    <a:pt x="2182" y="339"/>
                    <a:pt x="2236" y="321"/>
                  </a:cubicBezTo>
                  <a:cubicBezTo>
                    <a:pt x="2254" y="321"/>
                    <a:pt x="2272" y="321"/>
                    <a:pt x="2295" y="303"/>
                  </a:cubicBezTo>
                  <a:cubicBezTo>
                    <a:pt x="2331" y="303"/>
                    <a:pt x="2349" y="285"/>
                    <a:pt x="2385" y="285"/>
                  </a:cubicBezTo>
                  <a:cubicBezTo>
                    <a:pt x="2408" y="285"/>
                    <a:pt x="2444" y="285"/>
                    <a:pt x="2462" y="267"/>
                  </a:cubicBezTo>
                  <a:lnTo>
                    <a:pt x="2538" y="267"/>
                  </a:lnTo>
                  <a:cubicBezTo>
                    <a:pt x="2556" y="244"/>
                    <a:pt x="2592" y="244"/>
                    <a:pt x="2610" y="244"/>
                  </a:cubicBezTo>
                  <a:lnTo>
                    <a:pt x="2723" y="226"/>
                  </a:lnTo>
                  <a:lnTo>
                    <a:pt x="2836" y="226"/>
                  </a:lnTo>
                  <a:cubicBezTo>
                    <a:pt x="2876" y="208"/>
                    <a:pt x="2894" y="190"/>
                    <a:pt x="2894" y="154"/>
                  </a:cubicBezTo>
                  <a:cubicBezTo>
                    <a:pt x="2894" y="114"/>
                    <a:pt x="2876" y="77"/>
                    <a:pt x="2836" y="77"/>
                  </a:cubicBezTo>
                  <a:lnTo>
                    <a:pt x="2746" y="59"/>
                  </a:lnTo>
                  <a:cubicBezTo>
                    <a:pt x="2723" y="41"/>
                    <a:pt x="2705" y="41"/>
                    <a:pt x="2705" y="41"/>
                  </a:cubicBezTo>
                  <a:cubicBezTo>
                    <a:pt x="2651" y="19"/>
                    <a:pt x="2556" y="19"/>
                    <a:pt x="2444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3"/>
            <p:cNvSpPr/>
            <p:nvPr/>
          </p:nvSpPr>
          <p:spPr>
            <a:xfrm rot="-1142674">
              <a:off x="7723741" y="1415270"/>
              <a:ext cx="137616" cy="137230"/>
            </a:xfrm>
            <a:custGeom>
              <a:avLst/>
              <a:gdLst/>
              <a:ahLst/>
              <a:cxnLst/>
              <a:rect l="l" t="t" r="r" b="b"/>
              <a:pathLst>
                <a:path w="1786" h="1781" extrusionOk="0">
                  <a:moveTo>
                    <a:pt x="939" y="1781"/>
                  </a:moveTo>
                  <a:cubicBezTo>
                    <a:pt x="470" y="1781"/>
                    <a:pt x="19" y="1371"/>
                    <a:pt x="19" y="902"/>
                  </a:cubicBezTo>
                  <a:cubicBezTo>
                    <a:pt x="1" y="410"/>
                    <a:pt x="375" y="18"/>
                    <a:pt x="866" y="18"/>
                  </a:cubicBezTo>
                  <a:cubicBezTo>
                    <a:pt x="1335" y="0"/>
                    <a:pt x="1786" y="469"/>
                    <a:pt x="1786" y="974"/>
                  </a:cubicBezTo>
                  <a:cubicBezTo>
                    <a:pt x="1786" y="1389"/>
                    <a:pt x="1389" y="1763"/>
                    <a:pt x="939" y="17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3"/>
            <p:cNvSpPr/>
            <p:nvPr/>
          </p:nvSpPr>
          <p:spPr>
            <a:xfrm rot="-1142674">
              <a:off x="7690380" y="1378436"/>
              <a:ext cx="94158" cy="60794"/>
            </a:xfrm>
            <a:custGeom>
              <a:avLst/>
              <a:gdLst/>
              <a:ahLst/>
              <a:cxnLst/>
              <a:rect l="l" t="t" r="r" b="b"/>
              <a:pathLst>
                <a:path w="1222" h="789" extrusionOk="0">
                  <a:moveTo>
                    <a:pt x="1222" y="280"/>
                  </a:moveTo>
                  <a:cubicBezTo>
                    <a:pt x="1168" y="356"/>
                    <a:pt x="1073" y="298"/>
                    <a:pt x="1015" y="280"/>
                  </a:cubicBezTo>
                  <a:cubicBezTo>
                    <a:pt x="848" y="225"/>
                    <a:pt x="640" y="243"/>
                    <a:pt x="492" y="338"/>
                  </a:cubicBezTo>
                  <a:cubicBezTo>
                    <a:pt x="415" y="374"/>
                    <a:pt x="361" y="433"/>
                    <a:pt x="302" y="487"/>
                  </a:cubicBezTo>
                  <a:cubicBezTo>
                    <a:pt x="266" y="523"/>
                    <a:pt x="226" y="582"/>
                    <a:pt x="208" y="636"/>
                  </a:cubicBezTo>
                  <a:cubicBezTo>
                    <a:pt x="190" y="676"/>
                    <a:pt x="172" y="730"/>
                    <a:pt x="136" y="771"/>
                  </a:cubicBezTo>
                  <a:cubicBezTo>
                    <a:pt x="95" y="789"/>
                    <a:pt x="41" y="771"/>
                    <a:pt x="23" y="748"/>
                  </a:cubicBezTo>
                  <a:cubicBezTo>
                    <a:pt x="0" y="694"/>
                    <a:pt x="23" y="636"/>
                    <a:pt x="41" y="582"/>
                  </a:cubicBezTo>
                  <a:cubicBezTo>
                    <a:pt x="95" y="410"/>
                    <a:pt x="190" y="320"/>
                    <a:pt x="338" y="207"/>
                  </a:cubicBezTo>
                  <a:cubicBezTo>
                    <a:pt x="510" y="95"/>
                    <a:pt x="735" y="0"/>
                    <a:pt x="924" y="54"/>
                  </a:cubicBezTo>
                  <a:cubicBezTo>
                    <a:pt x="1037" y="95"/>
                    <a:pt x="1168" y="131"/>
                    <a:pt x="1222" y="22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3"/>
            <p:cNvSpPr/>
            <p:nvPr/>
          </p:nvSpPr>
          <p:spPr>
            <a:xfrm rot="-1142674">
              <a:off x="7833390" y="1296806"/>
              <a:ext cx="98704" cy="40684"/>
            </a:xfrm>
            <a:custGeom>
              <a:avLst/>
              <a:gdLst/>
              <a:ahLst/>
              <a:cxnLst/>
              <a:rect l="l" t="t" r="r" b="b"/>
              <a:pathLst>
                <a:path w="1281" h="528" extrusionOk="0">
                  <a:moveTo>
                    <a:pt x="23" y="433"/>
                  </a:moveTo>
                  <a:cubicBezTo>
                    <a:pt x="95" y="492"/>
                    <a:pt x="172" y="415"/>
                    <a:pt x="226" y="379"/>
                  </a:cubicBezTo>
                  <a:cubicBezTo>
                    <a:pt x="361" y="266"/>
                    <a:pt x="546" y="208"/>
                    <a:pt x="735" y="226"/>
                  </a:cubicBezTo>
                  <a:cubicBezTo>
                    <a:pt x="812" y="248"/>
                    <a:pt x="884" y="284"/>
                    <a:pt x="943" y="320"/>
                  </a:cubicBezTo>
                  <a:cubicBezTo>
                    <a:pt x="979" y="338"/>
                    <a:pt x="1037" y="379"/>
                    <a:pt x="1073" y="415"/>
                  </a:cubicBezTo>
                  <a:cubicBezTo>
                    <a:pt x="1091" y="451"/>
                    <a:pt x="1127" y="510"/>
                    <a:pt x="1168" y="528"/>
                  </a:cubicBezTo>
                  <a:cubicBezTo>
                    <a:pt x="1204" y="528"/>
                    <a:pt x="1263" y="510"/>
                    <a:pt x="1263" y="474"/>
                  </a:cubicBezTo>
                  <a:cubicBezTo>
                    <a:pt x="1281" y="415"/>
                    <a:pt x="1222" y="361"/>
                    <a:pt x="1204" y="320"/>
                  </a:cubicBezTo>
                  <a:cubicBezTo>
                    <a:pt x="1109" y="172"/>
                    <a:pt x="979" y="113"/>
                    <a:pt x="830" y="59"/>
                  </a:cubicBezTo>
                  <a:cubicBezTo>
                    <a:pt x="641" y="23"/>
                    <a:pt x="415" y="0"/>
                    <a:pt x="248" y="136"/>
                  </a:cubicBezTo>
                  <a:cubicBezTo>
                    <a:pt x="154" y="190"/>
                    <a:pt x="41" y="266"/>
                    <a:pt x="0" y="379"/>
                  </a:cubicBezTo>
                  <a:cubicBezTo>
                    <a:pt x="0" y="415"/>
                    <a:pt x="0" y="433"/>
                    <a:pt x="23" y="433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3"/>
            <p:cNvSpPr/>
            <p:nvPr/>
          </p:nvSpPr>
          <p:spPr>
            <a:xfrm rot="-1142674">
              <a:off x="7762450" y="1451136"/>
              <a:ext cx="71274" cy="70888"/>
            </a:xfrm>
            <a:custGeom>
              <a:avLst/>
              <a:gdLst/>
              <a:ahLst/>
              <a:cxnLst/>
              <a:rect l="l" t="t" r="r" b="b"/>
              <a:pathLst>
                <a:path w="925" h="920" extrusionOk="0">
                  <a:moveTo>
                    <a:pt x="452" y="0"/>
                  </a:moveTo>
                  <a:cubicBezTo>
                    <a:pt x="699" y="0"/>
                    <a:pt x="902" y="225"/>
                    <a:pt x="902" y="487"/>
                  </a:cubicBezTo>
                  <a:cubicBezTo>
                    <a:pt x="925" y="712"/>
                    <a:pt x="718" y="902"/>
                    <a:pt x="492" y="902"/>
                  </a:cubicBezTo>
                  <a:cubicBezTo>
                    <a:pt x="249" y="920"/>
                    <a:pt x="23" y="694"/>
                    <a:pt x="1" y="451"/>
                  </a:cubicBezTo>
                  <a:cubicBezTo>
                    <a:pt x="1" y="207"/>
                    <a:pt x="208" y="0"/>
                    <a:pt x="452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3"/>
            <p:cNvSpPr/>
            <p:nvPr/>
          </p:nvSpPr>
          <p:spPr>
            <a:xfrm rot="-1142674">
              <a:off x="7849680" y="1339537"/>
              <a:ext cx="137307" cy="139003"/>
            </a:xfrm>
            <a:custGeom>
              <a:avLst/>
              <a:gdLst/>
              <a:ahLst/>
              <a:cxnLst/>
              <a:rect l="l" t="t" r="r" b="b"/>
              <a:pathLst>
                <a:path w="1782" h="1804" extrusionOk="0">
                  <a:moveTo>
                    <a:pt x="844" y="1786"/>
                  </a:moveTo>
                  <a:cubicBezTo>
                    <a:pt x="1330" y="1804"/>
                    <a:pt x="1763" y="1389"/>
                    <a:pt x="1781" y="920"/>
                  </a:cubicBezTo>
                  <a:cubicBezTo>
                    <a:pt x="1781" y="433"/>
                    <a:pt x="1407" y="37"/>
                    <a:pt x="938" y="19"/>
                  </a:cubicBezTo>
                  <a:cubicBezTo>
                    <a:pt x="469" y="0"/>
                    <a:pt x="19" y="469"/>
                    <a:pt x="1" y="979"/>
                  </a:cubicBezTo>
                  <a:cubicBezTo>
                    <a:pt x="1" y="1389"/>
                    <a:pt x="393" y="1768"/>
                    <a:pt x="844" y="17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3"/>
            <p:cNvSpPr/>
            <p:nvPr/>
          </p:nvSpPr>
          <p:spPr>
            <a:xfrm rot="-1142674">
              <a:off x="7881281" y="1378056"/>
              <a:ext cx="69578" cy="71274"/>
            </a:xfrm>
            <a:custGeom>
              <a:avLst/>
              <a:gdLst/>
              <a:ahLst/>
              <a:cxnLst/>
              <a:rect l="l" t="t" r="r" b="b"/>
              <a:pathLst>
                <a:path w="903" h="925" extrusionOk="0">
                  <a:moveTo>
                    <a:pt x="470" y="0"/>
                  </a:moveTo>
                  <a:cubicBezTo>
                    <a:pt x="208" y="0"/>
                    <a:pt x="1" y="226"/>
                    <a:pt x="1" y="510"/>
                  </a:cubicBezTo>
                  <a:cubicBezTo>
                    <a:pt x="1" y="717"/>
                    <a:pt x="190" y="924"/>
                    <a:pt x="416" y="924"/>
                  </a:cubicBezTo>
                  <a:cubicBezTo>
                    <a:pt x="659" y="924"/>
                    <a:pt x="902" y="699"/>
                    <a:pt x="902" y="451"/>
                  </a:cubicBezTo>
                  <a:cubicBezTo>
                    <a:pt x="902" y="226"/>
                    <a:pt x="713" y="23"/>
                    <a:pt x="47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3"/>
            <p:cNvSpPr/>
            <p:nvPr/>
          </p:nvSpPr>
          <p:spPr>
            <a:xfrm rot="-1142674">
              <a:off x="7871072" y="1514971"/>
              <a:ext cx="94312" cy="81753"/>
            </a:xfrm>
            <a:custGeom>
              <a:avLst/>
              <a:gdLst/>
              <a:ahLst/>
              <a:cxnLst/>
              <a:rect l="l" t="t" r="r" b="b"/>
              <a:pathLst>
                <a:path w="1224" h="1061" extrusionOk="0">
                  <a:moveTo>
                    <a:pt x="1049" y="1"/>
                  </a:moveTo>
                  <a:cubicBezTo>
                    <a:pt x="977" y="1"/>
                    <a:pt x="901" y="64"/>
                    <a:pt x="926" y="159"/>
                  </a:cubicBezTo>
                  <a:cubicBezTo>
                    <a:pt x="962" y="344"/>
                    <a:pt x="998" y="704"/>
                    <a:pt x="773" y="795"/>
                  </a:cubicBezTo>
                  <a:cubicBezTo>
                    <a:pt x="734" y="812"/>
                    <a:pt x="697" y="820"/>
                    <a:pt x="662" y="820"/>
                  </a:cubicBezTo>
                  <a:cubicBezTo>
                    <a:pt x="428" y="820"/>
                    <a:pt x="281" y="470"/>
                    <a:pt x="250" y="290"/>
                  </a:cubicBezTo>
                  <a:cubicBezTo>
                    <a:pt x="233" y="228"/>
                    <a:pt x="185" y="202"/>
                    <a:pt x="137" y="202"/>
                  </a:cubicBezTo>
                  <a:cubicBezTo>
                    <a:pt x="69" y="202"/>
                    <a:pt x="1" y="256"/>
                    <a:pt x="25" y="344"/>
                  </a:cubicBezTo>
                  <a:cubicBezTo>
                    <a:pt x="73" y="681"/>
                    <a:pt x="332" y="1061"/>
                    <a:pt x="693" y="1061"/>
                  </a:cubicBezTo>
                  <a:cubicBezTo>
                    <a:pt x="738" y="1061"/>
                    <a:pt x="784" y="1055"/>
                    <a:pt x="831" y="1042"/>
                  </a:cubicBezTo>
                  <a:cubicBezTo>
                    <a:pt x="1224" y="930"/>
                    <a:pt x="1206" y="402"/>
                    <a:pt x="1152" y="82"/>
                  </a:cubicBezTo>
                  <a:cubicBezTo>
                    <a:pt x="1136" y="25"/>
                    <a:pt x="1093" y="1"/>
                    <a:pt x="104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3"/>
            <p:cNvSpPr/>
            <p:nvPr/>
          </p:nvSpPr>
          <p:spPr>
            <a:xfrm rot="-1142674">
              <a:off x="7544149" y="1188151"/>
              <a:ext cx="98704" cy="72275"/>
            </a:xfrm>
            <a:custGeom>
              <a:avLst/>
              <a:gdLst/>
              <a:ahLst/>
              <a:cxnLst/>
              <a:rect l="l" t="t" r="r" b="b"/>
              <a:pathLst>
                <a:path w="1281" h="938" extrusionOk="0">
                  <a:moveTo>
                    <a:pt x="0" y="0"/>
                  </a:moveTo>
                  <a:cubicBezTo>
                    <a:pt x="0" y="0"/>
                    <a:pt x="23" y="18"/>
                    <a:pt x="41" y="54"/>
                  </a:cubicBezTo>
                  <a:cubicBezTo>
                    <a:pt x="59" y="72"/>
                    <a:pt x="77" y="90"/>
                    <a:pt x="113" y="113"/>
                  </a:cubicBezTo>
                  <a:cubicBezTo>
                    <a:pt x="135" y="131"/>
                    <a:pt x="153" y="149"/>
                    <a:pt x="189" y="167"/>
                  </a:cubicBezTo>
                  <a:cubicBezTo>
                    <a:pt x="207" y="203"/>
                    <a:pt x="248" y="225"/>
                    <a:pt x="266" y="243"/>
                  </a:cubicBezTo>
                  <a:cubicBezTo>
                    <a:pt x="302" y="279"/>
                    <a:pt x="338" y="298"/>
                    <a:pt x="379" y="338"/>
                  </a:cubicBezTo>
                  <a:cubicBezTo>
                    <a:pt x="415" y="374"/>
                    <a:pt x="451" y="392"/>
                    <a:pt x="491" y="428"/>
                  </a:cubicBezTo>
                  <a:cubicBezTo>
                    <a:pt x="527" y="451"/>
                    <a:pt x="564" y="487"/>
                    <a:pt x="604" y="523"/>
                  </a:cubicBezTo>
                  <a:cubicBezTo>
                    <a:pt x="640" y="541"/>
                    <a:pt x="676" y="582"/>
                    <a:pt x="717" y="600"/>
                  </a:cubicBezTo>
                  <a:cubicBezTo>
                    <a:pt x="753" y="636"/>
                    <a:pt x="789" y="654"/>
                    <a:pt x="829" y="694"/>
                  </a:cubicBezTo>
                  <a:cubicBezTo>
                    <a:pt x="902" y="748"/>
                    <a:pt x="978" y="789"/>
                    <a:pt x="1055" y="825"/>
                  </a:cubicBezTo>
                  <a:cubicBezTo>
                    <a:pt x="1109" y="861"/>
                    <a:pt x="1186" y="902"/>
                    <a:pt x="1222" y="920"/>
                  </a:cubicBezTo>
                  <a:cubicBezTo>
                    <a:pt x="1262" y="920"/>
                    <a:pt x="1280" y="938"/>
                    <a:pt x="1280" y="938"/>
                  </a:cubicBezTo>
                  <a:cubicBezTo>
                    <a:pt x="1280" y="938"/>
                    <a:pt x="1262" y="920"/>
                    <a:pt x="1240" y="879"/>
                  </a:cubicBezTo>
                  <a:cubicBezTo>
                    <a:pt x="1222" y="843"/>
                    <a:pt x="1168" y="789"/>
                    <a:pt x="1127" y="730"/>
                  </a:cubicBezTo>
                  <a:cubicBezTo>
                    <a:pt x="1073" y="676"/>
                    <a:pt x="1014" y="618"/>
                    <a:pt x="942" y="563"/>
                  </a:cubicBezTo>
                  <a:cubicBezTo>
                    <a:pt x="902" y="523"/>
                    <a:pt x="866" y="487"/>
                    <a:pt x="829" y="451"/>
                  </a:cubicBezTo>
                  <a:cubicBezTo>
                    <a:pt x="789" y="428"/>
                    <a:pt x="753" y="392"/>
                    <a:pt x="717" y="356"/>
                  </a:cubicBezTo>
                  <a:cubicBezTo>
                    <a:pt x="676" y="338"/>
                    <a:pt x="640" y="298"/>
                    <a:pt x="604" y="279"/>
                  </a:cubicBezTo>
                  <a:cubicBezTo>
                    <a:pt x="564" y="243"/>
                    <a:pt x="509" y="225"/>
                    <a:pt x="473" y="185"/>
                  </a:cubicBezTo>
                  <a:cubicBezTo>
                    <a:pt x="433" y="167"/>
                    <a:pt x="397" y="149"/>
                    <a:pt x="361" y="131"/>
                  </a:cubicBezTo>
                  <a:cubicBezTo>
                    <a:pt x="320" y="113"/>
                    <a:pt x="284" y="90"/>
                    <a:pt x="248" y="72"/>
                  </a:cubicBezTo>
                  <a:cubicBezTo>
                    <a:pt x="207" y="54"/>
                    <a:pt x="171" y="36"/>
                    <a:pt x="153" y="36"/>
                  </a:cubicBezTo>
                  <a:cubicBezTo>
                    <a:pt x="113" y="36"/>
                    <a:pt x="95" y="18"/>
                    <a:pt x="59" y="18"/>
                  </a:cubicBezTo>
                  <a:cubicBezTo>
                    <a:pt x="23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3"/>
            <p:cNvSpPr/>
            <p:nvPr/>
          </p:nvSpPr>
          <p:spPr>
            <a:xfrm rot="-1142674">
              <a:off x="7728845" y="1097150"/>
              <a:ext cx="80982" cy="92771"/>
            </a:xfrm>
            <a:custGeom>
              <a:avLst/>
              <a:gdLst/>
              <a:ahLst/>
              <a:cxnLst/>
              <a:rect l="l" t="t" r="r" b="b"/>
              <a:pathLst>
                <a:path w="1051" h="1204" extrusionOk="0">
                  <a:moveTo>
                    <a:pt x="1051" y="0"/>
                  </a:moveTo>
                  <a:lnTo>
                    <a:pt x="1051" y="0"/>
                  </a:lnTo>
                  <a:cubicBezTo>
                    <a:pt x="1051" y="0"/>
                    <a:pt x="1033" y="18"/>
                    <a:pt x="992" y="41"/>
                  </a:cubicBezTo>
                  <a:cubicBezTo>
                    <a:pt x="974" y="59"/>
                    <a:pt x="956" y="77"/>
                    <a:pt x="920" y="95"/>
                  </a:cubicBezTo>
                  <a:cubicBezTo>
                    <a:pt x="902" y="95"/>
                    <a:pt x="862" y="131"/>
                    <a:pt x="843" y="154"/>
                  </a:cubicBezTo>
                  <a:cubicBezTo>
                    <a:pt x="807" y="172"/>
                    <a:pt x="767" y="208"/>
                    <a:pt x="749" y="226"/>
                  </a:cubicBezTo>
                  <a:cubicBezTo>
                    <a:pt x="713" y="266"/>
                    <a:pt x="677" y="284"/>
                    <a:pt x="636" y="320"/>
                  </a:cubicBezTo>
                  <a:cubicBezTo>
                    <a:pt x="582" y="379"/>
                    <a:pt x="505" y="451"/>
                    <a:pt x="451" y="528"/>
                  </a:cubicBezTo>
                  <a:cubicBezTo>
                    <a:pt x="316" y="677"/>
                    <a:pt x="185" y="848"/>
                    <a:pt x="113" y="979"/>
                  </a:cubicBezTo>
                  <a:cubicBezTo>
                    <a:pt x="73" y="1055"/>
                    <a:pt x="55" y="1109"/>
                    <a:pt x="37" y="1145"/>
                  </a:cubicBezTo>
                  <a:cubicBezTo>
                    <a:pt x="19" y="1186"/>
                    <a:pt x="1" y="1204"/>
                    <a:pt x="1" y="1204"/>
                  </a:cubicBezTo>
                  <a:cubicBezTo>
                    <a:pt x="1" y="1204"/>
                    <a:pt x="37" y="1186"/>
                    <a:pt x="55" y="1168"/>
                  </a:cubicBezTo>
                  <a:cubicBezTo>
                    <a:pt x="91" y="1145"/>
                    <a:pt x="149" y="1109"/>
                    <a:pt x="203" y="1055"/>
                  </a:cubicBezTo>
                  <a:cubicBezTo>
                    <a:pt x="262" y="997"/>
                    <a:pt x="339" y="942"/>
                    <a:pt x="393" y="884"/>
                  </a:cubicBezTo>
                  <a:cubicBezTo>
                    <a:pt x="429" y="848"/>
                    <a:pt x="469" y="807"/>
                    <a:pt x="487" y="771"/>
                  </a:cubicBezTo>
                  <a:cubicBezTo>
                    <a:pt x="523" y="735"/>
                    <a:pt x="564" y="695"/>
                    <a:pt x="600" y="658"/>
                  </a:cubicBezTo>
                  <a:cubicBezTo>
                    <a:pt x="618" y="622"/>
                    <a:pt x="654" y="582"/>
                    <a:pt x="695" y="546"/>
                  </a:cubicBezTo>
                  <a:cubicBezTo>
                    <a:pt x="713" y="510"/>
                    <a:pt x="749" y="469"/>
                    <a:pt x="767" y="433"/>
                  </a:cubicBezTo>
                  <a:cubicBezTo>
                    <a:pt x="807" y="397"/>
                    <a:pt x="825" y="356"/>
                    <a:pt x="862" y="320"/>
                  </a:cubicBezTo>
                  <a:cubicBezTo>
                    <a:pt x="880" y="284"/>
                    <a:pt x="902" y="266"/>
                    <a:pt x="920" y="226"/>
                  </a:cubicBezTo>
                  <a:cubicBezTo>
                    <a:pt x="938" y="190"/>
                    <a:pt x="956" y="172"/>
                    <a:pt x="974" y="131"/>
                  </a:cubicBezTo>
                  <a:cubicBezTo>
                    <a:pt x="992" y="113"/>
                    <a:pt x="1015" y="95"/>
                    <a:pt x="1015" y="77"/>
                  </a:cubicBezTo>
                  <a:cubicBezTo>
                    <a:pt x="1051" y="41"/>
                    <a:pt x="1051" y="0"/>
                    <a:pt x="10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0A6001E-9C1A-44D5-AFD9-F7C98A0A0B79}"/>
              </a:ext>
            </a:extLst>
          </p:cNvPr>
          <p:cNvSpPr txBox="1"/>
          <p:nvPr/>
        </p:nvSpPr>
        <p:spPr>
          <a:xfrm>
            <a:off x="1524698" y="571853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>
                <a:ln>
                  <a:noFill/>
                </a:ln>
                <a:solidFill>
                  <a:srgbClr val="F9D555"/>
                </a:solidFill>
                <a:effectLst/>
                <a:uLnTx/>
                <a:uFillTx/>
                <a:latin typeface="Fredoka One"/>
                <a:cs typeface="Arial"/>
                <a:sym typeface="Fredoka One"/>
              </a:rPr>
              <a:t>05.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>
                <a:ln>
                  <a:noFill/>
                </a:ln>
                <a:solidFill>
                  <a:srgbClr val="F9D555"/>
                </a:solidFill>
                <a:effectLst/>
                <a:uLnTx/>
                <a:uFillTx/>
                <a:latin typeface="Fredoka One"/>
                <a:cs typeface="Arial"/>
                <a:sym typeface="Fredoka One"/>
              </a:rPr>
              <a:t>Activity Class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" name="Google Shape;2355;p60">
            <a:extLst>
              <a:ext uri="{FF2B5EF4-FFF2-40B4-BE49-F238E27FC236}">
                <a16:creationId xmlns:a16="http://schemas.microsoft.com/office/drawing/2014/main" id="{F297B96C-BB21-4515-BE76-0DF723FE3D4E}"/>
              </a:ext>
            </a:extLst>
          </p:cNvPr>
          <p:cNvGrpSpPr/>
          <p:nvPr/>
        </p:nvGrpSpPr>
        <p:grpSpPr>
          <a:xfrm>
            <a:off x="6803088" y="1245433"/>
            <a:ext cx="1526896" cy="1549848"/>
            <a:chOff x="7126490" y="3259851"/>
            <a:chExt cx="1526896" cy="1549848"/>
          </a:xfrm>
        </p:grpSpPr>
        <p:sp>
          <p:nvSpPr>
            <p:cNvPr id="4" name="Google Shape;2356;p60">
              <a:extLst>
                <a:ext uri="{FF2B5EF4-FFF2-40B4-BE49-F238E27FC236}">
                  <a16:creationId xmlns:a16="http://schemas.microsoft.com/office/drawing/2014/main" id="{863FB92A-AE3D-403F-A8B3-CB7BE301FEED}"/>
                </a:ext>
              </a:extLst>
            </p:cNvPr>
            <p:cNvSpPr/>
            <p:nvPr/>
          </p:nvSpPr>
          <p:spPr>
            <a:xfrm rot="968775">
              <a:off x="7277355" y="3405377"/>
              <a:ext cx="1225164" cy="1258795"/>
            </a:xfrm>
            <a:custGeom>
              <a:avLst/>
              <a:gdLst/>
              <a:ahLst/>
              <a:cxnLst/>
              <a:rect l="l" t="t" r="r" b="b"/>
              <a:pathLst>
                <a:path w="14426" h="14822" extrusionOk="0">
                  <a:moveTo>
                    <a:pt x="7551" y="0"/>
                  </a:moveTo>
                  <a:lnTo>
                    <a:pt x="753" y="1127"/>
                  </a:lnTo>
                  <a:cubicBezTo>
                    <a:pt x="303" y="1204"/>
                    <a:pt x="1" y="1637"/>
                    <a:pt x="59" y="2123"/>
                  </a:cubicBezTo>
                  <a:lnTo>
                    <a:pt x="1204" y="10990"/>
                  </a:lnTo>
                  <a:cubicBezTo>
                    <a:pt x="1263" y="11418"/>
                    <a:pt x="1619" y="11738"/>
                    <a:pt x="2029" y="11738"/>
                  </a:cubicBezTo>
                  <a:cubicBezTo>
                    <a:pt x="2088" y="11738"/>
                    <a:pt x="2124" y="11738"/>
                    <a:pt x="2164" y="11720"/>
                  </a:cubicBezTo>
                  <a:lnTo>
                    <a:pt x="2462" y="11684"/>
                  </a:lnTo>
                  <a:lnTo>
                    <a:pt x="2462" y="11833"/>
                  </a:lnTo>
                  <a:lnTo>
                    <a:pt x="2480" y="12004"/>
                  </a:lnTo>
                  <a:cubicBezTo>
                    <a:pt x="2480" y="12171"/>
                    <a:pt x="2520" y="12342"/>
                    <a:pt x="2592" y="12527"/>
                  </a:cubicBezTo>
                  <a:cubicBezTo>
                    <a:pt x="2615" y="12604"/>
                    <a:pt x="2651" y="12680"/>
                    <a:pt x="2687" y="12753"/>
                  </a:cubicBezTo>
                  <a:cubicBezTo>
                    <a:pt x="2913" y="13185"/>
                    <a:pt x="3251" y="13505"/>
                    <a:pt x="3629" y="13636"/>
                  </a:cubicBezTo>
                  <a:cubicBezTo>
                    <a:pt x="3778" y="13695"/>
                    <a:pt x="3909" y="13749"/>
                    <a:pt x="4057" y="13785"/>
                  </a:cubicBezTo>
                  <a:lnTo>
                    <a:pt x="4170" y="13825"/>
                  </a:lnTo>
                  <a:cubicBezTo>
                    <a:pt x="4283" y="13862"/>
                    <a:pt x="4378" y="13898"/>
                    <a:pt x="4490" y="13938"/>
                  </a:cubicBezTo>
                  <a:lnTo>
                    <a:pt x="4531" y="13938"/>
                  </a:lnTo>
                  <a:cubicBezTo>
                    <a:pt x="4549" y="13956"/>
                    <a:pt x="4585" y="13956"/>
                    <a:pt x="4621" y="13974"/>
                  </a:cubicBezTo>
                  <a:cubicBezTo>
                    <a:pt x="4756" y="14010"/>
                    <a:pt x="4887" y="14051"/>
                    <a:pt x="5036" y="14087"/>
                  </a:cubicBezTo>
                  <a:lnTo>
                    <a:pt x="5112" y="14123"/>
                  </a:lnTo>
                  <a:cubicBezTo>
                    <a:pt x="5225" y="14145"/>
                    <a:pt x="5338" y="14182"/>
                    <a:pt x="5450" y="14200"/>
                  </a:cubicBezTo>
                  <a:cubicBezTo>
                    <a:pt x="5504" y="14218"/>
                    <a:pt x="5563" y="14236"/>
                    <a:pt x="5599" y="14236"/>
                  </a:cubicBezTo>
                  <a:cubicBezTo>
                    <a:pt x="5712" y="14276"/>
                    <a:pt x="5806" y="14294"/>
                    <a:pt x="5901" y="14312"/>
                  </a:cubicBezTo>
                  <a:lnTo>
                    <a:pt x="5937" y="14330"/>
                  </a:lnTo>
                  <a:cubicBezTo>
                    <a:pt x="5973" y="14330"/>
                    <a:pt x="6014" y="14348"/>
                    <a:pt x="6050" y="14348"/>
                  </a:cubicBezTo>
                  <a:cubicBezTo>
                    <a:pt x="6163" y="14371"/>
                    <a:pt x="6293" y="14407"/>
                    <a:pt x="6424" y="14425"/>
                  </a:cubicBezTo>
                  <a:lnTo>
                    <a:pt x="8137" y="14781"/>
                  </a:lnTo>
                  <a:lnTo>
                    <a:pt x="8060" y="14709"/>
                  </a:lnTo>
                  <a:lnTo>
                    <a:pt x="8755" y="14763"/>
                  </a:lnTo>
                  <a:lnTo>
                    <a:pt x="8831" y="14763"/>
                  </a:lnTo>
                  <a:cubicBezTo>
                    <a:pt x="8885" y="14763"/>
                    <a:pt x="8944" y="14763"/>
                    <a:pt x="8998" y="14781"/>
                  </a:cubicBezTo>
                  <a:cubicBezTo>
                    <a:pt x="9093" y="14781"/>
                    <a:pt x="9205" y="14781"/>
                    <a:pt x="9318" y="14799"/>
                  </a:cubicBezTo>
                  <a:lnTo>
                    <a:pt x="9449" y="14799"/>
                  </a:lnTo>
                  <a:cubicBezTo>
                    <a:pt x="9579" y="14799"/>
                    <a:pt x="9692" y="14799"/>
                    <a:pt x="9827" y="14822"/>
                  </a:cubicBezTo>
                  <a:lnTo>
                    <a:pt x="10819" y="14822"/>
                  </a:lnTo>
                  <a:cubicBezTo>
                    <a:pt x="10860" y="14822"/>
                    <a:pt x="10896" y="14799"/>
                    <a:pt x="10932" y="14799"/>
                  </a:cubicBezTo>
                  <a:cubicBezTo>
                    <a:pt x="11085" y="14799"/>
                    <a:pt x="11234" y="14799"/>
                    <a:pt x="11383" y="14781"/>
                  </a:cubicBezTo>
                  <a:cubicBezTo>
                    <a:pt x="11590" y="14781"/>
                    <a:pt x="11797" y="14709"/>
                    <a:pt x="12023" y="14596"/>
                  </a:cubicBezTo>
                  <a:cubicBezTo>
                    <a:pt x="12455" y="14371"/>
                    <a:pt x="12811" y="13974"/>
                    <a:pt x="12960" y="13541"/>
                  </a:cubicBezTo>
                  <a:cubicBezTo>
                    <a:pt x="12960" y="13541"/>
                    <a:pt x="12983" y="13505"/>
                    <a:pt x="12983" y="13487"/>
                  </a:cubicBezTo>
                  <a:lnTo>
                    <a:pt x="13073" y="13203"/>
                  </a:lnTo>
                  <a:cubicBezTo>
                    <a:pt x="13073" y="13167"/>
                    <a:pt x="13095" y="13149"/>
                    <a:pt x="13095" y="13109"/>
                  </a:cubicBezTo>
                  <a:lnTo>
                    <a:pt x="13393" y="12022"/>
                  </a:lnTo>
                  <a:cubicBezTo>
                    <a:pt x="13411" y="11964"/>
                    <a:pt x="13411" y="11910"/>
                    <a:pt x="13434" y="11851"/>
                  </a:cubicBezTo>
                  <a:lnTo>
                    <a:pt x="13564" y="11270"/>
                  </a:lnTo>
                  <a:cubicBezTo>
                    <a:pt x="13808" y="10179"/>
                    <a:pt x="14051" y="8696"/>
                    <a:pt x="13956" y="7627"/>
                  </a:cubicBezTo>
                  <a:cubicBezTo>
                    <a:pt x="14051" y="6911"/>
                    <a:pt x="14425" y="3927"/>
                    <a:pt x="13506" y="2741"/>
                  </a:cubicBezTo>
                  <a:cubicBezTo>
                    <a:pt x="12942" y="2029"/>
                    <a:pt x="11667" y="1542"/>
                    <a:pt x="9449" y="1186"/>
                  </a:cubicBezTo>
                  <a:lnTo>
                    <a:pt x="9431" y="1163"/>
                  </a:lnTo>
                  <a:cubicBezTo>
                    <a:pt x="9111" y="1127"/>
                    <a:pt x="8831" y="1091"/>
                    <a:pt x="8547" y="1073"/>
                  </a:cubicBezTo>
                  <a:lnTo>
                    <a:pt x="8511" y="753"/>
                  </a:lnTo>
                  <a:cubicBezTo>
                    <a:pt x="8453" y="320"/>
                    <a:pt x="8096" y="0"/>
                    <a:pt x="7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357;p60">
              <a:extLst>
                <a:ext uri="{FF2B5EF4-FFF2-40B4-BE49-F238E27FC236}">
                  <a16:creationId xmlns:a16="http://schemas.microsoft.com/office/drawing/2014/main" id="{4911A8AC-E1C0-4E09-9DAC-521A0A255290}"/>
                </a:ext>
              </a:extLst>
            </p:cNvPr>
            <p:cNvSpPr/>
            <p:nvPr/>
          </p:nvSpPr>
          <p:spPr>
            <a:xfrm rot="968775">
              <a:off x="7369531" y="3399300"/>
              <a:ext cx="730886" cy="908554"/>
            </a:xfrm>
            <a:custGeom>
              <a:avLst/>
              <a:gdLst/>
              <a:ahLst/>
              <a:cxnLst/>
              <a:rect l="l" t="t" r="r" b="b"/>
              <a:pathLst>
                <a:path w="8606" h="10698" extrusionOk="0">
                  <a:moveTo>
                    <a:pt x="7142" y="0"/>
                  </a:moveTo>
                  <a:cubicBezTo>
                    <a:pt x="7123" y="0"/>
                    <a:pt x="7102" y="3"/>
                    <a:pt x="7082" y="8"/>
                  </a:cubicBezTo>
                  <a:lnTo>
                    <a:pt x="284" y="1135"/>
                  </a:lnTo>
                  <a:cubicBezTo>
                    <a:pt x="113" y="1153"/>
                    <a:pt x="0" y="1342"/>
                    <a:pt x="23" y="1527"/>
                  </a:cubicBezTo>
                  <a:lnTo>
                    <a:pt x="1168" y="10393"/>
                  </a:lnTo>
                  <a:cubicBezTo>
                    <a:pt x="1201" y="10571"/>
                    <a:pt x="1334" y="10697"/>
                    <a:pt x="1492" y="10697"/>
                  </a:cubicBezTo>
                  <a:cubicBezTo>
                    <a:pt x="1503" y="10697"/>
                    <a:pt x="1513" y="10697"/>
                    <a:pt x="1524" y="10695"/>
                  </a:cubicBezTo>
                  <a:lnTo>
                    <a:pt x="8321" y="9546"/>
                  </a:lnTo>
                  <a:cubicBezTo>
                    <a:pt x="8493" y="9528"/>
                    <a:pt x="8605" y="9343"/>
                    <a:pt x="8565" y="9154"/>
                  </a:cubicBezTo>
                  <a:lnTo>
                    <a:pt x="7420" y="287"/>
                  </a:lnTo>
                  <a:cubicBezTo>
                    <a:pt x="7404" y="125"/>
                    <a:pt x="7287" y="0"/>
                    <a:pt x="7142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358;p60">
              <a:extLst>
                <a:ext uri="{FF2B5EF4-FFF2-40B4-BE49-F238E27FC236}">
                  <a16:creationId xmlns:a16="http://schemas.microsoft.com/office/drawing/2014/main" id="{8352140E-CBAF-4799-BAB1-1F925CFC3AE0}"/>
                </a:ext>
              </a:extLst>
            </p:cNvPr>
            <p:cNvSpPr/>
            <p:nvPr/>
          </p:nvSpPr>
          <p:spPr>
            <a:xfrm rot="968775">
              <a:off x="7434169" y="4125397"/>
              <a:ext cx="499628" cy="78133"/>
            </a:xfrm>
            <a:custGeom>
              <a:avLst/>
              <a:gdLst/>
              <a:ahLst/>
              <a:cxnLst/>
              <a:rect l="l" t="t" r="r" b="b"/>
              <a:pathLst>
                <a:path w="5883" h="920" extrusionOk="0">
                  <a:moveTo>
                    <a:pt x="5883" y="0"/>
                  </a:moveTo>
                  <a:cubicBezTo>
                    <a:pt x="5486" y="36"/>
                    <a:pt x="5071" y="72"/>
                    <a:pt x="4679" y="113"/>
                  </a:cubicBezTo>
                  <a:cubicBezTo>
                    <a:pt x="4359" y="149"/>
                    <a:pt x="4098" y="167"/>
                    <a:pt x="3832" y="208"/>
                  </a:cubicBezTo>
                  <a:lnTo>
                    <a:pt x="3741" y="226"/>
                  </a:lnTo>
                  <a:cubicBezTo>
                    <a:pt x="3494" y="244"/>
                    <a:pt x="3214" y="280"/>
                    <a:pt x="2912" y="338"/>
                  </a:cubicBezTo>
                  <a:cubicBezTo>
                    <a:pt x="2556" y="393"/>
                    <a:pt x="2276" y="433"/>
                    <a:pt x="2011" y="487"/>
                  </a:cubicBezTo>
                  <a:cubicBezTo>
                    <a:pt x="1749" y="523"/>
                    <a:pt x="1465" y="582"/>
                    <a:pt x="1168" y="636"/>
                  </a:cubicBezTo>
                  <a:cubicBezTo>
                    <a:pt x="1014" y="677"/>
                    <a:pt x="884" y="695"/>
                    <a:pt x="753" y="731"/>
                  </a:cubicBezTo>
                  <a:cubicBezTo>
                    <a:pt x="622" y="749"/>
                    <a:pt x="491" y="789"/>
                    <a:pt x="361" y="825"/>
                  </a:cubicBezTo>
                  <a:lnTo>
                    <a:pt x="0" y="920"/>
                  </a:lnTo>
                  <a:lnTo>
                    <a:pt x="379" y="843"/>
                  </a:lnTo>
                  <a:lnTo>
                    <a:pt x="771" y="789"/>
                  </a:lnTo>
                  <a:lnTo>
                    <a:pt x="1186" y="713"/>
                  </a:lnTo>
                  <a:lnTo>
                    <a:pt x="2029" y="582"/>
                  </a:lnTo>
                  <a:lnTo>
                    <a:pt x="2479" y="505"/>
                  </a:lnTo>
                  <a:cubicBezTo>
                    <a:pt x="2633" y="487"/>
                    <a:pt x="2781" y="469"/>
                    <a:pt x="2930" y="451"/>
                  </a:cubicBezTo>
                  <a:lnTo>
                    <a:pt x="4679" y="185"/>
                  </a:lnTo>
                  <a:lnTo>
                    <a:pt x="5486" y="54"/>
                  </a:lnTo>
                  <a:lnTo>
                    <a:pt x="5883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59;p60">
              <a:extLst>
                <a:ext uri="{FF2B5EF4-FFF2-40B4-BE49-F238E27FC236}">
                  <a16:creationId xmlns:a16="http://schemas.microsoft.com/office/drawing/2014/main" id="{0850D59D-8F93-493F-BC72-157017E647D5}"/>
                </a:ext>
              </a:extLst>
            </p:cNvPr>
            <p:cNvSpPr/>
            <p:nvPr/>
          </p:nvSpPr>
          <p:spPr>
            <a:xfrm rot="968775">
              <a:off x="7431904" y="4052958"/>
              <a:ext cx="510414" cy="80172"/>
            </a:xfrm>
            <a:custGeom>
              <a:avLst/>
              <a:gdLst/>
              <a:ahLst/>
              <a:cxnLst/>
              <a:rect l="l" t="t" r="r" b="b"/>
              <a:pathLst>
                <a:path w="6010" h="944" extrusionOk="0">
                  <a:moveTo>
                    <a:pt x="6009" y="1"/>
                  </a:moveTo>
                  <a:lnTo>
                    <a:pt x="6009" y="1"/>
                  </a:lnTo>
                  <a:cubicBezTo>
                    <a:pt x="5617" y="23"/>
                    <a:pt x="5203" y="60"/>
                    <a:pt x="4792" y="114"/>
                  </a:cubicBezTo>
                  <a:cubicBezTo>
                    <a:pt x="4490" y="154"/>
                    <a:pt x="4247" y="172"/>
                    <a:pt x="4022" y="208"/>
                  </a:cubicBezTo>
                  <a:lnTo>
                    <a:pt x="3909" y="208"/>
                  </a:lnTo>
                  <a:cubicBezTo>
                    <a:pt x="3625" y="249"/>
                    <a:pt x="3345" y="303"/>
                    <a:pt x="2989" y="339"/>
                  </a:cubicBezTo>
                  <a:cubicBezTo>
                    <a:pt x="2629" y="398"/>
                    <a:pt x="2331" y="452"/>
                    <a:pt x="2065" y="492"/>
                  </a:cubicBezTo>
                  <a:cubicBezTo>
                    <a:pt x="1804" y="546"/>
                    <a:pt x="1502" y="605"/>
                    <a:pt x="1204" y="659"/>
                  </a:cubicBezTo>
                  <a:cubicBezTo>
                    <a:pt x="1051" y="700"/>
                    <a:pt x="920" y="718"/>
                    <a:pt x="771" y="754"/>
                  </a:cubicBezTo>
                  <a:cubicBezTo>
                    <a:pt x="641" y="790"/>
                    <a:pt x="510" y="812"/>
                    <a:pt x="397" y="848"/>
                  </a:cubicBezTo>
                  <a:lnTo>
                    <a:pt x="80" y="928"/>
                  </a:lnTo>
                  <a:lnTo>
                    <a:pt x="80" y="928"/>
                  </a:lnTo>
                  <a:lnTo>
                    <a:pt x="397" y="866"/>
                  </a:lnTo>
                  <a:lnTo>
                    <a:pt x="789" y="812"/>
                  </a:lnTo>
                  <a:lnTo>
                    <a:pt x="1222" y="736"/>
                  </a:lnTo>
                  <a:lnTo>
                    <a:pt x="2106" y="605"/>
                  </a:lnTo>
                  <a:lnTo>
                    <a:pt x="2557" y="528"/>
                  </a:lnTo>
                  <a:cubicBezTo>
                    <a:pt x="2705" y="510"/>
                    <a:pt x="2854" y="492"/>
                    <a:pt x="3007" y="452"/>
                  </a:cubicBezTo>
                  <a:lnTo>
                    <a:pt x="4792" y="190"/>
                  </a:lnTo>
                  <a:lnTo>
                    <a:pt x="5617" y="60"/>
                  </a:lnTo>
                  <a:lnTo>
                    <a:pt x="6009" y="1"/>
                  </a:lnTo>
                  <a:close/>
                  <a:moveTo>
                    <a:pt x="80" y="928"/>
                  </a:moveTo>
                  <a:lnTo>
                    <a:pt x="1" y="943"/>
                  </a:lnTo>
                  <a:lnTo>
                    <a:pt x="19" y="943"/>
                  </a:lnTo>
                  <a:lnTo>
                    <a:pt x="80" y="928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60;p60">
              <a:extLst>
                <a:ext uri="{FF2B5EF4-FFF2-40B4-BE49-F238E27FC236}">
                  <a16:creationId xmlns:a16="http://schemas.microsoft.com/office/drawing/2014/main" id="{8763525F-13B1-4BA5-AABE-6C23D9C11869}"/>
                </a:ext>
              </a:extLst>
            </p:cNvPr>
            <p:cNvSpPr/>
            <p:nvPr/>
          </p:nvSpPr>
          <p:spPr>
            <a:xfrm rot="968775">
              <a:off x="7445307" y="3983468"/>
              <a:ext cx="496146" cy="78133"/>
            </a:xfrm>
            <a:custGeom>
              <a:avLst/>
              <a:gdLst/>
              <a:ahLst/>
              <a:cxnLst/>
              <a:rect l="l" t="t" r="r" b="b"/>
              <a:pathLst>
                <a:path w="5842" h="920" extrusionOk="0">
                  <a:moveTo>
                    <a:pt x="5842" y="0"/>
                  </a:moveTo>
                  <a:cubicBezTo>
                    <a:pt x="5468" y="41"/>
                    <a:pt x="5053" y="77"/>
                    <a:pt x="4661" y="113"/>
                  </a:cubicBezTo>
                  <a:cubicBezTo>
                    <a:pt x="4323" y="153"/>
                    <a:pt x="4057" y="189"/>
                    <a:pt x="3814" y="207"/>
                  </a:cubicBezTo>
                  <a:lnTo>
                    <a:pt x="3701" y="225"/>
                  </a:lnTo>
                  <a:cubicBezTo>
                    <a:pt x="3457" y="266"/>
                    <a:pt x="3214" y="302"/>
                    <a:pt x="2912" y="338"/>
                  </a:cubicBezTo>
                  <a:cubicBezTo>
                    <a:pt x="2556" y="397"/>
                    <a:pt x="2276" y="433"/>
                    <a:pt x="2010" y="491"/>
                  </a:cubicBezTo>
                  <a:cubicBezTo>
                    <a:pt x="1749" y="527"/>
                    <a:pt x="1465" y="582"/>
                    <a:pt x="1168" y="640"/>
                  </a:cubicBezTo>
                  <a:cubicBezTo>
                    <a:pt x="1037" y="676"/>
                    <a:pt x="884" y="694"/>
                    <a:pt x="753" y="735"/>
                  </a:cubicBezTo>
                  <a:cubicBezTo>
                    <a:pt x="622" y="771"/>
                    <a:pt x="509" y="789"/>
                    <a:pt x="379" y="829"/>
                  </a:cubicBezTo>
                  <a:lnTo>
                    <a:pt x="23" y="902"/>
                  </a:lnTo>
                  <a:lnTo>
                    <a:pt x="0" y="920"/>
                  </a:lnTo>
                  <a:lnTo>
                    <a:pt x="379" y="848"/>
                  </a:lnTo>
                  <a:lnTo>
                    <a:pt x="771" y="789"/>
                  </a:lnTo>
                  <a:lnTo>
                    <a:pt x="1186" y="717"/>
                  </a:lnTo>
                  <a:lnTo>
                    <a:pt x="2028" y="582"/>
                  </a:lnTo>
                  <a:lnTo>
                    <a:pt x="2479" y="527"/>
                  </a:lnTo>
                  <a:cubicBezTo>
                    <a:pt x="2633" y="491"/>
                    <a:pt x="2781" y="469"/>
                    <a:pt x="2912" y="451"/>
                  </a:cubicBezTo>
                  <a:lnTo>
                    <a:pt x="4661" y="189"/>
                  </a:lnTo>
                  <a:lnTo>
                    <a:pt x="5468" y="77"/>
                  </a:lnTo>
                  <a:lnTo>
                    <a:pt x="5842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61;p60">
              <a:extLst>
                <a:ext uri="{FF2B5EF4-FFF2-40B4-BE49-F238E27FC236}">
                  <a16:creationId xmlns:a16="http://schemas.microsoft.com/office/drawing/2014/main" id="{95BDC43F-5551-42DD-90F5-3C15F07DE7F2}"/>
                </a:ext>
              </a:extLst>
            </p:cNvPr>
            <p:cNvSpPr/>
            <p:nvPr/>
          </p:nvSpPr>
          <p:spPr>
            <a:xfrm rot="968775">
              <a:off x="7475058" y="3905364"/>
              <a:ext cx="481709" cy="73207"/>
            </a:xfrm>
            <a:custGeom>
              <a:avLst/>
              <a:gdLst/>
              <a:ahLst/>
              <a:cxnLst/>
              <a:rect l="l" t="t" r="r" b="b"/>
              <a:pathLst>
                <a:path w="5672" h="862" extrusionOk="0">
                  <a:moveTo>
                    <a:pt x="5671" y="0"/>
                  </a:moveTo>
                  <a:cubicBezTo>
                    <a:pt x="5297" y="36"/>
                    <a:pt x="4905" y="73"/>
                    <a:pt x="4508" y="113"/>
                  </a:cubicBezTo>
                  <a:cubicBezTo>
                    <a:pt x="4188" y="131"/>
                    <a:pt x="3927" y="167"/>
                    <a:pt x="3683" y="208"/>
                  </a:cubicBezTo>
                  <a:cubicBezTo>
                    <a:pt x="3607" y="208"/>
                    <a:pt x="3553" y="226"/>
                    <a:pt x="3476" y="226"/>
                  </a:cubicBezTo>
                  <a:cubicBezTo>
                    <a:pt x="3287" y="244"/>
                    <a:pt x="3061" y="280"/>
                    <a:pt x="2818" y="320"/>
                  </a:cubicBezTo>
                  <a:cubicBezTo>
                    <a:pt x="2462" y="375"/>
                    <a:pt x="2200" y="411"/>
                    <a:pt x="1952" y="451"/>
                  </a:cubicBezTo>
                  <a:cubicBezTo>
                    <a:pt x="1822" y="469"/>
                    <a:pt x="1709" y="505"/>
                    <a:pt x="1596" y="523"/>
                  </a:cubicBezTo>
                  <a:lnTo>
                    <a:pt x="1524" y="523"/>
                  </a:lnTo>
                  <a:cubicBezTo>
                    <a:pt x="1389" y="564"/>
                    <a:pt x="1258" y="582"/>
                    <a:pt x="1128" y="600"/>
                  </a:cubicBezTo>
                  <a:lnTo>
                    <a:pt x="1128" y="618"/>
                  </a:lnTo>
                  <a:cubicBezTo>
                    <a:pt x="997" y="636"/>
                    <a:pt x="866" y="659"/>
                    <a:pt x="735" y="695"/>
                  </a:cubicBezTo>
                  <a:cubicBezTo>
                    <a:pt x="600" y="713"/>
                    <a:pt x="469" y="749"/>
                    <a:pt x="357" y="789"/>
                  </a:cubicBezTo>
                  <a:lnTo>
                    <a:pt x="1" y="861"/>
                  </a:lnTo>
                  <a:lnTo>
                    <a:pt x="1" y="861"/>
                  </a:lnTo>
                  <a:lnTo>
                    <a:pt x="375" y="807"/>
                  </a:lnTo>
                  <a:lnTo>
                    <a:pt x="753" y="749"/>
                  </a:lnTo>
                  <a:lnTo>
                    <a:pt x="1146" y="677"/>
                  </a:lnTo>
                  <a:lnTo>
                    <a:pt x="1975" y="564"/>
                  </a:lnTo>
                  <a:lnTo>
                    <a:pt x="2403" y="487"/>
                  </a:lnTo>
                  <a:cubicBezTo>
                    <a:pt x="2538" y="469"/>
                    <a:pt x="2687" y="451"/>
                    <a:pt x="2836" y="433"/>
                  </a:cubicBezTo>
                  <a:lnTo>
                    <a:pt x="4508" y="185"/>
                  </a:lnTo>
                  <a:lnTo>
                    <a:pt x="5297" y="55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62;p60">
              <a:extLst>
                <a:ext uri="{FF2B5EF4-FFF2-40B4-BE49-F238E27FC236}">
                  <a16:creationId xmlns:a16="http://schemas.microsoft.com/office/drawing/2014/main" id="{0C24ECE2-C3E1-443E-A469-3884C8B759AA}"/>
                </a:ext>
              </a:extLst>
            </p:cNvPr>
            <p:cNvSpPr/>
            <p:nvPr/>
          </p:nvSpPr>
          <p:spPr>
            <a:xfrm rot="968775">
              <a:off x="7497767" y="3828005"/>
              <a:ext cx="464468" cy="68621"/>
            </a:xfrm>
            <a:custGeom>
              <a:avLst/>
              <a:gdLst/>
              <a:ahLst/>
              <a:cxnLst/>
              <a:rect l="l" t="t" r="r" b="b"/>
              <a:pathLst>
                <a:path w="5469" h="808" extrusionOk="0">
                  <a:moveTo>
                    <a:pt x="5468" y="1"/>
                  </a:moveTo>
                  <a:cubicBezTo>
                    <a:pt x="5090" y="19"/>
                    <a:pt x="4716" y="55"/>
                    <a:pt x="4342" y="73"/>
                  </a:cubicBezTo>
                  <a:cubicBezTo>
                    <a:pt x="4040" y="114"/>
                    <a:pt x="3778" y="150"/>
                    <a:pt x="3530" y="168"/>
                  </a:cubicBezTo>
                  <a:cubicBezTo>
                    <a:pt x="3440" y="186"/>
                    <a:pt x="3327" y="186"/>
                    <a:pt x="3233" y="204"/>
                  </a:cubicBezTo>
                  <a:cubicBezTo>
                    <a:pt x="3061" y="226"/>
                    <a:pt x="2895" y="244"/>
                    <a:pt x="2705" y="280"/>
                  </a:cubicBezTo>
                  <a:cubicBezTo>
                    <a:pt x="2367" y="316"/>
                    <a:pt x="2124" y="375"/>
                    <a:pt x="1880" y="411"/>
                  </a:cubicBezTo>
                  <a:cubicBezTo>
                    <a:pt x="1750" y="429"/>
                    <a:pt x="1637" y="452"/>
                    <a:pt x="1524" y="470"/>
                  </a:cubicBezTo>
                  <a:lnTo>
                    <a:pt x="1466" y="488"/>
                  </a:lnTo>
                  <a:cubicBezTo>
                    <a:pt x="1335" y="506"/>
                    <a:pt x="1222" y="524"/>
                    <a:pt x="1092" y="564"/>
                  </a:cubicBezTo>
                  <a:lnTo>
                    <a:pt x="1073" y="564"/>
                  </a:lnTo>
                  <a:cubicBezTo>
                    <a:pt x="961" y="582"/>
                    <a:pt x="826" y="600"/>
                    <a:pt x="695" y="636"/>
                  </a:cubicBezTo>
                  <a:cubicBezTo>
                    <a:pt x="582" y="654"/>
                    <a:pt x="451" y="695"/>
                    <a:pt x="339" y="713"/>
                  </a:cubicBezTo>
                  <a:lnTo>
                    <a:pt x="1" y="808"/>
                  </a:lnTo>
                  <a:lnTo>
                    <a:pt x="357" y="749"/>
                  </a:lnTo>
                  <a:lnTo>
                    <a:pt x="713" y="695"/>
                  </a:lnTo>
                  <a:lnTo>
                    <a:pt x="1092" y="636"/>
                  </a:lnTo>
                  <a:lnTo>
                    <a:pt x="1898" y="506"/>
                  </a:lnTo>
                  <a:lnTo>
                    <a:pt x="2313" y="452"/>
                  </a:lnTo>
                  <a:cubicBezTo>
                    <a:pt x="2444" y="429"/>
                    <a:pt x="2575" y="411"/>
                    <a:pt x="2723" y="393"/>
                  </a:cubicBezTo>
                  <a:lnTo>
                    <a:pt x="4342" y="150"/>
                  </a:lnTo>
                  <a:lnTo>
                    <a:pt x="5090" y="55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63;p60">
              <a:extLst>
                <a:ext uri="{FF2B5EF4-FFF2-40B4-BE49-F238E27FC236}">
                  <a16:creationId xmlns:a16="http://schemas.microsoft.com/office/drawing/2014/main" id="{073A299E-96F1-4CFD-8475-BE137649C8A2}"/>
                </a:ext>
              </a:extLst>
            </p:cNvPr>
            <p:cNvSpPr/>
            <p:nvPr/>
          </p:nvSpPr>
          <p:spPr>
            <a:xfrm rot="968775">
              <a:off x="7494897" y="3745485"/>
              <a:ext cx="464468" cy="69046"/>
            </a:xfrm>
            <a:custGeom>
              <a:avLst/>
              <a:gdLst/>
              <a:ahLst/>
              <a:cxnLst/>
              <a:rect l="l" t="t" r="r" b="b"/>
              <a:pathLst>
                <a:path w="5469" h="813" extrusionOk="0">
                  <a:moveTo>
                    <a:pt x="5468" y="1"/>
                  </a:moveTo>
                  <a:lnTo>
                    <a:pt x="5468" y="1"/>
                  </a:lnTo>
                  <a:cubicBezTo>
                    <a:pt x="5112" y="23"/>
                    <a:pt x="4734" y="59"/>
                    <a:pt x="4360" y="95"/>
                  </a:cubicBezTo>
                  <a:cubicBezTo>
                    <a:pt x="4040" y="113"/>
                    <a:pt x="3796" y="154"/>
                    <a:pt x="3553" y="172"/>
                  </a:cubicBezTo>
                  <a:cubicBezTo>
                    <a:pt x="3440" y="190"/>
                    <a:pt x="3345" y="208"/>
                    <a:pt x="3251" y="208"/>
                  </a:cubicBezTo>
                  <a:cubicBezTo>
                    <a:pt x="3084" y="249"/>
                    <a:pt x="2913" y="267"/>
                    <a:pt x="2705" y="285"/>
                  </a:cubicBezTo>
                  <a:cubicBezTo>
                    <a:pt x="2367" y="339"/>
                    <a:pt x="2124" y="379"/>
                    <a:pt x="1880" y="415"/>
                  </a:cubicBezTo>
                  <a:cubicBezTo>
                    <a:pt x="1768" y="434"/>
                    <a:pt x="1637" y="452"/>
                    <a:pt x="1524" y="492"/>
                  </a:cubicBezTo>
                  <a:lnTo>
                    <a:pt x="1466" y="492"/>
                  </a:lnTo>
                  <a:cubicBezTo>
                    <a:pt x="1353" y="510"/>
                    <a:pt x="1222" y="546"/>
                    <a:pt x="1091" y="564"/>
                  </a:cubicBezTo>
                  <a:cubicBezTo>
                    <a:pt x="961" y="587"/>
                    <a:pt x="830" y="623"/>
                    <a:pt x="699" y="641"/>
                  </a:cubicBezTo>
                  <a:cubicBezTo>
                    <a:pt x="587" y="677"/>
                    <a:pt x="451" y="699"/>
                    <a:pt x="339" y="736"/>
                  </a:cubicBezTo>
                  <a:lnTo>
                    <a:pt x="1" y="812"/>
                  </a:lnTo>
                  <a:lnTo>
                    <a:pt x="361" y="754"/>
                  </a:lnTo>
                  <a:lnTo>
                    <a:pt x="717" y="699"/>
                  </a:lnTo>
                  <a:lnTo>
                    <a:pt x="1110" y="641"/>
                  </a:lnTo>
                  <a:lnTo>
                    <a:pt x="1898" y="528"/>
                  </a:lnTo>
                  <a:lnTo>
                    <a:pt x="2313" y="452"/>
                  </a:lnTo>
                  <a:cubicBezTo>
                    <a:pt x="2444" y="434"/>
                    <a:pt x="2593" y="415"/>
                    <a:pt x="2728" y="397"/>
                  </a:cubicBezTo>
                  <a:lnTo>
                    <a:pt x="4360" y="172"/>
                  </a:lnTo>
                  <a:lnTo>
                    <a:pt x="5112" y="59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64;p60">
              <a:extLst>
                <a:ext uri="{FF2B5EF4-FFF2-40B4-BE49-F238E27FC236}">
                  <a16:creationId xmlns:a16="http://schemas.microsoft.com/office/drawing/2014/main" id="{664606DE-6F4E-400E-83A9-F4CC4E28CF56}"/>
                </a:ext>
              </a:extLst>
            </p:cNvPr>
            <p:cNvSpPr/>
            <p:nvPr/>
          </p:nvSpPr>
          <p:spPr>
            <a:xfrm rot="968775">
              <a:off x="7506748" y="3670899"/>
              <a:ext cx="451899" cy="65564"/>
            </a:xfrm>
            <a:custGeom>
              <a:avLst/>
              <a:gdLst/>
              <a:ahLst/>
              <a:cxnLst/>
              <a:rect l="l" t="t" r="r" b="b"/>
              <a:pathLst>
                <a:path w="5321" h="772" extrusionOk="0">
                  <a:moveTo>
                    <a:pt x="5320" y="1"/>
                  </a:moveTo>
                  <a:lnTo>
                    <a:pt x="5320" y="1"/>
                  </a:lnTo>
                  <a:cubicBezTo>
                    <a:pt x="4959" y="19"/>
                    <a:pt x="4603" y="37"/>
                    <a:pt x="4229" y="73"/>
                  </a:cubicBezTo>
                  <a:cubicBezTo>
                    <a:pt x="3945" y="113"/>
                    <a:pt x="3684" y="132"/>
                    <a:pt x="3458" y="150"/>
                  </a:cubicBezTo>
                  <a:cubicBezTo>
                    <a:pt x="3328" y="168"/>
                    <a:pt x="3197" y="186"/>
                    <a:pt x="3044" y="208"/>
                  </a:cubicBezTo>
                  <a:cubicBezTo>
                    <a:pt x="2913" y="226"/>
                    <a:pt x="2782" y="244"/>
                    <a:pt x="2651" y="262"/>
                  </a:cubicBezTo>
                  <a:cubicBezTo>
                    <a:pt x="2313" y="298"/>
                    <a:pt x="2070" y="339"/>
                    <a:pt x="1845" y="393"/>
                  </a:cubicBezTo>
                  <a:cubicBezTo>
                    <a:pt x="1732" y="411"/>
                    <a:pt x="1601" y="434"/>
                    <a:pt x="1488" y="452"/>
                  </a:cubicBezTo>
                  <a:lnTo>
                    <a:pt x="1448" y="452"/>
                  </a:lnTo>
                  <a:cubicBezTo>
                    <a:pt x="1317" y="470"/>
                    <a:pt x="1204" y="506"/>
                    <a:pt x="1074" y="524"/>
                  </a:cubicBezTo>
                  <a:cubicBezTo>
                    <a:pt x="943" y="564"/>
                    <a:pt x="812" y="582"/>
                    <a:pt x="700" y="600"/>
                  </a:cubicBezTo>
                  <a:cubicBezTo>
                    <a:pt x="587" y="636"/>
                    <a:pt x="452" y="659"/>
                    <a:pt x="339" y="695"/>
                  </a:cubicBezTo>
                  <a:lnTo>
                    <a:pt x="69" y="761"/>
                  </a:lnTo>
                  <a:lnTo>
                    <a:pt x="69" y="761"/>
                  </a:lnTo>
                  <a:lnTo>
                    <a:pt x="362" y="713"/>
                  </a:lnTo>
                  <a:lnTo>
                    <a:pt x="718" y="659"/>
                  </a:lnTo>
                  <a:lnTo>
                    <a:pt x="1092" y="600"/>
                  </a:lnTo>
                  <a:lnTo>
                    <a:pt x="1863" y="488"/>
                  </a:lnTo>
                  <a:lnTo>
                    <a:pt x="2255" y="434"/>
                  </a:lnTo>
                  <a:cubicBezTo>
                    <a:pt x="2390" y="411"/>
                    <a:pt x="2521" y="393"/>
                    <a:pt x="2651" y="375"/>
                  </a:cubicBezTo>
                  <a:lnTo>
                    <a:pt x="4247" y="150"/>
                  </a:lnTo>
                  <a:lnTo>
                    <a:pt x="4959" y="37"/>
                  </a:lnTo>
                  <a:lnTo>
                    <a:pt x="5320" y="1"/>
                  </a:lnTo>
                  <a:close/>
                  <a:moveTo>
                    <a:pt x="69" y="761"/>
                  </a:moveTo>
                  <a:lnTo>
                    <a:pt x="1" y="772"/>
                  </a:lnTo>
                  <a:lnTo>
                    <a:pt x="23" y="772"/>
                  </a:lnTo>
                  <a:lnTo>
                    <a:pt x="69" y="76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65;p60">
              <a:extLst>
                <a:ext uri="{FF2B5EF4-FFF2-40B4-BE49-F238E27FC236}">
                  <a16:creationId xmlns:a16="http://schemas.microsoft.com/office/drawing/2014/main" id="{0A516862-5BAB-4F65-BD9F-256251A8F4BF}"/>
                </a:ext>
              </a:extLst>
            </p:cNvPr>
            <p:cNvSpPr/>
            <p:nvPr/>
          </p:nvSpPr>
          <p:spPr>
            <a:xfrm rot="968775">
              <a:off x="7522674" y="3599764"/>
              <a:ext cx="435423" cy="62507"/>
            </a:xfrm>
            <a:custGeom>
              <a:avLst/>
              <a:gdLst/>
              <a:ahLst/>
              <a:cxnLst/>
              <a:rect l="l" t="t" r="r" b="b"/>
              <a:pathLst>
                <a:path w="5127" h="736" extrusionOk="0">
                  <a:moveTo>
                    <a:pt x="5126" y="0"/>
                  </a:moveTo>
                  <a:lnTo>
                    <a:pt x="5126" y="0"/>
                  </a:lnTo>
                  <a:cubicBezTo>
                    <a:pt x="4788" y="23"/>
                    <a:pt x="4432" y="41"/>
                    <a:pt x="4076" y="77"/>
                  </a:cubicBezTo>
                  <a:cubicBezTo>
                    <a:pt x="3796" y="95"/>
                    <a:pt x="3548" y="136"/>
                    <a:pt x="3323" y="154"/>
                  </a:cubicBezTo>
                  <a:cubicBezTo>
                    <a:pt x="3174" y="172"/>
                    <a:pt x="3007" y="190"/>
                    <a:pt x="2818" y="208"/>
                  </a:cubicBezTo>
                  <a:cubicBezTo>
                    <a:pt x="2724" y="226"/>
                    <a:pt x="2629" y="226"/>
                    <a:pt x="2557" y="248"/>
                  </a:cubicBezTo>
                  <a:cubicBezTo>
                    <a:pt x="2237" y="302"/>
                    <a:pt x="1993" y="320"/>
                    <a:pt x="1768" y="361"/>
                  </a:cubicBezTo>
                  <a:cubicBezTo>
                    <a:pt x="1655" y="379"/>
                    <a:pt x="1542" y="397"/>
                    <a:pt x="1430" y="433"/>
                  </a:cubicBezTo>
                  <a:lnTo>
                    <a:pt x="1389" y="433"/>
                  </a:lnTo>
                  <a:cubicBezTo>
                    <a:pt x="1258" y="451"/>
                    <a:pt x="1146" y="474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46"/>
                    <a:pt x="659" y="586"/>
                  </a:cubicBezTo>
                  <a:cubicBezTo>
                    <a:pt x="546" y="604"/>
                    <a:pt x="434" y="622"/>
                    <a:pt x="321" y="658"/>
                  </a:cubicBezTo>
                  <a:lnTo>
                    <a:pt x="1" y="735"/>
                  </a:lnTo>
                  <a:lnTo>
                    <a:pt x="1" y="735"/>
                  </a:lnTo>
                  <a:lnTo>
                    <a:pt x="339" y="677"/>
                  </a:lnTo>
                  <a:lnTo>
                    <a:pt x="677" y="622"/>
                  </a:lnTo>
                  <a:lnTo>
                    <a:pt x="1033" y="586"/>
                  </a:lnTo>
                  <a:lnTo>
                    <a:pt x="1786" y="474"/>
                  </a:lnTo>
                  <a:lnTo>
                    <a:pt x="2160" y="415"/>
                  </a:lnTo>
                  <a:cubicBezTo>
                    <a:pt x="2291" y="397"/>
                    <a:pt x="2421" y="379"/>
                    <a:pt x="2557" y="361"/>
                  </a:cubicBezTo>
                  <a:lnTo>
                    <a:pt x="4094" y="154"/>
                  </a:lnTo>
                  <a:lnTo>
                    <a:pt x="4788" y="59"/>
                  </a:lnTo>
                  <a:lnTo>
                    <a:pt x="5126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66;p60">
              <a:extLst>
                <a:ext uri="{FF2B5EF4-FFF2-40B4-BE49-F238E27FC236}">
                  <a16:creationId xmlns:a16="http://schemas.microsoft.com/office/drawing/2014/main" id="{E04881BC-4FAF-4BFB-B75B-8FFEB262ACF5}"/>
                </a:ext>
              </a:extLst>
            </p:cNvPr>
            <p:cNvSpPr/>
            <p:nvPr/>
          </p:nvSpPr>
          <p:spPr>
            <a:xfrm rot="968775">
              <a:off x="7543391" y="3516850"/>
              <a:ext cx="440349" cy="63950"/>
            </a:xfrm>
            <a:custGeom>
              <a:avLst/>
              <a:gdLst/>
              <a:ahLst/>
              <a:cxnLst/>
              <a:rect l="l" t="t" r="r" b="b"/>
              <a:pathLst>
                <a:path w="5185" h="753" extrusionOk="0">
                  <a:moveTo>
                    <a:pt x="5185" y="0"/>
                  </a:moveTo>
                  <a:cubicBezTo>
                    <a:pt x="4847" y="23"/>
                    <a:pt x="4486" y="41"/>
                    <a:pt x="4130" y="77"/>
                  </a:cubicBezTo>
                  <a:cubicBezTo>
                    <a:pt x="3832" y="95"/>
                    <a:pt x="3584" y="113"/>
                    <a:pt x="3359" y="153"/>
                  </a:cubicBezTo>
                  <a:cubicBezTo>
                    <a:pt x="3210" y="171"/>
                    <a:pt x="3062" y="189"/>
                    <a:pt x="2890" y="207"/>
                  </a:cubicBezTo>
                  <a:cubicBezTo>
                    <a:pt x="2778" y="226"/>
                    <a:pt x="2683" y="226"/>
                    <a:pt x="2570" y="248"/>
                  </a:cubicBezTo>
                  <a:cubicBezTo>
                    <a:pt x="2255" y="302"/>
                    <a:pt x="2007" y="338"/>
                    <a:pt x="1781" y="379"/>
                  </a:cubicBezTo>
                  <a:cubicBezTo>
                    <a:pt x="1669" y="397"/>
                    <a:pt x="1556" y="415"/>
                    <a:pt x="1443" y="433"/>
                  </a:cubicBezTo>
                  <a:lnTo>
                    <a:pt x="1389" y="433"/>
                  </a:lnTo>
                  <a:cubicBezTo>
                    <a:pt x="1276" y="451"/>
                    <a:pt x="1146" y="491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64"/>
                    <a:pt x="654" y="586"/>
                  </a:cubicBezTo>
                  <a:cubicBezTo>
                    <a:pt x="542" y="604"/>
                    <a:pt x="429" y="640"/>
                    <a:pt x="316" y="658"/>
                  </a:cubicBezTo>
                  <a:lnTo>
                    <a:pt x="1" y="753"/>
                  </a:lnTo>
                  <a:lnTo>
                    <a:pt x="339" y="699"/>
                  </a:lnTo>
                  <a:lnTo>
                    <a:pt x="677" y="640"/>
                  </a:lnTo>
                  <a:lnTo>
                    <a:pt x="1033" y="586"/>
                  </a:lnTo>
                  <a:lnTo>
                    <a:pt x="1804" y="473"/>
                  </a:lnTo>
                  <a:lnTo>
                    <a:pt x="2196" y="415"/>
                  </a:lnTo>
                  <a:cubicBezTo>
                    <a:pt x="2327" y="397"/>
                    <a:pt x="2457" y="379"/>
                    <a:pt x="2593" y="361"/>
                  </a:cubicBezTo>
                  <a:lnTo>
                    <a:pt x="4130" y="153"/>
                  </a:lnTo>
                  <a:lnTo>
                    <a:pt x="4847" y="41"/>
                  </a:lnTo>
                  <a:lnTo>
                    <a:pt x="5185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67;p60">
              <a:extLst>
                <a:ext uri="{FF2B5EF4-FFF2-40B4-BE49-F238E27FC236}">
                  <a16:creationId xmlns:a16="http://schemas.microsoft.com/office/drawing/2014/main" id="{6D7CE589-FF05-463F-A913-60EAC4D07F8A}"/>
                </a:ext>
              </a:extLst>
            </p:cNvPr>
            <p:cNvSpPr/>
            <p:nvPr/>
          </p:nvSpPr>
          <p:spPr>
            <a:xfrm rot="968775">
              <a:off x="7656395" y="3566095"/>
              <a:ext cx="850379" cy="561710"/>
            </a:xfrm>
            <a:custGeom>
              <a:avLst/>
              <a:gdLst/>
              <a:ahLst/>
              <a:cxnLst/>
              <a:rect l="l" t="t" r="r" b="b"/>
              <a:pathLst>
                <a:path w="10013" h="6614" extrusionOk="0">
                  <a:moveTo>
                    <a:pt x="9675" y="6235"/>
                  </a:moveTo>
                  <a:cubicBezTo>
                    <a:pt x="9859" y="4977"/>
                    <a:pt x="10013" y="2575"/>
                    <a:pt x="9336" y="1709"/>
                  </a:cubicBezTo>
                  <a:cubicBezTo>
                    <a:pt x="8732" y="938"/>
                    <a:pt x="6911" y="546"/>
                    <a:pt x="5595" y="339"/>
                  </a:cubicBezTo>
                  <a:cubicBezTo>
                    <a:pt x="4283" y="149"/>
                    <a:pt x="2422" y="1"/>
                    <a:pt x="1633" y="564"/>
                  </a:cubicBezTo>
                  <a:cubicBezTo>
                    <a:pt x="731" y="1204"/>
                    <a:pt x="186" y="3530"/>
                    <a:pt x="1" y="4810"/>
                  </a:cubicBezTo>
                  <a:lnTo>
                    <a:pt x="2047" y="5617"/>
                  </a:lnTo>
                  <a:lnTo>
                    <a:pt x="4675" y="6613"/>
                  </a:lnTo>
                  <a:lnTo>
                    <a:pt x="4675" y="6613"/>
                  </a:lnTo>
                  <a:lnTo>
                    <a:pt x="7457" y="6406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68;p60">
              <a:extLst>
                <a:ext uri="{FF2B5EF4-FFF2-40B4-BE49-F238E27FC236}">
                  <a16:creationId xmlns:a16="http://schemas.microsoft.com/office/drawing/2014/main" id="{3563C03B-2F20-41A2-ABE3-EC9C7B8AEE77}"/>
                </a:ext>
              </a:extLst>
            </p:cNvPr>
            <p:cNvSpPr/>
            <p:nvPr/>
          </p:nvSpPr>
          <p:spPr>
            <a:xfrm rot="968775">
              <a:off x="7794930" y="3654946"/>
              <a:ext cx="346164" cy="823202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62"/>
                    <a:pt x="3476" y="226"/>
                    <a:pt x="3120" y="132"/>
                  </a:cubicBezTo>
                  <a:cubicBezTo>
                    <a:pt x="2629" y="1"/>
                    <a:pt x="2236" y="618"/>
                    <a:pt x="1934" y="884"/>
                  </a:cubicBezTo>
                  <a:cubicBezTo>
                    <a:pt x="1655" y="1128"/>
                    <a:pt x="1502" y="1277"/>
                    <a:pt x="1430" y="1763"/>
                  </a:cubicBezTo>
                  <a:lnTo>
                    <a:pt x="19" y="9070"/>
                  </a:lnTo>
                  <a:cubicBezTo>
                    <a:pt x="1" y="9201"/>
                    <a:pt x="357" y="9296"/>
                    <a:pt x="600" y="9390"/>
                  </a:cubicBezTo>
                  <a:cubicBezTo>
                    <a:pt x="641" y="9390"/>
                    <a:pt x="659" y="9408"/>
                    <a:pt x="695" y="9408"/>
                  </a:cubicBezTo>
                  <a:cubicBezTo>
                    <a:pt x="1015" y="9503"/>
                    <a:pt x="1353" y="9580"/>
                    <a:pt x="1691" y="9616"/>
                  </a:cubicBezTo>
                  <a:cubicBezTo>
                    <a:pt x="2029" y="9674"/>
                    <a:pt x="2367" y="9692"/>
                    <a:pt x="2705" y="9692"/>
                  </a:cubicBezTo>
                  <a:lnTo>
                    <a:pt x="2800" y="9692"/>
                  </a:lnTo>
                  <a:cubicBezTo>
                    <a:pt x="3061" y="9692"/>
                    <a:pt x="3345" y="9674"/>
                    <a:pt x="3363" y="9539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69;p60">
              <a:extLst>
                <a:ext uri="{FF2B5EF4-FFF2-40B4-BE49-F238E27FC236}">
                  <a16:creationId xmlns:a16="http://schemas.microsoft.com/office/drawing/2014/main" id="{844C1E95-B535-4206-96A0-23BC4BF95C43}"/>
                </a:ext>
              </a:extLst>
            </p:cNvPr>
            <p:cNvSpPr/>
            <p:nvPr/>
          </p:nvSpPr>
          <p:spPr>
            <a:xfrm rot="968775">
              <a:off x="7966037" y="3856510"/>
              <a:ext cx="223274" cy="46370"/>
            </a:xfrm>
            <a:custGeom>
              <a:avLst/>
              <a:gdLst/>
              <a:ahLst/>
              <a:cxnLst/>
              <a:rect l="l" t="t" r="r" b="b"/>
              <a:pathLst>
                <a:path w="2629" h="546" extrusionOk="0">
                  <a:moveTo>
                    <a:pt x="19" y="0"/>
                  </a:moveTo>
                  <a:lnTo>
                    <a:pt x="1" y="113"/>
                  </a:lnTo>
                  <a:cubicBezTo>
                    <a:pt x="19" y="113"/>
                    <a:pt x="59" y="136"/>
                    <a:pt x="78" y="154"/>
                  </a:cubicBezTo>
                  <a:cubicBezTo>
                    <a:pt x="150" y="190"/>
                    <a:pt x="226" y="226"/>
                    <a:pt x="321" y="266"/>
                  </a:cubicBezTo>
                  <a:cubicBezTo>
                    <a:pt x="357" y="284"/>
                    <a:pt x="416" y="284"/>
                    <a:pt x="452" y="302"/>
                  </a:cubicBezTo>
                  <a:cubicBezTo>
                    <a:pt x="488" y="321"/>
                    <a:pt x="546" y="339"/>
                    <a:pt x="582" y="361"/>
                  </a:cubicBezTo>
                  <a:cubicBezTo>
                    <a:pt x="695" y="379"/>
                    <a:pt x="790" y="415"/>
                    <a:pt x="884" y="433"/>
                  </a:cubicBezTo>
                  <a:cubicBezTo>
                    <a:pt x="997" y="474"/>
                    <a:pt x="1092" y="492"/>
                    <a:pt x="1204" y="510"/>
                  </a:cubicBezTo>
                  <a:cubicBezTo>
                    <a:pt x="1317" y="510"/>
                    <a:pt x="1430" y="528"/>
                    <a:pt x="1525" y="546"/>
                  </a:cubicBezTo>
                  <a:lnTo>
                    <a:pt x="1917" y="546"/>
                  </a:lnTo>
                  <a:cubicBezTo>
                    <a:pt x="1935" y="528"/>
                    <a:pt x="1975" y="528"/>
                    <a:pt x="1993" y="528"/>
                  </a:cubicBezTo>
                  <a:cubicBezTo>
                    <a:pt x="2029" y="528"/>
                    <a:pt x="2088" y="528"/>
                    <a:pt x="2124" y="510"/>
                  </a:cubicBezTo>
                  <a:cubicBezTo>
                    <a:pt x="2219" y="492"/>
                    <a:pt x="2313" y="492"/>
                    <a:pt x="2385" y="451"/>
                  </a:cubicBezTo>
                  <a:cubicBezTo>
                    <a:pt x="2426" y="451"/>
                    <a:pt x="2462" y="433"/>
                    <a:pt x="2498" y="433"/>
                  </a:cubicBezTo>
                  <a:cubicBezTo>
                    <a:pt x="2539" y="415"/>
                    <a:pt x="2575" y="397"/>
                    <a:pt x="2593" y="397"/>
                  </a:cubicBezTo>
                  <a:cubicBezTo>
                    <a:pt x="2611" y="397"/>
                    <a:pt x="2611" y="379"/>
                    <a:pt x="2629" y="379"/>
                  </a:cubicBezTo>
                  <a:lnTo>
                    <a:pt x="2629" y="302"/>
                  </a:lnTo>
                  <a:lnTo>
                    <a:pt x="2575" y="302"/>
                  </a:lnTo>
                  <a:cubicBezTo>
                    <a:pt x="2539" y="302"/>
                    <a:pt x="2516" y="321"/>
                    <a:pt x="2480" y="321"/>
                  </a:cubicBezTo>
                  <a:lnTo>
                    <a:pt x="2367" y="321"/>
                  </a:lnTo>
                  <a:cubicBezTo>
                    <a:pt x="2291" y="339"/>
                    <a:pt x="2201" y="339"/>
                    <a:pt x="2124" y="339"/>
                  </a:cubicBezTo>
                  <a:lnTo>
                    <a:pt x="1840" y="339"/>
                  </a:lnTo>
                  <a:cubicBezTo>
                    <a:pt x="1786" y="339"/>
                    <a:pt x="1750" y="339"/>
                    <a:pt x="1691" y="321"/>
                  </a:cubicBezTo>
                  <a:lnTo>
                    <a:pt x="1543" y="321"/>
                  </a:lnTo>
                  <a:cubicBezTo>
                    <a:pt x="1448" y="302"/>
                    <a:pt x="1335" y="284"/>
                    <a:pt x="1241" y="284"/>
                  </a:cubicBezTo>
                  <a:cubicBezTo>
                    <a:pt x="1146" y="266"/>
                    <a:pt x="1033" y="248"/>
                    <a:pt x="939" y="226"/>
                  </a:cubicBezTo>
                  <a:cubicBezTo>
                    <a:pt x="884" y="208"/>
                    <a:pt x="848" y="208"/>
                    <a:pt x="790" y="190"/>
                  </a:cubicBezTo>
                  <a:cubicBezTo>
                    <a:pt x="736" y="172"/>
                    <a:pt x="695" y="172"/>
                    <a:pt x="641" y="154"/>
                  </a:cubicBezTo>
                  <a:cubicBezTo>
                    <a:pt x="546" y="136"/>
                    <a:pt x="470" y="113"/>
                    <a:pt x="375" y="95"/>
                  </a:cubicBezTo>
                  <a:cubicBezTo>
                    <a:pt x="285" y="77"/>
                    <a:pt x="208" y="41"/>
                    <a:pt x="132" y="23"/>
                  </a:cubicBezTo>
                  <a:cubicBezTo>
                    <a:pt x="96" y="23"/>
                    <a:pt x="59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70;p60">
              <a:extLst>
                <a:ext uri="{FF2B5EF4-FFF2-40B4-BE49-F238E27FC236}">
                  <a16:creationId xmlns:a16="http://schemas.microsoft.com/office/drawing/2014/main" id="{B8E07129-81A4-4296-A107-F828A200C810}"/>
                </a:ext>
              </a:extLst>
            </p:cNvPr>
            <p:cNvSpPr/>
            <p:nvPr/>
          </p:nvSpPr>
          <p:spPr>
            <a:xfrm rot="968775">
              <a:off x="7982564" y="3823216"/>
              <a:ext cx="221746" cy="45606"/>
            </a:xfrm>
            <a:custGeom>
              <a:avLst/>
              <a:gdLst/>
              <a:ahLst/>
              <a:cxnLst/>
              <a:rect l="l" t="t" r="r" b="b"/>
              <a:pathLst>
                <a:path w="2611" h="537" extrusionOk="0">
                  <a:moveTo>
                    <a:pt x="19" y="0"/>
                  </a:moveTo>
                  <a:cubicBezTo>
                    <a:pt x="19" y="18"/>
                    <a:pt x="1" y="54"/>
                    <a:pt x="1" y="72"/>
                  </a:cubicBezTo>
                  <a:cubicBezTo>
                    <a:pt x="19" y="90"/>
                    <a:pt x="37" y="90"/>
                    <a:pt x="55" y="113"/>
                  </a:cubicBezTo>
                  <a:cubicBezTo>
                    <a:pt x="95" y="131"/>
                    <a:pt x="131" y="149"/>
                    <a:pt x="167" y="167"/>
                  </a:cubicBezTo>
                  <a:cubicBezTo>
                    <a:pt x="226" y="203"/>
                    <a:pt x="298" y="226"/>
                    <a:pt x="393" y="262"/>
                  </a:cubicBezTo>
                  <a:cubicBezTo>
                    <a:pt x="433" y="280"/>
                    <a:pt x="469" y="298"/>
                    <a:pt x="505" y="316"/>
                  </a:cubicBezTo>
                  <a:cubicBezTo>
                    <a:pt x="564" y="316"/>
                    <a:pt x="600" y="338"/>
                    <a:pt x="636" y="356"/>
                  </a:cubicBezTo>
                  <a:cubicBezTo>
                    <a:pt x="731" y="392"/>
                    <a:pt x="825" y="410"/>
                    <a:pt x="920" y="428"/>
                  </a:cubicBezTo>
                  <a:cubicBezTo>
                    <a:pt x="1033" y="469"/>
                    <a:pt x="1127" y="469"/>
                    <a:pt x="1222" y="505"/>
                  </a:cubicBezTo>
                  <a:cubicBezTo>
                    <a:pt x="1335" y="505"/>
                    <a:pt x="1425" y="523"/>
                    <a:pt x="1538" y="523"/>
                  </a:cubicBezTo>
                  <a:cubicBezTo>
                    <a:pt x="1585" y="532"/>
                    <a:pt x="1632" y="537"/>
                    <a:pt x="1680" y="537"/>
                  </a:cubicBezTo>
                  <a:cubicBezTo>
                    <a:pt x="1727" y="537"/>
                    <a:pt x="1774" y="532"/>
                    <a:pt x="1822" y="523"/>
                  </a:cubicBezTo>
                  <a:lnTo>
                    <a:pt x="1970" y="523"/>
                  </a:lnTo>
                  <a:cubicBezTo>
                    <a:pt x="2011" y="523"/>
                    <a:pt x="2065" y="523"/>
                    <a:pt x="2101" y="505"/>
                  </a:cubicBezTo>
                  <a:cubicBezTo>
                    <a:pt x="2196" y="487"/>
                    <a:pt x="2272" y="487"/>
                    <a:pt x="2349" y="451"/>
                  </a:cubicBezTo>
                  <a:cubicBezTo>
                    <a:pt x="2385" y="451"/>
                    <a:pt x="2421" y="428"/>
                    <a:pt x="2462" y="428"/>
                  </a:cubicBezTo>
                  <a:cubicBezTo>
                    <a:pt x="2498" y="410"/>
                    <a:pt x="2516" y="392"/>
                    <a:pt x="2552" y="392"/>
                  </a:cubicBezTo>
                  <a:cubicBezTo>
                    <a:pt x="2574" y="374"/>
                    <a:pt x="2592" y="374"/>
                    <a:pt x="2610" y="374"/>
                  </a:cubicBezTo>
                  <a:lnTo>
                    <a:pt x="2610" y="298"/>
                  </a:lnTo>
                  <a:cubicBezTo>
                    <a:pt x="2592" y="298"/>
                    <a:pt x="2552" y="298"/>
                    <a:pt x="2534" y="316"/>
                  </a:cubicBezTo>
                  <a:lnTo>
                    <a:pt x="2439" y="316"/>
                  </a:lnTo>
                  <a:cubicBezTo>
                    <a:pt x="2403" y="316"/>
                    <a:pt x="2367" y="338"/>
                    <a:pt x="2327" y="338"/>
                  </a:cubicBezTo>
                  <a:lnTo>
                    <a:pt x="1691" y="338"/>
                  </a:lnTo>
                  <a:cubicBezTo>
                    <a:pt x="1673" y="338"/>
                    <a:pt x="1650" y="316"/>
                    <a:pt x="1614" y="316"/>
                  </a:cubicBezTo>
                  <a:lnTo>
                    <a:pt x="1560" y="316"/>
                  </a:lnTo>
                  <a:cubicBezTo>
                    <a:pt x="1448" y="298"/>
                    <a:pt x="1353" y="298"/>
                    <a:pt x="1258" y="280"/>
                  </a:cubicBezTo>
                  <a:cubicBezTo>
                    <a:pt x="1164" y="262"/>
                    <a:pt x="1069" y="244"/>
                    <a:pt x="974" y="226"/>
                  </a:cubicBezTo>
                  <a:cubicBezTo>
                    <a:pt x="920" y="226"/>
                    <a:pt x="884" y="203"/>
                    <a:pt x="825" y="203"/>
                  </a:cubicBezTo>
                  <a:cubicBezTo>
                    <a:pt x="789" y="185"/>
                    <a:pt x="749" y="185"/>
                    <a:pt x="695" y="167"/>
                  </a:cubicBezTo>
                  <a:cubicBezTo>
                    <a:pt x="600" y="149"/>
                    <a:pt x="523" y="131"/>
                    <a:pt x="433" y="113"/>
                  </a:cubicBezTo>
                  <a:cubicBezTo>
                    <a:pt x="357" y="72"/>
                    <a:pt x="280" y="54"/>
                    <a:pt x="208" y="36"/>
                  </a:cubicBezTo>
                  <a:cubicBezTo>
                    <a:pt x="131" y="18"/>
                    <a:pt x="73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71;p60">
              <a:extLst>
                <a:ext uri="{FF2B5EF4-FFF2-40B4-BE49-F238E27FC236}">
                  <a16:creationId xmlns:a16="http://schemas.microsoft.com/office/drawing/2014/main" id="{54294A79-9E26-4976-B480-1036D02A93BC}"/>
                </a:ext>
              </a:extLst>
            </p:cNvPr>
            <p:cNvSpPr/>
            <p:nvPr/>
          </p:nvSpPr>
          <p:spPr>
            <a:xfrm rot="968775">
              <a:off x="8140997" y="3739751"/>
              <a:ext cx="44842" cy="100809"/>
            </a:xfrm>
            <a:custGeom>
              <a:avLst/>
              <a:gdLst/>
              <a:ahLst/>
              <a:cxnLst/>
              <a:rect l="l" t="t" r="r" b="b"/>
              <a:pathLst>
                <a:path w="528" h="1187" extrusionOk="0">
                  <a:moveTo>
                    <a:pt x="0" y="1"/>
                  </a:moveTo>
                  <a:cubicBezTo>
                    <a:pt x="0" y="1"/>
                    <a:pt x="0" y="19"/>
                    <a:pt x="23" y="59"/>
                  </a:cubicBezTo>
                  <a:cubicBezTo>
                    <a:pt x="23" y="77"/>
                    <a:pt x="41" y="95"/>
                    <a:pt x="41" y="113"/>
                  </a:cubicBezTo>
                  <a:cubicBezTo>
                    <a:pt x="59" y="131"/>
                    <a:pt x="59" y="172"/>
                    <a:pt x="77" y="190"/>
                  </a:cubicBezTo>
                  <a:cubicBezTo>
                    <a:pt x="77" y="226"/>
                    <a:pt x="95" y="244"/>
                    <a:pt x="113" y="285"/>
                  </a:cubicBezTo>
                  <a:cubicBezTo>
                    <a:pt x="136" y="321"/>
                    <a:pt x="136" y="357"/>
                    <a:pt x="154" y="375"/>
                  </a:cubicBezTo>
                  <a:cubicBezTo>
                    <a:pt x="172" y="415"/>
                    <a:pt x="190" y="451"/>
                    <a:pt x="208" y="488"/>
                  </a:cubicBezTo>
                  <a:cubicBezTo>
                    <a:pt x="226" y="528"/>
                    <a:pt x="248" y="564"/>
                    <a:pt x="266" y="600"/>
                  </a:cubicBezTo>
                  <a:cubicBezTo>
                    <a:pt x="284" y="641"/>
                    <a:pt x="284" y="677"/>
                    <a:pt x="302" y="713"/>
                  </a:cubicBezTo>
                  <a:cubicBezTo>
                    <a:pt x="320" y="735"/>
                    <a:pt x="320" y="735"/>
                    <a:pt x="338" y="753"/>
                  </a:cubicBezTo>
                  <a:cubicBezTo>
                    <a:pt x="338" y="772"/>
                    <a:pt x="338" y="790"/>
                    <a:pt x="361" y="808"/>
                  </a:cubicBezTo>
                  <a:cubicBezTo>
                    <a:pt x="379" y="848"/>
                    <a:pt x="397" y="884"/>
                    <a:pt x="397" y="902"/>
                  </a:cubicBezTo>
                  <a:cubicBezTo>
                    <a:pt x="415" y="938"/>
                    <a:pt x="433" y="979"/>
                    <a:pt x="433" y="997"/>
                  </a:cubicBezTo>
                  <a:cubicBezTo>
                    <a:pt x="451" y="1033"/>
                    <a:pt x="474" y="1051"/>
                    <a:pt x="474" y="1074"/>
                  </a:cubicBezTo>
                  <a:cubicBezTo>
                    <a:pt x="492" y="1092"/>
                    <a:pt x="492" y="1128"/>
                    <a:pt x="510" y="1128"/>
                  </a:cubicBezTo>
                  <a:cubicBezTo>
                    <a:pt x="510" y="1164"/>
                    <a:pt x="528" y="1186"/>
                    <a:pt x="528" y="1186"/>
                  </a:cubicBezTo>
                  <a:lnTo>
                    <a:pt x="528" y="1128"/>
                  </a:lnTo>
                  <a:lnTo>
                    <a:pt x="528" y="1074"/>
                  </a:lnTo>
                  <a:lnTo>
                    <a:pt x="528" y="979"/>
                  </a:lnTo>
                  <a:cubicBezTo>
                    <a:pt x="528" y="938"/>
                    <a:pt x="528" y="902"/>
                    <a:pt x="510" y="866"/>
                  </a:cubicBezTo>
                  <a:cubicBezTo>
                    <a:pt x="510" y="848"/>
                    <a:pt x="492" y="808"/>
                    <a:pt x="492" y="772"/>
                  </a:cubicBezTo>
                  <a:cubicBezTo>
                    <a:pt x="474" y="735"/>
                    <a:pt x="474" y="677"/>
                    <a:pt x="451" y="641"/>
                  </a:cubicBezTo>
                  <a:cubicBezTo>
                    <a:pt x="433" y="600"/>
                    <a:pt x="415" y="564"/>
                    <a:pt x="397" y="528"/>
                  </a:cubicBezTo>
                  <a:cubicBezTo>
                    <a:pt x="379" y="488"/>
                    <a:pt x="361" y="451"/>
                    <a:pt x="338" y="415"/>
                  </a:cubicBezTo>
                  <a:cubicBezTo>
                    <a:pt x="320" y="375"/>
                    <a:pt x="302" y="357"/>
                    <a:pt x="284" y="321"/>
                  </a:cubicBezTo>
                  <a:cubicBezTo>
                    <a:pt x="248" y="285"/>
                    <a:pt x="226" y="244"/>
                    <a:pt x="208" y="226"/>
                  </a:cubicBezTo>
                  <a:cubicBezTo>
                    <a:pt x="190" y="190"/>
                    <a:pt x="172" y="172"/>
                    <a:pt x="154" y="149"/>
                  </a:cubicBezTo>
                  <a:cubicBezTo>
                    <a:pt x="113" y="95"/>
                    <a:pt x="77" y="59"/>
                    <a:pt x="41" y="37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72;p60">
              <a:extLst>
                <a:ext uri="{FF2B5EF4-FFF2-40B4-BE49-F238E27FC236}">
                  <a16:creationId xmlns:a16="http://schemas.microsoft.com/office/drawing/2014/main" id="{4708B916-5C20-426F-83BB-486490990B42}"/>
                </a:ext>
              </a:extLst>
            </p:cNvPr>
            <p:cNvSpPr/>
            <p:nvPr/>
          </p:nvSpPr>
          <p:spPr>
            <a:xfrm rot="968775">
              <a:off x="8020396" y="3755656"/>
              <a:ext cx="361876" cy="823117"/>
            </a:xfrm>
            <a:custGeom>
              <a:avLst/>
              <a:gdLst/>
              <a:ahLst/>
              <a:cxnLst/>
              <a:rect l="l" t="t" r="r" b="b"/>
              <a:pathLst>
                <a:path w="4261" h="9692" extrusionOk="0">
                  <a:moveTo>
                    <a:pt x="4188" y="2177"/>
                  </a:moveTo>
                  <a:cubicBezTo>
                    <a:pt x="4260" y="1767"/>
                    <a:pt x="4224" y="1501"/>
                    <a:pt x="4017" y="1186"/>
                  </a:cubicBezTo>
                  <a:cubicBezTo>
                    <a:pt x="3850" y="902"/>
                    <a:pt x="3697" y="261"/>
                    <a:pt x="3341" y="149"/>
                  </a:cubicBezTo>
                  <a:cubicBezTo>
                    <a:pt x="2854" y="0"/>
                    <a:pt x="2457" y="600"/>
                    <a:pt x="2160" y="865"/>
                  </a:cubicBezTo>
                  <a:cubicBezTo>
                    <a:pt x="1858" y="1109"/>
                    <a:pt x="1691" y="1258"/>
                    <a:pt x="1614" y="1726"/>
                  </a:cubicBezTo>
                  <a:lnTo>
                    <a:pt x="19" y="9015"/>
                  </a:lnTo>
                  <a:cubicBezTo>
                    <a:pt x="1" y="9146"/>
                    <a:pt x="339" y="9241"/>
                    <a:pt x="582" y="9335"/>
                  </a:cubicBezTo>
                  <a:cubicBezTo>
                    <a:pt x="618" y="9335"/>
                    <a:pt x="636" y="9354"/>
                    <a:pt x="677" y="9372"/>
                  </a:cubicBezTo>
                  <a:cubicBezTo>
                    <a:pt x="992" y="9466"/>
                    <a:pt x="1330" y="9543"/>
                    <a:pt x="1668" y="9597"/>
                  </a:cubicBezTo>
                  <a:cubicBezTo>
                    <a:pt x="1988" y="9656"/>
                    <a:pt x="2326" y="9692"/>
                    <a:pt x="2665" y="9692"/>
                  </a:cubicBezTo>
                  <a:lnTo>
                    <a:pt x="2777" y="9692"/>
                  </a:lnTo>
                  <a:cubicBezTo>
                    <a:pt x="3021" y="9692"/>
                    <a:pt x="3323" y="9692"/>
                    <a:pt x="3341" y="956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73;p60">
              <a:extLst>
                <a:ext uri="{FF2B5EF4-FFF2-40B4-BE49-F238E27FC236}">
                  <a16:creationId xmlns:a16="http://schemas.microsoft.com/office/drawing/2014/main" id="{CA7DA60A-FD58-4970-B01D-83F671AC17E9}"/>
                </a:ext>
              </a:extLst>
            </p:cNvPr>
            <p:cNvSpPr/>
            <p:nvPr/>
          </p:nvSpPr>
          <p:spPr>
            <a:xfrm rot="968775">
              <a:off x="8205602" y="3955861"/>
              <a:ext cx="223274" cy="51381"/>
            </a:xfrm>
            <a:custGeom>
              <a:avLst/>
              <a:gdLst/>
              <a:ahLst/>
              <a:cxnLst/>
              <a:rect l="l" t="t" r="r" b="b"/>
              <a:pathLst>
                <a:path w="2629" h="605" extrusionOk="0">
                  <a:moveTo>
                    <a:pt x="19" y="1"/>
                  </a:moveTo>
                  <a:lnTo>
                    <a:pt x="1" y="113"/>
                  </a:lnTo>
                  <a:cubicBezTo>
                    <a:pt x="19" y="136"/>
                    <a:pt x="59" y="154"/>
                    <a:pt x="95" y="154"/>
                  </a:cubicBezTo>
                  <a:cubicBezTo>
                    <a:pt x="149" y="190"/>
                    <a:pt x="244" y="226"/>
                    <a:pt x="321" y="266"/>
                  </a:cubicBezTo>
                  <a:cubicBezTo>
                    <a:pt x="357" y="285"/>
                    <a:pt x="415" y="303"/>
                    <a:pt x="451" y="321"/>
                  </a:cubicBezTo>
                  <a:cubicBezTo>
                    <a:pt x="510" y="339"/>
                    <a:pt x="546" y="361"/>
                    <a:pt x="600" y="379"/>
                  </a:cubicBezTo>
                  <a:cubicBezTo>
                    <a:pt x="695" y="415"/>
                    <a:pt x="789" y="451"/>
                    <a:pt x="884" y="474"/>
                  </a:cubicBezTo>
                  <a:cubicBezTo>
                    <a:pt x="997" y="510"/>
                    <a:pt x="1091" y="528"/>
                    <a:pt x="1204" y="546"/>
                  </a:cubicBezTo>
                  <a:cubicBezTo>
                    <a:pt x="1317" y="564"/>
                    <a:pt x="1412" y="587"/>
                    <a:pt x="1524" y="587"/>
                  </a:cubicBezTo>
                  <a:cubicBezTo>
                    <a:pt x="1637" y="605"/>
                    <a:pt x="1727" y="605"/>
                    <a:pt x="1840" y="605"/>
                  </a:cubicBezTo>
                  <a:lnTo>
                    <a:pt x="1993" y="605"/>
                  </a:lnTo>
                  <a:cubicBezTo>
                    <a:pt x="2029" y="587"/>
                    <a:pt x="2088" y="587"/>
                    <a:pt x="2124" y="587"/>
                  </a:cubicBezTo>
                  <a:cubicBezTo>
                    <a:pt x="2218" y="564"/>
                    <a:pt x="2313" y="564"/>
                    <a:pt x="2385" y="528"/>
                  </a:cubicBezTo>
                  <a:cubicBezTo>
                    <a:pt x="2426" y="528"/>
                    <a:pt x="2462" y="510"/>
                    <a:pt x="2498" y="510"/>
                  </a:cubicBezTo>
                  <a:cubicBezTo>
                    <a:pt x="2538" y="492"/>
                    <a:pt x="2575" y="474"/>
                    <a:pt x="2593" y="474"/>
                  </a:cubicBezTo>
                  <a:cubicBezTo>
                    <a:pt x="2611" y="474"/>
                    <a:pt x="2611" y="451"/>
                    <a:pt x="2629" y="451"/>
                  </a:cubicBezTo>
                  <a:lnTo>
                    <a:pt x="2629" y="379"/>
                  </a:lnTo>
                  <a:lnTo>
                    <a:pt x="2575" y="379"/>
                  </a:lnTo>
                  <a:cubicBezTo>
                    <a:pt x="2538" y="397"/>
                    <a:pt x="2516" y="397"/>
                    <a:pt x="2480" y="397"/>
                  </a:cubicBezTo>
                  <a:lnTo>
                    <a:pt x="2367" y="397"/>
                  </a:lnTo>
                  <a:cubicBezTo>
                    <a:pt x="2329" y="406"/>
                    <a:pt x="2287" y="406"/>
                    <a:pt x="2245" y="406"/>
                  </a:cubicBezTo>
                  <a:cubicBezTo>
                    <a:pt x="2204" y="406"/>
                    <a:pt x="2162" y="406"/>
                    <a:pt x="2124" y="415"/>
                  </a:cubicBezTo>
                  <a:cubicBezTo>
                    <a:pt x="2065" y="415"/>
                    <a:pt x="2029" y="397"/>
                    <a:pt x="1975" y="397"/>
                  </a:cubicBezTo>
                  <a:lnTo>
                    <a:pt x="1840" y="397"/>
                  </a:lnTo>
                  <a:cubicBezTo>
                    <a:pt x="1786" y="397"/>
                    <a:pt x="1750" y="379"/>
                    <a:pt x="1691" y="379"/>
                  </a:cubicBezTo>
                  <a:lnTo>
                    <a:pt x="1614" y="379"/>
                  </a:lnTo>
                  <a:cubicBezTo>
                    <a:pt x="1596" y="379"/>
                    <a:pt x="1578" y="361"/>
                    <a:pt x="1542" y="361"/>
                  </a:cubicBezTo>
                  <a:cubicBezTo>
                    <a:pt x="1448" y="361"/>
                    <a:pt x="1353" y="339"/>
                    <a:pt x="1240" y="321"/>
                  </a:cubicBezTo>
                  <a:cubicBezTo>
                    <a:pt x="1146" y="303"/>
                    <a:pt x="1033" y="285"/>
                    <a:pt x="938" y="248"/>
                  </a:cubicBezTo>
                  <a:cubicBezTo>
                    <a:pt x="902" y="248"/>
                    <a:pt x="848" y="226"/>
                    <a:pt x="789" y="226"/>
                  </a:cubicBezTo>
                  <a:cubicBezTo>
                    <a:pt x="753" y="208"/>
                    <a:pt x="695" y="190"/>
                    <a:pt x="659" y="190"/>
                  </a:cubicBezTo>
                  <a:cubicBezTo>
                    <a:pt x="564" y="154"/>
                    <a:pt x="469" y="136"/>
                    <a:pt x="375" y="113"/>
                  </a:cubicBezTo>
                  <a:cubicBezTo>
                    <a:pt x="303" y="77"/>
                    <a:pt x="208" y="59"/>
                    <a:pt x="131" y="41"/>
                  </a:cubicBezTo>
                  <a:cubicBezTo>
                    <a:pt x="95" y="23"/>
                    <a:pt x="59" y="23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74;p60">
              <a:extLst>
                <a:ext uri="{FF2B5EF4-FFF2-40B4-BE49-F238E27FC236}">
                  <a16:creationId xmlns:a16="http://schemas.microsoft.com/office/drawing/2014/main" id="{DE9D2A14-8973-4801-9FFA-EB89BB140FAE}"/>
                </a:ext>
              </a:extLst>
            </p:cNvPr>
            <p:cNvSpPr/>
            <p:nvPr/>
          </p:nvSpPr>
          <p:spPr>
            <a:xfrm rot="968775">
              <a:off x="8223551" y="3922985"/>
              <a:ext cx="221746" cy="50956"/>
            </a:xfrm>
            <a:custGeom>
              <a:avLst/>
              <a:gdLst/>
              <a:ahLst/>
              <a:cxnLst/>
              <a:rect l="l" t="t" r="r" b="b"/>
              <a:pathLst>
                <a:path w="2611" h="600" extrusionOk="0">
                  <a:moveTo>
                    <a:pt x="18" y="0"/>
                  </a:moveTo>
                  <a:cubicBezTo>
                    <a:pt x="18" y="36"/>
                    <a:pt x="18" y="54"/>
                    <a:pt x="0" y="90"/>
                  </a:cubicBezTo>
                  <a:cubicBezTo>
                    <a:pt x="18" y="90"/>
                    <a:pt x="36" y="113"/>
                    <a:pt x="54" y="131"/>
                  </a:cubicBezTo>
                  <a:cubicBezTo>
                    <a:pt x="95" y="149"/>
                    <a:pt x="131" y="149"/>
                    <a:pt x="167" y="167"/>
                  </a:cubicBezTo>
                  <a:cubicBezTo>
                    <a:pt x="226" y="203"/>
                    <a:pt x="302" y="244"/>
                    <a:pt x="374" y="280"/>
                  </a:cubicBezTo>
                  <a:cubicBezTo>
                    <a:pt x="433" y="298"/>
                    <a:pt x="469" y="316"/>
                    <a:pt x="505" y="338"/>
                  </a:cubicBezTo>
                  <a:cubicBezTo>
                    <a:pt x="546" y="356"/>
                    <a:pt x="600" y="374"/>
                    <a:pt x="640" y="374"/>
                  </a:cubicBezTo>
                  <a:cubicBezTo>
                    <a:pt x="731" y="411"/>
                    <a:pt x="825" y="451"/>
                    <a:pt x="920" y="469"/>
                  </a:cubicBezTo>
                  <a:cubicBezTo>
                    <a:pt x="1015" y="505"/>
                    <a:pt x="1127" y="523"/>
                    <a:pt x="1222" y="541"/>
                  </a:cubicBezTo>
                  <a:cubicBezTo>
                    <a:pt x="1317" y="564"/>
                    <a:pt x="1429" y="582"/>
                    <a:pt x="1519" y="582"/>
                  </a:cubicBezTo>
                  <a:cubicBezTo>
                    <a:pt x="1614" y="600"/>
                    <a:pt x="1727" y="600"/>
                    <a:pt x="1821" y="600"/>
                  </a:cubicBezTo>
                  <a:lnTo>
                    <a:pt x="1898" y="600"/>
                  </a:lnTo>
                  <a:cubicBezTo>
                    <a:pt x="1916" y="582"/>
                    <a:pt x="1934" y="582"/>
                    <a:pt x="1952" y="582"/>
                  </a:cubicBezTo>
                  <a:lnTo>
                    <a:pt x="2105" y="582"/>
                  </a:lnTo>
                  <a:cubicBezTo>
                    <a:pt x="2177" y="564"/>
                    <a:pt x="2272" y="541"/>
                    <a:pt x="2349" y="523"/>
                  </a:cubicBezTo>
                  <a:cubicBezTo>
                    <a:pt x="2385" y="523"/>
                    <a:pt x="2421" y="505"/>
                    <a:pt x="2443" y="505"/>
                  </a:cubicBezTo>
                  <a:cubicBezTo>
                    <a:pt x="2480" y="487"/>
                    <a:pt x="2516" y="487"/>
                    <a:pt x="2534" y="469"/>
                  </a:cubicBezTo>
                  <a:cubicBezTo>
                    <a:pt x="2556" y="469"/>
                    <a:pt x="2574" y="451"/>
                    <a:pt x="2592" y="451"/>
                  </a:cubicBezTo>
                  <a:cubicBezTo>
                    <a:pt x="2592" y="429"/>
                    <a:pt x="2592" y="392"/>
                    <a:pt x="2610" y="374"/>
                  </a:cubicBezTo>
                  <a:cubicBezTo>
                    <a:pt x="2574" y="374"/>
                    <a:pt x="2556" y="374"/>
                    <a:pt x="2516" y="392"/>
                  </a:cubicBezTo>
                  <a:lnTo>
                    <a:pt x="2421" y="392"/>
                  </a:lnTo>
                  <a:cubicBezTo>
                    <a:pt x="2385" y="392"/>
                    <a:pt x="2367" y="392"/>
                    <a:pt x="2331" y="411"/>
                  </a:cubicBezTo>
                  <a:lnTo>
                    <a:pt x="1952" y="411"/>
                  </a:lnTo>
                  <a:cubicBezTo>
                    <a:pt x="1934" y="401"/>
                    <a:pt x="1916" y="401"/>
                    <a:pt x="1895" y="401"/>
                  </a:cubicBezTo>
                  <a:cubicBezTo>
                    <a:pt x="1874" y="401"/>
                    <a:pt x="1851" y="401"/>
                    <a:pt x="1821" y="392"/>
                  </a:cubicBezTo>
                  <a:lnTo>
                    <a:pt x="1691" y="392"/>
                  </a:lnTo>
                  <a:cubicBezTo>
                    <a:pt x="1673" y="392"/>
                    <a:pt x="1632" y="374"/>
                    <a:pt x="1614" y="374"/>
                  </a:cubicBezTo>
                  <a:lnTo>
                    <a:pt x="1542" y="374"/>
                  </a:lnTo>
                  <a:cubicBezTo>
                    <a:pt x="1447" y="356"/>
                    <a:pt x="1353" y="338"/>
                    <a:pt x="1258" y="316"/>
                  </a:cubicBezTo>
                  <a:cubicBezTo>
                    <a:pt x="1163" y="298"/>
                    <a:pt x="1069" y="280"/>
                    <a:pt x="978" y="262"/>
                  </a:cubicBezTo>
                  <a:cubicBezTo>
                    <a:pt x="920" y="244"/>
                    <a:pt x="884" y="244"/>
                    <a:pt x="825" y="226"/>
                  </a:cubicBezTo>
                  <a:cubicBezTo>
                    <a:pt x="789" y="226"/>
                    <a:pt x="731" y="203"/>
                    <a:pt x="694" y="203"/>
                  </a:cubicBezTo>
                  <a:cubicBezTo>
                    <a:pt x="600" y="167"/>
                    <a:pt x="528" y="149"/>
                    <a:pt x="433" y="131"/>
                  </a:cubicBezTo>
                  <a:cubicBezTo>
                    <a:pt x="356" y="90"/>
                    <a:pt x="280" y="72"/>
                    <a:pt x="208" y="54"/>
                  </a:cubicBezTo>
                  <a:cubicBezTo>
                    <a:pt x="149" y="36"/>
                    <a:pt x="77" y="18"/>
                    <a:pt x="1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75;p60">
              <a:extLst>
                <a:ext uri="{FF2B5EF4-FFF2-40B4-BE49-F238E27FC236}">
                  <a16:creationId xmlns:a16="http://schemas.microsoft.com/office/drawing/2014/main" id="{B3BA6D28-5402-4F74-9C57-E20F9655A4F4}"/>
                </a:ext>
              </a:extLst>
            </p:cNvPr>
            <p:cNvSpPr/>
            <p:nvPr/>
          </p:nvSpPr>
          <p:spPr>
            <a:xfrm rot="968775">
              <a:off x="8384481" y="3845103"/>
              <a:ext cx="42973" cy="101913"/>
            </a:xfrm>
            <a:custGeom>
              <a:avLst/>
              <a:gdLst/>
              <a:ahLst/>
              <a:cxnLst/>
              <a:rect l="l" t="t" r="r" b="b"/>
              <a:pathLst>
                <a:path w="506" h="1200" extrusionOk="0">
                  <a:moveTo>
                    <a:pt x="1" y="0"/>
                  </a:moveTo>
                  <a:cubicBezTo>
                    <a:pt x="1" y="0"/>
                    <a:pt x="1" y="18"/>
                    <a:pt x="19" y="54"/>
                  </a:cubicBezTo>
                  <a:cubicBezTo>
                    <a:pt x="19" y="72"/>
                    <a:pt x="19" y="91"/>
                    <a:pt x="37" y="113"/>
                  </a:cubicBezTo>
                  <a:cubicBezTo>
                    <a:pt x="37" y="131"/>
                    <a:pt x="55" y="167"/>
                    <a:pt x="55" y="185"/>
                  </a:cubicBezTo>
                  <a:cubicBezTo>
                    <a:pt x="77" y="226"/>
                    <a:pt x="95" y="244"/>
                    <a:pt x="95" y="280"/>
                  </a:cubicBezTo>
                  <a:cubicBezTo>
                    <a:pt x="113" y="316"/>
                    <a:pt x="131" y="356"/>
                    <a:pt x="149" y="375"/>
                  </a:cubicBezTo>
                  <a:cubicBezTo>
                    <a:pt x="149" y="411"/>
                    <a:pt x="167" y="451"/>
                    <a:pt x="190" y="487"/>
                  </a:cubicBezTo>
                  <a:cubicBezTo>
                    <a:pt x="208" y="523"/>
                    <a:pt x="226" y="564"/>
                    <a:pt x="244" y="600"/>
                  </a:cubicBezTo>
                  <a:cubicBezTo>
                    <a:pt x="244" y="636"/>
                    <a:pt x="262" y="677"/>
                    <a:pt x="280" y="713"/>
                  </a:cubicBezTo>
                  <a:cubicBezTo>
                    <a:pt x="303" y="731"/>
                    <a:pt x="303" y="749"/>
                    <a:pt x="303" y="767"/>
                  </a:cubicBezTo>
                  <a:cubicBezTo>
                    <a:pt x="321" y="789"/>
                    <a:pt x="321" y="807"/>
                    <a:pt x="339" y="825"/>
                  </a:cubicBezTo>
                  <a:cubicBezTo>
                    <a:pt x="339" y="843"/>
                    <a:pt x="357" y="879"/>
                    <a:pt x="375" y="920"/>
                  </a:cubicBezTo>
                  <a:cubicBezTo>
                    <a:pt x="393" y="956"/>
                    <a:pt x="393" y="974"/>
                    <a:pt x="415" y="1015"/>
                  </a:cubicBezTo>
                  <a:cubicBezTo>
                    <a:pt x="415" y="1033"/>
                    <a:pt x="433" y="1069"/>
                    <a:pt x="451" y="1087"/>
                  </a:cubicBezTo>
                  <a:cubicBezTo>
                    <a:pt x="451" y="1105"/>
                    <a:pt x="451" y="1127"/>
                    <a:pt x="469" y="1145"/>
                  </a:cubicBezTo>
                  <a:cubicBezTo>
                    <a:pt x="469" y="1181"/>
                    <a:pt x="487" y="1199"/>
                    <a:pt x="487" y="1199"/>
                  </a:cubicBezTo>
                  <a:lnTo>
                    <a:pt x="487" y="1145"/>
                  </a:lnTo>
                  <a:cubicBezTo>
                    <a:pt x="487" y="1127"/>
                    <a:pt x="506" y="1105"/>
                    <a:pt x="506" y="1069"/>
                  </a:cubicBezTo>
                  <a:lnTo>
                    <a:pt x="506" y="992"/>
                  </a:lnTo>
                  <a:cubicBezTo>
                    <a:pt x="487" y="956"/>
                    <a:pt x="487" y="920"/>
                    <a:pt x="487" y="879"/>
                  </a:cubicBezTo>
                  <a:cubicBezTo>
                    <a:pt x="487" y="843"/>
                    <a:pt x="469" y="807"/>
                    <a:pt x="469" y="767"/>
                  </a:cubicBezTo>
                  <a:cubicBezTo>
                    <a:pt x="451" y="731"/>
                    <a:pt x="433" y="695"/>
                    <a:pt x="433" y="654"/>
                  </a:cubicBezTo>
                  <a:cubicBezTo>
                    <a:pt x="415" y="618"/>
                    <a:pt x="393" y="582"/>
                    <a:pt x="375" y="541"/>
                  </a:cubicBezTo>
                  <a:cubicBezTo>
                    <a:pt x="357" y="505"/>
                    <a:pt x="339" y="469"/>
                    <a:pt x="321" y="429"/>
                  </a:cubicBezTo>
                  <a:cubicBezTo>
                    <a:pt x="303" y="393"/>
                    <a:pt x="280" y="356"/>
                    <a:pt x="262" y="316"/>
                  </a:cubicBezTo>
                  <a:cubicBezTo>
                    <a:pt x="244" y="280"/>
                    <a:pt x="226" y="262"/>
                    <a:pt x="208" y="226"/>
                  </a:cubicBezTo>
                  <a:cubicBezTo>
                    <a:pt x="190" y="203"/>
                    <a:pt x="167" y="167"/>
                    <a:pt x="131" y="149"/>
                  </a:cubicBezTo>
                  <a:cubicBezTo>
                    <a:pt x="95" y="91"/>
                    <a:pt x="55" y="54"/>
                    <a:pt x="37" y="36"/>
                  </a:cubicBezTo>
                  <a:cubicBezTo>
                    <a:pt x="1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76;p60">
              <a:extLst>
                <a:ext uri="{FF2B5EF4-FFF2-40B4-BE49-F238E27FC236}">
                  <a16:creationId xmlns:a16="http://schemas.microsoft.com/office/drawing/2014/main" id="{C8918D24-8897-4D07-9E94-02C763CEE6B0}"/>
                </a:ext>
              </a:extLst>
            </p:cNvPr>
            <p:cNvSpPr/>
            <p:nvPr/>
          </p:nvSpPr>
          <p:spPr>
            <a:xfrm rot="968775">
              <a:off x="7561143" y="3562145"/>
              <a:ext cx="346164" cy="823202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84"/>
                    <a:pt x="3476" y="226"/>
                    <a:pt x="3097" y="132"/>
                  </a:cubicBezTo>
                  <a:cubicBezTo>
                    <a:pt x="2611" y="1"/>
                    <a:pt x="2218" y="623"/>
                    <a:pt x="1934" y="884"/>
                  </a:cubicBezTo>
                  <a:cubicBezTo>
                    <a:pt x="1632" y="1146"/>
                    <a:pt x="1484" y="1299"/>
                    <a:pt x="1429" y="1768"/>
                  </a:cubicBezTo>
                  <a:lnTo>
                    <a:pt x="19" y="9075"/>
                  </a:lnTo>
                  <a:cubicBezTo>
                    <a:pt x="1" y="9224"/>
                    <a:pt x="357" y="9318"/>
                    <a:pt x="582" y="9395"/>
                  </a:cubicBezTo>
                  <a:cubicBezTo>
                    <a:pt x="618" y="9395"/>
                    <a:pt x="659" y="9413"/>
                    <a:pt x="695" y="9413"/>
                  </a:cubicBezTo>
                  <a:cubicBezTo>
                    <a:pt x="1015" y="9508"/>
                    <a:pt x="1353" y="9580"/>
                    <a:pt x="1691" y="9620"/>
                  </a:cubicBezTo>
                  <a:cubicBezTo>
                    <a:pt x="2011" y="9674"/>
                    <a:pt x="2349" y="9692"/>
                    <a:pt x="2687" y="9692"/>
                  </a:cubicBezTo>
                  <a:lnTo>
                    <a:pt x="2800" y="9692"/>
                  </a:lnTo>
                  <a:cubicBezTo>
                    <a:pt x="3043" y="9692"/>
                    <a:pt x="3345" y="9674"/>
                    <a:pt x="3363" y="9544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77;p60">
              <a:extLst>
                <a:ext uri="{FF2B5EF4-FFF2-40B4-BE49-F238E27FC236}">
                  <a16:creationId xmlns:a16="http://schemas.microsoft.com/office/drawing/2014/main" id="{C77F994A-C102-402C-8CB5-47EA49227735}"/>
                </a:ext>
              </a:extLst>
            </p:cNvPr>
            <p:cNvSpPr/>
            <p:nvPr/>
          </p:nvSpPr>
          <p:spPr>
            <a:xfrm rot="968775">
              <a:off x="7467297" y="3883755"/>
              <a:ext cx="975817" cy="762394"/>
            </a:xfrm>
            <a:custGeom>
              <a:avLst/>
              <a:gdLst/>
              <a:ahLst/>
              <a:cxnLst/>
              <a:rect l="l" t="t" r="r" b="b"/>
              <a:pathLst>
                <a:path w="11490" h="8977" extrusionOk="0">
                  <a:moveTo>
                    <a:pt x="1692" y="0"/>
                  </a:moveTo>
                  <a:cubicBezTo>
                    <a:pt x="120" y="0"/>
                    <a:pt x="0" y="5822"/>
                    <a:pt x="47" y="6652"/>
                  </a:cubicBezTo>
                  <a:cubicBezTo>
                    <a:pt x="65" y="7143"/>
                    <a:pt x="444" y="7684"/>
                    <a:pt x="854" y="7837"/>
                  </a:cubicBezTo>
                  <a:cubicBezTo>
                    <a:pt x="2076" y="8270"/>
                    <a:pt x="3297" y="8586"/>
                    <a:pt x="4555" y="8775"/>
                  </a:cubicBezTo>
                  <a:cubicBezTo>
                    <a:pt x="5457" y="8911"/>
                    <a:pt x="6370" y="8977"/>
                    <a:pt x="7292" y="8977"/>
                  </a:cubicBezTo>
                  <a:cubicBezTo>
                    <a:pt x="7656" y="8977"/>
                    <a:pt x="8021" y="8967"/>
                    <a:pt x="8386" y="8946"/>
                  </a:cubicBezTo>
                  <a:cubicBezTo>
                    <a:pt x="8837" y="8924"/>
                    <a:pt x="9347" y="8513"/>
                    <a:pt x="9495" y="8063"/>
                  </a:cubicBezTo>
                  <a:cubicBezTo>
                    <a:pt x="9785" y="7247"/>
                    <a:pt x="11489" y="1183"/>
                    <a:pt x="9651" y="1183"/>
                  </a:cubicBezTo>
                  <a:cubicBezTo>
                    <a:pt x="9458" y="1183"/>
                    <a:pt x="9226" y="1250"/>
                    <a:pt x="8950" y="1396"/>
                  </a:cubicBezTo>
                  <a:cubicBezTo>
                    <a:pt x="8725" y="1508"/>
                    <a:pt x="8499" y="1675"/>
                    <a:pt x="8256" y="1806"/>
                  </a:cubicBezTo>
                  <a:cubicBezTo>
                    <a:pt x="7994" y="1937"/>
                    <a:pt x="7728" y="2049"/>
                    <a:pt x="7449" y="2144"/>
                  </a:cubicBezTo>
                  <a:cubicBezTo>
                    <a:pt x="6921" y="2315"/>
                    <a:pt x="6394" y="2351"/>
                    <a:pt x="5853" y="2351"/>
                  </a:cubicBezTo>
                  <a:cubicBezTo>
                    <a:pt x="5740" y="2351"/>
                    <a:pt x="5628" y="2333"/>
                    <a:pt x="5515" y="2333"/>
                  </a:cubicBezTo>
                  <a:cubicBezTo>
                    <a:pt x="5402" y="2315"/>
                    <a:pt x="5290" y="2275"/>
                    <a:pt x="5177" y="2257"/>
                  </a:cubicBezTo>
                  <a:cubicBezTo>
                    <a:pt x="4668" y="2108"/>
                    <a:pt x="4181" y="1901"/>
                    <a:pt x="3730" y="1581"/>
                  </a:cubicBezTo>
                  <a:cubicBezTo>
                    <a:pt x="3487" y="1414"/>
                    <a:pt x="3261" y="1243"/>
                    <a:pt x="3054" y="1035"/>
                  </a:cubicBezTo>
                  <a:cubicBezTo>
                    <a:pt x="2865" y="832"/>
                    <a:pt x="2698" y="625"/>
                    <a:pt x="2508" y="436"/>
                  </a:cubicBezTo>
                  <a:cubicBezTo>
                    <a:pt x="2200" y="133"/>
                    <a:pt x="1930" y="0"/>
                    <a:pt x="1692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78;p60">
              <a:extLst>
                <a:ext uri="{FF2B5EF4-FFF2-40B4-BE49-F238E27FC236}">
                  <a16:creationId xmlns:a16="http://schemas.microsoft.com/office/drawing/2014/main" id="{A742173F-4EDF-4A23-A939-8D7E3C60540E}"/>
                </a:ext>
              </a:extLst>
            </p:cNvPr>
            <p:cNvSpPr/>
            <p:nvPr/>
          </p:nvSpPr>
          <p:spPr>
            <a:xfrm rot="968775">
              <a:off x="7637897" y="4124539"/>
              <a:ext cx="574364" cy="210705"/>
            </a:xfrm>
            <a:custGeom>
              <a:avLst/>
              <a:gdLst/>
              <a:ahLst/>
              <a:cxnLst/>
              <a:rect l="l" t="t" r="r" b="b"/>
              <a:pathLst>
                <a:path w="6763" h="2481" extrusionOk="0">
                  <a:moveTo>
                    <a:pt x="6686" y="1732"/>
                  </a:moveTo>
                  <a:cubicBezTo>
                    <a:pt x="6609" y="2255"/>
                    <a:pt x="5072" y="2480"/>
                    <a:pt x="3246" y="2201"/>
                  </a:cubicBezTo>
                  <a:cubicBezTo>
                    <a:pt x="1407" y="1939"/>
                    <a:pt x="1" y="1281"/>
                    <a:pt x="73" y="754"/>
                  </a:cubicBezTo>
                  <a:cubicBezTo>
                    <a:pt x="150" y="226"/>
                    <a:pt x="1691" y="1"/>
                    <a:pt x="3530" y="285"/>
                  </a:cubicBezTo>
                  <a:cubicBezTo>
                    <a:pt x="5352" y="546"/>
                    <a:pt x="6762" y="1204"/>
                    <a:pt x="6686" y="173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79;p60">
              <a:extLst>
                <a:ext uri="{FF2B5EF4-FFF2-40B4-BE49-F238E27FC236}">
                  <a16:creationId xmlns:a16="http://schemas.microsoft.com/office/drawing/2014/main" id="{357D6C55-F2E2-4C1D-923B-D8D07B943962}"/>
                </a:ext>
              </a:extLst>
            </p:cNvPr>
            <p:cNvSpPr/>
            <p:nvPr/>
          </p:nvSpPr>
          <p:spPr>
            <a:xfrm rot="968775">
              <a:off x="7705981" y="4156784"/>
              <a:ext cx="428884" cy="137158"/>
            </a:xfrm>
            <a:custGeom>
              <a:avLst/>
              <a:gdLst/>
              <a:ahLst/>
              <a:cxnLst/>
              <a:rect l="l" t="t" r="r" b="b"/>
              <a:pathLst>
                <a:path w="5050" h="1615" extrusionOk="0">
                  <a:moveTo>
                    <a:pt x="4806" y="844"/>
                  </a:moveTo>
                  <a:lnTo>
                    <a:pt x="4806" y="844"/>
                  </a:lnTo>
                  <a:cubicBezTo>
                    <a:pt x="4919" y="938"/>
                    <a:pt x="5013" y="1015"/>
                    <a:pt x="5049" y="1091"/>
                  </a:cubicBezTo>
                  <a:cubicBezTo>
                    <a:pt x="5013" y="1015"/>
                    <a:pt x="4937" y="938"/>
                    <a:pt x="4806" y="844"/>
                  </a:cubicBezTo>
                  <a:close/>
                  <a:moveTo>
                    <a:pt x="5013" y="1317"/>
                  </a:moveTo>
                  <a:cubicBezTo>
                    <a:pt x="4959" y="1371"/>
                    <a:pt x="4865" y="1448"/>
                    <a:pt x="4711" y="1484"/>
                  </a:cubicBezTo>
                  <a:cubicBezTo>
                    <a:pt x="4865" y="1448"/>
                    <a:pt x="4959" y="1389"/>
                    <a:pt x="5013" y="1317"/>
                  </a:cubicBezTo>
                  <a:close/>
                  <a:moveTo>
                    <a:pt x="974" y="1"/>
                  </a:moveTo>
                  <a:cubicBezTo>
                    <a:pt x="808" y="19"/>
                    <a:pt x="636" y="37"/>
                    <a:pt x="470" y="95"/>
                  </a:cubicBezTo>
                  <a:cubicBezTo>
                    <a:pt x="375" y="113"/>
                    <a:pt x="298" y="131"/>
                    <a:pt x="204" y="190"/>
                  </a:cubicBezTo>
                  <a:cubicBezTo>
                    <a:pt x="186" y="208"/>
                    <a:pt x="168" y="226"/>
                    <a:pt x="149" y="226"/>
                  </a:cubicBezTo>
                  <a:cubicBezTo>
                    <a:pt x="113" y="244"/>
                    <a:pt x="91" y="262"/>
                    <a:pt x="73" y="280"/>
                  </a:cubicBezTo>
                  <a:cubicBezTo>
                    <a:pt x="73" y="303"/>
                    <a:pt x="55" y="303"/>
                    <a:pt x="55" y="321"/>
                  </a:cubicBezTo>
                  <a:lnTo>
                    <a:pt x="37" y="339"/>
                  </a:lnTo>
                  <a:cubicBezTo>
                    <a:pt x="37" y="357"/>
                    <a:pt x="37" y="357"/>
                    <a:pt x="19" y="357"/>
                  </a:cubicBezTo>
                  <a:cubicBezTo>
                    <a:pt x="19" y="375"/>
                    <a:pt x="1" y="415"/>
                    <a:pt x="1" y="415"/>
                  </a:cubicBezTo>
                  <a:lnTo>
                    <a:pt x="1" y="451"/>
                  </a:lnTo>
                  <a:lnTo>
                    <a:pt x="1" y="469"/>
                  </a:lnTo>
                  <a:lnTo>
                    <a:pt x="1" y="487"/>
                  </a:lnTo>
                  <a:lnTo>
                    <a:pt x="1" y="505"/>
                  </a:lnTo>
                  <a:lnTo>
                    <a:pt x="1" y="564"/>
                  </a:lnTo>
                  <a:cubicBezTo>
                    <a:pt x="1" y="600"/>
                    <a:pt x="19" y="618"/>
                    <a:pt x="19" y="659"/>
                  </a:cubicBezTo>
                  <a:lnTo>
                    <a:pt x="73" y="713"/>
                  </a:lnTo>
                  <a:cubicBezTo>
                    <a:pt x="91" y="753"/>
                    <a:pt x="91" y="771"/>
                    <a:pt x="113" y="789"/>
                  </a:cubicBezTo>
                  <a:cubicBezTo>
                    <a:pt x="186" y="844"/>
                    <a:pt x="262" y="902"/>
                    <a:pt x="339" y="956"/>
                  </a:cubicBezTo>
                  <a:cubicBezTo>
                    <a:pt x="411" y="997"/>
                    <a:pt x="488" y="1051"/>
                    <a:pt x="582" y="1091"/>
                  </a:cubicBezTo>
                  <a:cubicBezTo>
                    <a:pt x="654" y="1128"/>
                    <a:pt x="731" y="1146"/>
                    <a:pt x="808" y="1182"/>
                  </a:cubicBezTo>
                  <a:cubicBezTo>
                    <a:pt x="974" y="1240"/>
                    <a:pt x="1128" y="1294"/>
                    <a:pt x="1294" y="1335"/>
                  </a:cubicBezTo>
                  <a:cubicBezTo>
                    <a:pt x="1443" y="1389"/>
                    <a:pt x="1614" y="1407"/>
                    <a:pt x="1763" y="1448"/>
                  </a:cubicBezTo>
                  <a:cubicBezTo>
                    <a:pt x="2083" y="1502"/>
                    <a:pt x="2385" y="1560"/>
                    <a:pt x="2683" y="1578"/>
                  </a:cubicBezTo>
                  <a:cubicBezTo>
                    <a:pt x="2967" y="1596"/>
                    <a:pt x="3246" y="1614"/>
                    <a:pt x="3494" y="1614"/>
                  </a:cubicBezTo>
                  <a:cubicBezTo>
                    <a:pt x="3756" y="1614"/>
                    <a:pt x="3981" y="1614"/>
                    <a:pt x="4188" y="1578"/>
                  </a:cubicBezTo>
                  <a:cubicBezTo>
                    <a:pt x="4396" y="1560"/>
                    <a:pt x="4581" y="1520"/>
                    <a:pt x="4711" y="1484"/>
                  </a:cubicBezTo>
                  <a:lnTo>
                    <a:pt x="4711" y="1484"/>
                  </a:lnTo>
                  <a:cubicBezTo>
                    <a:pt x="4563" y="1520"/>
                    <a:pt x="4396" y="1560"/>
                    <a:pt x="4188" y="1560"/>
                  </a:cubicBezTo>
                  <a:cubicBezTo>
                    <a:pt x="3981" y="1578"/>
                    <a:pt x="3756" y="1578"/>
                    <a:pt x="3494" y="1578"/>
                  </a:cubicBezTo>
                  <a:cubicBezTo>
                    <a:pt x="3382" y="1560"/>
                    <a:pt x="3246" y="1560"/>
                    <a:pt x="3098" y="1542"/>
                  </a:cubicBezTo>
                  <a:cubicBezTo>
                    <a:pt x="2967" y="1520"/>
                    <a:pt x="2836" y="1502"/>
                    <a:pt x="2683" y="1484"/>
                  </a:cubicBezTo>
                  <a:cubicBezTo>
                    <a:pt x="2403" y="1430"/>
                    <a:pt x="2101" y="1371"/>
                    <a:pt x="1804" y="1294"/>
                  </a:cubicBezTo>
                  <a:cubicBezTo>
                    <a:pt x="1651" y="1240"/>
                    <a:pt x="1502" y="1204"/>
                    <a:pt x="1353" y="1146"/>
                  </a:cubicBezTo>
                  <a:cubicBezTo>
                    <a:pt x="1182" y="1110"/>
                    <a:pt x="1033" y="1051"/>
                    <a:pt x="880" y="979"/>
                  </a:cubicBezTo>
                  <a:cubicBezTo>
                    <a:pt x="731" y="920"/>
                    <a:pt x="600" y="844"/>
                    <a:pt x="470" y="771"/>
                  </a:cubicBezTo>
                  <a:cubicBezTo>
                    <a:pt x="393" y="713"/>
                    <a:pt x="339" y="677"/>
                    <a:pt x="280" y="618"/>
                  </a:cubicBezTo>
                  <a:cubicBezTo>
                    <a:pt x="280" y="618"/>
                    <a:pt x="262" y="600"/>
                    <a:pt x="262" y="582"/>
                  </a:cubicBezTo>
                  <a:cubicBezTo>
                    <a:pt x="244" y="582"/>
                    <a:pt x="244" y="564"/>
                    <a:pt x="244" y="546"/>
                  </a:cubicBezTo>
                  <a:cubicBezTo>
                    <a:pt x="226" y="546"/>
                    <a:pt x="226" y="528"/>
                    <a:pt x="226" y="528"/>
                  </a:cubicBezTo>
                  <a:lnTo>
                    <a:pt x="226" y="505"/>
                  </a:lnTo>
                  <a:lnTo>
                    <a:pt x="226" y="469"/>
                  </a:lnTo>
                  <a:lnTo>
                    <a:pt x="244" y="469"/>
                  </a:lnTo>
                  <a:lnTo>
                    <a:pt x="244" y="451"/>
                  </a:lnTo>
                  <a:lnTo>
                    <a:pt x="280" y="415"/>
                  </a:lnTo>
                  <a:cubicBezTo>
                    <a:pt x="298" y="415"/>
                    <a:pt x="298" y="393"/>
                    <a:pt x="316" y="393"/>
                  </a:cubicBezTo>
                  <a:cubicBezTo>
                    <a:pt x="375" y="357"/>
                    <a:pt x="451" y="321"/>
                    <a:pt x="524" y="303"/>
                  </a:cubicBezTo>
                  <a:cubicBezTo>
                    <a:pt x="677" y="262"/>
                    <a:pt x="844" y="244"/>
                    <a:pt x="992" y="226"/>
                  </a:cubicBezTo>
                  <a:cubicBezTo>
                    <a:pt x="1164" y="208"/>
                    <a:pt x="1330" y="190"/>
                    <a:pt x="1484" y="190"/>
                  </a:cubicBezTo>
                  <a:lnTo>
                    <a:pt x="1971" y="190"/>
                  </a:lnTo>
                  <a:cubicBezTo>
                    <a:pt x="2273" y="208"/>
                    <a:pt x="2593" y="226"/>
                    <a:pt x="2872" y="262"/>
                  </a:cubicBezTo>
                  <a:cubicBezTo>
                    <a:pt x="3003" y="280"/>
                    <a:pt x="3156" y="321"/>
                    <a:pt x="3287" y="339"/>
                  </a:cubicBezTo>
                  <a:cubicBezTo>
                    <a:pt x="3418" y="357"/>
                    <a:pt x="3548" y="393"/>
                    <a:pt x="3661" y="415"/>
                  </a:cubicBezTo>
                  <a:cubicBezTo>
                    <a:pt x="3922" y="469"/>
                    <a:pt x="4130" y="546"/>
                    <a:pt x="4337" y="618"/>
                  </a:cubicBezTo>
                  <a:cubicBezTo>
                    <a:pt x="4526" y="695"/>
                    <a:pt x="4675" y="771"/>
                    <a:pt x="4806" y="844"/>
                  </a:cubicBezTo>
                  <a:cubicBezTo>
                    <a:pt x="4693" y="771"/>
                    <a:pt x="4526" y="677"/>
                    <a:pt x="4337" y="600"/>
                  </a:cubicBezTo>
                  <a:cubicBezTo>
                    <a:pt x="4148" y="528"/>
                    <a:pt x="3922" y="451"/>
                    <a:pt x="3679" y="375"/>
                  </a:cubicBezTo>
                  <a:cubicBezTo>
                    <a:pt x="3436" y="303"/>
                    <a:pt x="3174" y="226"/>
                    <a:pt x="2890" y="167"/>
                  </a:cubicBezTo>
                  <a:cubicBezTo>
                    <a:pt x="2593" y="113"/>
                    <a:pt x="2291" y="55"/>
                    <a:pt x="1971" y="19"/>
                  </a:cubicBezTo>
                  <a:cubicBezTo>
                    <a:pt x="1822" y="19"/>
                    <a:pt x="1651" y="1"/>
                    <a:pt x="1484" y="1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80;p60">
              <a:extLst>
                <a:ext uri="{FF2B5EF4-FFF2-40B4-BE49-F238E27FC236}">
                  <a16:creationId xmlns:a16="http://schemas.microsoft.com/office/drawing/2014/main" id="{26E828DD-69A5-4B23-A03D-06F1E068561C}"/>
                </a:ext>
              </a:extLst>
            </p:cNvPr>
            <p:cNvSpPr/>
            <p:nvPr/>
          </p:nvSpPr>
          <p:spPr>
            <a:xfrm rot="968775">
              <a:off x="7730644" y="3763821"/>
              <a:ext cx="224803" cy="46455"/>
            </a:xfrm>
            <a:custGeom>
              <a:avLst/>
              <a:gdLst/>
              <a:ahLst/>
              <a:cxnLst/>
              <a:rect l="l" t="t" r="r" b="b"/>
              <a:pathLst>
                <a:path w="2647" h="547" extrusionOk="0">
                  <a:moveTo>
                    <a:pt x="19" y="1"/>
                  </a:moveTo>
                  <a:lnTo>
                    <a:pt x="1" y="114"/>
                  </a:lnTo>
                  <a:cubicBezTo>
                    <a:pt x="37" y="132"/>
                    <a:pt x="55" y="132"/>
                    <a:pt x="95" y="150"/>
                  </a:cubicBezTo>
                  <a:cubicBezTo>
                    <a:pt x="168" y="190"/>
                    <a:pt x="244" y="226"/>
                    <a:pt x="339" y="262"/>
                  </a:cubicBezTo>
                  <a:cubicBezTo>
                    <a:pt x="375" y="280"/>
                    <a:pt x="411" y="303"/>
                    <a:pt x="470" y="303"/>
                  </a:cubicBezTo>
                  <a:cubicBezTo>
                    <a:pt x="506" y="321"/>
                    <a:pt x="546" y="339"/>
                    <a:pt x="600" y="357"/>
                  </a:cubicBezTo>
                  <a:cubicBezTo>
                    <a:pt x="695" y="393"/>
                    <a:pt x="790" y="416"/>
                    <a:pt x="902" y="452"/>
                  </a:cubicBezTo>
                  <a:cubicBezTo>
                    <a:pt x="997" y="470"/>
                    <a:pt x="1110" y="488"/>
                    <a:pt x="1222" y="506"/>
                  </a:cubicBezTo>
                  <a:cubicBezTo>
                    <a:pt x="1313" y="528"/>
                    <a:pt x="1425" y="546"/>
                    <a:pt x="1538" y="546"/>
                  </a:cubicBezTo>
                  <a:lnTo>
                    <a:pt x="1917" y="546"/>
                  </a:lnTo>
                  <a:cubicBezTo>
                    <a:pt x="1953" y="546"/>
                    <a:pt x="1971" y="546"/>
                    <a:pt x="1989" y="528"/>
                  </a:cubicBezTo>
                  <a:lnTo>
                    <a:pt x="2142" y="528"/>
                  </a:lnTo>
                  <a:cubicBezTo>
                    <a:pt x="2237" y="506"/>
                    <a:pt x="2327" y="488"/>
                    <a:pt x="2403" y="470"/>
                  </a:cubicBezTo>
                  <a:cubicBezTo>
                    <a:pt x="2439" y="452"/>
                    <a:pt x="2480" y="452"/>
                    <a:pt x="2516" y="434"/>
                  </a:cubicBezTo>
                  <a:cubicBezTo>
                    <a:pt x="2534" y="416"/>
                    <a:pt x="2575" y="416"/>
                    <a:pt x="2611" y="393"/>
                  </a:cubicBezTo>
                  <a:cubicBezTo>
                    <a:pt x="2611" y="393"/>
                    <a:pt x="2629" y="393"/>
                    <a:pt x="2647" y="375"/>
                  </a:cubicBezTo>
                  <a:lnTo>
                    <a:pt x="2647" y="303"/>
                  </a:lnTo>
                  <a:lnTo>
                    <a:pt x="2593" y="303"/>
                  </a:lnTo>
                  <a:cubicBezTo>
                    <a:pt x="2552" y="321"/>
                    <a:pt x="2516" y="321"/>
                    <a:pt x="2480" y="321"/>
                  </a:cubicBezTo>
                  <a:cubicBezTo>
                    <a:pt x="2439" y="321"/>
                    <a:pt x="2403" y="321"/>
                    <a:pt x="2367" y="339"/>
                  </a:cubicBezTo>
                  <a:lnTo>
                    <a:pt x="1709" y="339"/>
                  </a:lnTo>
                  <a:cubicBezTo>
                    <a:pt x="1673" y="339"/>
                    <a:pt x="1651" y="321"/>
                    <a:pt x="1633" y="321"/>
                  </a:cubicBezTo>
                  <a:lnTo>
                    <a:pt x="1560" y="321"/>
                  </a:lnTo>
                  <a:cubicBezTo>
                    <a:pt x="1448" y="303"/>
                    <a:pt x="1353" y="280"/>
                    <a:pt x="1258" y="280"/>
                  </a:cubicBezTo>
                  <a:cubicBezTo>
                    <a:pt x="1146" y="262"/>
                    <a:pt x="1051" y="244"/>
                    <a:pt x="956" y="226"/>
                  </a:cubicBezTo>
                  <a:cubicBezTo>
                    <a:pt x="902" y="208"/>
                    <a:pt x="844" y="208"/>
                    <a:pt x="808" y="190"/>
                  </a:cubicBezTo>
                  <a:cubicBezTo>
                    <a:pt x="749" y="190"/>
                    <a:pt x="695" y="168"/>
                    <a:pt x="659" y="168"/>
                  </a:cubicBezTo>
                  <a:cubicBezTo>
                    <a:pt x="564" y="132"/>
                    <a:pt x="470" y="114"/>
                    <a:pt x="375" y="96"/>
                  </a:cubicBezTo>
                  <a:cubicBezTo>
                    <a:pt x="298" y="78"/>
                    <a:pt x="208" y="55"/>
                    <a:pt x="132" y="19"/>
                  </a:cubicBezTo>
                  <a:cubicBezTo>
                    <a:pt x="95" y="19"/>
                    <a:pt x="55" y="1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81;p60">
              <a:extLst>
                <a:ext uri="{FF2B5EF4-FFF2-40B4-BE49-F238E27FC236}">
                  <a16:creationId xmlns:a16="http://schemas.microsoft.com/office/drawing/2014/main" id="{2BFA910E-BAC5-4336-9428-E8B50D1259E7}"/>
                </a:ext>
              </a:extLst>
            </p:cNvPr>
            <p:cNvSpPr/>
            <p:nvPr/>
          </p:nvSpPr>
          <p:spPr>
            <a:xfrm rot="968775">
              <a:off x="7748701" y="3730187"/>
              <a:ext cx="220217" cy="46370"/>
            </a:xfrm>
            <a:custGeom>
              <a:avLst/>
              <a:gdLst/>
              <a:ahLst/>
              <a:cxnLst/>
              <a:rect l="l" t="t" r="r" b="b"/>
              <a:pathLst>
                <a:path w="2593" h="546" extrusionOk="0">
                  <a:moveTo>
                    <a:pt x="0" y="0"/>
                  </a:moveTo>
                  <a:lnTo>
                    <a:pt x="0" y="77"/>
                  </a:lnTo>
                  <a:cubicBezTo>
                    <a:pt x="19" y="95"/>
                    <a:pt x="37" y="113"/>
                    <a:pt x="55" y="113"/>
                  </a:cubicBezTo>
                  <a:cubicBezTo>
                    <a:pt x="91" y="131"/>
                    <a:pt x="113" y="149"/>
                    <a:pt x="149" y="172"/>
                  </a:cubicBezTo>
                  <a:cubicBezTo>
                    <a:pt x="226" y="208"/>
                    <a:pt x="298" y="226"/>
                    <a:pt x="375" y="262"/>
                  </a:cubicBezTo>
                  <a:cubicBezTo>
                    <a:pt x="411" y="284"/>
                    <a:pt x="469" y="302"/>
                    <a:pt x="505" y="320"/>
                  </a:cubicBezTo>
                  <a:cubicBezTo>
                    <a:pt x="541" y="338"/>
                    <a:pt x="600" y="338"/>
                    <a:pt x="636" y="356"/>
                  </a:cubicBezTo>
                  <a:cubicBezTo>
                    <a:pt x="731" y="397"/>
                    <a:pt x="825" y="415"/>
                    <a:pt x="920" y="433"/>
                  </a:cubicBezTo>
                  <a:cubicBezTo>
                    <a:pt x="1015" y="469"/>
                    <a:pt x="1127" y="487"/>
                    <a:pt x="1218" y="510"/>
                  </a:cubicBezTo>
                  <a:cubicBezTo>
                    <a:pt x="1312" y="510"/>
                    <a:pt x="1425" y="528"/>
                    <a:pt x="1520" y="528"/>
                  </a:cubicBezTo>
                  <a:cubicBezTo>
                    <a:pt x="1632" y="546"/>
                    <a:pt x="1727" y="546"/>
                    <a:pt x="1822" y="546"/>
                  </a:cubicBezTo>
                  <a:cubicBezTo>
                    <a:pt x="1840" y="546"/>
                    <a:pt x="1876" y="546"/>
                    <a:pt x="1894" y="528"/>
                  </a:cubicBezTo>
                  <a:lnTo>
                    <a:pt x="1970" y="528"/>
                  </a:lnTo>
                  <a:cubicBezTo>
                    <a:pt x="2006" y="528"/>
                    <a:pt x="2047" y="528"/>
                    <a:pt x="2101" y="510"/>
                  </a:cubicBezTo>
                  <a:cubicBezTo>
                    <a:pt x="2178" y="510"/>
                    <a:pt x="2272" y="487"/>
                    <a:pt x="2344" y="469"/>
                  </a:cubicBezTo>
                  <a:cubicBezTo>
                    <a:pt x="2385" y="451"/>
                    <a:pt x="2421" y="433"/>
                    <a:pt x="2439" y="433"/>
                  </a:cubicBezTo>
                  <a:cubicBezTo>
                    <a:pt x="2480" y="415"/>
                    <a:pt x="2516" y="415"/>
                    <a:pt x="2534" y="397"/>
                  </a:cubicBezTo>
                  <a:cubicBezTo>
                    <a:pt x="2552" y="397"/>
                    <a:pt x="2570" y="374"/>
                    <a:pt x="2592" y="374"/>
                  </a:cubicBezTo>
                  <a:lnTo>
                    <a:pt x="2592" y="302"/>
                  </a:lnTo>
                  <a:cubicBezTo>
                    <a:pt x="2570" y="302"/>
                    <a:pt x="2552" y="302"/>
                    <a:pt x="2516" y="320"/>
                  </a:cubicBezTo>
                  <a:lnTo>
                    <a:pt x="2421" y="320"/>
                  </a:lnTo>
                  <a:cubicBezTo>
                    <a:pt x="2385" y="338"/>
                    <a:pt x="2367" y="338"/>
                    <a:pt x="2326" y="338"/>
                  </a:cubicBezTo>
                  <a:cubicBezTo>
                    <a:pt x="2254" y="338"/>
                    <a:pt x="2160" y="338"/>
                    <a:pt x="2083" y="356"/>
                  </a:cubicBezTo>
                  <a:cubicBezTo>
                    <a:pt x="2047" y="356"/>
                    <a:pt x="1988" y="356"/>
                    <a:pt x="1952" y="338"/>
                  </a:cubicBezTo>
                  <a:cubicBezTo>
                    <a:pt x="1928" y="338"/>
                    <a:pt x="1894" y="346"/>
                    <a:pt x="1864" y="346"/>
                  </a:cubicBezTo>
                  <a:cubicBezTo>
                    <a:pt x="1848" y="346"/>
                    <a:pt x="1834" y="344"/>
                    <a:pt x="1822" y="338"/>
                  </a:cubicBezTo>
                  <a:lnTo>
                    <a:pt x="1691" y="338"/>
                  </a:lnTo>
                  <a:cubicBezTo>
                    <a:pt x="1650" y="338"/>
                    <a:pt x="1632" y="338"/>
                    <a:pt x="1614" y="320"/>
                  </a:cubicBezTo>
                  <a:lnTo>
                    <a:pt x="1538" y="320"/>
                  </a:lnTo>
                  <a:cubicBezTo>
                    <a:pt x="1443" y="320"/>
                    <a:pt x="1353" y="302"/>
                    <a:pt x="1258" y="284"/>
                  </a:cubicBezTo>
                  <a:cubicBezTo>
                    <a:pt x="1163" y="262"/>
                    <a:pt x="1069" y="244"/>
                    <a:pt x="956" y="226"/>
                  </a:cubicBezTo>
                  <a:cubicBezTo>
                    <a:pt x="920" y="226"/>
                    <a:pt x="861" y="208"/>
                    <a:pt x="825" y="208"/>
                  </a:cubicBezTo>
                  <a:cubicBezTo>
                    <a:pt x="789" y="190"/>
                    <a:pt x="731" y="190"/>
                    <a:pt x="695" y="172"/>
                  </a:cubicBezTo>
                  <a:cubicBezTo>
                    <a:pt x="600" y="149"/>
                    <a:pt x="505" y="131"/>
                    <a:pt x="429" y="113"/>
                  </a:cubicBezTo>
                  <a:cubicBezTo>
                    <a:pt x="357" y="95"/>
                    <a:pt x="262" y="77"/>
                    <a:pt x="203" y="59"/>
                  </a:cubicBezTo>
                  <a:cubicBezTo>
                    <a:pt x="131" y="36"/>
                    <a:pt x="73" y="18"/>
                    <a:pt x="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82;p60">
              <a:extLst>
                <a:ext uri="{FF2B5EF4-FFF2-40B4-BE49-F238E27FC236}">
                  <a16:creationId xmlns:a16="http://schemas.microsoft.com/office/drawing/2014/main" id="{67720AD6-BA5A-4E5D-88DA-43367619B982}"/>
                </a:ext>
              </a:extLst>
            </p:cNvPr>
            <p:cNvSpPr/>
            <p:nvPr/>
          </p:nvSpPr>
          <p:spPr>
            <a:xfrm rot="968775">
              <a:off x="7443359" y="4101056"/>
              <a:ext cx="301323" cy="415125"/>
            </a:xfrm>
            <a:custGeom>
              <a:avLst/>
              <a:gdLst/>
              <a:ahLst/>
              <a:cxnLst/>
              <a:rect l="l" t="t" r="r" b="b"/>
              <a:pathLst>
                <a:path w="3548" h="4888" extrusionOk="0">
                  <a:moveTo>
                    <a:pt x="2610" y="2723"/>
                  </a:moveTo>
                  <a:cubicBezTo>
                    <a:pt x="2065" y="1880"/>
                    <a:pt x="1127" y="582"/>
                    <a:pt x="149" y="1"/>
                  </a:cubicBezTo>
                  <a:cubicBezTo>
                    <a:pt x="0" y="1335"/>
                    <a:pt x="0" y="2575"/>
                    <a:pt x="18" y="2931"/>
                  </a:cubicBezTo>
                  <a:cubicBezTo>
                    <a:pt x="36" y="3422"/>
                    <a:pt x="415" y="3963"/>
                    <a:pt x="825" y="4116"/>
                  </a:cubicBezTo>
                  <a:cubicBezTo>
                    <a:pt x="1709" y="4436"/>
                    <a:pt x="2628" y="4698"/>
                    <a:pt x="3548" y="4887"/>
                  </a:cubicBezTo>
                  <a:cubicBezTo>
                    <a:pt x="3322" y="4098"/>
                    <a:pt x="2966" y="3327"/>
                    <a:pt x="2610" y="2723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83;p60">
              <a:extLst>
                <a:ext uri="{FF2B5EF4-FFF2-40B4-BE49-F238E27FC236}">
                  <a16:creationId xmlns:a16="http://schemas.microsoft.com/office/drawing/2014/main" id="{35288CE5-B4C0-4EB5-B956-C2CF7F06CBF2}"/>
                </a:ext>
              </a:extLst>
            </p:cNvPr>
            <p:cNvSpPr/>
            <p:nvPr/>
          </p:nvSpPr>
          <p:spPr>
            <a:xfrm rot="968775">
              <a:off x="7887821" y="4421407"/>
              <a:ext cx="360262" cy="269645"/>
            </a:xfrm>
            <a:custGeom>
              <a:avLst/>
              <a:gdLst/>
              <a:ahLst/>
              <a:cxnLst/>
              <a:rect l="l" t="t" r="r" b="b"/>
              <a:pathLst>
                <a:path w="4242" h="3175" extrusionOk="0">
                  <a:moveTo>
                    <a:pt x="2083" y="956"/>
                  </a:moveTo>
                  <a:cubicBezTo>
                    <a:pt x="1181" y="1597"/>
                    <a:pt x="636" y="2349"/>
                    <a:pt x="0" y="3098"/>
                  </a:cubicBezTo>
                  <a:cubicBezTo>
                    <a:pt x="825" y="3156"/>
                    <a:pt x="1668" y="3174"/>
                    <a:pt x="2533" y="3120"/>
                  </a:cubicBezTo>
                  <a:cubicBezTo>
                    <a:pt x="2984" y="3098"/>
                    <a:pt x="3494" y="2687"/>
                    <a:pt x="3642" y="2237"/>
                  </a:cubicBezTo>
                  <a:cubicBezTo>
                    <a:pt x="3755" y="1953"/>
                    <a:pt x="4016" y="1051"/>
                    <a:pt x="4242" y="1"/>
                  </a:cubicBezTo>
                  <a:cubicBezTo>
                    <a:pt x="3494" y="208"/>
                    <a:pt x="2795" y="470"/>
                    <a:pt x="2083" y="956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84;p60">
              <a:extLst>
                <a:ext uri="{FF2B5EF4-FFF2-40B4-BE49-F238E27FC236}">
                  <a16:creationId xmlns:a16="http://schemas.microsoft.com/office/drawing/2014/main" id="{607E3B3E-DEDC-4FBC-AA34-D91C2F6A4259}"/>
                </a:ext>
              </a:extLst>
            </p:cNvPr>
            <p:cNvSpPr/>
            <p:nvPr/>
          </p:nvSpPr>
          <p:spPr>
            <a:xfrm rot="968775">
              <a:off x="7954737" y="4462805"/>
              <a:ext cx="234315" cy="210620"/>
            </a:xfrm>
            <a:custGeom>
              <a:avLst/>
              <a:gdLst/>
              <a:ahLst/>
              <a:cxnLst/>
              <a:rect l="l" t="t" r="r" b="b"/>
              <a:pathLst>
                <a:path w="2759" h="2480" extrusionOk="0">
                  <a:moveTo>
                    <a:pt x="2759" y="1"/>
                  </a:moveTo>
                  <a:cubicBezTo>
                    <a:pt x="2759" y="1"/>
                    <a:pt x="2705" y="19"/>
                    <a:pt x="2610" y="59"/>
                  </a:cubicBezTo>
                  <a:cubicBezTo>
                    <a:pt x="2574" y="77"/>
                    <a:pt x="2497" y="95"/>
                    <a:pt x="2443" y="131"/>
                  </a:cubicBezTo>
                  <a:cubicBezTo>
                    <a:pt x="2403" y="149"/>
                    <a:pt x="2367" y="149"/>
                    <a:pt x="2331" y="172"/>
                  </a:cubicBezTo>
                  <a:cubicBezTo>
                    <a:pt x="2290" y="190"/>
                    <a:pt x="2254" y="208"/>
                    <a:pt x="2218" y="226"/>
                  </a:cubicBezTo>
                  <a:cubicBezTo>
                    <a:pt x="2141" y="285"/>
                    <a:pt x="2065" y="321"/>
                    <a:pt x="1970" y="375"/>
                  </a:cubicBezTo>
                  <a:cubicBezTo>
                    <a:pt x="1880" y="433"/>
                    <a:pt x="1785" y="487"/>
                    <a:pt x="1690" y="546"/>
                  </a:cubicBezTo>
                  <a:cubicBezTo>
                    <a:pt x="1614" y="623"/>
                    <a:pt x="1519" y="677"/>
                    <a:pt x="1429" y="753"/>
                  </a:cubicBezTo>
                  <a:cubicBezTo>
                    <a:pt x="1334" y="826"/>
                    <a:pt x="1240" y="902"/>
                    <a:pt x="1145" y="979"/>
                  </a:cubicBezTo>
                  <a:cubicBezTo>
                    <a:pt x="1050" y="1051"/>
                    <a:pt x="978" y="1146"/>
                    <a:pt x="884" y="1222"/>
                  </a:cubicBezTo>
                  <a:cubicBezTo>
                    <a:pt x="807" y="1299"/>
                    <a:pt x="730" y="1389"/>
                    <a:pt x="658" y="1466"/>
                  </a:cubicBezTo>
                  <a:cubicBezTo>
                    <a:pt x="618" y="1524"/>
                    <a:pt x="582" y="1560"/>
                    <a:pt x="545" y="1596"/>
                  </a:cubicBezTo>
                  <a:cubicBezTo>
                    <a:pt x="505" y="1637"/>
                    <a:pt x="487" y="1691"/>
                    <a:pt x="451" y="1727"/>
                  </a:cubicBezTo>
                  <a:cubicBezTo>
                    <a:pt x="415" y="1768"/>
                    <a:pt x="392" y="1804"/>
                    <a:pt x="356" y="1840"/>
                  </a:cubicBezTo>
                  <a:cubicBezTo>
                    <a:pt x="338" y="1880"/>
                    <a:pt x="302" y="1916"/>
                    <a:pt x="280" y="1952"/>
                  </a:cubicBezTo>
                  <a:cubicBezTo>
                    <a:pt x="261" y="1993"/>
                    <a:pt x="225" y="2029"/>
                    <a:pt x="207" y="2065"/>
                  </a:cubicBezTo>
                  <a:cubicBezTo>
                    <a:pt x="189" y="2106"/>
                    <a:pt x="167" y="2142"/>
                    <a:pt x="149" y="2160"/>
                  </a:cubicBezTo>
                  <a:cubicBezTo>
                    <a:pt x="113" y="2236"/>
                    <a:pt x="95" y="2291"/>
                    <a:pt x="54" y="2331"/>
                  </a:cubicBezTo>
                  <a:cubicBezTo>
                    <a:pt x="18" y="2426"/>
                    <a:pt x="0" y="2480"/>
                    <a:pt x="0" y="2480"/>
                  </a:cubicBezTo>
                  <a:cubicBezTo>
                    <a:pt x="0" y="2480"/>
                    <a:pt x="36" y="2426"/>
                    <a:pt x="95" y="2349"/>
                  </a:cubicBezTo>
                  <a:cubicBezTo>
                    <a:pt x="131" y="2313"/>
                    <a:pt x="167" y="2255"/>
                    <a:pt x="207" y="2218"/>
                  </a:cubicBezTo>
                  <a:cubicBezTo>
                    <a:pt x="243" y="2178"/>
                    <a:pt x="261" y="2160"/>
                    <a:pt x="280" y="2124"/>
                  </a:cubicBezTo>
                  <a:cubicBezTo>
                    <a:pt x="320" y="2088"/>
                    <a:pt x="338" y="2065"/>
                    <a:pt x="374" y="2029"/>
                  </a:cubicBezTo>
                  <a:cubicBezTo>
                    <a:pt x="433" y="1952"/>
                    <a:pt x="487" y="1898"/>
                    <a:pt x="563" y="1822"/>
                  </a:cubicBezTo>
                  <a:cubicBezTo>
                    <a:pt x="600" y="1786"/>
                    <a:pt x="640" y="1750"/>
                    <a:pt x="658" y="1709"/>
                  </a:cubicBezTo>
                  <a:cubicBezTo>
                    <a:pt x="694" y="1673"/>
                    <a:pt x="730" y="1637"/>
                    <a:pt x="771" y="1596"/>
                  </a:cubicBezTo>
                  <a:cubicBezTo>
                    <a:pt x="825" y="1560"/>
                    <a:pt x="866" y="1524"/>
                    <a:pt x="902" y="1466"/>
                  </a:cubicBezTo>
                  <a:cubicBezTo>
                    <a:pt x="938" y="1430"/>
                    <a:pt x="978" y="1389"/>
                    <a:pt x="1014" y="1353"/>
                  </a:cubicBezTo>
                  <a:cubicBezTo>
                    <a:pt x="1109" y="1276"/>
                    <a:pt x="1181" y="1204"/>
                    <a:pt x="1276" y="1128"/>
                  </a:cubicBezTo>
                  <a:cubicBezTo>
                    <a:pt x="1370" y="1051"/>
                    <a:pt x="1447" y="979"/>
                    <a:pt x="1542" y="902"/>
                  </a:cubicBezTo>
                  <a:cubicBezTo>
                    <a:pt x="1578" y="866"/>
                    <a:pt x="1632" y="826"/>
                    <a:pt x="1672" y="790"/>
                  </a:cubicBezTo>
                  <a:cubicBezTo>
                    <a:pt x="1708" y="753"/>
                    <a:pt x="1767" y="713"/>
                    <a:pt x="1803" y="695"/>
                  </a:cubicBezTo>
                  <a:cubicBezTo>
                    <a:pt x="1839" y="659"/>
                    <a:pt x="1880" y="623"/>
                    <a:pt x="1934" y="582"/>
                  </a:cubicBezTo>
                  <a:cubicBezTo>
                    <a:pt x="1970" y="564"/>
                    <a:pt x="2010" y="528"/>
                    <a:pt x="2047" y="487"/>
                  </a:cubicBezTo>
                  <a:cubicBezTo>
                    <a:pt x="2141" y="433"/>
                    <a:pt x="2218" y="375"/>
                    <a:pt x="2272" y="321"/>
                  </a:cubicBezTo>
                  <a:cubicBezTo>
                    <a:pt x="2349" y="285"/>
                    <a:pt x="2421" y="226"/>
                    <a:pt x="2479" y="190"/>
                  </a:cubicBezTo>
                  <a:cubicBezTo>
                    <a:pt x="2533" y="149"/>
                    <a:pt x="2592" y="113"/>
                    <a:pt x="2628" y="95"/>
                  </a:cubicBezTo>
                  <a:cubicBezTo>
                    <a:pt x="2723" y="37"/>
                    <a:pt x="2759" y="1"/>
                    <a:pt x="2759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85;p60">
              <a:extLst>
                <a:ext uri="{FF2B5EF4-FFF2-40B4-BE49-F238E27FC236}">
                  <a16:creationId xmlns:a16="http://schemas.microsoft.com/office/drawing/2014/main" id="{36ABFC10-771B-4DD2-B7EB-35AAFB03230D}"/>
                </a:ext>
              </a:extLst>
            </p:cNvPr>
            <p:cNvSpPr/>
            <p:nvPr/>
          </p:nvSpPr>
          <p:spPr>
            <a:xfrm rot="968775">
              <a:off x="7496899" y="4199656"/>
              <a:ext cx="172318" cy="264634"/>
            </a:xfrm>
            <a:custGeom>
              <a:avLst/>
              <a:gdLst/>
              <a:ahLst/>
              <a:cxnLst/>
              <a:rect l="l" t="t" r="r" b="b"/>
              <a:pathLst>
                <a:path w="2029" h="3116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41" y="54"/>
                    <a:pt x="113" y="131"/>
                  </a:cubicBezTo>
                  <a:cubicBezTo>
                    <a:pt x="154" y="167"/>
                    <a:pt x="190" y="208"/>
                    <a:pt x="244" y="262"/>
                  </a:cubicBezTo>
                  <a:cubicBezTo>
                    <a:pt x="266" y="280"/>
                    <a:pt x="284" y="320"/>
                    <a:pt x="320" y="356"/>
                  </a:cubicBezTo>
                  <a:cubicBezTo>
                    <a:pt x="338" y="374"/>
                    <a:pt x="356" y="410"/>
                    <a:pt x="397" y="451"/>
                  </a:cubicBezTo>
                  <a:cubicBezTo>
                    <a:pt x="451" y="505"/>
                    <a:pt x="510" y="582"/>
                    <a:pt x="564" y="658"/>
                  </a:cubicBezTo>
                  <a:cubicBezTo>
                    <a:pt x="604" y="694"/>
                    <a:pt x="640" y="749"/>
                    <a:pt x="659" y="789"/>
                  </a:cubicBezTo>
                  <a:cubicBezTo>
                    <a:pt x="695" y="825"/>
                    <a:pt x="735" y="861"/>
                    <a:pt x="753" y="920"/>
                  </a:cubicBezTo>
                  <a:cubicBezTo>
                    <a:pt x="789" y="956"/>
                    <a:pt x="830" y="1015"/>
                    <a:pt x="866" y="1051"/>
                  </a:cubicBezTo>
                  <a:cubicBezTo>
                    <a:pt x="884" y="1087"/>
                    <a:pt x="920" y="1145"/>
                    <a:pt x="961" y="1181"/>
                  </a:cubicBezTo>
                  <a:cubicBezTo>
                    <a:pt x="1015" y="1276"/>
                    <a:pt x="1091" y="1389"/>
                    <a:pt x="1145" y="1483"/>
                  </a:cubicBezTo>
                  <a:cubicBezTo>
                    <a:pt x="1204" y="1578"/>
                    <a:pt x="1281" y="1673"/>
                    <a:pt x="1335" y="1763"/>
                  </a:cubicBezTo>
                  <a:cubicBezTo>
                    <a:pt x="1353" y="1821"/>
                    <a:pt x="1393" y="1875"/>
                    <a:pt x="1411" y="1916"/>
                  </a:cubicBezTo>
                  <a:cubicBezTo>
                    <a:pt x="1447" y="1970"/>
                    <a:pt x="1465" y="2011"/>
                    <a:pt x="1506" y="2065"/>
                  </a:cubicBezTo>
                  <a:cubicBezTo>
                    <a:pt x="1524" y="2101"/>
                    <a:pt x="1542" y="2159"/>
                    <a:pt x="1578" y="2196"/>
                  </a:cubicBezTo>
                  <a:cubicBezTo>
                    <a:pt x="1596" y="2254"/>
                    <a:pt x="1637" y="2290"/>
                    <a:pt x="1655" y="2349"/>
                  </a:cubicBezTo>
                  <a:cubicBezTo>
                    <a:pt x="1691" y="2421"/>
                    <a:pt x="1749" y="2516"/>
                    <a:pt x="1785" y="2592"/>
                  </a:cubicBezTo>
                  <a:cubicBezTo>
                    <a:pt x="1821" y="2664"/>
                    <a:pt x="1862" y="2741"/>
                    <a:pt x="1880" y="2818"/>
                  </a:cubicBezTo>
                  <a:cubicBezTo>
                    <a:pt x="1916" y="2872"/>
                    <a:pt x="1934" y="2930"/>
                    <a:pt x="1957" y="2984"/>
                  </a:cubicBezTo>
                  <a:cubicBezTo>
                    <a:pt x="2011" y="3079"/>
                    <a:pt x="2029" y="3115"/>
                    <a:pt x="2029" y="3115"/>
                  </a:cubicBezTo>
                  <a:cubicBezTo>
                    <a:pt x="2029" y="3115"/>
                    <a:pt x="2029" y="3061"/>
                    <a:pt x="1993" y="2966"/>
                  </a:cubicBezTo>
                  <a:cubicBezTo>
                    <a:pt x="1993" y="2912"/>
                    <a:pt x="1975" y="2854"/>
                    <a:pt x="1957" y="2777"/>
                  </a:cubicBezTo>
                  <a:cubicBezTo>
                    <a:pt x="1934" y="2741"/>
                    <a:pt x="1934" y="2705"/>
                    <a:pt x="1916" y="2664"/>
                  </a:cubicBezTo>
                  <a:cubicBezTo>
                    <a:pt x="1916" y="2628"/>
                    <a:pt x="1898" y="2592"/>
                    <a:pt x="1880" y="2552"/>
                  </a:cubicBezTo>
                  <a:cubicBezTo>
                    <a:pt x="1862" y="2461"/>
                    <a:pt x="1821" y="2385"/>
                    <a:pt x="1785" y="2272"/>
                  </a:cubicBezTo>
                  <a:cubicBezTo>
                    <a:pt x="1749" y="2178"/>
                    <a:pt x="1691" y="2083"/>
                    <a:pt x="1655" y="1988"/>
                  </a:cubicBezTo>
                  <a:cubicBezTo>
                    <a:pt x="1596" y="1875"/>
                    <a:pt x="1560" y="1785"/>
                    <a:pt x="1483" y="1673"/>
                  </a:cubicBezTo>
                  <a:cubicBezTo>
                    <a:pt x="1429" y="1578"/>
                    <a:pt x="1371" y="1483"/>
                    <a:pt x="1317" y="1371"/>
                  </a:cubicBezTo>
                  <a:cubicBezTo>
                    <a:pt x="1240" y="1276"/>
                    <a:pt x="1186" y="1181"/>
                    <a:pt x="1109" y="1087"/>
                  </a:cubicBezTo>
                  <a:cubicBezTo>
                    <a:pt x="1033" y="996"/>
                    <a:pt x="961" y="902"/>
                    <a:pt x="902" y="807"/>
                  </a:cubicBezTo>
                  <a:cubicBezTo>
                    <a:pt x="866" y="771"/>
                    <a:pt x="830" y="731"/>
                    <a:pt x="789" y="694"/>
                  </a:cubicBezTo>
                  <a:cubicBezTo>
                    <a:pt x="753" y="636"/>
                    <a:pt x="717" y="600"/>
                    <a:pt x="677" y="564"/>
                  </a:cubicBezTo>
                  <a:cubicBezTo>
                    <a:pt x="640" y="523"/>
                    <a:pt x="604" y="505"/>
                    <a:pt x="582" y="469"/>
                  </a:cubicBezTo>
                  <a:cubicBezTo>
                    <a:pt x="546" y="433"/>
                    <a:pt x="510" y="392"/>
                    <a:pt x="469" y="374"/>
                  </a:cubicBezTo>
                  <a:lnTo>
                    <a:pt x="379" y="280"/>
                  </a:lnTo>
                  <a:cubicBezTo>
                    <a:pt x="338" y="262"/>
                    <a:pt x="320" y="226"/>
                    <a:pt x="284" y="208"/>
                  </a:cubicBezTo>
                  <a:cubicBezTo>
                    <a:pt x="226" y="167"/>
                    <a:pt x="190" y="131"/>
                    <a:pt x="131" y="95"/>
                  </a:cubicBezTo>
                  <a:cubicBezTo>
                    <a:pt x="59" y="3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86;p60">
              <a:extLst>
                <a:ext uri="{FF2B5EF4-FFF2-40B4-BE49-F238E27FC236}">
                  <a16:creationId xmlns:a16="http://schemas.microsoft.com/office/drawing/2014/main" id="{CC5A1ADD-E9D0-43E5-8E45-213C989466D9}"/>
                </a:ext>
              </a:extLst>
            </p:cNvPr>
            <p:cNvSpPr/>
            <p:nvPr/>
          </p:nvSpPr>
          <p:spPr>
            <a:xfrm rot="968775">
              <a:off x="7905652" y="3647154"/>
              <a:ext cx="46370" cy="100384"/>
            </a:xfrm>
            <a:custGeom>
              <a:avLst/>
              <a:gdLst/>
              <a:ahLst/>
              <a:cxnLst/>
              <a:rect l="l" t="t" r="r" b="b"/>
              <a:pathLst>
                <a:path w="546" h="1182" extrusionOk="0">
                  <a:moveTo>
                    <a:pt x="0" y="0"/>
                  </a:moveTo>
                  <a:cubicBezTo>
                    <a:pt x="0" y="0"/>
                    <a:pt x="18" y="18"/>
                    <a:pt x="18" y="54"/>
                  </a:cubicBezTo>
                  <a:cubicBezTo>
                    <a:pt x="36" y="72"/>
                    <a:pt x="36" y="90"/>
                    <a:pt x="59" y="113"/>
                  </a:cubicBezTo>
                  <a:cubicBezTo>
                    <a:pt x="59" y="131"/>
                    <a:pt x="77" y="167"/>
                    <a:pt x="77" y="185"/>
                  </a:cubicBezTo>
                  <a:cubicBezTo>
                    <a:pt x="95" y="226"/>
                    <a:pt x="113" y="262"/>
                    <a:pt x="113" y="280"/>
                  </a:cubicBezTo>
                  <a:cubicBezTo>
                    <a:pt x="131" y="316"/>
                    <a:pt x="149" y="356"/>
                    <a:pt x="172" y="392"/>
                  </a:cubicBezTo>
                  <a:cubicBezTo>
                    <a:pt x="190" y="410"/>
                    <a:pt x="208" y="451"/>
                    <a:pt x="208" y="487"/>
                  </a:cubicBezTo>
                  <a:cubicBezTo>
                    <a:pt x="226" y="523"/>
                    <a:pt x="244" y="564"/>
                    <a:pt x="262" y="600"/>
                  </a:cubicBezTo>
                  <a:cubicBezTo>
                    <a:pt x="284" y="636"/>
                    <a:pt x="302" y="676"/>
                    <a:pt x="320" y="712"/>
                  </a:cubicBezTo>
                  <a:cubicBezTo>
                    <a:pt x="320" y="730"/>
                    <a:pt x="338" y="748"/>
                    <a:pt x="338" y="767"/>
                  </a:cubicBezTo>
                  <a:cubicBezTo>
                    <a:pt x="356" y="789"/>
                    <a:pt x="356" y="789"/>
                    <a:pt x="356" y="807"/>
                  </a:cubicBezTo>
                  <a:cubicBezTo>
                    <a:pt x="374" y="843"/>
                    <a:pt x="397" y="879"/>
                    <a:pt x="415" y="920"/>
                  </a:cubicBezTo>
                  <a:cubicBezTo>
                    <a:pt x="433" y="938"/>
                    <a:pt x="433" y="974"/>
                    <a:pt x="451" y="992"/>
                  </a:cubicBezTo>
                  <a:cubicBezTo>
                    <a:pt x="469" y="1032"/>
                    <a:pt x="469" y="1051"/>
                    <a:pt x="487" y="1069"/>
                  </a:cubicBezTo>
                  <a:cubicBezTo>
                    <a:pt x="487" y="1105"/>
                    <a:pt x="510" y="1127"/>
                    <a:pt x="510" y="1145"/>
                  </a:cubicBezTo>
                  <a:cubicBezTo>
                    <a:pt x="528" y="1163"/>
                    <a:pt x="528" y="1181"/>
                    <a:pt x="528" y="1181"/>
                  </a:cubicBezTo>
                  <a:cubicBezTo>
                    <a:pt x="528" y="1181"/>
                    <a:pt x="546" y="1163"/>
                    <a:pt x="546" y="1127"/>
                  </a:cubicBezTo>
                  <a:lnTo>
                    <a:pt x="546" y="1069"/>
                  </a:lnTo>
                  <a:lnTo>
                    <a:pt x="546" y="974"/>
                  </a:lnTo>
                  <a:cubicBezTo>
                    <a:pt x="528" y="938"/>
                    <a:pt x="528" y="920"/>
                    <a:pt x="528" y="879"/>
                  </a:cubicBezTo>
                  <a:cubicBezTo>
                    <a:pt x="510" y="843"/>
                    <a:pt x="510" y="807"/>
                    <a:pt x="487" y="767"/>
                  </a:cubicBezTo>
                  <a:cubicBezTo>
                    <a:pt x="487" y="730"/>
                    <a:pt x="469" y="694"/>
                    <a:pt x="451" y="654"/>
                  </a:cubicBezTo>
                  <a:cubicBezTo>
                    <a:pt x="433" y="618"/>
                    <a:pt x="433" y="582"/>
                    <a:pt x="415" y="523"/>
                  </a:cubicBezTo>
                  <a:cubicBezTo>
                    <a:pt x="397" y="487"/>
                    <a:pt x="374" y="451"/>
                    <a:pt x="356" y="428"/>
                  </a:cubicBezTo>
                  <a:cubicBezTo>
                    <a:pt x="338" y="392"/>
                    <a:pt x="302" y="356"/>
                    <a:pt x="284" y="316"/>
                  </a:cubicBezTo>
                  <a:cubicBezTo>
                    <a:pt x="262" y="280"/>
                    <a:pt x="244" y="262"/>
                    <a:pt x="226" y="226"/>
                  </a:cubicBezTo>
                  <a:cubicBezTo>
                    <a:pt x="208" y="203"/>
                    <a:pt x="172" y="167"/>
                    <a:pt x="149" y="149"/>
                  </a:cubicBezTo>
                  <a:cubicBezTo>
                    <a:pt x="113" y="90"/>
                    <a:pt x="77" y="54"/>
                    <a:pt x="59" y="36"/>
                  </a:cubicBezTo>
                  <a:cubicBezTo>
                    <a:pt x="19" y="1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87;p60">
              <a:extLst>
                <a:ext uri="{FF2B5EF4-FFF2-40B4-BE49-F238E27FC236}">
                  <a16:creationId xmlns:a16="http://schemas.microsoft.com/office/drawing/2014/main" id="{AB428A89-953A-47E8-BB38-BD236EDF10D0}"/>
                </a:ext>
              </a:extLst>
            </p:cNvPr>
            <p:cNvSpPr/>
            <p:nvPr/>
          </p:nvSpPr>
          <p:spPr>
            <a:xfrm rot="968775">
              <a:off x="7757653" y="4476167"/>
              <a:ext cx="35330" cy="35330"/>
            </a:xfrm>
            <a:custGeom>
              <a:avLst/>
              <a:gdLst/>
              <a:ahLst/>
              <a:cxnLst/>
              <a:rect l="l" t="t" r="r" b="b"/>
              <a:pathLst>
                <a:path w="416" h="416" extrusionOk="0">
                  <a:moveTo>
                    <a:pt x="416" y="208"/>
                  </a:moveTo>
                  <a:cubicBezTo>
                    <a:pt x="416" y="303"/>
                    <a:pt x="321" y="397"/>
                    <a:pt x="226" y="415"/>
                  </a:cubicBezTo>
                  <a:cubicBezTo>
                    <a:pt x="114" y="415"/>
                    <a:pt x="23" y="321"/>
                    <a:pt x="1" y="208"/>
                  </a:cubicBezTo>
                  <a:cubicBezTo>
                    <a:pt x="1" y="95"/>
                    <a:pt x="96" y="1"/>
                    <a:pt x="208" y="1"/>
                  </a:cubicBezTo>
                  <a:cubicBezTo>
                    <a:pt x="321" y="1"/>
                    <a:pt x="416" y="95"/>
                    <a:pt x="416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88;p60">
              <a:extLst>
                <a:ext uri="{FF2B5EF4-FFF2-40B4-BE49-F238E27FC236}">
                  <a16:creationId xmlns:a16="http://schemas.microsoft.com/office/drawing/2014/main" id="{9F88A8FD-E3A9-4ABE-9EFE-02A47925AF56}"/>
                </a:ext>
              </a:extLst>
            </p:cNvPr>
            <p:cNvSpPr/>
            <p:nvPr/>
          </p:nvSpPr>
          <p:spPr>
            <a:xfrm rot="968775">
              <a:off x="8313127" y="4153405"/>
              <a:ext cx="22251" cy="22251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262" y="131"/>
                  </a:moveTo>
                  <a:cubicBezTo>
                    <a:pt x="262" y="208"/>
                    <a:pt x="203" y="262"/>
                    <a:pt x="131" y="262"/>
                  </a:cubicBezTo>
                  <a:cubicBezTo>
                    <a:pt x="54" y="262"/>
                    <a:pt x="0" y="208"/>
                    <a:pt x="0" y="149"/>
                  </a:cubicBezTo>
                  <a:cubicBezTo>
                    <a:pt x="0" y="77"/>
                    <a:pt x="54" y="18"/>
                    <a:pt x="131" y="0"/>
                  </a:cubicBezTo>
                  <a:cubicBezTo>
                    <a:pt x="203" y="0"/>
                    <a:pt x="262" y="59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89;p60">
              <a:extLst>
                <a:ext uri="{FF2B5EF4-FFF2-40B4-BE49-F238E27FC236}">
                  <a16:creationId xmlns:a16="http://schemas.microsoft.com/office/drawing/2014/main" id="{C5836C40-D5FE-4E1E-A40C-AA04BDE9F0A6}"/>
                </a:ext>
              </a:extLst>
            </p:cNvPr>
            <p:cNvSpPr/>
            <p:nvPr/>
          </p:nvSpPr>
          <p:spPr>
            <a:xfrm rot="968775">
              <a:off x="8225808" y="4362633"/>
              <a:ext cx="35245" cy="35330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415" y="208"/>
                  </a:moveTo>
                  <a:cubicBezTo>
                    <a:pt x="415" y="320"/>
                    <a:pt x="338" y="415"/>
                    <a:pt x="226" y="415"/>
                  </a:cubicBezTo>
                  <a:cubicBezTo>
                    <a:pt x="113" y="415"/>
                    <a:pt x="18" y="338"/>
                    <a:pt x="0" y="226"/>
                  </a:cubicBezTo>
                  <a:cubicBezTo>
                    <a:pt x="0" y="113"/>
                    <a:pt x="95" y="23"/>
                    <a:pt x="208" y="23"/>
                  </a:cubicBezTo>
                  <a:cubicBezTo>
                    <a:pt x="320" y="0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90;p60">
              <a:extLst>
                <a:ext uri="{FF2B5EF4-FFF2-40B4-BE49-F238E27FC236}">
                  <a16:creationId xmlns:a16="http://schemas.microsoft.com/office/drawing/2014/main" id="{7BA0BA19-8724-4B94-BFF1-B99485608A92}"/>
                </a:ext>
              </a:extLst>
            </p:cNvPr>
            <p:cNvSpPr/>
            <p:nvPr/>
          </p:nvSpPr>
          <p:spPr>
            <a:xfrm rot="968775">
              <a:off x="7709801" y="4269767"/>
              <a:ext cx="34905" cy="35330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2"/>
                    <a:pt x="316" y="397"/>
                    <a:pt x="204" y="415"/>
                  </a:cubicBezTo>
                  <a:cubicBezTo>
                    <a:pt x="91" y="415"/>
                    <a:pt x="1" y="320"/>
                    <a:pt x="1" y="208"/>
                  </a:cubicBezTo>
                  <a:cubicBezTo>
                    <a:pt x="1" y="95"/>
                    <a:pt x="91" y="0"/>
                    <a:pt x="186" y="0"/>
                  </a:cubicBezTo>
                  <a:cubicBezTo>
                    <a:pt x="298" y="0"/>
                    <a:pt x="393" y="95"/>
                    <a:pt x="411" y="190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91;p60">
              <a:extLst>
                <a:ext uri="{FF2B5EF4-FFF2-40B4-BE49-F238E27FC236}">
                  <a16:creationId xmlns:a16="http://schemas.microsoft.com/office/drawing/2014/main" id="{361115C7-76B6-481E-8123-002480B16DAA}"/>
                </a:ext>
              </a:extLst>
            </p:cNvPr>
            <p:cNvSpPr/>
            <p:nvPr/>
          </p:nvSpPr>
          <p:spPr>
            <a:xfrm rot="968775">
              <a:off x="7583066" y="4053674"/>
              <a:ext cx="34905" cy="35330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3"/>
                    <a:pt x="316" y="398"/>
                    <a:pt x="203" y="398"/>
                  </a:cubicBezTo>
                  <a:cubicBezTo>
                    <a:pt x="91" y="416"/>
                    <a:pt x="1" y="321"/>
                    <a:pt x="1" y="208"/>
                  </a:cubicBezTo>
                  <a:cubicBezTo>
                    <a:pt x="1" y="96"/>
                    <a:pt x="73" y="1"/>
                    <a:pt x="185" y="1"/>
                  </a:cubicBezTo>
                  <a:cubicBezTo>
                    <a:pt x="298" y="1"/>
                    <a:pt x="393" y="78"/>
                    <a:pt x="411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92;p60">
              <a:extLst>
                <a:ext uri="{FF2B5EF4-FFF2-40B4-BE49-F238E27FC236}">
                  <a16:creationId xmlns:a16="http://schemas.microsoft.com/office/drawing/2014/main" id="{E11FD5F0-9468-4A5A-8B29-DF976905A83D}"/>
                </a:ext>
              </a:extLst>
            </p:cNvPr>
            <p:cNvSpPr/>
            <p:nvPr/>
          </p:nvSpPr>
          <p:spPr>
            <a:xfrm rot="968775">
              <a:off x="7832457" y="4366647"/>
              <a:ext cx="25308" cy="25733"/>
            </a:xfrm>
            <a:custGeom>
              <a:avLst/>
              <a:gdLst/>
              <a:ahLst/>
              <a:cxnLst/>
              <a:rect l="l" t="t" r="r" b="b"/>
              <a:pathLst>
                <a:path w="298" h="303" extrusionOk="0">
                  <a:moveTo>
                    <a:pt x="298" y="154"/>
                  </a:moveTo>
                  <a:cubicBezTo>
                    <a:pt x="298" y="226"/>
                    <a:pt x="244" y="285"/>
                    <a:pt x="167" y="303"/>
                  </a:cubicBezTo>
                  <a:cubicBezTo>
                    <a:pt x="72" y="303"/>
                    <a:pt x="18" y="226"/>
                    <a:pt x="18" y="154"/>
                  </a:cubicBezTo>
                  <a:cubicBezTo>
                    <a:pt x="0" y="77"/>
                    <a:pt x="72" y="1"/>
                    <a:pt x="149" y="1"/>
                  </a:cubicBezTo>
                  <a:cubicBezTo>
                    <a:pt x="226" y="1"/>
                    <a:pt x="298" y="59"/>
                    <a:pt x="298" y="15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93;p60">
              <a:extLst>
                <a:ext uri="{FF2B5EF4-FFF2-40B4-BE49-F238E27FC236}">
                  <a16:creationId xmlns:a16="http://schemas.microsoft.com/office/drawing/2014/main" id="{A85EC19C-EF6C-4CFC-B3C4-C440E3AD3876}"/>
                </a:ext>
              </a:extLst>
            </p:cNvPr>
            <p:cNvSpPr/>
            <p:nvPr/>
          </p:nvSpPr>
          <p:spPr>
            <a:xfrm rot="968775">
              <a:off x="8152086" y="4180266"/>
              <a:ext cx="25733" cy="24204"/>
            </a:xfrm>
            <a:custGeom>
              <a:avLst/>
              <a:gdLst/>
              <a:ahLst/>
              <a:cxnLst/>
              <a:rect l="l" t="t" r="r" b="b"/>
              <a:pathLst>
                <a:path w="303" h="285" extrusionOk="0">
                  <a:moveTo>
                    <a:pt x="302" y="135"/>
                  </a:moveTo>
                  <a:cubicBezTo>
                    <a:pt x="302" y="226"/>
                    <a:pt x="226" y="284"/>
                    <a:pt x="154" y="284"/>
                  </a:cubicBezTo>
                  <a:cubicBezTo>
                    <a:pt x="77" y="284"/>
                    <a:pt x="0" y="226"/>
                    <a:pt x="0" y="154"/>
                  </a:cubicBezTo>
                  <a:cubicBezTo>
                    <a:pt x="0" y="77"/>
                    <a:pt x="59" y="0"/>
                    <a:pt x="154" y="0"/>
                  </a:cubicBezTo>
                  <a:cubicBezTo>
                    <a:pt x="226" y="0"/>
                    <a:pt x="284" y="59"/>
                    <a:pt x="302" y="135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94;p60">
              <a:extLst>
                <a:ext uri="{FF2B5EF4-FFF2-40B4-BE49-F238E27FC236}">
                  <a16:creationId xmlns:a16="http://schemas.microsoft.com/office/drawing/2014/main" id="{DADAD4BF-96E3-4A40-9174-4EFB2195B56F}"/>
                </a:ext>
              </a:extLst>
            </p:cNvPr>
            <p:cNvSpPr/>
            <p:nvPr/>
          </p:nvSpPr>
          <p:spPr>
            <a:xfrm rot="968775">
              <a:off x="8080444" y="4426928"/>
              <a:ext cx="25733" cy="25733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2" y="154"/>
                  </a:moveTo>
                  <a:cubicBezTo>
                    <a:pt x="302" y="226"/>
                    <a:pt x="226" y="303"/>
                    <a:pt x="154" y="303"/>
                  </a:cubicBezTo>
                  <a:cubicBezTo>
                    <a:pt x="77" y="303"/>
                    <a:pt x="0" y="244"/>
                    <a:pt x="0" y="154"/>
                  </a:cubicBezTo>
                  <a:cubicBezTo>
                    <a:pt x="0" y="78"/>
                    <a:pt x="59" y="1"/>
                    <a:pt x="154" y="1"/>
                  </a:cubicBezTo>
                  <a:cubicBezTo>
                    <a:pt x="226" y="1"/>
                    <a:pt x="284" y="60"/>
                    <a:pt x="302" y="154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95;p60">
              <a:extLst>
                <a:ext uri="{FF2B5EF4-FFF2-40B4-BE49-F238E27FC236}">
                  <a16:creationId xmlns:a16="http://schemas.microsoft.com/office/drawing/2014/main" id="{3CD6090D-21CB-4A6E-9C49-BB29F0AFA0E4}"/>
                </a:ext>
              </a:extLst>
            </p:cNvPr>
            <p:cNvSpPr/>
            <p:nvPr/>
          </p:nvSpPr>
          <p:spPr>
            <a:xfrm rot="968775">
              <a:off x="7794536" y="4026635"/>
              <a:ext cx="23865" cy="25733"/>
            </a:xfrm>
            <a:custGeom>
              <a:avLst/>
              <a:gdLst/>
              <a:ahLst/>
              <a:cxnLst/>
              <a:rect l="l" t="t" r="r" b="b"/>
              <a:pathLst>
                <a:path w="281" h="303" extrusionOk="0">
                  <a:moveTo>
                    <a:pt x="280" y="136"/>
                  </a:moveTo>
                  <a:cubicBezTo>
                    <a:pt x="280" y="226"/>
                    <a:pt x="226" y="285"/>
                    <a:pt x="149" y="285"/>
                  </a:cubicBezTo>
                  <a:cubicBezTo>
                    <a:pt x="77" y="303"/>
                    <a:pt x="1" y="226"/>
                    <a:pt x="1" y="154"/>
                  </a:cubicBezTo>
                  <a:cubicBezTo>
                    <a:pt x="1" y="77"/>
                    <a:pt x="55" y="1"/>
                    <a:pt x="131" y="1"/>
                  </a:cubicBezTo>
                  <a:cubicBezTo>
                    <a:pt x="226" y="1"/>
                    <a:pt x="280" y="59"/>
                    <a:pt x="280" y="136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96;p60">
              <a:extLst>
                <a:ext uri="{FF2B5EF4-FFF2-40B4-BE49-F238E27FC236}">
                  <a16:creationId xmlns:a16="http://schemas.microsoft.com/office/drawing/2014/main" id="{A0B290A9-ACE6-4DD6-B3B6-79D7CC9471B5}"/>
                </a:ext>
              </a:extLst>
            </p:cNvPr>
            <p:cNvSpPr/>
            <p:nvPr/>
          </p:nvSpPr>
          <p:spPr>
            <a:xfrm rot="968775">
              <a:off x="8276377" y="4256127"/>
              <a:ext cx="25733" cy="24119"/>
            </a:xfrm>
            <a:custGeom>
              <a:avLst/>
              <a:gdLst/>
              <a:ahLst/>
              <a:cxnLst/>
              <a:rect l="l" t="t" r="r" b="b"/>
              <a:pathLst>
                <a:path w="303" h="284" extrusionOk="0">
                  <a:moveTo>
                    <a:pt x="280" y="135"/>
                  </a:moveTo>
                  <a:cubicBezTo>
                    <a:pt x="303" y="207"/>
                    <a:pt x="226" y="284"/>
                    <a:pt x="149" y="284"/>
                  </a:cubicBezTo>
                  <a:cubicBezTo>
                    <a:pt x="77" y="284"/>
                    <a:pt x="1" y="225"/>
                    <a:pt x="1" y="153"/>
                  </a:cubicBezTo>
                  <a:cubicBezTo>
                    <a:pt x="1" y="77"/>
                    <a:pt x="55" y="0"/>
                    <a:pt x="131" y="0"/>
                  </a:cubicBezTo>
                  <a:cubicBezTo>
                    <a:pt x="226" y="0"/>
                    <a:pt x="280" y="59"/>
                    <a:pt x="280" y="13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97;p60">
              <a:extLst>
                <a:ext uri="{FF2B5EF4-FFF2-40B4-BE49-F238E27FC236}">
                  <a16:creationId xmlns:a16="http://schemas.microsoft.com/office/drawing/2014/main" id="{41925305-B7BD-4FEC-8D7A-3FC79897DE16}"/>
                </a:ext>
              </a:extLst>
            </p:cNvPr>
            <p:cNvSpPr/>
            <p:nvPr/>
          </p:nvSpPr>
          <p:spPr>
            <a:xfrm rot="968775">
              <a:off x="7654109" y="3866406"/>
              <a:ext cx="106924" cy="157795"/>
            </a:xfrm>
            <a:custGeom>
              <a:avLst/>
              <a:gdLst/>
              <a:ahLst/>
              <a:cxnLst/>
              <a:rect l="l" t="t" r="r" b="b"/>
              <a:pathLst>
                <a:path w="1259" h="1858" extrusionOk="0">
                  <a:moveTo>
                    <a:pt x="600" y="1"/>
                  </a:moveTo>
                  <a:cubicBezTo>
                    <a:pt x="641" y="618"/>
                    <a:pt x="866" y="866"/>
                    <a:pt x="1258" y="902"/>
                  </a:cubicBezTo>
                  <a:cubicBezTo>
                    <a:pt x="866" y="956"/>
                    <a:pt x="659" y="1258"/>
                    <a:pt x="641" y="1858"/>
                  </a:cubicBezTo>
                  <a:cubicBezTo>
                    <a:pt x="600" y="1258"/>
                    <a:pt x="415" y="956"/>
                    <a:pt x="1" y="938"/>
                  </a:cubicBezTo>
                  <a:cubicBezTo>
                    <a:pt x="393" y="884"/>
                    <a:pt x="600" y="600"/>
                    <a:pt x="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98;p60">
              <a:extLst>
                <a:ext uri="{FF2B5EF4-FFF2-40B4-BE49-F238E27FC236}">
                  <a16:creationId xmlns:a16="http://schemas.microsoft.com/office/drawing/2014/main" id="{B21451B0-D77E-441F-903D-0C5DF3BC6411}"/>
                </a:ext>
              </a:extLst>
            </p:cNvPr>
            <p:cNvSpPr/>
            <p:nvPr/>
          </p:nvSpPr>
          <p:spPr>
            <a:xfrm rot="968775">
              <a:off x="7863694" y="4398471"/>
              <a:ext cx="116860" cy="158135"/>
            </a:xfrm>
            <a:custGeom>
              <a:avLst/>
              <a:gdLst/>
              <a:ahLst/>
              <a:cxnLst/>
              <a:rect l="l" t="t" r="r" b="b"/>
              <a:pathLst>
                <a:path w="1376" h="1862" extrusionOk="0">
                  <a:moveTo>
                    <a:pt x="812" y="0"/>
                  </a:moveTo>
                  <a:cubicBezTo>
                    <a:pt x="754" y="622"/>
                    <a:pt x="961" y="902"/>
                    <a:pt x="1376" y="996"/>
                  </a:cubicBezTo>
                  <a:cubicBezTo>
                    <a:pt x="943" y="996"/>
                    <a:pt x="659" y="1240"/>
                    <a:pt x="564" y="1862"/>
                  </a:cubicBezTo>
                  <a:cubicBezTo>
                    <a:pt x="605" y="1258"/>
                    <a:pt x="452" y="920"/>
                    <a:pt x="1" y="825"/>
                  </a:cubicBezTo>
                  <a:cubicBezTo>
                    <a:pt x="434" y="825"/>
                    <a:pt x="718" y="600"/>
                    <a:pt x="812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99;p60">
              <a:extLst>
                <a:ext uri="{FF2B5EF4-FFF2-40B4-BE49-F238E27FC236}">
                  <a16:creationId xmlns:a16="http://schemas.microsoft.com/office/drawing/2014/main" id="{D65F98A2-B551-465A-825F-1ED481D39712}"/>
                </a:ext>
              </a:extLst>
            </p:cNvPr>
            <p:cNvSpPr/>
            <p:nvPr/>
          </p:nvSpPr>
          <p:spPr>
            <a:xfrm rot="968775">
              <a:off x="7926889" y="3632482"/>
              <a:ext cx="502346" cy="83144"/>
            </a:xfrm>
            <a:custGeom>
              <a:avLst/>
              <a:gdLst/>
              <a:ahLst/>
              <a:cxnLst/>
              <a:rect l="l" t="t" r="r" b="b"/>
              <a:pathLst>
                <a:path w="5915" h="979" extrusionOk="0">
                  <a:moveTo>
                    <a:pt x="880" y="0"/>
                  </a:moveTo>
                  <a:cubicBezTo>
                    <a:pt x="749" y="18"/>
                    <a:pt x="618" y="18"/>
                    <a:pt x="506" y="18"/>
                  </a:cubicBezTo>
                  <a:cubicBezTo>
                    <a:pt x="375" y="36"/>
                    <a:pt x="280" y="36"/>
                    <a:pt x="204" y="54"/>
                  </a:cubicBezTo>
                  <a:cubicBezTo>
                    <a:pt x="114" y="54"/>
                    <a:pt x="55" y="54"/>
                    <a:pt x="1" y="77"/>
                  </a:cubicBezTo>
                  <a:cubicBezTo>
                    <a:pt x="55" y="77"/>
                    <a:pt x="114" y="95"/>
                    <a:pt x="204" y="95"/>
                  </a:cubicBezTo>
                  <a:cubicBezTo>
                    <a:pt x="280" y="95"/>
                    <a:pt x="375" y="113"/>
                    <a:pt x="506" y="113"/>
                  </a:cubicBezTo>
                  <a:cubicBezTo>
                    <a:pt x="618" y="113"/>
                    <a:pt x="749" y="131"/>
                    <a:pt x="880" y="131"/>
                  </a:cubicBezTo>
                  <a:cubicBezTo>
                    <a:pt x="957" y="149"/>
                    <a:pt x="1033" y="149"/>
                    <a:pt x="1105" y="149"/>
                  </a:cubicBezTo>
                  <a:cubicBezTo>
                    <a:pt x="1182" y="149"/>
                    <a:pt x="1259" y="167"/>
                    <a:pt x="1353" y="167"/>
                  </a:cubicBezTo>
                  <a:cubicBezTo>
                    <a:pt x="1425" y="167"/>
                    <a:pt x="1502" y="189"/>
                    <a:pt x="1597" y="189"/>
                  </a:cubicBezTo>
                  <a:cubicBezTo>
                    <a:pt x="1633" y="189"/>
                    <a:pt x="1669" y="207"/>
                    <a:pt x="1727" y="207"/>
                  </a:cubicBezTo>
                  <a:lnTo>
                    <a:pt x="1858" y="207"/>
                  </a:lnTo>
                  <a:cubicBezTo>
                    <a:pt x="2029" y="225"/>
                    <a:pt x="2214" y="243"/>
                    <a:pt x="2403" y="261"/>
                  </a:cubicBezTo>
                  <a:cubicBezTo>
                    <a:pt x="2498" y="280"/>
                    <a:pt x="2593" y="280"/>
                    <a:pt x="2665" y="302"/>
                  </a:cubicBezTo>
                  <a:cubicBezTo>
                    <a:pt x="2724" y="302"/>
                    <a:pt x="2760" y="320"/>
                    <a:pt x="2818" y="320"/>
                  </a:cubicBezTo>
                  <a:cubicBezTo>
                    <a:pt x="2854" y="320"/>
                    <a:pt x="2908" y="338"/>
                    <a:pt x="2949" y="338"/>
                  </a:cubicBezTo>
                  <a:cubicBezTo>
                    <a:pt x="3134" y="374"/>
                    <a:pt x="3323" y="392"/>
                    <a:pt x="3512" y="433"/>
                  </a:cubicBezTo>
                  <a:cubicBezTo>
                    <a:pt x="3697" y="469"/>
                    <a:pt x="3868" y="487"/>
                    <a:pt x="4035" y="527"/>
                  </a:cubicBezTo>
                  <a:cubicBezTo>
                    <a:pt x="4225" y="564"/>
                    <a:pt x="4373" y="600"/>
                    <a:pt x="4545" y="640"/>
                  </a:cubicBezTo>
                  <a:cubicBezTo>
                    <a:pt x="4563" y="640"/>
                    <a:pt x="4581" y="658"/>
                    <a:pt x="4599" y="658"/>
                  </a:cubicBezTo>
                  <a:lnTo>
                    <a:pt x="4621" y="658"/>
                  </a:lnTo>
                  <a:lnTo>
                    <a:pt x="4657" y="676"/>
                  </a:lnTo>
                  <a:cubicBezTo>
                    <a:pt x="4693" y="676"/>
                    <a:pt x="4734" y="694"/>
                    <a:pt x="4770" y="694"/>
                  </a:cubicBezTo>
                  <a:cubicBezTo>
                    <a:pt x="4847" y="712"/>
                    <a:pt x="4919" y="730"/>
                    <a:pt x="4977" y="753"/>
                  </a:cubicBezTo>
                  <a:cubicBezTo>
                    <a:pt x="5126" y="789"/>
                    <a:pt x="5257" y="825"/>
                    <a:pt x="5370" y="843"/>
                  </a:cubicBezTo>
                  <a:cubicBezTo>
                    <a:pt x="5482" y="884"/>
                    <a:pt x="5577" y="902"/>
                    <a:pt x="5654" y="920"/>
                  </a:cubicBezTo>
                  <a:cubicBezTo>
                    <a:pt x="5726" y="938"/>
                    <a:pt x="5802" y="956"/>
                    <a:pt x="5838" y="978"/>
                  </a:cubicBezTo>
                  <a:lnTo>
                    <a:pt x="5915" y="978"/>
                  </a:lnTo>
                  <a:cubicBezTo>
                    <a:pt x="5915" y="978"/>
                    <a:pt x="5897" y="978"/>
                    <a:pt x="5838" y="956"/>
                  </a:cubicBezTo>
                  <a:cubicBezTo>
                    <a:pt x="5802" y="938"/>
                    <a:pt x="5748" y="920"/>
                    <a:pt x="5672" y="884"/>
                  </a:cubicBezTo>
                  <a:cubicBezTo>
                    <a:pt x="5595" y="843"/>
                    <a:pt x="5500" y="807"/>
                    <a:pt x="5388" y="771"/>
                  </a:cubicBezTo>
                  <a:cubicBezTo>
                    <a:pt x="5275" y="730"/>
                    <a:pt x="5162" y="676"/>
                    <a:pt x="5031" y="640"/>
                  </a:cubicBezTo>
                  <a:cubicBezTo>
                    <a:pt x="4959" y="600"/>
                    <a:pt x="4883" y="582"/>
                    <a:pt x="4806" y="564"/>
                  </a:cubicBezTo>
                  <a:cubicBezTo>
                    <a:pt x="4770" y="545"/>
                    <a:pt x="4752" y="527"/>
                    <a:pt x="4711" y="505"/>
                  </a:cubicBezTo>
                  <a:lnTo>
                    <a:pt x="4675" y="505"/>
                  </a:lnTo>
                  <a:cubicBezTo>
                    <a:pt x="4657" y="505"/>
                    <a:pt x="4657" y="505"/>
                    <a:pt x="4639" y="487"/>
                  </a:cubicBezTo>
                  <a:cubicBezTo>
                    <a:pt x="4621" y="487"/>
                    <a:pt x="4599" y="487"/>
                    <a:pt x="4581" y="469"/>
                  </a:cubicBezTo>
                  <a:cubicBezTo>
                    <a:pt x="4432" y="433"/>
                    <a:pt x="4261" y="374"/>
                    <a:pt x="4094" y="338"/>
                  </a:cubicBezTo>
                  <a:cubicBezTo>
                    <a:pt x="3923" y="280"/>
                    <a:pt x="3738" y="243"/>
                    <a:pt x="3548" y="207"/>
                  </a:cubicBezTo>
                  <a:cubicBezTo>
                    <a:pt x="3359" y="167"/>
                    <a:pt x="3174" y="149"/>
                    <a:pt x="2985" y="113"/>
                  </a:cubicBezTo>
                  <a:cubicBezTo>
                    <a:pt x="2949" y="95"/>
                    <a:pt x="2890" y="95"/>
                    <a:pt x="2836" y="95"/>
                  </a:cubicBezTo>
                  <a:cubicBezTo>
                    <a:pt x="2796" y="95"/>
                    <a:pt x="2742" y="77"/>
                    <a:pt x="2706" y="77"/>
                  </a:cubicBezTo>
                  <a:cubicBezTo>
                    <a:pt x="2611" y="77"/>
                    <a:pt x="2516" y="54"/>
                    <a:pt x="2422" y="54"/>
                  </a:cubicBezTo>
                  <a:cubicBezTo>
                    <a:pt x="2327" y="36"/>
                    <a:pt x="2232" y="36"/>
                    <a:pt x="2142" y="18"/>
                  </a:cubicBezTo>
                  <a:lnTo>
                    <a:pt x="1858" y="18"/>
                  </a:lnTo>
                  <a:cubicBezTo>
                    <a:pt x="1822" y="0"/>
                    <a:pt x="1781" y="0"/>
                    <a:pt x="1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400;p60">
              <a:extLst>
                <a:ext uri="{FF2B5EF4-FFF2-40B4-BE49-F238E27FC236}">
                  <a16:creationId xmlns:a16="http://schemas.microsoft.com/office/drawing/2014/main" id="{5E2E69A3-4451-4A98-88FE-FB10298450CC}"/>
                </a:ext>
              </a:extLst>
            </p:cNvPr>
            <p:cNvSpPr/>
            <p:nvPr/>
          </p:nvSpPr>
          <p:spPr>
            <a:xfrm rot="968775">
              <a:off x="7463788" y="4242513"/>
              <a:ext cx="102253" cy="169260"/>
            </a:xfrm>
            <a:custGeom>
              <a:avLst/>
              <a:gdLst/>
              <a:ahLst/>
              <a:cxnLst/>
              <a:rect l="l" t="t" r="r" b="b"/>
              <a:pathLst>
                <a:path w="1204" h="1993" extrusionOk="0">
                  <a:moveTo>
                    <a:pt x="54" y="1"/>
                  </a:moveTo>
                  <a:lnTo>
                    <a:pt x="54" y="19"/>
                  </a:lnTo>
                  <a:cubicBezTo>
                    <a:pt x="54" y="41"/>
                    <a:pt x="54" y="59"/>
                    <a:pt x="36" y="95"/>
                  </a:cubicBezTo>
                  <a:cubicBezTo>
                    <a:pt x="36" y="172"/>
                    <a:pt x="18" y="266"/>
                    <a:pt x="18" y="397"/>
                  </a:cubicBezTo>
                  <a:cubicBezTo>
                    <a:pt x="0" y="510"/>
                    <a:pt x="0" y="659"/>
                    <a:pt x="18" y="807"/>
                  </a:cubicBezTo>
                  <a:cubicBezTo>
                    <a:pt x="36" y="961"/>
                    <a:pt x="77" y="1127"/>
                    <a:pt x="131" y="1281"/>
                  </a:cubicBezTo>
                  <a:cubicBezTo>
                    <a:pt x="167" y="1353"/>
                    <a:pt x="208" y="1429"/>
                    <a:pt x="262" y="1506"/>
                  </a:cubicBezTo>
                  <a:cubicBezTo>
                    <a:pt x="320" y="1578"/>
                    <a:pt x="374" y="1637"/>
                    <a:pt x="433" y="1691"/>
                  </a:cubicBezTo>
                  <a:cubicBezTo>
                    <a:pt x="487" y="1750"/>
                    <a:pt x="564" y="1786"/>
                    <a:pt x="618" y="1822"/>
                  </a:cubicBezTo>
                  <a:cubicBezTo>
                    <a:pt x="658" y="1844"/>
                    <a:pt x="676" y="1862"/>
                    <a:pt x="712" y="1880"/>
                  </a:cubicBezTo>
                  <a:cubicBezTo>
                    <a:pt x="730" y="1880"/>
                    <a:pt x="771" y="1898"/>
                    <a:pt x="807" y="1916"/>
                  </a:cubicBezTo>
                  <a:cubicBezTo>
                    <a:pt x="825" y="1916"/>
                    <a:pt x="866" y="1934"/>
                    <a:pt x="884" y="1934"/>
                  </a:cubicBezTo>
                  <a:cubicBezTo>
                    <a:pt x="920" y="1957"/>
                    <a:pt x="938" y="1957"/>
                    <a:pt x="956" y="1957"/>
                  </a:cubicBezTo>
                  <a:cubicBezTo>
                    <a:pt x="1014" y="1975"/>
                    <a:pt x="1051" y="1975"/>
                    <a:pt x="1091" y="1993"/>
                  </a:cubicBezTo>
                  <a:lnTo>
                    <a:pt x="1204" y="1993"/>
                  </a:lnTo>
                  <a:cubicBezTo>
                    <a:pt x="1204" y="1993"/>
                    <a:pt x="1163" y="1975"/>
                    <a:pt x="1109" y="1934"/>
                  </a:cubicBezTo>
                  <a:cubicBezTo>
                    <a:pt x="1069" y="1916"/>
                    <a:pt x="1033" y="1898"/>
                    <a:pt x="996" y="1880"/>
                  </a:cubicBezTo>
                  <a:cubicBezTo>
                    <a:pt x="978" y="1862"/>
                    <a:pt x="956" y="1844"/>
                    <a:pt x="938" y="1844"/>
                  </a:cubicBezTo>
                  <a:cubicBezTo>
                    <a:pt x="902" y="1822"/>
                    <a:pt x="884" y="1804"/>
                    <a:pt x="866" y="1786"/>
                  </a:cubicBezTo>
                  <a:cubicBezTo>
                    <a:pt x="843" y="1768"/>
                    <a:pt x="807" y="1750"/>
                    <a:pt x="789" y="1750"/>
                  </a:cubicBezTo>
                  <a:cubicBezTo>
                    <a:pt x="771" y="1731"/>
                    <a:pt x="730" y="1709"/>
                    <a:pt x="712" y="1673"/>
                  </a:cubicBezTo>
                  <a:cubicBezTo>
                    <a:pt x="676" y="1637"/>
                    <a:pt x="618" y="1596"/>
                    <a:pt x="582" y="1542"/>
                  </a:cubicBezTo>
                  <a:cubicBezTo>
                    <a:pt x="528" y="1484"/>
                    <a:pt x="487" y="1429"/>
                    <a:pt x="451" y="1371"/>
                  </a:cubicBezTo>
                  <a:cubicBezTo>
                    <a:pt x="415" y="1317"/>
                    <a:pt x="374" y="1258"/>
                    <a:pt x="356" y="1186"/>
                  </a:cubicBezTo>
                  <a:cubicBezTo>
                    <a:pt x="320" y="1127"/>
                    <a:pt x="302" y="1055"/>
                    <a:pt x="280" y="979"/>
                  </a:cubicBezTo>
                  <a:cubicBezTo>
                    <a:pt x="262" y="943"/>
                    <a:pt x="244" y="920"/>
                    <a:pt x="244" y="884"/>
                  </a:cubicBezTo>
                  <a:cubicBezTo>
                    <a:pt x="244" y="848"/>
                    <a:pt x="226" y="807"/>
                    <a:pt x="226" y="771"/>
                  </a:cubicBezTo>
                  <a:cubicBezTo>
                    <a:pt x="190" y="641"/>
                    <a:pt x="167" y="510"/>
                    <a:pt x="149" y="379"/>
                  </a:cubicBezTo>
                  <a:cubicBezTo>
                    <a:pt x="131" y="266"/>
                    <a:pt x="113" y="172"/>
                    <a:pt x="95" y="95"/>
                  </a:cubicBezTo>
                  <a:cubicBezTo>
                    <a:pt x="77" y="59"/>
                    <a:pt x="77" y="41"/>
                    <a:pt x="77" y="19"/>
                  </a:cubicBezTo>
                  <a:cubicBezTo>
                    <a:pt x="77" y="1"/>
                    <a:pt x="54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401;p60">
              <a:extLst>
                <a:ext uri="{FF2B5EF4-FFF2-40B4-BE49-F238E27FC236}">
                  <a16:creationId xmlns:a16="http://schemas.microsoft.com/office/drawing/2014/main" id="{EA94786C-5CD6-4A54-8725-822E9DDB2701}"/>
                </a:ext>
              </a:extLst>
            </p:cNvPr>
            <p:cNvSpPr/>
            <p:nvPr/>
          </p:nvSpPr>
          <p:spPr>
            <a:xfrm rot="968775">
              <a:off x="8039349" y="4543792"/>
              <a:ext cx="132572" cy="126457"/>
            </a:xfrm>
            <a:custGeom>
              <a:avLst/>
              <a:gdLst/>
              <a:ahLst/>
              <a:cxnLst/>
              <a:rect l="l" t="t" r="r" b="b"/>
              <a:pathLst>
                <a:path w="1561" h="1489" extrusionOk="0">
                  <a:moveTo>
                    <a:pt x="1561" y="1"/>
                  </a:moveTo>
                  <a:cubicBezTo>
                    <a:pt x="1561" y="1"/>
                    <a:pt x="1538" y="23"/>
                    <a:pt x="1538" y="41"/>
                  </a:cubicBezTo>
                  <a:cubicBezTo>
                    <a:pt x="1538" y="41"/>
                    <a:pt x="1520" y="77"/>
                    <a:pt x="1502" y="95"/>
                  </a:cubicBezTo>
                  <a:cubicBezTo>
                    <a:pt x="1484" y="136"/>
                    <a:pt x="1484" y="172"/>
                    <a:pt x="1466" y="208"/>
                  </a:cubicBezTo>
                  <a:cubicBezTo>
                    <a:pt x="1448" y="248"/>
                    <a:pt x="1425" y="285"/>
                    <a:pt x="1389" y="339"/>
                  </a:cubicBezTo>
                  <a:cubicBezTo>
                    <a:pt x="1371" y="379"/>
                    <a:pt x="1353" y="433"/>
                    <a:pt x="1313" y="492"/>
                  </a:cubicBezTo>
                  <a:cubicBezTo>
                    <a:pt x="1295" y="510"/>
                    <a:pt x="1277" y="546"/>
                    <a:pt x="1259" y="564"/>
                  </a:cubicBezTo>
                  <a:cubicBezTo>
                    <a:pt x="1259" y="587"/>
                    <a:pt x="1241" y="623"/>
                    <a:pt x="1223" y="641"/>
                  </a:cubicBezTo>
                  <a:cubicBezTo>
                    <a:pt x="1200" y="677"/>
                    <a:pt x="1182" y="699"/>
                    <a:pt x="1164" y="717"/>
                  </a:cubicBezTo>
                  <a:cubicBezTo>
                    <a:pt x="1146" y="753"/>
                    <a:pt x="1128" y="771"/>
                    <a:pt x="1110" y="812"/>
                  </a:cubicBezTo>
                  <a:cubicBezTo>
                    <a:pt x="1087" y="830"/>
                    <a:pt x="1051" y="848"/>
                    <a:pt x="1033" y="884"/>
                  </a:cubicBezTo>
                  <a:lnTo>
                    <a:pt x="975" y="961"/>
                  </a:lnTo>
                  <a:cubicBezTo>
                    <a:pt x="939" y="979"/>
                    <a:pt x="921" y="997"/>
                    <a:pt x="902" y="1015"/>
                  </a:cubicBezTo>
                  <a:lnTo>
                    <a:pt x="826" y="1091"/>
                  </a:lnTo>
                  <a:cubicBezTo>
                    <a:pt x="772" y="1127"/>
                    <a:pt x="713" y="1168"/>
                    <a:pt x="659" y="1186"/>
                  </a:cubicBezTo>
                  <a:cubicBezTo>
                    <a:pt x="618" y="1222"/>
                    <a:pt x="564" y="1263"/>
                    <a:pt x="506" y="1281"/>
                  </a:cubicBezTo>
                  <a:cubicBezTo>
                    <a:pt x="470" y="1299"/>
                    <a:pt x="452" y="1299"/>
                    <a:pt x="434" y="1317"/>
                  </a:cubicBezTo>
                  <a:cubicBezTo>
                    <a:pt x="393" y="1335"/>
                    <a:pt x="375" y="1335"/>
                    <a:pt x="357" y="1353"/>
                  </a:cubicBezTo>
                  <a:cubicBezTo>
                    <a:pt x="298" y="1375"/>
                    <a:pt x="262" y="1375"/>
                    <a:pt x="208" y="1393"/>
                  </a:cubicBezTo>
                  <a:cubicBezTo>
                    <a:pt x="186" y="1411"/>
                    <a:pt x="168" y="1411"/>
                    <a:pt x="150" y="1411"/>
                  </a:cubicBezTo>
                  <a:cubicBezTo>
                    <a:pt x="132" y="1430"/>
                    <a:pt x="114" y="1430"/>
                    <a:pt x="114" y="1430"/>
                  </a:cubicBezTo>
                  <a:cubicBezTo>
                    <a:pt x="73" y="1448"/>
                    <a:pt x="55" y="1448"/>
                    <a:pt x="37" y="1448"/>
                  </a:cubicBezTo>
                  <a:cubicBezTo>
                    <a:pt x="19" y="1466"/>
                    <a:pt x="1" y="1466"/>
                    <a:pt x="1" y="1466"/>
                  </a:cubicBezTo>
                  <a:lnTo>
                    <a:pt x="114" y="1466"/>
                  </a:lnTo>
                  <a:cubicBezTo>
                    <a:pt x="132" y="1488"/>
                    <a:pt x="150" y="1488"/>
                    <a:pt x="168" y="1488"/>
                  </a:cubicBezTo>
                  <a:lnTo>
                    <a:pt x="375" y="1488"/>
                  </a:lnTo>
                  <a:cubicBezTo>
                    <a:pt x="411" y="1466"/>
                    <a:pt x="434" y="1466"/>
                    <a:pt x="470" y="1466"/>
                  </a:cubicBezTo>
                  <a:cubicBezTo>
                    <a:pt x="506" y="1466"/>
                    <a:pt x="524" y="1448"/>
                    <a:pt x="564" y="1448"/>
                  </a:cubicBezTo>
                  <a:cubicBezTo>
                    <a:pt x="618" y="1430"/>
                    <a:pt x="695" y="1411"/>
                    <a:pt x="749" y="1375"/>
                  </a:cubicBezTo>
                  <a:cubicBezTo>
                    <a:pt x="790" y="1353"/>
                    <a:pt x="826" y="1335"/>
                    <a:pt x="862" y="1317"/>
                  </a:cubicBezTo>
                  <a:cubicBezTo>
                    <a:pt x="902" y="1299"/>
                    <a:pt x="921" y="1281"/>
                    <a:pt x="957" y="1263"/>
                  </a:cubicBezTo>
                  <a:cubicBezTo>
                    <a:pt x="1015" y="1222"/>
                    <a:pt x="1069" y="1168"/>
                    <a:pt x="1128" y="1109"/>
                  </a:cubicBezTo>
                  <a:cubicBezTo>
                    <a:pt x="1164" y="1091"/>
                    <a:pt x="1182" y="1055"/>
                    <a:pt x="1223" y="1037"/>
                  </a:cubicBezTo>
                  <a:cubicBezTo>
                    <a:pt x="1241" y="997"/>
                    <a:pt x="1259" y="961"/>
                    <a:pt x="1277" y="943"/>
                  </a:cubicBezTo>
                  <a:cubicBezTo>
                    <a:pt x="1295" y="925"/>
                    <a:pt x="1295" y="902"/>
                    <a:pt x="1313" y="884"/>
                  </a:cubicBezTo>
                  <a:cubicBezTo>
                    <a:pt x="1313" y="866"/>
                    <a:pt x="1335" y="848"/>
                    <a:pt x="1335" y="848"/>
                  </a:cubicBezTo>
                  <a:cubicBezTo>
                    <a:pt x="1353" y="812"/>
                    <a:pt x="1389" y="771"/>
                    <a:pt x="1389" y="753"/>
                  </a:cubicBezTo>
                  <a:cubicBezTo>
                    <a:pt x="1407" y="717"/>
                    <a:pt x="1425" y="677"/>
                    <a:pt x="1448" y="641"/>
                  </a:cubicBezTo>
                  <a:cubicBezTo>
                    <a:pt x="1448" y="623"/>
                    <a:pt x="1466" y="587"/>
                    <a:pt x="1466" y="546"/>
                  </a:cubicBezTo>
                  <a:cubicBezTo>
                    <a:pt x="1502" y="492"/>
                    <a:pt x="1502" y="433"/>
                    <a:pt x="1520" y="379"/>
                  </a:cubicBezTo>
                  <a:cubicBezTo>
                    <a:pt x="1538" y="321"/>
                    <a:pt x="1538" y="267"/>
                    <a:pt x="1538" y="226"/>
                  </a:cubicBezTo>
                  <a:cubicBezTo>
                    <a:pt x="1538" y="190"/>
                    <a:pt x="1561" y="136"/>
                    <a:pt x="1561" y="113"/>
                  </a:cubicBezTo>
                  <a:lnTo>
                    <a:pt x="1561" y="41"/>
                  </a:lnTo>
                  <a:lnTo>
                    <a:pt x="1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402;p60">
              <a:extLst>
                <a:ext uri="{FF2B5EF4-FFF2-40B4-BE49-F238E27FC236}">
                  <a16:creationId xmlns:a16="http://schemas.microsoft.com/office/drawing/2014/main" id="{23539E2E-BA1F-4C35-9F7D-364C88158059}"/>
                </a:ext>
              </a:extLst>
            </p:cNvPr>
            <p:cNvSpPr/>
            <p:nvPr/>
          </p:nvSpPr>
          <p:spPr>
            <a:xfrm rot="968775">
              <a:off x="7831939" y="4015252"/>
              <a:ext cx="356101" cy="76690"/>
            </a:xfrm>
            <a:custGeom>
              <a:avLst/>
              <a:gdLst/>
              <a:ahLst/>
              <a:cxnLst/>
              <a:rect l="l" t="t" r="r" b="b"/>
              <a:pathLst>
                <a:path w="4193" h="903" extrusionOk="0">
                  <a:moveTo>
                    <a:pt x="1" y="1"/>
                  </a:moveTo>
                  <a:cubicBezTo>
                    <a:pt x="1" y="2"/>
                    <a:pt x="2" y="20"/>
                    <a:pt x="41" y="41"/>
                  </a:cubicBezTo>
                  <a:cubicBezTo>
                    <a:pt x="59" y="59"/>
                    <a:pt x="95" y="96"/>
                    <a:pt x="136" y="132"/>
                  </a:cubicBezTo>
                  <a:cubicBezTo>
                    <a:pt x="172" y="154"/>
                    <a:pt x="190" y="172"/>
                    <a:pt x="208" y="190"/>
                  </a:cubicBezTo>
                  <a:cubicBezTo>
                    <a:pt x="249" y="208"/>
                    <a:pt x="285" y="226"/>
                    <a:pt x="321" y="267"/>
                  </a:cubicBezTo>
                  <a:cubicBezTo>
                    <a:pt x="379" y="303"/>
                    <a:pt x="474" y="357"/>
                    <a:pt x="564" y="416"/>
                  </a:cubicBezTo>
                  <a:cubicBezTo>
                    <a:pt x="641" y="452"/>
                    <a:pt x="754" y="510"/>
                    <a:pt x="866" y="564"/>
                  </a:cubicBezTo>
                  <a:cubicBezTo>
                    <a:pt x="925" y="582"/>
                    <a:pt x="979" y="605"/>
                    <a:pt x="1037" y="623"/>
                  </a:cubicBezTo>
                  <a:cubicBezTo>
                    <a:pt x="1092" y="659"/>
                    <a:pt x="1150" y="677"/>
                    <a:pt x="1204" y="695"/>
                  </a:cubicBezTo>
                  <a:cubicBezTo>
                    <a:pt x="1281" y="718"/>
                    <a:pt x="1335" y="736"/>
                    <a:pt x="1394" y="754"/>
                  </a:cubicBezTo>
                  <a:cubicBezTo>
                    <a:pt x="1466" y="772"/>
                    <a:pt x="1524" y="790"/>
                    <a:pt x="1601" y="808"/>
                  </a:cubicBezTo>
                  <a:cubicBezTo>
                    <a:pt x="1732" y="848"/>
                    <a:pt x="1862" y="866"/>
                    <a:pt x="2011" y="884"/>
                  </a:cubicBezTo>
                  <a:cubicBezTo>
                    <a:pt x="2052" y="884"/>
                    <a:pt x="2088" y="884"/>
                    <a:pt x="2106" y="902"/>
                  </a:cubicBezTo>
                  <a:lnTo>
                    <a:pt x="2633" y="902"/>
                  </a:lnTo>
                  <a:cubicBezTo>
                    <a:pt x="2705" y="902"/>
                    <a:pt x="2764" y="902"/>
                    <a:pt x="2841" y="884"/>
                  </a:cubicBezTo>
                  <a:cubicBezTo>
                    <a:pt x="2971" y="884"/>
                    <a:pt x="3084" y="866"/>
                    <a:pt x="3197" y="848"/>
                  </a:cubicBezTo>
                  <a:cubicBezTo>
                    <a:pt x="3327" y="830"/>
                    <a:pt x="3440" y="808"/>
                    <a:pt x="3535" y="772"/>
                  </a:cubicBezTo>
                  <a:cubicBezTo>
                    <a:pt x="3629" y="754"/>
                    <a:pt x="3720" y="736"/>
                    <a:pt x="3814" y="695"/>
                  </a:cubicBezTo>
                  <a:cubicBezTo>
                    <a:pt x="3891" y="677"/>
                    <a:pt x="3968" y="659"/>
                    <a:pt x="4004" y="641"/>
                  </a:cubicBezTo>
                  <a:cubicBezTo>
                    <a:pt x="4116" y="582"/>
                    <a:pt x="4193" y="564"/>
                    <a:pt x="4193" y="564"/>
                  </a:cubicBezTo>
                  <a:lnTo>
                    <a:pt x="4193" y="564"/>
                  </a:lnTo>
                  <a:cubicBezTo>
                    <a:pt x="4193" y="564"/>
                    <a:pt x="4116" y="564"/>
                    <a:pt x="4004" y="605"/>
                  </a:cubicBezTo>
                  <a:cubicBezTo>
                    <a:pt x="3945" y="605"/>
                    <a:pt x="3873" y="623"/>
                    <a:pt x="3796" y="641"/>
                  </a:cubicBezTo>
                  <a:cubicBezTo>
                    <a:pt x="3702" y="641"/>
                    <a:pt x="3607" y="659"/>
                    <a:pt x="3517" y="677"/>
                  </a:cubicBezTo>
                  <a:lnTo>
                    <a:pt x="3345" y="677"/>
                  </a:lnTo>
                  <a:cubicBezTo>
                    <a:pt x="3309" y="695"/>
                    <a:pt x="3251" y="695"/>
                    <a:pt x="3179" y="695"/>
                  </a:cubicBezTo>
                  <a:cubicBezTo>
                    <a:pt x="3066" y="718"/>
                    <a:pt x="2953" y="718"/>
                    <a:pt x="2818" y="718"/>
                  </a:cubicBezTo>
                  <a:cubicBezTo>
                    <a:pt x="2753" y="727"/>
                    <a:pt x="2687" y="731"/>
                    <a:pt x="2622" y="731"/>
                  </a:cubicBezTo>
                  <a:cubicBezTo>
                    <a:pt x="2557" y="731"/>
                    <a:pt x="2491" y="727"/>
                    <a:pt x="2426" y="718"/>
                  </a:cubicBezTo>
                  <a:lnTo>
                    <a:pt x="2124" y="718"/>
                  </a:lnTo>
                  <a:cubicBezTo>
                    <a:pt x="2106" y="695"/>
                    <a:pt x="2070" y="695"/>
                    <a:pt x="2029" y="695"/>
                  </a:cubicBezTo>
                  <a:cubicBezTo>
                    <a:pt x="1898" y="677"/>
                    <a:pt x="1768" y="659"/>
                    <a:pt x="1637" y="623"/>
                  </a:cubicBezTo>
                  <a:cubicBezTo>
                    <a:pt x="1506" y="605"/>
                    <a:pt x="1394" y="564"/>
                    <a:pt x="1263" y="528"/>
                  </a:cubicBezTo>
                  <a:cubicBezTo>
                    <a:pt x="1204" y="510"/>
                    <a:pt x="1150" y="492"/>
                    <a:pt x="1092" y="470"/>
                  </a:cubicBezTo>
                  <a:cubicBezTo>
                    <a:pt x="1015" y="452"/>
                    <a:pt x="961" y="434"/>
                    <a:pt x="902" y="416"/>
                  </a:cubicBezTo>
                  <a:cubicBezTo>
                    <a:pt x="812" y="380"/>
                    <a:pt x="699" y="339"/>
                    <a:pt x="605" y="303"/>
                  </a:cubicBezTo>
                  <a:cubicBezTo>
                    <a:pt x="510" y="267"/>
                    <a:pt x="433" y="226"/>
                    <a:pt x="361" y="190"/>
                  </a:cubicBezTo>
                  <a:cubicBezTo>
                    <a:pt x="321" y="172"/>
                    <a:pt x="285" y="154"/>
                    <a:pt x="249" y="154"/>
                  </a:cubicBezTo>
                  <a:cubicBezTo>
                    <a:pt x="208" y="132"/>
                    <a:pt x="190" y="114"/>
                    <a:pt x="154" y="96"/>
                  </a:cubicBezTo>
                  <a:cubicBezTo>
                    <a:pt x="113" y="78"/>
                    <a:pt x="59" y="41"/>
                    <a:pt x="41" y="19"/>
                  </a:cubicBezTo>
                  <a:cubicBezTo>
                    <a:pt x="2" y="19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2403;p60">
            <a:extLst>
              <a:ext uri="{FF2B5EF4-FFF2-40B4-BE49-F238E27FC236}">
                <a16:creationId xmlns:a16="http://schemas.microsoft.com/office/drawing/2014/main" id="{2E70D800-3C68-4881-B160-2FA563E4838B}"/>
              </a:ext>
            </a:extLst>
          </p:cNvPr>
          <p:cNvGrpSpPr/>
          <p:nvPr/>
        </p:nvGrpSpPr>
        <p:grpSpPr>
          <a:xfrm>
            <a:off x="709314" y="1533226"/>
            <a:ext cx="1420434" cy="1580564"/>
            <a:chOff x="545675" y="407883"/>
            <a:chExt cx="1420434" cy="1580564"/>
          </a:xfrm>
        </p:grpSpPr>
        <p:sp>
          <p:nvSpPr>
            <p:cNvPr id="53" name="Google Shape;2404;p60">
              <a:extLst>
                <a:ext uri="{FF2B5EF4-FFF2-40B4-BE49-F238E27FC236}">
                  <a16:creationId xmlns:a16="http://schemas.microsoft.com/office/drawing/2014/main" id="{7FEC581B-531A-43F7-8899-3C6C790F0907}"/>
                </a:ext>
              </a:extLst>
            </p:cNvPr>
            <p:cNvSpPr/>
            <p:nvPr/>
          </p:nvSpPr>
          <p:spPr>
            <a:xfrm rot="-1192703">
              <a:off x="736639" y="545557"/>
              <a:ext cx="1038506" cy="1305216"/>
            </a:xfrm>
            <a:custGeom>
              <a:avLst/>
              <a:gdLst/>
              <a:ahLst/>
              <a:cxnLst/>
              <a:rect l="l" t="t" r="r" b="b"/>
              <a:pathLst>
                <a:path w="12059" h="15156" extrusionOk="0">
                  <a:moveTo>
                    <a:pt x="7533" y="3999"/>
                  </a:moveTo>
                  <a:cubicBezTo>
                    <a:pt x="7326" y="4359"/>
                    <a:pt x="7136" y="4734"/>
                    <a:pt x="6970" y="5108"/>
                  </a:cubicBezTo>
                  <a:cubicBezTo>
                    <a:pt x="6952" y="5126"/>
                    <a:pt x="6952" y="5148"/>
                    <a:pt x="6934" y="5166"/>
                  </a:cubicBezTo>
                  <a:lnTo>
                    <a:pt x="6348" y="4413"/>
                  </a:lnTo>
                  <a:cubicBezTo>
                    <a:pt x="6217" y="4247"/>
                    <a:pt x="6009" y="4152"/>
                    <a:pt x="5825" y="4152"/>
                  </a:cubicBezTo>
                  <a:cubicBezTo>
                    <a:pt x="5559" y="4152"/>
                    <a:pt x="5333" y="4301"/>
                    <a:pt x="5221" y="4544"/>
                  </a:cubicBezTo>
                  <a:lnTo>
                    <a:pt x="4923" y="5184"/>
                  </a:lnTo>
                  <a:cubicBezTo>
                    <a:pt x="4716" y="4882"/>
                    <a:pt x="4490" y="4603"/>
                    <a:pt x="4283" y="4337"/>
                  </a:cubicBezTo>
                  <a:cubicBezTo>
                    <a:pt x="4567" y="4301"/>
                    <a:pt x="4828" y="4265"/>
                    <a:pt x="5090" y="4224"/>
                  </a:cubicBezTo>
                  <a:lnTo>
                    <a:pt x="5185" y="4206"/>
                  </a:lnTo>
                  <a:lnTo>
                    <a:pt x="5279" y="4206"/>
                  </a:lnTo>
                  <a:cubicBezTo>
                    <a:pt x="5410" y="4188"/>
                    <a:pt x="5541" y="4170"/>
                    <a:pt x="5694" y="4152"/>
                  </a:cubicBezTo>
                  <a:lnTo>
                    <a:pt x="5807" y="4152"/>
                  </a:lnTo>
                  <a:cubicBezTo>
                    <a:pt x="5843" y="4134"/>
                    <a:pt x="5879" y="4134"/>
                    <a:pt x="5919" y="4134"/>
                  </a:cubicBezTo>
                  <a:cubicBezTo>
                    <a:pt x="6068" y="4111"/>
                    <a:pt x="6217" y="4093"/>
                    <a:pt x="6388" y="4075"/>
                  </a:cubicBezTo>
                  <a:lnTo>
                    <a:pt x="6537" y="4075"/>
                  </a:lnTo>
                  <a:cubicBezTo>
                    <a:pt x="6708" y="4057"/>
                    <a:pt x="6857" y="4039"/>
                    <a:pt x="7024" y="4039"/>
                  </a:cubicBezTo>
                  <a:lnTo>
                    <a:pt x="7100" y="4021"/>
                  </a:lnTo>
                  <a:lnTo>
                    <a:pt x="7177" y="4021"/>
                  </a:lnTo>
                  <a:cubicBezTo>
                    <a:pt x="7290" y="3999"/>
                    <a:pt x="7420" y="3999"/>
                    <a:pt x="7533" y="3999"/>
                  </a:cubicBezTo>
                  <a:close/>
                  <a:moveTo>
                    <a:pt x="7646" y="0"/>
                  </a:moveTo>
                  <a:lnTo>
                    <a:pt x="7438" y="18"/>
                  </a:lnTo>
                  <a:lnTo>
                    <a:pt x="7159" y="18"/>
                  </a:lnTo>
                  <a:lnTo>
                    <a:pt x="6952" y="36"/>
                  </a:lnTo>
                  <a:cubicBezTo>
                    <a:pt x="6798" y="36"/>
                    <a:pt x="6614" y="55"/>
                    <a:pt x="6442" y="55"/>
                  </a:cubicBezTo>
                  <a:cubicBezTo>
                    <a:pt x="6275" y="77"/>
                    <a:pt x="6122" y="95"/>
                    <a:pt x="5973" y="95"/>
                  </a:cubicBezTo>
                  <a:cubicBezTo>
                    <a:pt x="5807" y="113"/>
                    <a:pt x="5635" y="131"/>
                    <a:pt x="5487" y="149"/>
                  </a:cubicBezTo>
                  <a:cubicBezTo>
                    <a:pt x="5410" y="167"/>
                    <a:pt x="5315" y="167"/>
                    <a:pt x="5243" y="190"/>
                  </a:cubicBezTo>
                  <a:lnTo>
                    <a:pt x="5167" y="190"/>
                  </a:lnTo>
                  <a:cubicBezTo>
                    <a:pt x="4828" y="226"/>
                    <a:pt x="4567" y="262"/>
                    <a:pt x="4301" y="302"/>
                  </a:cubicBezTo>
                  <a:cubicBezTo>
                    <a:pt x="4022" y="357"/>
                    <a:pt x="3796" y="393"/>
                    <a:pt x="3571" y="433"/>
                  </a:cubicBezTo>
                  <a:cubicBezTo>
                    <a:pt x="3305" y="487"/>
                    <a:pt x="3061" y="528"/>
                    <a:pt x="2836" y="582"/>
                  </a:cubicBezTo>
                  <a:cubicBezTo>
                    <a:pt x="2593" y="618"/>
                    <a:pt x="2349" y="677"/>
                    <a:pt x="2011" y="771"/>
                  </a:cubicBezTo>
                  <a:cubicBezTo>
                    <a:pt x="1880" y="789"/>
                    <a:pt x="1768" y="825"/>
                    <a:pt x="1637" y="843"/>
                  </a:cubicBezTo>
                  <a:cubicBezTo>
                    <a:pt x="1560" y="866"/>
                    <a:pt x="1502" y="884"/>
                    <a:pt x="1430" y="902"/>
                  </a:cubicBezTo>
                  <a:lnTo>
                    <a:pt x="1128" y="979"/>
                  </a:lnTo>
                  <a:lnTo>
                    <a:pt x="1074" y="997"/>
                  </a:lnTo>
                  <a:cubicBezTo>
                    <a:pt x="1033" y="997"/>
                    <a:pt x="979" y="1015"/>
                    <a:pt x="920" y="1033"/>
                  </a:cubicBezTo>
                  <a:lnTo>
                    <a:pt x="848" y="1051"/>
                  </a:lnTo>
                  <a:cubicBezTo>
                    <a:pt x="808" y="1069"/>
                    <a:pt x="772" y="1069"/>
                    <a:pt x="735" y="1091"/>
                  </a:cubicBezTo>
                  <a:cubicBezTo>
                    <a:pt x="713" y="1091"/>
                    <a:pt x="695" y="1109"/>
                    <a:pt x="695" y="1109"/>
                  </a:cubicBezTo>
                  <a:cubicBezTo>
                    <a:pt x="677" y="1109"/>
                    <a:pt x="659" y="1127"/>
                    <a:pt x="641" y="1127"/>
                  </a:cubicBezTo>
                  <a:lnTo>
                    <a:pt x="564" y="1181"/>
                  </a:lnTo>
                  <a:lnTo>
                    <a:pt x="546" y="1204"/>
                  </a:lnTo>
                  <a:cubicBezTo>
                    <a:pt x="510" y="1240"/>
                    <a:pt x="470" y="1276"/>
                    <a:pt x="433" y="1317"/>
                  </a:cubicBezTo>
                  <a:lnTo>
                    <a:pt x="321" y="1447"/>
                  </a:lnTo>
                  <a:lnTo>
                    <a:pt x="321" y="1560"/>
                  </a:lnTo>
                  <a:cubicBezTo>
                    <a:pt x="303" y="1596"/>
                    <a:pt x="303" y="1632"/>
                    <a:pt x="285" y="1673"/>
                  </a:cubicBezTo>
                  <a:lnTo>
                    <a:pt x="1" y="4134"/>
                  </a:lnTo>
                  <a:lnTo>
                    <a:pt x="1" y="4188"/>
                  </a:lnTo>
                  <a:lnTo>
                    <a:pt x="1" y="4621"/>
                  </a:lnTo>
                  <a:lnTo>
                    <a:pt x="113" y="4770"/>
                  </a:lnTo>
                  <a:lnTo>
                    <a:pt x="131" y="4788"/>
                  </a:lnTo>
                  <a:cubicBezTo>
                    <a:pt x="172" y="4828"/>
                    <a:pt x="208" y="4882"/>
                    <a:pt x="285" y="4941"/>
                  </a:cubicBezTo>
                  <a:cubicBezTo>
                    <a:pt x="600" y="5220"/>
                    <a:pt x="902" y="5486"/>
                    <a:pt x="1186" y="5766"/>
                  </a:cubicBezTo>
                  <a:cubicBezTo>
                    <a:pt x="1560" y="6140"/>
                    <a:pt x="1916" y="6555"/>
                    <a:pt x="2273" y="7005"/>
                  </a:cubicBezTo>
                  <a:lnTo>
                    <a:pt x="1691" y="7064"/>
                  </a:lnTo>
                  <a:cubicBezTo>
                    <a:pt x="1448" y="7100"/>
                    <a:pt x="1240" y="7231"/>
                    <a:pt x="1146" y="7438"/>
                  </a:cubicBezTo>
                  <a:cubicBezTo>
                    <a:pt x="1051" y="7664"/>
                    <a:pt x="1074" y="7907"/>
                    <a:pt x="1222" y="8096"/>
                  </a:cubicBezTo>
                  <a:lnTo>
                    <a:pt x="1840" y="9034"/>
                  </a:lnTo>
                  <a:lnTo>
                    <a:pt x="920" y="9692"/>
                  </a:lnTo>
                  <a:cubicBezTo>
                    <a:pt x="735" y="9841"/>
                    <a:pt x="623" y="10066"/>
                    <a:pt x="641" y="10292"/>
                  </a:cubicBezTo>
                  <a:cubicBezTo>
                    <a:pt x="659" y="10517"/>
                    <a:pt x="808" y="10724"/>
                    <a:pt x="1033" y="10837"/>
                  </a:cubicBezTo>
                  <a:lnTo>
                    <a:pt x="2029" y="11306"/>
                  </a:lnTo>
                  <a:lnTo>
                    <a:pt x="1596" y="12302"/>
                  </a:lnTo>
                  <a:cubicBezTo>
                    <a:pt x="1502" y="12527"/>
                    <a:pt x="1502" y="12753"/>
                    <a:pt x="1637" y="12942"/>
                  </a:cubicBezTo>
                  <a:cubicBezTo>
                    <a:pt x="1750" y="13127"/>
                    <a:pt x="1953" y="13240"/>
                    <a:pt x="2200" y="13240"/>
                  </a:cubicBezTo>
                  <a:cubicBezTo>
                    <a:pt x="2219" y="13240"/>
                    <a:pt x="2237" y="13240"/>
                    <a:pt x="2255" y="13222"/>
                  </a:cubicBezTo>
                  <a:lnTo>
                    <a:pt x="3327" y="13149"/>
                  </a:lnTo>
                  <a:cubicBezTo>
                    <a:pt x="3345" y="13167"/>
                    <a:pt x="3363" y="13185"/>
                    <a:pt x="3400" y="13203"/>
                  </a:cubicBezTo>
                  <a:lnTo>
                    <a:pt x="3530" y="14218"/>
                  </a:lnTo>
                  <a:cubicBezTo>
                    <a:pt x="3571" y="14556"/>
                    <a:pt x="3850" y="14799"/>
                    <a:pt x="4170" y="14799"/>
                  </a:cubicBezTo>
                  <a:cubicBezTo>
                    <a:pt x="4319" y="14799"/>
                    <a:pt x="4454" y="14763"/>
                    <a:pt x="4585" y="14669"/>
                  </a:cubicBezTo>
                  <a:lnTo>
                    <a:pt x="5392" y="14087"/>
                  </a:lnTo>
                  <a:cubicBezTo>
                    <a:pt x="5446" y="14105"/>
                    <a:pt x="5505" y="14105"/>
                    <a:pt x="5581" y="14123"/>
                  </a:cubicBezTo>
                  <a:lnTo>
                    <a:pt x="6181" y="14894"/>
                  </a:lnTo>
                  <a:cubicBezTo>
                    <a:pt x="6330" y="15065"/>
                    <a:pt x="6519" y="15155"/>
                    <a:pt x="6726" y="15155"/>
                  </a:cubicBezTo>
                  <a:cubicBezTo>
                    <a:pt x="6970" y="15155"/>
                    <a:pt x="7213" y="15007"/>
                    <a:pt x="7326" y="14763"/>
                  </a:cubicBezTo>
                  <a:lnTo>
                    <a:pt x="7777" y="13803"/>
                  </a:lnTo>
                  <a:cubicBezTo>
                    <a:pt x="7795" y="13785"/>
                    <a:pt x="7835" y="13785"/>
                    <a:pt x="7871" y="13767"/>
                  </a:cubicBezTo>
                  <a:lnTo>
                    <a:pt x="8867" y="14164"/>
                  </a:lnTo>
                  <a:cubicBezTo>
                    <a:pt x="8962" y="14200"/>
                    <a:pt x="9052" y="14218"/>
                    <a:pt x="9147" y="14218"/>
                  </a:cubicBezTo>
                  <a:cubicBezTo>
                    <a:pt x="9336" y="14218"/>
                    <a:pt x="9503" y="14141"/>
                    <a:pt x="9616" y="14010"/>
                  </a:cubicBezTo>
                  <a:cubicBezTo>
                    <a:pt x="9751" y="13862"/>
                    <a:pt x="9805" y="13690"/>
                    <a:pt x="9787" y="13487"/>
                  </a:cubicBezTo>
                  <a:lnTo>
                    <a:pt x="9710" y="12379"/>
                  </a:lnTo>
                  <a:lnTo>
                    <a:pt x="10837" y="12248"/>
                  </a:lnTo>
                  <a:cubicBezTo>
                    <a:pt x="11081" y="12225"/>
                    <a:pt x="11288" y="12077"/>
                    <a:pt x="11383" y="11869"/>
                  </a:cubicBezTo>
                  <a:cubicBezTo>
                    <a:pt x="11477" y="11662"/>
                    <a:pt x="11459" y="11418"/>
                    <a:pt x="11329" y="11211"/>
                  </a:cubicBezTo>
                  <a:lnTo>
                    <a:pt x="10688" y="10292"/>
                  </a:lnTo>
                  <a:lnTo>
                    <a:pt x="11608" y="9615"/>
                  </a:lnTo>
                  <a:cubicBezTo>
                    <a:pt x="11815" y="9485"/>
                    <a:pt x="11910" y="9259"/>
                    <a:pt x="11892" y="9016"/>
                  </a:cubicBezTo>
                  <a:cubicBezTo>
                    <a:pt x="11870" y="8790"/>
                    <a:pt x="11721" y="8583"/>
                    <a:pt x="11495" y="8488"/>
                  </a:cubicBezTo>
                  <a:lnTo>
                    <a:pt x="10499" y="8002"/>
                  </a:lnTo>
                  <a:lnTo>
                    <a:pt x="10950" y="7005"/>
                  </a:lnTo>
                  <a:cubicBezTo>
                    <a:pt x="11045" y="6798"/>
                    <a:pt x="11027" y="6555"/>
                    <a:pt x="10914" y="6365"/>
                  </a:cubicBezTo>
                  <a:cubicBezTo>
                    <a:pt x="10783" y="6180"/>
                    <a:pt x="10576" y="6086"/>
                    <a:pt x="10350" y="6086"/>
                  </a:cubicBezTo>
                  <a:lnTo>
                    <a:pt x="10107" y="6086"/>
                  </a:lnTo>
                  <a:cubicBezTo>
                    <a:pt x="10350" y="5730"/>
                    <a:pt x="10594" y="5374"/>
                    <a:pt x="10878" y="5013"/>
                  </a:cubicBezTo>
                  <a:cubicBezTo>
                    <a:pt x="11157" y="4675"/>
                    <a:pt x="11459" y="4319"/>
                    <a:pt x="11797" y="3963"/>
                  </a:cubicBezTo>
                  <a:cubicBezTo>
                    <a:pt x="11870" y="3886"/>
                    <a:pt x="11928" y="3796"/>
                    <a:pt x="11946" y="3755"/>
                  </a:cubicBezTo>
                  <a:cubicBezTo>
                    <a:pt x="11964" y="3737"/>
                    <a:pt x="11964" y="3719"/>
                    <a:pt x="11964" y="3719"/>
                  </a:cubicBezTo>
                  <a:lnTo>
                    <a:pt x="12059" y="3589"/>
                  </a:lnTo>
                  <a:lnTo>
                    <a:pt x="12059" y="3287"/>
                  </a:lnTo>
                  <a:lnTo>
                    <a:pt x="11928" y="2966"/>
                  </a:lnTo>
                  <a:cubicBezTo>
                    <a:pt x="11851" y="2759"/>
                    <a:pt x="11757" y="2574"/>
                    <a:pt x="11685" y="2367"/>
                  </a:cubicBezTo>
                  <a:cubicBezTo>
                    <a:pt x="11626" y="2236"/>
                    <a:pt x="11572" y="2083"/>
                    <a:pt x="11513" y="1952"/>
                  </a:cubicBezTo>
                  <a:cubicBezTo>
                    <a:pt x="11477" y="1880"/>
                    <a:pt x="11441" y="1803"/>
                    <a:pt x="11401" y="1727"/>
                  </a:cubicBezTo>
                  <a:lnTo>
                    <a:pt x="11288" y="1447"/>
                  </a:lnTo>
                  <a:cubicBezTo>
                    <a:pt x="11175" y="1181"/>
                    <a:pt x="11063" y="902"/>
                    <a:pt x="10950" y="641"/>
                  </a:cubicBezTo>
                  <a:cubicBezTo>
                    <a:pt x="10878" y="487"/>
                    <a:pt x="10801" y="357"/>
                    <a:pt x="10670" y="262"/>
                  </a:cubicBezTo>
                  <a:lnTo>
                    <a:pt x="10630" y="226"/>
                  </a:lnTo>
                  <a:lnTo>
                    <a:pt x="10594" y="208"/>
                  </a:lnTo>
                  <a:cubicBezTo>
                    <a:pt x="10576" y="208"/>
                    <a:pt x="10558" y="190"/>
                    <a:pt x="10540" y="190"/>
                  </a:cubicBezTo>
                  <a:lnTo>
                    <a:pt x="10481" y="149"/>
                  </a:lnTo>
                  <a:lnTo>
                    <a:pt x="10445" y="149"/>
                  </a:lnTo>
                  <a:cubicBezTo>
                    <a:pt x="10427" y="131"/>
                    <a:pt x="10386" y="131"/>
                    <a:pt x="10368" y="113"/>
                  </a:cubicBezTo>
                  <a:lnTo>
                    <a:pt x="10332" y="113"/>
                  </a:lnTo>
                  <a:cubicBezTo>
                    <a:pt x="10274" y="95"/>
                    <a:pt x="10238" y="95"/>
                    <a:pt x="10202" y="95"/>
                  </a:cubicBezTo>
                  <a:lnTo>
                    <a:pt x="9656" y="55"/>
                  </a:lnTo>
                  <a:cubicBezTo>
                    <a:pt x="9431" y="36"/>
                    <a:pt x="9187" y="18"/>
                    <a:pt x="8962" y="18"/>
                  </a:cubicBezTo>
                  <a:cubicBezTo>
                    <a:pt x="8903" y="18"/>
                    <a:pt x="8849" y="0"/>
                    <a:pt x="88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405;p60">
              <a:extLst>
                <a:ext uri="{FF2B5EF4-FFF2-40B4-BE49-F238E27FC236}">
                  <a16:creationId xmlns:a16="http://schemas.microsoft.com/office/drawing/2014/main" id="{AD989008-3E11-40B3-8713-A1D108095CF2}"/>
                </a:ext>
              </a:extLst>
            </p:cNvPr>
            <p:cNvSpPr/>
            <p:nvPr/>
          </p:nvSpPr>
          <p:spPr>
            <a:xfrm rot="-1192703">
              <a:off x="695127" y="606170"/>
              <a:ext cx="949201" cy="711685"/>
            </a:xfrm>
            <a:custGeom>
              <a:avLst/>
              <a:gdLst/>
              <a:ahLst/>
              <a:cxnLst/>
              <a:rect l="l" t="t" r="r" b="b"/>
              <a:pathLst>
                <a:path w="11022" h="8264" extrusionOk="0">
                  <a:moveTo>
                    <a:pt x="10683" y="2029"/>
                  </a:moveTo>
                  <a:cubicBezTo>
                    <a:pt x="10593" y="1822"/>
                    <a:pt x="10499" y="1615"/>
                    <a:pt x="10404" y="1389"/>
                  </a:cubicBezTo>
                  <a:cubicBezTo>
                    <a:pt x="10255" y="1033"/>
                    <a:pt x="10102" y="677"/>
                    <a:pt x="9953" y="298"/>
                  </a:cubicBezTo>
                  <a:cubicBezTo>
                    <a:pt x="9895" y="168"/>
                    <a:pt x="9804" y="91"/>
                    <a:pt x="9651" y="73"/>
                  </a:cubicBezTo>
                  <a:cubicBezTo>
                    <a:pt x="9241" y="55"/>
                    <a:pt x="8826" y="37"/>
                    <a:pt x="8411" y="1"/>
                  </a:cubicBezTo>
                  <a:lnTo>
                    <a:pt x="8204" y="1"/>
                  </a:lnTo>
                  <a:lnTo>
                    <a:pt x="8168" y="1"/>
                  </a:lnTo>
                  <a:lnTo>
                    <a:pt x="7136" y="1"/>
                  </a:lnTo>
                  <a:lnTo>
                    <a:pt x="6946" y="1"/>
                  </a:lnTo>
                  <a:cubicBezTo>
                    <a:pt x="6626" y="19"/>
                    <a:pt x="6288" y="37"/>
                    <a:pt x="5973" y="55"/>
                  </a:cubicBezTo>
                  <a:cubicBezTo>
                    <a:pt x="5653" y="73"/>
                    <a:pt x="5351" y="114"/>
                    <a:pt x="5049" y="150"/>
                  </a:cubicBezTo>
                  <a:cubicBezTo>
                    <a:pt x="4657" y="186"/>
                    <a:pt x="4260" y="244"/>
                    <a:pt x="3886" y="298"/>
                  </a:cubicBezTo>
                  <a:cubicBezTo>
                    <a:pt x="3399" y="375"/>
                    <a:pt x="2908" y="452"/>
                    <a:pt x="2439" y="564"/>
                  </a:cubicBezTo>
                  <a:cubicBezTo>
                    <a:pt x="1893" y="677"/>
                    <a:pt x="1352" y="808"/>
                    <a:pt x="807" y="938"/>
                  </a:cubicBezTo>
                  <a:cubicBezTo>
                    <a:pt x="694" y="956"/>
                    <a:pt x="582" y="993"/>
                    <a:pt x="469" y="1033"/>
                  </a:cubicBezTo>
                  <a:cubicBezTo>
                    <a:pt x="356" y="1051"/>
                    <a:pt x="316" y="1105"/>
                    <a:pt x="298" y="1218"/>
                  </a:cubicBezTo>
                  <a:lnTo>
                    <a:pt x="18" y="3720"/>
                  </a:lnTo>
                  <a:lnTo>
                    <a:pt x="0" y="3738"/>
                  </a:lnTo>
                  <a:lnTo>
                    <a:pt x="0" y="3886"/>
                  </a:lnTo>
                  <a:cubicBezTo>
                    <a:pt x="36" y="3923"/>
                    <a:pt x="72" y="3963"/>
                    <a:pt x="90" y="3999"/>
                  </a:cubicBezTo>
                  <a:cubicBezTo>
                    <a:pt x="428" y="4261"/>
                    <a:pt x="748" y="4563"/>
                    <a:pt x="1050" y="4865"/>
                  </a:cubicBezTo>
                  <a:cubicBezTo>
                    <a:pt x="1650" y="5464"/>
                    <a:pt x="2177" y="6122"/>
                    <a:pt x="2664" y="6816"/>
                  </a:cubicBezTo>
                  <a:cubicBezTo>
                    <a:pt x="2966" y="7285"/>
                    <a:pt x="3246" y="7754"/>
                    <a:pt x="3530" y="8227"/>
                  </a:cubicBezTo>
                  <a:cubicBezTo>
                    <a:pt x="3530" y="8245"/>
                    <a:pt x="3530" y="8245"/>
                    <a:pt x="3548" y="8263"/>
                  </a:cubicBezTo>
                  <a:lnTo>
                    <a:pt x="3548" y="8263"/>
                  </a:lnTo>
                  <a:cubicBezTo>
                    <a:pt x="3944" y="7623"/>
                    <a:pt x="4467" y="7137"/>
                    <a:pt x="5202" y="6911"/>
                  </a:cubicBezTo>
                  <a:cubicBezTo>
                    <a:pt x="4485" y="5672"/>
                    <a:pt x="3719" y="4486"/>
                    <a:pt x="2777" y="3418"/>
                  </a:cubicBezTo>
                  <a:cubicBezTo>
                    <a:pt x="4485" y="3156"/>
                    <a:pt x="6216" y="2949"/>
                    <a:pt x="7961" y="2890"/>
                  </a:cubicBezTo>
                  <a:cubicBezTo>
                    <a:pt x="7569" y="3512"/>
                    <a:pt x="7230" y="4148"/>
                    <a:pt x="6928" y="4806"/>
                  </a:cubicBezTo>
                  <a:cubicBezTo>
                    <a:pt x="6608" y="5464"/>
                    <a:pt x="6347" y="6140"/>
                    <a:pt x="6085" y="6816"/>
                  </a:cubicBezTo>
                  <a:cubicBezTo>
                    <a:pt x="6834" y="6875"/>
                    <a:pt x="7438" y="7213"/>
                    <a:pt x="7925" y="7736"/>
                  </a:cubicBezTo>
                  <a:cubicBezTo>
                    <a:pt x="7943" y="7700"/>
                    <a:pt x="7961" y="7664"/>
                    <a:pt x="7979" y="7641"/>
                  </a:cubicBezTo>
                  <a:cubicBezTo>
                    <a:pt x="8150" y="7191"/>
                    <a:pt x="8339" y="6762"/>
                    <a:pt x="8565" y="6330"/>
                  </a:cubicBezTo>
                  <a:cubicBezTo>
                    <a:pt x="8939" y="5559"/>
                    <a:pt x="9408" y="4847"/>
                    <a:pt x="9953" y="4170"/>
                  </a:cubicBezTo>
                  <a:cubicBezTo>
                    <a:pt x="10255" y="3774"/>
                    <a:pt x="10571" y="3418"/>
                    <a:pt x="10909" y="3062"/>
                  </a:cubicBezTo>
                  <a:cubicBezTo>
                    <a:pt x="10949" y="3021"/>
                    <a:pt x="10985" y="2967"/>
                    <a:pt x="11021" y="2908"/>
                  </a:cubicBezTo>
                  <a:lnTo>
                    <a:pt x="11021" y="2854"/>
                  </a:lnTo>
                  <a:cubicBezTo>
                    <a:pt x="10909" y="2593"/>
                    <a:pt x="10796" y="2309"/>
                    <a:pt x="10683" y="2029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406;p60">
              <a:extLst>
                <a:ext uri="{FF2B5EF4-FFF2-40B4-BE49-F238E27FC236}">
                  <a16:creationId xmlns:a16="http://schemas.microsoft.com/office/drawing/2014/main" id="{509766B7-9FB8-49A4-A230-64F3478BEB59}"/>
                </a:ext>
              </a:extLst>
            </p:cNvPr>
            <p:cNvSpPr/>
            <p:nvPr/>
          </p:nvSpPr>
          <p:spPr>
            <a:xfrm rot="-1192703">
              <a:off x="655354" y="630419"/>
              <a:ext cx="821487" cy="294354"/>
            </a:xfrm>
            <a:custGeom>
              <a:avLst/>
              <a:gdLst/>
              <a:ahLst/>
              <a:cxnLst/>
              <a:rect l="l" t="t" r="r" b="b"/>
              <a:pathLst>
                <a:path w="9539" h="3418" extrusionOk="0">
                  <a:moveTo>
                    <a:pt x="6608" y="1"/>
                  </a:moveTo>
                  <a:cubicBezTo>
                    <a:pt x="6288" y="19"/>
                    <a:pt x="5950" y="37"/>
                    <a:pt x="5635" y="55"/>
                  </a:cubicBezTo>
                  <a:cubicBezTo>
                    <a:pt x="5315" y="73"/>
                    <a:pt x="5013" y="114"/>
                    <a:pt x="4711" y="150"/>
                  </a:cubicBezTo>
                  <a:cubicBezTo>
                    <a:pt x="4319" y="186"/>
                    <a:pt x="3922" y="244"/>
                    <a:pt x="3548" y="298"/>
                  </a:cubicBezTo>
                  <a:cubicBezTo>
                    <a:pt x="3061" y="375"/>
                    <a:pt x="2570" y="452"/>
                    <a:pt x="2101" y="564"/>
                  </a:cubicBezTo>
                  <a:cubicBezTo>
                    <a:pt x="1555" y="677"/>
                    <a:pt x="1014" y="808"/>
                    <a:pt x="469" y="938"/>
                  </a:cubicBezTo>
                  <a:cubicBezTo>
                    <a:pt x="356" y="956"/>
                    <a:pt x="244" y="993"/>
                    <a:pt x="131" y="1033"/>
                  </a:cubicBezTo>
                  <a:cubicBezTo>
                    <a:pt x="54" y="1051"/>
                    <a:pt x="18" y="1069"/>
                    <a:pt x="0" y="1128"/>
                  </a:cubicBezTo>
                  <a:cubicBezTo>
                    <a:pt x="113" y="1182"/>
                    <a:pt x="600" y="1597"/>
                    <a:pt x="2439" y="3418"/>
                  </a:cubicBezTo>
                  <a:cubicBezTo>
                    <a:pt x="4147" y="3156"/>
                    <a:pt x="5860" y="2949"/>
                    <a:pt x="7569" y="2890"/>
                  </a:cubicBezTo>
                  <a:cubicBezTo>
                    <a:pt x="7753" y="2570"/>
                    <a:pt x="8583" y="1164"/>
                    <a:pt x="9538" y="168"/>
                  </a:cubicBezTo>
                  <a:cubicBezTo>
                    <a:pt x="9484" y="114"/>
                    <a:pt x="9408" y="91"/>
                    <a:pt x="9313" y="73"/>
                  </a:cubicBezTo>
                  <a:cubicBezTo>
                    <a:pt x="8903" y="55"/>
                    <a:pt x="8488" y="37"/>
                    <a:pt x="8073" y="1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407;p60">
              <a:extLst>
                <a:ext uri="{FF2B5EF4-FFF2-40B4-BE49-F238E27FC236}">
                  <a16:creationId xmlns:a16="http://schemas.microsoft.com/office/drawing/2014/main" id="{DA668E11-41CE-4EFB-9A26-DA1886F42E96}"/>
                </a:ext>
              </a:extLst>
            </p:cNvPr>
            <p:cNvSpPr/>
            <p:nvPr/>
          </p:nvSpPr>
          <p:spPr>
            <a:xfrm rot="-1192703">
              <a:off x="686119" y="805993"/>
              <a:ext cx="258615" cy="212024"/>
            </a:xfrm>
            <a:custGeom>
              <a:avLst/>
              <a:gdLst/>
              <a:ahLst/>
              <a:cxnLst/>
              <a:rect l="l" t="t" r="r" b="b"/>
              <a:pathLst>
                <a:path w="3003" h="2462" extrusionOk="0">
                  <a:moveTo>
                    <a:pt x="3002" y="2367"/>
                  </a:moveTo>
                  <a:cubicBezTo>
                    <a:pt x="2664" y="1934"/>
                    <a:pt x="1781" y="920"/>
                    <a:pt x="410" y="0"/>
                  </a:cubicBezTo>
                  <a:cubicBezTo>
                    <a:pt x="316" y="18"/>
                    <a:pt x="226" y="59"/>
                    <a:pt x="131" y="77"/>
                  </a:cubicBezTo>
                  <a:cubicBezTo>
                    <a:pt x="54" y="95"/>
                    <a:pt x="18" y="113"/>
                    <a:pt x="0" y="172"/>
                  </a:cubicBezTo>
                  <a:cubicBezTo>
                    <a:pt x="113" y="226"/>
                    <a:pt x="582" y="623"/>
                    <a:pt x="2367" y="2367"/>
                  </a:cubicBezTo>
                  <a:cubicBezTo>
                    <a:pt x="2385" y="2403"/>
                    <a:pt x="2421" y="2426"/>
                    <a:pt x="2439" y="2462"/>
                  </a:cubicBezTo>
                  <a:cubicBezTo>
                    <a:pt x="2628" y="2426"/>
                    <a:pt x="2817" y="2403"/>
                    <a:pt x="3002" y="236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408;p60">
              <a:extLst>
                <a:ext uri="{FF2B5EF4-FFF2-40B4-BE49-F238E27FC236}">
                  <a16:creationId xmlns:a16="http://schemas.microsoft.com/office/drawing/2014/main" id="{B8A47AD3-0108-42B9-AE81-4B8409FF346D}"/>
                </a:ext>
              </a:extLst>
            </p:cNvPr>
            <p:cNvSpPr/>
            <p:nvPr/>
          </p:nvSpPr>
          <p:spPr>
            <a:xfrm rot="-1192703">
              <a:off x="1240263" y="534132"/>
              <a:ext cx="212024" cy="244319"/>
            </a:xfrm>
            <a:custGeom>
              <a:avLst/>
              <a:gdLst/>
              <a:ahLst/>
              <a:cxnLst/>
              <a:rect l="l" t="t" r="r" b="b"/>
              <a:pathLst>
                <a:path w="2462" h="2837" extrusionOk="0">
                  <a:moveTo>
                    <a:pt x="2029" y="1"/>
                  </a:moveTo>
                  <a:cubicBezTo>
                    <a:pt x="902" y="1168"/>
                    <a:pt x="248" y="2331"/>
                    <a:pt x="0" y="2836"/>
                  </a:cubicBezTo>
                  <a:cubicBezTo>
                    <a:pt x="172" y="2836"/>
                    <a:pt x="338" y="2818"/>
                    <a:pt x="492" y="2818"/>
                  </a:cubicBezTo>
                  <a:cubicBezTo>
                    <a:pt x="676" y="2498"/>
                    <a:pt x="1506" y="1092"/>
                    <a:pt x="2461" y="96"/>
                  </a:cubicBezTo>
                  <a:cubicBezTo>
                    <a:pt x="2407" y="42"/>
                    <a:pt x="2331" y="19"/>
                    <a:pt x="2236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409;p60">
              <a:extLst>
                <a:ext uri="{FF2B5EF4-FFF2-40B4-BE49-F238E27FC236}">
                  <a16:creationId xmlns:a16="http://schemas.microsoft.com/office/drawing/2014/main" id="{8A34C8B7-E7F6-4781-8901-87C61232AFEF}"/>
                </a:ext>
              </a:extLst>
            </p:cNvPr>
            <p:cNvSpPr/>
            <p:nvPr/>
          </p:nvSpPr>
          <p:spPr>
            <a:xfrm rot="-1192703">
              <a:off x="845465" y="668483"/>
              <a:ext cx="451521" cy="42457"/>
            </a:xfrm>
            <a:custGeom>
              <a:avLst/>
              <a:gdLst/>
              <a:ahLst/>
              <a:cxnLst/>
              <a:rect l="l" t="t" r="r" b="b"/>
              <a:pathLst>
                <a:path w="5243" h="493" extrusionOk="0">
                  <a:moveTo>
                    <a:pt x="3440" y="1"/>
                  </a:moveTo>
                  <a:cubicBezTo>
                    <a:pt x="3327" y="1"/>
                    <a:pt x="3215" y="19"/>
                    <a:pt x="3102" y="19"/>
                  </a:cubicBezTo>
                  <a:lnTo>
                    <a:pt x="2610" y="59"/>
                  </a:lnTo>
                  <a:lnTo>
                    <a:pt x="2106" y="95"/>
                  </a:lnTo>
                  <a:cubicBezTo>
                    <a:pt x="1993" y="113"/>
                    <a:pt x="1880" y="131"/>
                    <a:pt x="1786" y="154"/>
                  </a:cubicBezTo>
                  <a:cubicBezTo>
                    <a:pt x="1731" y="154"/>
                    <a:pt x="1691" y="154"/>
                    <a:pt x="1637" y="172"/>
                  </a:cubicBezTo>
                  <a:lnTo>
                    <a:pt x="1596" y="172"/>
                  </a:lnTo>
                  <a:cubicBezTo>
                    <a:pt x="1448" y="190"/>
                    <a:pt x="1317" y="208"/>
                    <a:pt x="1204" y="226"/>
                  </a:cubicBezTo>
                  <a:cubicBezTo>
                    <a:pt x="1055" y="244"/>
                    <a:pt x="920" y="285"/>
                    <a:pt x="807" y="303"/>
                  </a:cubicBezTo>
                  <a:lnTo>
                    <a:pt x="735" y="321"/>
                  </a:lnTo>
                  <a:cubicBezTo>
                    <a:pt x="695" y="321"/>
                    <a:pt x="659" y="339"/>
                    <a:pt x="623" y="339"/>
                  </a:cubicBezTo>
                  <a:lnTo>
                    <a:pt x="469" y="379"/>
                  </a:lnTo>
                  <a:cubicBezTo>
                    <a:pt x="397" y="397"/>
                    <a:pt x="321" y="415"/>
                    <a:pt x="266" y="433"/>
                  </a:cubicBezTo>
                  <a:lnTo>
                    <a:pt x="226" y="433"/>
                  </a:lnTo>
                  <a:cubicBezTo>
                    <a:pt x="172" y="451"/>
                    <a:pt x="131" y="451"/>
                    <a:pt x="95" y="470"/>
                  </a:cubicBezTo>
                  <a:lnTo>
                    <a:pt x="1" y="492"/>
                  </a:lnTo>
                  <a:lnTo>
                    <a:pt x="95" y="492"/>
                  </a:lnTo>
                  <a:cubicBezTo>
                    <a:pt x="131" y="492"/>
                    <a:pt x="172" y="492"/>
                    <a:pt x="226" y="470"/>
                  </a:cubicBezTo>
                  <a:lnTo>
                    <a:pt x="285" y="470"/>
                  </a:lnTo>
                  <a:cubicBezTo>
                    <a:pt x="339" y="470"/>
                    <a:pt x="415" y="451"/>
                    <a:pt x="492" y="451"/>
                  </a:cubicBezTo>
                  <a:cubicBezTo>
                    <a:pt x="582" y="433"/>
                    <a:pt x="695" y="433"/>
                    <a:pt x="830" y="415"/>
                  </a:cubicBezTo>
                  <a:cubicBezTo>
                    <a:pt x="961" y="415"/>
                    <a:pt x="1091" y="397"/>
                    <a:pt x="1222" y="379"/>
                  </a:cubicBezTo>
                  <a:cubicBezTo>
                    <a:pt x="1299" y="379"/>
                    <a:pt x="1371" y="357"/>
                    <a:pt x="1448" y="357"/>
                  </a:cubicBezTo>
                  <a:cubicBezTo>
                    <a:pt x="1524" y="357"/>
                    <a:pt x="1578" y="339"/>
                    <a:pt x="1655" y="339"/>
                  </a:cubicBezTo>
                  <a:cubicBezTo>
                    <a:pt x="1862" y="321"/>
                    <a:pt x="2070" y="303"/>
                    <a:pt x="2272" y="285"/>
                  </a:cubicBezTo>
                  <a:cubicBezTo>
                    <a:pt x="2385" y="285"/>
                    <a:pt x="2498" y="267"/>
                    <a:pt x="2610" y="267"/>
                  </a:cubicBezTo>
                  <a:cubicBezTo>
                    <a:pt x="2746" y="244"/>
                    <a:pt x="2876" y="226"/>
                    <a:pt x="3007" y="226"/>
                  </a:cubicBezTo>
                  <a:cubicBezTo>
                    <a:pt x="3196" y="208"/>
                    <a:pt x="3399" y="190"/>
                    <a:pt x="3589" y="190"/>
                  </a:cubicBezTo>
                  <a:cubicBezTo>
                    <a:pt x="3665" y="172"/>
                    <a:pt x="3737" y="172"/>
                    <a:pt x="3814" y="172"/>
                  </a:cubicBezTo>
                  <a:cubicBezTo>
                    <a:pt x="3891" y="154"/>
                    <a:pt x="3963" y="154"/>
                    <a:pt x="4021" y="154"/>
                  </a:cubicBezTo>
                  <a:cubicBezTo>
                    <a:pt x="4170" y="131"/>
                    <a:pt x="4301" y="131"/>
                    <a:pt x="4436" y="113"/>
                  </a:cubicBezTo>
                  <a:lnTo>
                    <a:pt x="4752" y="95"/>
                  </a:lnTo>
                  <a:cubicBezTo>
                    <a:pt x="4846" y="95"/>
                    <a:pt x="4905" y="77"/>
                    <a:pt x="4977" y="77"/>
                  </a:cubicBezTo>
                  <a:lnTo>
                    <a:pt x="5018" y="77"/>
                  </a:lnTo>
                  <a:cubicBezTo>
                    <a:pt x="5166" y="59"/>
                    <a:pt x="5243" y="59"/>
                    <a:pt x="5243" y="59"/>
                  </a:cubicBezTo>
                  <a:cubicBezTo>
                    <a:pt x="5243" y="59"/>
                    <a:pt x="5166" y="41"/>
                    <a:pt x="5018" y="41"/>
                  </a:cubicBezTo>
                  <a:lnTo>
                    <a:pt x="4977" y="41"/>
                  </a:lnTo>
                  <a:cubicBezTo>
                    <a:pt x="4905" y="19"/>
                    <a:pt x="4846" y="19"/>
                    <a:pt x="4752" y="19"/>
                  </a:cubicBezTo>
                  <a:lnTo>
                    <a:pt x="46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10;p60">
              <a:extLst>
                <a:ext uri="{FF2B5EF4-FFF2-40B4-BE49-F238E27FC236}">
                  <a16:creationId xmlns:a16="http://schemas.microsoft.com/office/drawing/2014/main" id="{96A30EAB-70AF-4BB0-A0C5-65CC3CA6BD35}"/>
                </a:ext>
              </a:extLst>
            </p:cNvPr>
            <p:cNvSpPr/>
            <p:nvPr/>
          </p:nvSpPr>
          <p:spPr>
            <a:xfrm rot="-1192703">
              <a:off x="844889" y="665197"/>
              <a:ext cx="453157" cy="45557"/>
            </a:xfrm>
            <a:custGeom>
              <a:avLst/>
              <a:gdLst/>
              <a:ahLst/>
              <a:cxnLst/>
              <a:rect l="l" t="t" r="r" b="b"/>
              <a:pathLst>
                <a:path w="5262" h="529" extrusionOk="0">
                  <a:moveTo>
                    <a:pt x="3945" y="1"/>
                  </a:moveTo>
                  <a:lnTo>
                    <a:pt x="3625" y="19"/>
                  </a:lnTo>
                  <a:lnTo>
                    <a:pt x="3309" y="19"/>
                  </a:lnTo>
                  <a:cubicBezTo>
                    <a:pt x="3084" y="37"/>
                    <a:pt x="2876" y="55"/>
                    <a:pt x="2651" y="77"/>
                  </a:cubicBezTo>
                  <a:cubicBezTo>
                    <a:pt x="2538" y="77"/>
                    <a:pt x="2444" y="95"/>
                    <a:pt x="2331" y="95"/>
                  </a:cubicBezTo>
                  <a:cubicBezTo>
                    <a:pt x="2218" y="113"/>
                    <a:pt x="2124" y="131"/>
                    <a:pt x="2011" y="131"/>
                  </a:cubicBezTo>
                  <a:cubicBezTo>
                    <a:pt x="1898" y="149"/>
                    <a:pt x="1786" y="167"/>
                    <a:pt x="1691" y="190"/>
                  </a:cubicBezTo>
                  <a:cubicBezTo>
                    <a:pt x="1578" y="208"/>
                    <a:pt x="1466" y="226"/>
                    <a:pt x="1371" y="226"/>
                  </a:cubicBezTo>
                  <a:cubicBezTo>
                    <a:pt x="1258" y="244"/>
                    <a:pt x="1145" y="262"/>
                    <a:pt x="1055" y="280"/>
                  </a:cubicBezTo>
                  <a:lnTo>
                    <a:pt x="735" y="357"/>
                  </a:lnTo>
                  <a:lnTo>
                    <a:pt x="1055" y="303"/>
                  </a:lnTo>
                  <a:cubicBezTo>
                    <a:pt x="1145" y="280"/>
                    <a:pt x="1258" y="262"/>
                    <a:pt x="1371" y="244"/>
                  </a:cubicBezTo>
                  <a:cubicBezTo>
                    <a:pt x="1484" y="226"/>
                    <a:pt x="1578" y="208"/>
                    <a:pt x="1691" y="208"/>
                  </a:cubicBezTo>
                  <a:cubicBezTo>
                    <a:pt x="1804" y="190"/>
                    <a:pt x="1898" y="167"/>
                    <a:pt x="2011" y="167"/>
                  </a:cubicBezTo>
                  <a:cubicBezTo>
                    <a:pt x="2124" y="149"/>
                    <a:pt x="2218" y="149"/>
                    <a:pt x="2331" y="131"/>
                  </a:cubicBezTo>
                  <a:cubicBezTo>
                    <a:pt x="2444" y="131"/>
                    <a:pt x="2556" y="113"/>
                    <a:pt x="2651" y="113"/>
                  </a:cubicBezTo>
                  <a:cubicBezTo>
                    <a:pt x="2876" y="95"/>
                    <a:pt x="3084" y="77"/>
                    <a:pt x="3309" y="77"/>
                  </a:cubicBezTo>
                  <a:lnTo>
                    <a:pt x="4603" y="77"/>
                  </a:lnTo>
                  <a:lnTo>
                    <a:pt x="4812" y="89"/>
                  </a:lnTo>
                  <a:lnTo>
                    <a:pt x="4812" y="89"/>
                  </a:lnTo>
                  <a:lnTo>
                    <a:pt x="4585" y="113"/>
                  </a:lnTo>
                  <a:lnTo>
                    <a:pt x="3927" y="167"/>
                  </a:lnTo>
                  <a:lnTo>
                    <a:pt x="3269" y="208"/>
                  </a:lnTo>
                  <a:lnTo>
                    <a:pt x="2610" y="262"/>
                  </a:lnTo>
                  <a:lnTo>
                    <a:pt x="1317" y="393"/>
                  </a:lnTo>
                  <a:lnTo>
                    <a:pt x="659" y="469"/>
                  </a:lnTo>
                  <a:lnTo>
                    <a:pt x="1317" y="415"/>
                  </a:lnTo>
                  <a:lnTo>
                    <a:pt x="2633" y="321"/>
                  </a:lnTo>
                  <a:lnTo>
                    <a:pt x="3945" y="226"/>
                  </a:lnTo>
                  <a:lnTo>
                    <a:pt x="4603" y="190"/>
                  </a:lnTo>
                  <a:cubicBezTo>
                    <a:pt x="4810" y="167"/>
                    <a:pt x="5036" y="149"/>
                    <a:pt x="5261" y="131"/>
                  </a:cubicBezTo>
                  <a:lnTo>
                    <a:pt x="5261" y="55"/>
                  </a:lnTo>
                  <a:cubicBezTo>
                    <a:pt x="5148" y="37"/>
                    <a:pt x="5036" y="37"/>
                    <a:pt x="4923" y="37"/>
                  </a:cubicBezTo>
                  <a:lnTo>
                    <a:pt x="4603" y="19"/>
                  </a:lnTo>
                  <a:cubicBezTo>
                    <a:pt x="4378" y="1"/>
                    <a:pt x="4170" y="1"/>
                    <a:pt x="3945" y="1"/>
                  </a:cubicBezTo>
                  <a:close/>
                  <a:moveTo>
                    <a:pt x="659" y="469"/>
                  </a:moveTo>
                  <a:cubicBezTo>
                    <a:pt x="433" y="487"/>
                    <a:pt x="226" y="506"/>
                    <a:pt x="1" y="528"/>
                  </a:cubicBezTo>
                  <a:cubicBezTo>
                    <a:pt x="226" y="528"/>
                    <a:pt x="433" y="487"/>
                    <a:pt x="659" y="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411;p60">
              <a:extLst>
                <a:ext uri="{FF2B5EF4-FFF2-40B4-BE49-F238E27FC236}">
                  <a16:creationId xmlns:a16="http://schemas.microsoft.com/office/drawing/2014/main" id="{AB7F6E87-3468-4749-9A0D-9A3777D3B00C}"/>
                </a:ext>
              </a:extLst>
            </p:cNvPr>
            <p:cNvSpPr/>
            <p:nvPr/>
          </p:nvSpPr>
          <p:spPr>
            <a:xfrm rot="-1192703">
              <a:off x="893262" y="927467"/>
              <a:ext cx="884784" cy="863857"/>
            </a:xfrm>
            <a:custGeom>
              <a:avLst/>
              <a:gdLst/>
              <a:ahLst/>
              <a:cxnLst/>
              <a:rect l="l" t="t" r="r" b="b"/>
              <a:pathLst>
                <a:path w="10274" h="10031" extrusionOk="0">
                  <a:moveTo>
                    <a:pt x="10143" y="4319"/>
                  </a:moveTo>
                  <a:cubicBezTo>
                    <a:pt x="10274" y="4378"/>
                    <a:pt x="10274" y="4472"/>
                    <a:pt x="10179" y="4545"/>
                  </a:cubicBezTo>
                  <a:lnTo>
                    <a:pt x="9034" y="5374"/>
                  </a:lnTo>
                  <a:cubicBezTo>
                    <a:pt x="8921" y="5446"/>
                    <a:pt x="8903" y="5599"/>
                    <a:pt x="8980" y="5712"/>
                  </a:cubicBezTo>
                  <a:lnTo>
                    <a:pt x="9751" y="6857"/>
                  </a:lnTo>
                  <a:cubicBezTo>
                    <a:pt x="9823" y="6970"/>
                    <a:pt x="9787" y="7064"/>
                    <a:pt x="9656" y="7082"/>
                  </a:cubicBezTo>
                  <a:lnTo>
                    <a:pt x="8245" y="7249"/>
                  </a:lnTo>
                  <a:cubicBezTo>
                    <a:pt x="8115" y="7272"/>
                    <a:pt x="8020" y="7384"/>
                    <a:pt x="8020" y="7515"/>
                  </a:cubicBezTo>
                  <a:lnTo>
                    <a:pt x="8133" y="8886"/>
                  </a:lnTo>
                  <a:cubicBezTo>
                    <a:pt x="8151" y="9016"/>
                    <a:pt x="8060" y="9075"/>
                    <a:pt x="7948" y="9034"/>
                  </a:cubicBezTo>
                  <a:lnTo>
                    <a:pt x="6631" y="8511"/>
                  </a:lnTo>
                  <a:cubicBezTo>
                    <a:pt x="6501" y="8471"/>
                    <a:pt x="6370" y="8529"/>
                    <a:pt x="6311" y="8642"/>
                  </a:cubicBezTo>
                  <a:lnTo>
                    <a:pt x="5712" y="9900"/>
                  </a:lnTo>
                  <a:cubicBezTo>
                    <a:pt x="5671" y="10012"/>
                    <a:pt x="5559" y="10031"/>
                    <a:pt x="5468" y="9918"/>
                  </a:cubicBezTo>
                  <a:lnTo>
                    <a:pt x="4621" y="8849"/>
                  </a:lnTo>
                  <a:cubicBezTo>
                    <a:pt x="4526" y="8737"/>
                    <a:pt x="4378" y="8714"/>
                    <a:pt x="4283" y="8791"/>
                  </a:cubicBezTo>
                  <a:lnTo>
                    <a:pt x="3156" y="9598"/>
                  </a:lnTo>
                  <a:cubicBezTo>
                    <a:pt x="3043" y="9674"/>
                    <a:pt x="2949" y="9638"/>
                    <a:pt x="2931" y="9503"/>
                  </a:cubicBezTo>
                  <a:lnTo>
                    <a:pt x="2741" y="8151"/>
                  </a:lnTo>
                  <a:cubicBezTo>
                    <a:pt x="2723" y="8020"/>
                    <a:pt x="2611" y="7925"/>
                    <a:pt x="2480" y="7948"/>
                  </a:cubicBezTo>
                  <a:lnTo>
                    <a:pt x="1092" y="8061"/>
                  </a:lnTo>
                  <a:cubicBezTo>
                    <a:pt x="961" y="8079"/>
                    <a:pt x="884" y="7984"/>
                    <a:pt x="938" y="7871"/>
                  </a:cubicBezTo>
                  <a:lnTo>
                    <a:pt x="1502" y="6614"/>
                  </a:lnTo>
                  <a:cubicBezTo>
                    <a:pt x="1560" y="6501"/>
                    <a:pt x="1502" y="6370"/>
                    <a:pt x="1389" y="6312"/>
                  </a:cubicBezTo>
                  <a:lnTo>
                    <a:pt x="131" y="5712"/>
                  </a:lnTo>
                  <a:cubicBezTo>
                    <a:pt x="19" y="5654"/>
                    <a:pt x="1" y="5541"/>
                    <a:pt x="113" y="5469"/>
                  </a:cubicBezTo>
                  <a:lnTo>
                    <a:pt x="1240" y="4657"/>
                  </a:lnTo>
                  <a:cubicBezTo>
                    <a:pt x="1353" y="4585"/>
                    <a:pt x="1371" y="4432"/>
                    <a:pt x="1299" y="4319"/>
                  </a:cubicBezTo>
                  <a:lnTo>
                    <a:pt x="528" y="3156"/>
                  </a:lnTo>
                  <a:cubicBezTo>
                    <a:pt x="451" y="3062"/>
                    <a:pt x="510" y="2949"/>
                    <a:pt x="641" y="2949"/>
                  </a:cubicBezTo>
                  <a:lnTo>
                    <a:pt x="2029" y="2782"/>
                  </a:lnTo>
                  <a:cubicBezTo>
                    <a:pt x="2160" y="2764"/>
                    <a:pt x="2254" y="2651"/>
                    <a:pt x="2254" y="2516"/>
                  </a:cubicBezTo>
                  <a:lnTo>
                    <a:pt x="2142" y="1146"/>
                  </a:lnTo>
                  <a:cubicBezTo>
                    <a:pt x="2124" y="1015"/>
                    <a:pt x="2218" y="938"/>
                    <a:pt x="2349" y="997"/>
                  </a:cubicBezTo>
                  <a:lnTo>
                    <a:pt x="3643" y="1524"/>
                  </a:lnTo>
                  <a:cubicBezTo>
                    <a:pt x="3778" y="1561"/>
                    <a:pt x="3927" y="1502"/>
                    <a:pt x="3963" y="1389"/>
                  </a:cubicBezTo>
                  <a:lnTo>
                    <a:pt x="4567" y="132"/>
                  </a:lnTo>
                  <a:cubicBezTo>
                    <a:pt x="4621" y="19"/>
                    <a:pt x="4734" y="1"/>
                    <a:pt x="4810" y="114"/>
                  </a:cubicBezTo>
                  <a:lnTo>
                    <a:pt x="5671" y="1186"/>
                  </a:lnTo>
                  <a:cubicBezTo>
                    <a:pt x="5748" y="1277"/>
                    <a:pt x="5897" y="1299"/>
                    <a:pt x="6009" y="1222"/>
                  </a:cubicBezTo>
                  <a:lnTo>
                    <a:pt x="7136" y="434"/>
                  </a:lnTo>
                  <a:cubicBezTo>
                    <a:pt x="7231" y="357"/>
                    <a:pt x="7344" y="398"/>
                    <a:pt x="7362" y="528"/>
                  </a:cubicBezTo>
                  <a:lnTo>
                    <a:pt x="7533" y="1881"/>
                  </a:lnTo>
                  <a:cubicBezTo>
                    <a:pt x="7551" y="1993"/>
                    <a:pt x="7682" y="2088"/>
                    <a:pt x="7813" y="2088"/>
                  </a:cubicBezTo>
                  <a:lnTo>
                    <a:pt x="9205" y="1953"/>
                  </a:lnTo>
                  <a:cubicBezTo>
                    <a:pt x="9318" y="1953"/>
                    <a:pt x="9390" y="2029"/>
                    <a:pt x="9336" y="2160"/>
                  </a:cubicBezTo>
                  <a:lnTo>
                    <a:pt x="8773" y="3400"/>
                  </a:lnTo>
                  <a:cubicBezTo>
                    <a:pt x="8714" y="3512"/>
                    <a:pt x="8773" y="3666"/>
                    <a:pt x="8903" y="3720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12;p60">
              <a:extLst>
                <a:ext uri="{FF2B5EF4-FFF2-40B4-BE49-F238E27FC236}">
                  <a16:creationId xmlns:a16="http://schemas.microsoft.com/office/drawing/2014/main" id="{F19A53D9-9F75-40F9-992F-57458BE5AC3C}"/>
                </a:ext>
              </a:extLst>
            </p:cNvPr>
            <p:cNvSpPr/>
            <p:nvPr/>
          </p:nvSpPr>
          <p:spPr>
            <a:xfrm rot="-1192703">
              <a:off x="991388" y="1022324"/>
              <a:ext cx="687572" cy="698854"/>
            </a:xfrm>
            <a:custGeom>
              <a:avLst/>
              <a:gdLst/>
              <a:ahLst/>
              <a:cxnLst/>
              <a:rect l="l" t="t" r="r" b="b"/>
              <a:pathLst>
                <a:path w="7984" h="8115" extrusionOk="0">
                  <a:moveTo>
                    <a:pt x="7794" y="3607"/>
                  </a:moveTo>
                  <a:cubicBezTo>
                    <a:pt x="7984" y="5689"/>
                    <a:pt x="6424" y="7605"/>
                    <a:pt x="4319" y="7849"/>
                  </a:cubicBezTo>
                  <a:cubicBezTo>
                    <a:pt x="2214" y="8115"/>
                    <a:pt x="357" y="6632"/>
                    <a:pt x="167" y="4526"/>
                  </a:cubicBezTo>
                  <a:cubicBezTo>
                    <a:pt x="1" y="2421"/>
                    <a:pt x="1560" y="524"/>
                    <a:pt x="3661" y="262"/>
                  </a:cubicBezTo>
                  <a:cubicBezTo>
                    <a:pt x="5766" y="1"/>
                    <a:pt x="7623" y="1502"/>
                    <a:pt x="7794" y="3607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13;p60">
              <a:extLst>
                <a:ext uri="{FF2B5EF4-FFF2-40B4-BE49-F238E27FC236}">
                  <a16:creationId xmlns:a16="http://schemas.microsoft.com/office/drawing/2014/main" id="{7A691D53-9631-4871-BB19-385477F74CE7}"/>
                </a:ext>
              </a:extLst>
            </p:cNvPr>
            <p:cNvSpPr/>
            <p:nvPr/>
          </p:nvSpPr>
          <p:spPr>
            <a:xfrm rot="-1192703">
              <a:off x="1030298" y="1072766"/>
              <a:ext cx="607998" cy="598698"/>
            </a:xfrm>
            <a:custGeom>
              <a:avLst/>
              <a:gdLst/>
              <a:ahLst/>
              <a:cxnLst/>
              <a:rect l="l" t="t" r="r" b="b"/>
              <a:pathLst>
                <a:path w="7060" h="6952" extrusionOk="0">
                  <a:moveTo>
                    <a:pt x="6911" y="3061"/>
                  </a:moveTo>
                  <a:cubicBezTo>
                    <a:pt x="7059" y="4864"/>
                    <a:pt x="5671" y="6500"/>
                    <a:pt x="3814" y="6726"/>
                  </a:cubicBezTo>
                  <a:cubicBezTo>
                    <a:pt x="1952" y="6951"/>
                    <a:pt x="298" y="5689"/>
                    <a:pt x="149" y="3886"/>
                  </a:cubicBezTo>
                  <a:cubicBezTo>
                    <a:pt x="0" y="2105"/>
                    <a:pt x="1389" y="451"/>
                    <a:pt x="3250" y="226"/>
                  </a:cubicBezTo>
                  <a:cubicBezTo>
                    <a:pt x="5126" y="0"/>
                    <a:pt x="6762" y="1276"/>
                    <a:pt x="6911" y="306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14;p60">
              <a:extLst>
                <a:ext uri="{FF2B5EF4-FFF2-40B4-BE49-F238E27FC236}">
                  <a16:creationId xmlns:a16="http://schemas.microsoft.com/office/drawing/2014/main" id="{1450A79F-1BF4-44AD-95DB-B805B2C83DFF}"/>
                </a:ext>
              </a:extLst>
            </p:cNvPr>
            <p:cNvSpPr/>
            <p:nvPr/>
          </p:nvSpPr>
          <p:spPr>
            <a:xfrm rot="-1192703">
              <a:off x="1156951" y="1156649"/>
              <a:ext cx="352570" cy="415954"/>
            </a:xfrm>
            <a:custGeom>
              <a:avLst/>
              <a:gdLst/>
              <a:ahLst/>
              <a:cxnLst/>
              <a:rect l="l" t="t" r="r" b="b"/>
              <a:pathLst>
                <a:path w="4094" h="4830" extrusionOk="0">
                  <a:moveTo>
                    <a:pt x="2626" y="0"/>
                  </a:moveTo>
                  <a:cubicBezTo>
                    <a:pt x="2615" y="0"/>
                    <a:pt x="2604" y="1"/>
                    <a:pt x="2592" y="3"/>
                  </a:cubicBezTo>
                  <a:lnTo>
                    <a:pt x="1091" y="206"/>
                  </a:lnTo>
                  <a:cubicBezTo>
                    <a:pt x="979" y="229"/>
                    <a:pt x="825" y="319"/>
                    <a:pt x="771" y="432"/>
                  </a:cubicBezTo>
                  <a:lnTo>
                    <a:pt x="59" y="1879"/>
                  </a:lnTo>
                  <a:cubicBezTo>
                    <a:pt x="0" y="1991"/>
                    <a:pt x="59" y="2104"/>
                    <a:pt x="190" y="2104"/>
                  </a:cubicBezTo>
                  <a:lnTo>
                    <a:pt x="753" y="2181"/>
                  </a:lnTo>
                  <a:cubicBezTo>
                    <a:pt x="764" y="2182"/>
                    <a:pt x="775" y="2183"/>
                    <a:pt x="786" y="2183"/>
                  </a:cubicBezTo>
                  <a:cubicBezTo>
                    <a:pt x="905" y="2183"/>
                    <a:pt x="1019" y="2095"/>
                    <a:pt x="1073" y="1991"/>
                  </a:cubicBezTo>
                  <a:lnTo>
                    <a:pt x="1411" y="1333"/>
                  </a:lnTo>
                  <a:cubicBezTo>
                    <a:pt x="1437" y="1279"/>
                    <a:pt x="1464" y="1251"/>
                    <a:pt x="1487" y="1251"/>
                  </a:cubicBezTo>
                  <a:cubicBezTo>
                    <a:pt x="1512" y="1251"/>
                    <a:pt x="1533" y="1285"/>
                    <a:pt x="1542" y="1356"/>
                  </a:cubicBezTo>
                  <a:lnTo>
                    <a:pt x="1803" y="3456"/>
                  </a:lnTo>
                  <a:cubicBezTo>
                    <a:pt x="1803" y="3587"/>
                    <a:pt x="1727" y="3700"/>
                    <a:pt x="1596" y="3700"/>
                  </a:cubicBezTo>
                  <a:lnTo>
                    <a:pt x="735" y="3794"/>
                  </a:lnTo>
                  <a:cubicBezTo>
                    <a:pt x="622" y="3794"/>
                    <a:pt x="528" y="3907"/>
                    <a:pt x="546" y="4038"/>
                  </a:cubicBezTo>
                  <a:lnTo>
                    <a:pt x="600" y="4642"/>
                  </a:lnTo>
                  <a:cubicBezTo>
                    <a:pt x="600" y="4743"/>
                    <a:pt x="691" y="4830"/>
                    <a:pt x="808" y="4830"/>
                  </a:cubicBezTo>
                  <a:cubicBezTo>
                    <a:pt x="821" y="4830"/>
                    <a:pt x="834" y="4829"/>
                    <a:pt x="848" y="4827"/>
                  </a:cubicBezTo>
                  <a:lnTo>
                    <a:pt x="3891" y="4452"/>
                  </a:lnTo>
                  <a:cubicBezTo>
                    <a:pt x="4003" y="4434"/>
                    <a:pt x="4093" y="4322"/>
                    <a:pt x="4075" y="4209"/>
                  </a:cubicBezTo>
                  <a:lnTo>
                    <a:pt x="4039" y="3610"/>
                  </a:lnTo>
                  <a:cubicBezTo>
                    <a:pt x="4023" y="3486"/>
                    <a:pt x="3942" y="3400"/>
                    <a:pt x="3829" y="3400"/>
                  </a:cubicBezTo>
                  <a:cubicBezTo>
                    <a:pt x="3818" y="3400"/>
                    <a:pt x="3807" y="3401"/>
                    <a:pt x="3796" y="3402"/>
                  </a:cubicBezTo>
                  <a:lnTo>
                    <a:pt x="3102" y="3497"/>
                  </a:lnTo>
                  <a:cubicBezTo>
                    <a:pt x="2966" y="3497"/>
                    <a:pt x="2876" y="3420"/>
                    <a:pt x="2876" y="3290"/>
                  </a:cubicBezTo>
                  <a:lnTo>
                    <a:pt x="2818" y="206"/>
                  </a:lnTo>
                  <a:cubicBezTo>
                    <a:pt x="2818" y="89"/>
                    <a:pt x="2726" y="0"/>
                    <a:pt x="2626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415;p60">
              <a:extLst>
                <a:ext uri="{FF2B5EF4-FFF2-40B4-BE49-F238E27FC236}">
                  <a16:creationId xmlns:a16="http://schemas.microsoft.com/office/drawing/2014/main" id="{41B50636-4CD4-4BB6-8797-1AB8DB5AD097}"/>
                </a:ext>
              </a:extLst>
            </p:cNvPr>
            <p:cNvSpPr/>
            <p:nvPr/>
          </p:nvSpPr>
          <p:spPr>
            <a:xfrm rot="-1192703">
              <a:off x="1156964" y="1213243"/>
              <a:ext cx="129350" cy="113505"/>
            </a:xfrm>
            <a:custGeom>
              <a:avLst/>
              <a:gdLst/>
              <a:ahLst/>
              <a:cxnLst/>
              <a:rect l="l" t="t" r="r" b="b"/>
              <a:pathLst>
                <a:path w="1502" h="1318" extrusionOk="0">
                  <a:moveTo>
                    <a:pt x="1073" y="1"/>
                  </a:moveTo>
                  <a:cubicBezTo>
                    <a:pt x="1032" y="1"/>
                    <a:pt x="1014" y="19"/>
                    <a:pt x="978" y="19"/>
                  </a:cubicBezTo>
                  <a:lnTo>
                    <a:pt x="884" y="19"/>
                  </a:lnTo>
                  <a:cubicBezTo>
                    <a:pt x="866" y="19"/>
                    <a:pt x="848" y="19"/>
                    <a:pt x="848" y="37"/>
                  </a:cubicBezTo>
                  <a:lnTo>
                    <a:pt x="789" y="37"/>
                  </a:lnTo>
                  <a:cubicBezTo>
                    <a:pt x="771" y="37"/>
                    <a:pt x="753" y="59"/>
                    <a:pt x="735" y="59"/>
                  </a:cubicBezTo>
                  <a:cubicBezTo>
                    <a:pt x="712" y="59"/>
                    <a:pt x="694" y="59"/>
                    <a:pt x="676" y="77"/>
                  </a:cubicBezTo>
                  <a:cubicBezTo>
                    <a:pt x="676" y="77"/>
                    <a:pt x="658" y="77"/>
                    <a:pt x="640" y="96"/>
                  </a:cubicBezTo>
                  <a:lnTo>
                    <a:pt x="622" y="96"/>
                  </a:lnTo>
                  <a:lnTo>
                    <a:pt x="600" y="114"/>
                  </a:lnTo>
                  <a:lnTo>
                    <a:pt x="582" y="114"/>
                  </a:lnTo>
                  <a:cubicBezTo>
                    <a:pt x="509" y="172"/>
                    <a:pt x="451" y="226"/>
                    <a:pt x="415" y="303"/>
                  </a:cubicBezTo>
                  <a:cubicBezTo>
                    <a:pt x="397" y="321"/>
                    <a:pt x="374" y="357"/>
                    <a:pt x="374" y="375"/>
                  </a:cubicBezTo>
                  <a:cubicBezTo>
                    <a:pt x="356" y="416"/>
                    <a:pt x="338" y="452"/>
                    <a:pt x="320" y="470"/>
                  </a:cubicBezTo>
                  <a:cubicBezTo>
                    <a:pt x="302" y="510"/>
                    <a:pt x="284" y="546"/>
                    <a:pt x="262" y="564"/>
                  </a:cubicBezTo>
                  <a:cubicBezTo>
                    <a:pt x="262" y="600"/>
                    <a:pt x="244" y="623"/>
                    <a:pt x="226" y="659"/>
                  </a:cubicBezTo>
                  <a:cubicBezTo>
                    <a:pt x="207" y="713"/>
                    <a:pt x="171" y="772"/>
                    <a:pt x="149" y="826"/>
                  </a:cubicBezTo>
                  <a:cubicBezTo>
                    <a:pt x="131" y="884"/>
                    <a:pt x="113" y="938"/>
                    <a:pt x="95" y="997"/>
                  </a:cubicBezTo>
                  <a:cubicBezTo>
                    <a:pt x="77" y="1033"/>
                    <a:pt x="77" y="1092"/>
                    <a:pt x="59" y="1128"/>
                  </a:cubicBezTo>
                  <a:cubicBezTo>
                    <a:pt x="36" y="1164"/>
                    <a:pt x="36" y="1204"/>
                    <a:pt x="18" y="1240"/>
                  </a:cubicBezTo>
                  <a:cubicBezTo>
                    <a:pt x="0" y="1299"/>
                    <a:pt x="0" y="1317"/>
                    <a:pt x="0" y="1317"/>
                  </a:cubicBezTo>
                  <a:cubicBezTo>
                    <a:pt x="0" y="1317"/>
                    <a:pt x="18" y="1299"/>
                    <a:pt x="36" y="1240"/>
                  </a:cubicBezTo>
                  <a:cubicBezTo>
                    <a:pt x="59" y="1222"/>
                    <a:pt x="95" y="1186"/>
                    <a:pt x="113" y="1146"/>
                  </a:cubicBezTo>
                  <a:cubicBezTo>
                    <a:pt x="113" y="1128"/>
                    <a:pt x="131" y="1110"/>
                    <a:pt x="149" y="1092"/>
                  </a:cubicBezTo>
                  <a:cubicBezTo>
                    <a:pt x="149" y="1074"/>
                    <a:pt x="171" y="1051"/>
                    <a:pt x="189" y="1033"/>
                  </a:cubicBezTo>
                  <a:cubicBezTo>
                    <a:pt x="207" y="979"/>
                    <a:pt x="226" y="938"/>
                    <a:pt x="262" y="884"/>
                  </a:cubicBezTo>
                  <a:cubicBezTo>
                    <a:pt x="284" y="826"/>
                    <a:pt x="320" y="772"/>
                    <a:pt x="356" y="713"/>
                  </a:cubicBezTo>
                  <a:cubicBezTo>
                    <a:pt x="374" y="659"/>
                    <a:pt x="415" y="600"/>
                    <a:pt x="451" y="546"/>
                  </a:cubicBezTo>
                  <a:cubicBezTo>
                    <a:pt x="469" y="528"/>
                    <a:pt x="487" y="488"/>
                    <a:pt x="487" y="470"/>
                  </a:cubicBezTo>
                  <a:cubicBezTo>
                    <a:pt x="509" y="434"/>
                    <a:pt x="528" y="398"/>
                    <a:pt x="546" y="375"/>
                  </a:cubicBezTo>
                  <a:cubicBezTo>
                    <a:pt x="582" y="321"/>
                    <a:pt x="622" y="285"/>
                    <a:pt x="658" y="244"/>
                  </a:cubicBezTo>
                  <a:lnTo>
                    <a:pt x="676" y="226"/>
                  </a:lnTo>
                  <a:lnTo>
                    <a:pt x="694" y="226"/>
                  </a:lnTo>
                  <a:cubicBezTo>
                    <a:pt x="712" y="208"/>
                    <a:pt x="712" y="208"/>
                    <a:pt x="735" y="208"/>
                  </a:cubicBezTo>
                  <a:cubicBezTo>
                    <a:pt x="753" y="190"/>
                    <a:pt x="771" y="190"/>
                    <a:pt x="789" y="190"/>
                  </a:cubicBezTo>
                  <a:cubicBezTo>
                    <a:pt x="789" y="190"/>
                    <a:pt x="807" y="172"/>
                    <a:pt x="825" y="172"/>
                  </a:cubicBezTo>
                  <a:cubicBezTo>
                    <a:pt x="848" y="172"/>
                    <a:pt x="848" y="172"/>
                    <a:pt x="866" y="150"/>
                  </a:cubicBezTo>
                  <a:lnTo>
                    <a:pt x="902" y="150"/>
                  </a:lnTo>
                  <a:cubicBezTo>
                    <a:pt x="938" y="132"/>
                    <a:pt x="978" y="132"/>
                    <a:pt x="996" y="132"/>
                  </a:cubicBezTo>
                  <a:cubicBezTo>
                    <a:pt x="1050" y="114"/>
                    <a:pt x="1109" y="96"/>
                    <a:pt x="1163" y="96"/>
                  </a:cubicBezTo>
                  <a:cubicBezTo>
                    <a:pt x="1258" y="77"/>
                    <a:pt x="1352" y="59"/>
                    <a:pt x="1411" y="37"/>
                  </a:cubicBezTo>
                  <a:cubicBezTo>
                    <a:pt x="1465" y="19"/>
                    <a:pt x="1501" y="19"/>
                    <a:pt x="1501" y="19"/>
                  </a:cubicBezTo>
                  <a:lnTo>
                    <a:pt x="1411" y="19"/>
                  </a:lnTo>
                  <a:cubicBezTo>
                    <a:pt x="1370" y="19"/>
                    <a:pt x="1334" y="1"/>
                    <a:pt x="1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416;p60">
              <a:extLst>
                <a:ext uri="{FF2B5EF4-FFF2-40B4-BE49-F238E27FC236}">
                  <a16:creationId xmlns:a16="http://schemas.microsoft.com/office/drawing/2014/main" id="{6E801CFC-1CCE-4709-A314-BF3BF9439EB0}"/>
                </a:ext>
              </a:extLst>
            </p:cNvPr>
            <p:cNvSpPr/>
            <p:nvPr/>
          </p:nvSpPr>
          <p:spPr>
            <a:xfrm rot="-1192703">
              <a:off x="1267841" y="1505807"/>
              <a:ext cx="99123" cy="14812"/>
            </a:xfrm>
            <a:custGeom>
              <a:avLst/>
              <a:gdLst/>
              <a:ahLst/>
              <a:cxnLst/>
              <a:rect l="l" t="t" r="r" b="b"/>
              <a:pathLst>
                <a:path w="1151" h="172" extrusionOk="0">
                  <a:moveTo>
                    <a:pt x="564" y="0"/>
                  </a:moveTo>
                  <a:cubicBezTo>
                    <a:pt x="433" y="18"/>
                    <a:pt x="285" y="36"/>
                    <a:pt x="190" y="59"/>
                  </a:cubicBezTo>
                  <a:cubicBezTo>
                    <a:pt x="136" y="77"/>
                    <a:pt x="95" y="95"/>
                    <a:pt x="59" y="95"/>
                  </a:cubicBezTo>
                  <a:cubicBezTo>
                    <a:pt x="23" y="113"/>
                    <a:pt x="1" y="113"/>
                    <a:pt x="1" y="113"/>
                  </a:cubicBezTo>
                  <a:cubicBezTo>
                    <a:pt x="1" y="113"/>
                    <a:pt x="23" y="131"/>
                    <a:pt x="59" y="131"/>
                  </a:cubicBezTo>
                  <a:cubicBezTo>
                    <a:pt x="95" y="131"/>
                    <a:pt x="136" y="149"/>
                    <a:pt x="190" y="149"/>
                  </a:cubicBezTo>
                  <a:cubicBezTo>
                    <a:pt x="303" y="171"/>
                    <a:pt x="433" y="171"/>
                    <a:pt x="587" y="171"/>
                  </a:cubicBezTo>
                  <a:cubicBezTo>
                    <a:pt x="717" y="149"/>
                    <a:pt x="866" y="113"/>
                    <a:pt x="961" y="95"/>
                  </a:cubicBezTo>
                  <a:cubicBezTo>
                    <a:pt x="1015" y="77"/>
                    <a:pt x="1073" y="59"/>
                    <a:pt x="1091" y="59"/>
                  </a:cubicBezTo>
                  <a:cubicBezTo>
                    <a:pt x="1127" y="36"/>
                    <a:pt x="1150" y="36"/>
                    <a:pt x="1150" y="36"/>
                  </a:cubicBezTo>
                  <a:cubicBezTo>
                    <a:pt x="1150" y="36"/>
                    <a:pt x="1127" y="18"/>
                    <a:pt x="1091" y="18"/>
                  </a:cubicBezTo>
                  <a:cubicBezTo>
                    <a:pt x="1055" y="18"/>
                    <a:pt x="1015" y="0"/>
                    <a:pt x="9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417;p60">
              <a:extLst>
                <a:ext uri="{FF2B5EF4-FFF2-40B4-BE49-F238E27FC236}">
                  <a16:creationId xmlns:a16="http://schemas.microsoft.com/office/drawing/2014/main" id="{2C1B277E-67B9-435C-9DF6-E5327D7B33FC}"/>
                </a:ext>
              </a:extLst>
            </p:cNvPr>
            <p:cNvSpPr/>
            <p:nvPr/>
          </p:nvSpPr>
          <p:spPr>
            <a:xfrm rot="-1192703">
              <a:off x="1364065" y="1243286"/>
              <a:ext cx="14382" cy="161989"/>
            </a:xfrm>
            <a:custGeom>
              <a:avLst/>
              <a:gdLst/>
              <a:ahLst/>
              <a:cxnLst/>
              <a:rect l="l" t="t" r="r" b="b"/>
              <a:pathLst>
                <a:path w="167" h="1881" extrusionOk="0">
                  <a:moveTo>
                    <a:pt x="54" y="0"/>
                  </a:moveTo>
                  <a:cubicBezTo>
                    <a:pt x="54" y="0"/>
                    <a:pt x="54" y="36"/>
                    <a:pt x="36" y="95"/>
                  </a:cubicBezTo>
                  <a:cubicBezTo>
                    <a:pt x="36" y="131"/>
                    <a:pt x="36" y="208"/>
                    <a:pt x="18" y="302"/>
                  </a:cubicBezTo>
                  <a:cubicBezTo>
                    <a:pt x="0" y="487"/>
                    <a:pt x="0" y="713"/>
                    <a:pt x="18" y="961"/>
                  </a:cubicBezTo>
                  <a:cubicBezTo>
                    <a:pt x="18" y="1186"/>
                    <a:pt x="54" y="1429"/>
                    <a:pt x="72" y="1596"/>
                  </a:cubicBezTo>
                  <a:cubicBezTo>
                    <a:pt x="90" y="1691"/>
                    <a:pt x="113" y="1749"/>
                    <a:pt x="113" y="1803"/>
                  </a:cubicBezTo>
                  <a:cubicBezTo>
                    <a:pt x="131" y="1862"/>
                    <a:pt x="131" y="1880"/>
                    <a:pt x="131" y="1880"/>
                  </a:cubicBezTo>
                  <a:cubicBezTo>
                    <a:pt x="131" y="1880"/>
                    <a:pt x="149" y="1862"/>
                    <a:pt x="149" y="1803"/>
                  </a:cubicBezTo>
                  <a:cubicBezTo>
                    <a:pt x="149" y="1749"/>
                    <a:pt x="167" y="1673"/>
                    <a:pt x="167" y="1578"/>
                  </a:cubicBezTo>
                  <a:lnTo>
                    <a:pt x="167" y="1276"/>
                  </a:lnTo>
                  <a:lnTo>
                    <a:pt x="167" y="1109"/>
                  </a:lnTo>
                  <a:lnTo>
                    <a:pt x="167" y="938"/>
                  </a:lnTo>
                  <a:cubicBezTo>
                    <a:pt x="149" y="695"/>
                    <a:pt x="131" y="469"/>
                    <a:pt x="113" y="302"/>
                  </a:cubicBezTo>
                  <a:cubicBezTo>
                    <a:pt x="90" y="208"/>
                    <a:pt x="90" y="131"/>
                    <a:pt x="72" y="77"/>
                  </a:cubicBezTo>
                  <a:cubicBezTo>
                    <a:pt x="54" y="36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418;p60">
              <a:extLst>
                <a:ext uri="{FF2B5EF4-FFF2-40B4-BE49-F238E27FC236}">
                  <a16:creationId xmlns:a16="http://schemas.microsoft.com/office/drawing/2014/main" id="{FD769635-68F1-48D9-86AA-9A16F8C36B14}"/>
                </a:ext>
              </a:extLst>
            </p:cNvPr>
            <p:cNvSpPr/>
            <p:nvPr/>
          </p:nvSpPr>
          <p:spPr>
            <a:xfrm rot="-1192703">
              <a:off x="1431465" y="1187018"/>
              <a:ext cx="102223" cy="139082"/>
            </a:xfrm>
            <a:custGeom>
              <a:avLst/>
              <a:gdLst/>
              <a:ahLst/>
              <a:cxnLst/>
              <a:rect l="l" t="t" r="r" b="b"/>
              <a:pathLst>
                <a:path w="1187" h="1615" extrusionOk="0">
                  <a:moveTo>
                    <a:pt x="623" y="1"/>
                  </a:moveTo>
                  <a:cubicBezTo>
                    <a:pt x="623" y="524"/>
                    <a:pt x="830" y="767"/>
                    <a:pt x="1186" y="807"/>
                  </a:cubicBezTo>
                  <a:cubicBezTo>
                    <a:pt x="808" y="844"/>
                    <a:pt x="605" y="1087"/>
                    <a:pt x="564" y="1614"/>
                  </a:cubicBezTo>
                  <a:cubicBezTo>
                    <a:pt x="546" y="1087"/>
                    <a:pt x="380" y="826"/>
                    <a:pt x="1" y="789"/>
                  </a:cubicBezTo>
                  <a:cubicBezTo>
                    <a:pt x="357" y="749"/>
                    <a:pt x="582" y="524"/>
                    <a:pt x="623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419;p60">
              <a:extLst>
                <a:ext uri="{FF2B5EF4-FFF2-40B4-BE49-F238E27FC236}">
                  <a16:creationId xmlns:a16="http://schemas.microsoft.com/office/drawing/2014/main" id="{A5EE31EB-BB50-4F79-8BBA-3BCC42CF42D4}"/>
                </a:ext>
              </a:extLst>
            </p:cNvPr>
            <p:cNvSpPr/>
            <p:nvPr/>
          </p:nvSpPr>
          <p:spPr>
            <a:xfrm rot="-1192703">
              <a:off x="1097850" y="1412266"/>
              <a:ext cx="95506" cy="145627"/>
            </a:xfrm>
            <a:custGeom>
              <a:avLst/>
              <a:gdLst/>
              <a:ahLst/>
              <a:cxnLst/>
              <a:rect l="l" t="t" r="r" b="b"/>
              <a:pathLst>
                <a:path w="1109" h="1691" extrusionOk="0">
                  <a:moveTo>
                    <a:pt x="469" y="1"/>
                  </a:moveTo>
                  <a:cubicBezTo>
                    <a:pt x="546" y="564"/>
                    <a:pt x="753" y="767"/>
                    <a:pt x="1109" y="767"/>
                  </a:cubicBezTo>
                  <a:cubicBezTo>
                    <a:pt x="753" y="843"/>
                    <a:pt x="600" y="1127"/>
                    <a:pt x="640" y="1691"/>
                  </a:cubicBezTo>
                  <a:cubicBezTo>
                    <a:pt x="546" y="1146"/>
                    <a:pt x="356" y="880"/>
                    <a:pt x="0" y="902"/>
                  </a:cubicBezTo>
                  <a:cubicBezTo>
                    <a:pt x="338" y="807"/>
                    <a:pt x="505" y="541"/>
                    <a:pt x="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420;p60">
              <a:extLst>
                <a:ext uri="{FF2B5EF4-FFF2-40B4-BE49-F238E27FC236}">
                  <a16:creationId xmlns:a16="http://schemas.microsoft.com/office/drawing/2014/main" id="{5D498B44-4CB0-43E1-A108-0E32F03C0F35}"/>
                </a:ext>
              </a:extLst>
            </p:cNvPr>
            <p:cNvSpPr/>
            <p:nvPr/>
          </p:nvSpPr>
          <p:spPr>
            <a:xfrm rot="-1192703">
              <a:off x="1406300" y="1578085"/>
              <a:ext cx="35739" cy="37376"/>
            </a:xfrm>
            <a:custGeom>
              <a:avLst/>
              <a:gdLst/>
              <a:ahLst/>
              <a:cxnLst/>
              <a:rect l="l" t="t" r="r" b="b"/>
              <a:pathLst>
                <a:path w="415" h="434" extrusionOk="0">
                  <a:moveTo>
                    <a:pt x="415" y="208"/>
                  </a:moveTo>
                  <a:cubicBezTo>
                    <a:pt x="415" y="321"/>
                    <a:pt x="338" y="411"/>
                    <a:pt x="226" y="411"/>
                  </a:cubicBezTo>
                  <a:cubicBezTo>
                    <a:pt x="113" y="433"/>
                    <a:pt x="18" y="339"/>
                    <a:pt x="0" y="226"/>
                  </a:cubicBezTo>
                  <a:cubicBezTo>
                    <a:pt x="0" y="113"/>
                    <a:pt x="95" y="19"/>
                    <a:pt x="207" y="19"/>
                  </a:cubicBezTo>
                  <a:cubicBezTo>
                    <a:pt x="320" y="1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421;p60">
              <a:extLst>
                <a:ext uri="{FF2B5EF4-FFF2-40B4-BE49-F238E27FC236}">
                  <a16:creationId xmlns:a16="http://schemas.microsoft.com/office/drawing/2014/main" id="{EE2EF9F5-D72B-4C93-81DC-2B4220A570F5}"/>
                </a:ext>
              </a:extLst>
            </p:cNvPr>
            <p:cNvSpPr/>
            <p:nvPr/>
          </p:nvSpPr>
          <p:spPr>
            <a:xfrm rot="-1192703">
              <a:off x="1081772" y="1318581"/>
              <a:ext cx="35481" cy="35739"/>
            </a:xfrm>
            <a:custGeom>
              <a:avLst/>
              <a:gdLst/>
              <a:ahLst/>
              <a:cxnLst/>
              <a:rect l="l" t="t" r="r" b="b"/>
              <a:pathLst>
                <a:path w="412" h="415" extrusionOk="0">
                  <a:moveTo>
                    <a:pt x="411" y="207"/>
                  </a:moveTo>
                  <a:cubicBezTo>
                    <a:pt x="411" y="320"/>
                    <a:pt x="339" y="415"/>
                    <a:pt x="226" y="415"/>
                  </a:cubicBezTo>
                  <a:cubicBezTo>
                    <a:pt x="114" y="415"/>
                    <a:pt x="19" y="338"/>
                    <a:pt x="1" y="225"/>
                  </a:cubicBezTo>
                  <a:cubicBezTo>
                    <a:pt x="1" y="113"/>
                    <a:pt x="95" y="18"/>
                    <a:pt x="208" y="0"/>
                  </a:cubicBezTo>
                  <a:cubicBezTo>
                    <a:pt x="321" y="0"/>
                    <a:pt x="411" y="95"/>
                    <a:pt x="411" y="20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422;p60">
              <a:extLst>
                <a:ext uri="{FF2B5EF4-FFF2-40B4-BE49-F238E27FC236}">
                  <a16:creationId xmlns:a16="http://schemas.microsoft.com/office/drawing/2014/main" id="{6DE9266C-3C15-4B99-9D79-1FB38DBDB44B}"/>
                </a:ext>
              </a:extLst>
            </p:cNvPr>
            <p:cNvSpPr/>
            <p:nvPr/>
          </p:nvSpPr>
          <p:spPr>
            <a:xfrm rot="-1192703">
              <a:off x="1395219" y="1157119"/>
              <a:ext cx="22649" cy="21444"/>
            </a:xfrm>
            <a:custGeom>
              <a:avLst/>
              <a:gdLst/>
              <a:ahLst/>
              <a:cxnLst/>
              <a:rect l="l" t="t" r="r" b="b"/>
              <a:pathLst>
                <a:path w="263" h="249" extrusionOk="0">
                  <a:moveTo>
                    <a:pt x="262" y="136"/>
                  </a:moveTo>
                  <a:cubicBezTo>
                    <a:pt x="262" y="190"/>
                    <a:pt x="208" y="249"/>
                    <a:pt x="132" y="249"/>
                  </a:cubicBezTo>
                  <a:cubicBezTo>
                    <a:pt x="59" y="249"/>
                    <a:pt x="1" y="190"/>
                    <a:pt x="1" y="136"/>
                  </a:cubicBezTo>
                  <a:cubicBezTo>
                    <a:pt x="1" y="59"/>
                    <a:pt x="59" y="1"/>
                    <a:pt x="132" y="1"/>
                  </a:cubicBezTo>
                  <a:cubicBezTo>
                    <a:pt x="208" y="1"/>
                    <a:pt x="262" y="59"/>
                    <a:pt x="262" y="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423;p60">
              <a:extLst>
                <a:ext uri="{FF2B5EF4-FFF2-40B4-BE49-F238E27FC236}">
                  <a16:creationId xmlns:a16="http://schemas.microsoft.com/office/drawing/2014/main" id="{9DF7663C-58CB-4F51-9888-8F74242C94CD}"/>
                </a:ext>
              </a:extLst>
            </p:cNvPr>
            <p:cNvSpPr/>
            <p:nvPr/>
          </p:nvSpPr>
          <p:spPr>
            <a:xfrm rot="-1192703">
              <a:off x="1580628" y="1331254"/>
              <a:ext cx="22563" cy="22563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262" y="131"/>
                  </a:moveTo>
                  <a:cubicBezTo>
                    <a:pt x="262" y="207"/>
                    <a:pt x="207" y="262"/>
                    <a:pt x="131" y="262"/>
                  </a:cubicBezTo>
                  <a:cubicBezTo>
                    <a:pt x="54" y="262"/>
                    <a:pt x="0" y="207"/>
                    <a:pt x="0" y="131"/>
                  </a:cubicBezTo>
                  <a:cubicBezTo>
                    <a:pt x="0" y="54"/>
                    <a:pt x="54" y="0"/>
                    <a:pt x="131" y="0"/>
                  </a:cubicBezTo>
                  <a:cubicBezTo>
                    <a:pt x="207" y="0"/>
                    <a:pt x="262" y="54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424;p60">
              <a:extLst>
                <a:ext uri="{FF2B5EF4-FFF2-40B4-BE49-F238E27FC236}">
                  <a16:creationId xmlns:a16="http://schemas.microsoft.com/office/drawing/2014/main" id="{B6D8F554-9AEB-4370-A92D-F7BC6040C612}"/>
                </a:ext>
              </a:extLst>
            </p:cNvPr>
            <p:cNvSpPr/>
            <p:nvPr/>
          </p:nvSpPr>
          <p:spPr>
            <a:xfrm rot="-1192703">
              <a:off x="1228356" y="1597196"/>
              <a:ext cx="26094" cy="26094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3" y="153"/>
                  </a:moveTo>
                  <a:cubicBezTo>
                    <a:pt x="303" y="226"/>
                    <a:pt x="226" y="302"/>
                    <a:pt x="154" y="302"/>
                  </a:cubicBezTo>
                  <a:cubicBezTo>
                    <a:pt x="77" y="302"/>
                    <a:pt x="1" y="226"/>
                    <a:pt x="1" y="153"/>
                  </a:cubicBezTo>
                  <a:cubicBezTo>
                    <a:pt x="1" y="77"/>
                    <a:pt x="77" y="0"/>
                    <a:pt x="154" y="0"/>
                  </a:cubicBezTo>
                  <a:cubicBezTo>
                    <a:pt x="226" y="0"/>
                    <a:pt x="303" y="77"/>
                    <a:pt x="303" y="153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425;p60">
              <a:extLst>
                <a:ext uri="{FF2B5EF4-FFF2-40B4-BE49-F238E27FC236}">
                  <a16:creationId xmlns:a16="http://schemas.microsoft.com/office/drawing/2014/main" id="{AF552080-2651-4F35-A6C1-33504DABBF46}"/>
                </a:ext>
              </a:extLst>
            </p:cNvPr>
            <p:cNvSpPr/>
            <p:nvPr/>
          </p:nvSpPr>
          <p:spPr>
            <a:xfrm rot="-1192703">
              <a:off x="1236444" y="1124872"/>
              <a:ext cx="25663" cy="24199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298" y="150"/>
                  </a:moveTo>
                  <a:cubicBezTo>
                    <a:pt x="298" y="226"/>
                    <a:pt x="225" y="280"/>
                    <a:pt x="149" y="280"/>
                  </a:cubicBezTo>
                  <a:cubicBezTo>
                    <a:pt x="72" y="280"/>
                    <a:pt x="0" y="226"/>
                    <a:pt x="0" y="150"/>
                  </a:cubicBezTo>
                  <a:cubicBezTo>
                    <a:pt x="0" y="55"/>
                    <a:pt x="72" y="1"/>
                    <a:pt x="149" y="1"/>
                  </a:cubicBezTo>
                  <a:cubicBezTo>
                    <a:pt x="225" y="1"/>
                    <a:pt x="298" y="55"/>
                    <a:pt x="298" y="150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426;p60">
              <a:extLst>
                <a:ext uri="{FF2B5EF4-FFF2-40B4-BE49-F238E27FC236}">
                  <a16:creationId xmlns:a16="http://schemas.microsoft.com/office/drawing/2014/main" id="{6D5F2C54-12DA-4577-8376-8BC5BB1DD7E0}"/>
                </a:ext>
              </a:extLst>
            </p:cNvPr>
            <p:cNvSpPr/>
            <p:nvPr/>
          </p:nvSpPr>
          <p:spPr>
            <a:xfrm rot="-1192703">
              <a:off x="1522613" y="1511410"/>
              <a:ext cx="26094" cy="26094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3" y="154"/>
                  </a:moveTo>
                  <a:cubicBezTo>
                    <a:pt x="303" y="226"/>
                    <a:pt x="226" y="303"/>
                    <a:pt x="150" y="303"/>
                  </a:cubicBezTo>
                  <a:cubicBezTo>
                    <a:pt x="77" y="303"/>
                    <a:pt x="1" y="226"/>
                    <a:pt x="1" y="154"/>
                  </a:cubicBezTo>
                  <a:cubicBezTo>
                    <a:pt x="1" y="59"/>
                    <a:pt x="77" y="1"/>
                    <a:pt x="150" y="1"/>
                  </a:cubicBezTo>
                  <a:cubicBezTo>
                    <a:pt x="226" y="1"/>
                    <a:pt x="303" y="59"/>
                    <a:pt x="303" y="154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27;p60">
              <a:extLst>
                <a:ext uri="{FF2B5EF4-FFF2-40B4-BE49-F238E27FC236}">
                  <a16:creationId xmlns:a16="http://schemas.microsoft.com/office/drawing/2014/main" id="{0E796746-71E8-4008-988B-0216B07475D1}"/>
                </a:ext>
              </a:extLst>
            </p:cNvPr>
            <p:cNvSpPr/>
            <p:nvPr/>
          </p:nvSpPr>
          <p:spPr>
            <a:xfrm rot="-1192703">
              <a:off x="1263046" y="1407826"/>
              <a:ext cx="24544" cy="26094"/>
            </a:xfrm>
            <a:custGeom>
              <a:avLst/>
              <a:gdLst/>
              <a:ahLst/>
              <a:cxnLst/>
              <a:rect l="l" t="t" r="r" b="b"/>
              <a:pathLst>
                <a:path w="285" h="303" extrusionOk="0">
                  <a:moveTo>
                    <a:pt x="285" y="149"/>
                  </a:moveTo>
                  <a:cubicBezTo>
                    <a:pt x="285" y="226"/>
                    <a:pt x="226" y="302"/>
                    <a:pt x="154" y="302"/>
                  </a:cubicBezTo>
                  <a:cubicBezTo>
                    <a:pt x="59" y="302"/>
                    <a:pt x="1" y="226"/>
                    <a:pt x="1" y="149"/>
                  </a:cubicBezTo>
                  <a:cubicBezTo>
                    <a:pt x="1" y="77"/>
                    <a:pt x="59" y="0"/>
                    <a:pt x="154" y="0"/>
                  </a:cubicBezTo>
                  <a:cubicBezTo>
                    <a:pt x="226" y="0"/>
                    <a:pt x="285" y="77"/>
                    <a:pt x="285" y="1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2346813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73319C-8CAE-4718-AE6C-5EDC04B608D5}"/>
              </a:ext>
            </a:extLst>
          </p:cNvPr>
          <p:cNvSpPr/>
          <p:nvPr/>
        </p:nvSpPr>
        <p:spPr>
          <a:xfrm>
            <a:off x="533400" y="438150"/>
            <a:ext cx="8153400" cy="4267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AFDA9D-62B1-4164-820B-1AD67DEB1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89757"/>
            <a:ext cx="2286000" cy="754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582367-5F94-43C6-8847-EE5521AE0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64" b="97838" l="2414" r="92414">
                        <a14:foregroundMark x1="18966" y1="13153" x2="53103" y2="35676"/>
                        <a14:foregroundMark x1="53103" y1="35676" x2="54483" y2="91171"/>
                        <a14:foregroundMark x1="54483" y1="91171" x2="44483" y2="98198"/>
                        <a14:foregroundMark x1="43103" y1="63964" x2="43793" y2="47387"/>
                        <a14:foregroundMark x1="43793" y1="47387" x2="14483" y2="23784"/>
                        <a14:foregroundMark x1="14483" y1="23784" x2="13793" y2="7027"/>
                        <a14:foregroundMark x1="13793" y1="7027" x2="15172" y2="5946"/>
                        <a14:foregroundMark x1="15517" y1="5045" x2="17586" y2="5045"/>
                        <a14:foregroundMark x1="2414" y1="17297" x2="30345" y2="30270"/>
                        <a14:foregroundMark x1="11034" y1="5405" x2="13103" y2="4144"/>
                        <a14:foregroundMark x1="13793" y1="17838" x2="20345" y2="21802"/>
                        <a14:foregroundMark x1="43448" y1="48829" x2="68966" y2="56036"/>
                        <a14:foregroundMark x1="68966" y1="56036" x2="87931" y2="67027"/>
                        <a14:foregroundMark x1="87931" y1="67027" x2="92414" y2="66667"/>
                        <a14:foregroundMark x1="43103" y1="47387" x2="36897" y2="44505"/>
                        <a14:foregroundMark x1="31724" y1="43784" x2="37586" y2="61081"/>
                        <a14:foregroundMark x1="37586" y1="61081" x2="32069" y2="73694"/>
                        <a14:foregroundMark x1="32069" y1="73694" x2="32414" y2="76396"/>
                        <a14:foregroundMark x1="33103" y1="76216" x2="34828" y2="51532"/>
                        <a14:foregroundMark x1="55862" y1="83063" x2="68966" y2="83784"/>
                        <a14:foregroundMark x1="32414" y1="75856" x2="28621" y2="77658"/>
                        <a14:foregroundMark x1="64483" y1="46126" x2="66552" y2="48288"/>
                        <a14:foregroundMark x1="67241" y1="48829" x2="83793" y2="65586"/>
                        <a14:foregroundMark x1="83793" y1="65586" x2="83793" y2="67928"/>
                        <a14:foregroundMark x1="68966" y1="66847" x2="70345" y2="85586"/>
                        <a14:foregroundMark x1="70345" y1="85586" x2="72069" y2="87568"/>
                        <a14:foregroundMark x1="53103" y1="41622" x2="46207" y2="37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819150"/>
            <a:ext cx="1917014" cy="3668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35F264-A351-4391-9820-A145BA96F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50" b="99143" l="9966" r="89691">
                        <a14:foregroundMark x1="23368" y1="43469" x2="52921" y2="40043"/>
                        <a14:foregroundMark x1="52921" y1="40043" x2="78351" y2="44754"/>
                        <a14:foregroundMark x1="78351" y1="44754" x2="77320" y2="43469"/>
                        <a14:foregroundMark x1="43299" y1="42184" x2="43643" y2="57173"/>
                        <a14:foregroundMark x1="43643" y1="57173" x2="42612" y2="58244"/>
                        <a14:foregroundMark x1="31615" y1="35974" x2="43643" y2="32976"/>
                        <a14:foregroundMark x1="36770" y1="28694" x2="53265" y2="26767"/>
                        <a14:foregroundMark x1="34364" y1="85439" x2="42612" y2="99143"/>
                        <a14:foregroundMark x1="42612" y1="99143" x2="38488" y2="88437"/>
                        <a14:foregroundMark x1="44674" y1="97216" x2="45017" y2="92505"/>
                        <a14:foregroundMark x1="47079" y1="95503" x2="47766" y2="92505"/>
                        <a14:foregroundMark x1="47079" y1="82013" x2="51890" y2="96788"/>
                        <a14:foregroundMark x1="51890" y1="96788" x2="52921" y2="97216"/>
                        <a14:foregroundMark x1="52577" y1="96146" x2="48110" y2="81370"/>
                        <a14:foregroundMark x1="48110" y1="81370" x2="49828" y2="80086"/>
                        <a14:foregroundMark x1="27148" y1="77730" x2="25773" y2="63597"/>
                        <a14:foregroundMark x1="34021" y1="25696" x2="42955" y2="10493"/>
                        <a14:foregroundMark x1="42955" y1="10493" x2="43299" y2="10493"/>
                        <a14:foregroundMark x1="50515" y1="11563" x2="20962" y2="17773"/>
                        <a14:foregroundMark x1="20962" y1="17773" x2="16151" y2="160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5981" y="1343819"/>
            <a:ext cx="2044141" cy="32804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86AADE-A764-4B3A-AAE1-05D3233E3D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43" b="97143" l="4203" r="95972">
                        <a14:foregroundMark x1="23117" y1="56190" x2="14536" y2="40476"/>
                        <a14:foregroundMark x1="14536" y1="40476" x2="36077" y2="30238"/>
                        <a14:foregroundMark x1="36077" y1="30238" x2="48862" y2="51667"/>
                        <a14:foregroundMark x1="48862" y1="51667" x2="48336" y2="71667"/>
                        <a14:foregroundMark x1="48336" y1="71667" x2="63573" y2="86667"/>
                        <a14:foregroundMark x1="63573" y1="86667" x2="76182" y2="83810"/>
                        <a14:foregroundMark x1="32925" y1="75238" x2="11713" y2="76880"/>
                        <a14:foregroundMark x1="11260" y1="76455" x2="6892" y2="60562"/>
                        <a14:foregroundMark x1="6753" y1="52298" x2="15937" y2="31905"/>
                        <a14:foregroundMark x1="15937" y1="31905" x2="34326" y2="20238"/>
                        <a14:foregroundMark x1="34326" y1="20238" x2="62172" y2="40000"/>
                        <a14:foregroundMark x1="62172" y1="40000" x2="71922" y2="93490"/>
                        <a14:foregroundMark x1="83363" y1="53333" x2="61296" y2="82857"/>
                        <a14:foregroundMark x1="61296" y1="82857" x2="31938" y2="86906"/>
                        <a14:foregroundMark x1="33246" y1="87238" x2="40806" y2="86667"/>
                        <a14:foregroundMark x1="40806" y1="86667" x2="60771" y2="93810"/>
                        <a14:foregroundMark x1="25306" y1="85225" x2="15412" y2="74762"/>
                        <a14:foregroundMark x1="15412" y1="74762" x2="7303" y2="49448"/>
                        <a14:foregroundMark x1="47816" y1="9980" x2="51987" y2="9394"/>
                        <a14:foregroundMark x1="82619" y1="17683" x2="93520" y2="42619"/>
                        <a14:foregroundMark x1="93520" y1="42619" x2="94275" y2="55967"/>
                        <a14:foregroundMark x1="64387" y1="94385" x2="56217" y2="91667"/>
                        <a14:foregroundMark x1="26795" y1="79524" x2="19264" y2="60238"/>
                        <a14:foregroundMark x1="19264" y1="60238" x2="19089" y2="29762"/>
                        <a14:foregroundMark x1="19089" y1="29762" x2="59895" y2="29048"/>
                        <a14:foregroundMark x1="59895" y1="29048" x2="76007" y2="61905"/>
                        <a14:foregroundMark x1="76007" y1="61905" x2="42732" y2="81667"/>
                        <a14:foregroundMark x1="42732" y1="81667" x2="21716" y2="67619"/>
                        <a14:foregroundMark x1="21716" y1="67619" x2="21191" y2="63095"/>
                        <a14:foregroundMark x1="73205" y1="54048" x2="54116" y2="65000"/>
                        <a14:foregroundMark x1="54116" y1="65000" x2="20841" y2="53333"/>
                        <a14:foregroundMark x1="20841" y1="53333" x2="33975" y2="22619"/>
                        <a14:foregroundMark x1="33975" y1="22619" x2="74431" y2="34762"/>
                        <a14:foregroundMark x1="74431" y1="34762" x2="71278" y2="72381"/>
                        <a14:foregroundMark x1="71278" y1="72381" x2="60771" y2="86667"/>
                        <a14:foregroundMark x1="60771" y1="86667" x2="80911" y2="82619"/>
                        <a14:foregroundMark x1="80911" y1="82619" x2="85289" y2="64286"/>
                        <a14:foregroundMark x1="85289" y1="64286" x2="84238" y2="41429"/>
                        <a14:foregroundMark x1="84238" y1="41429" x2="56392" y2="16429"/>
                        <a14:foregroundMark x1="56392" y1="16429" x2="32577" y2="15728"/>
                        <a14:foregroundMark x1="7955" y1="46067" x2="14536" y2="69762"/>
                        <a14:foregroundMark x1="14536" y1="69762" x2="48336" y2="90714"/>
                        <a14:foregroundMark x1="48336" y1="90714" x2="69527" y2="88810"/>
                        <a14:foregroundMark x1="69527" y1="88810" x2="72680" y2="85238"/>
                        <a14:foregroundMark x1="93302" y1="30026" x2="94912" y2="56411"/>
                        <a14:foregroundMark x1="85289" y1="45238" x2="64273" y2="38571"/>
                        <a14:foregroundMark x1="64273" y1="38571" x2="30823" y2="42857"/>
                        <a14:foregroundMark x1="30823" y1="42857" x2="34326" y2="78095"/>
                        <a14:foregroundMark x1="34326" y1="78095" x2="79685" y2="81429"/>
                        <a14:foregroundMark x1="79685" y1="81429" x2="89667" y2="52857"/>
                        <a14:foregroundMark x1="89667" y1="52857" x2="76007" y2="42381"/>
                        <a14:foregroundMark x1="76007" y1="42381" x2="72680" y2="47619"/>
                        <a14:foregroundMark x1="85814" y1="30000" x2="79860" y2="22381"/>
                        <a14:foregroundMark x1="42032" y1="47619" x2="36778" y2="77857"/>
                        <a14:foregroundMark x1="36778" y1="77857" x2="56042" y2="62143"/>
                        <a14:foregroundMark x1="56042" y1="62143" x2="40455" y2="43333"/>
                        <a14:foregroundMark x1="40455" y1="43333" x2="37478" y2="42381"/>
                        <a14:foregroundMark x1="16813" y1="25952" x2="11559" y2="43333"/>
                        <a14:foregroundMark x1="11559" y1="43333" x2="11909" y2="42619"/>
                        <a14:foregroundMark x1="18564" y1="30476" x2="25569" y2="27857"/>
                        <a14:foregroundMark x1="20490" y1="26667" x2="12609" y2="48571"/>
                        <a14:foregroundMark x1="12609" y1="48571" x2="24343" y2="32619"/>
                        <a14:foregroundMark x1="24343" y1="32619" x2="48511" y2="19762"/>
                        <a14:foregroundMark x1="48511" y1="19762" x2="63398" y2="17619"/>
                        <a14:foregroundMark x1="63398" y1="17619" x2="76007" y2="28095"/>
                        <a14:foregroundMark x1="76007" y1="28095" x2="80911" y2="45714"/>
                        <a14:foregroundMark x1="80911" y1="45714" x2="80911" y2="45714"/>
                        <a14:foregroundMark x1="65499" y1="20000" x2="64799" y2="14048"/>
                        <a14:foregroundMark x1="61471" y1="15476" x2="67426" y2="15238"/>
                        <a14:foregroundMark x1="77933" y1="65238" x2="80560" y2="56190"/>
                        <a14:foregroundMark x1="80911" y1="59762" x2="72504" y2="75714"/>
                        <a14:foregroundMark x1="72504" y1="75714" x2="69877" y2="78571"/>
                        <a14:foregroundMark x1="24518" y1="29048" x2="24518" y2="23095"/>
                        <a14:foregroundMark x1="54641" y1="15000" x2="71454" y2="18571"/>
                        <a14:backgroundMark x1="85464" y1="91429" x2="97198" y2="75000"/>
                        <a14:backgroundMark x1="97198" y1="75000" x2="95622" y2="31429"/>
                        <a14:backgroundMark x1="95622" y1="31429" x2="85639" y2="13810"/>
                        <a14:backgroundMark x1="85639" y1="13810" x2="48687" y2="3810"/>
                        <a14:backgroundMark x1="48687" y1="3810" x2="18389" y2="15238"/>
                        <a14:backgroundMark x1="18389" y1="15238" x2="6480" y2="29762"/>
                        <a14:backgroundMark x1="6480" y1="29762" x2="1751" y2="54286"/>
                        <a14:backgroundMark x1="1751" y1="54286" x2="4028" y2="76905"/>
                        <a14:backgroundMark x1="4028" y1="76905" x2="16462" y2="88571"/>
                        <a14:backgroundMark x1="16462" y1="88571" x2="60595" y2="99762"/>
                        <a14:backgroundMark x1="60595" y1="99762" x2="78634" y2="97619"/>
                        <a14:backgroundMark x1="78634" y1="97619" x2="88792" y2="89762"/>
                        <a14:backgroundMark x1="94046" y1="60476" x2="96848" y2="58571"/>
                        <a14:backgroundMark x1="96497" y1="59524" x2="94046" y2="79762"/>
                        <a14:backgroundMark x1="94046" y1="79762" x2="77583" y2="93810"/>
                        <a14:backgroundMark x1="77583" y1="93810" x2="91769" y2="75238"/>
                        <a14:backgroundMark x1="91769" y1="75238" x2="96673" y2="55000"/>
                        <a14:backgroundMark x1="95622" y1="56905" x2="94046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3893" y="1809750"/>
            <a:ext cx="3532414" cy="259827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CACC46E-208A-4CA5-9E0E-BB6B18D7C7F6}"/>
              </a:ext>
            </a:extLst>
          </p:cNvPr>
          <p:cNvSpPr/>
          <p:nvPr/>
        </p:nvSpPr>
        <p:spPr>
          <a:xfrm>
            <a:off x="3048000" y="1809750"/>
            <a:ext cx="3048000" cy="2598273"/>
          </a:xfrm>
          <a:prstGeom prst="ellipse">
            <a:avLst/>
          </a:prstGeom>
          <a:noFill/>
          <a:ln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493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420" y="2139950"/>
            <a:ext cx="1057910" cy="6565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600" y="4701540"/>
            <a:ext cx="660400" cy="441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52A8E7-FE45-4004-8EEF-142F82FC4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  <p:sndAc>
          <p:stSnd>
            <p:snd r:embed="rId2" name="chimes.wav"/>
          </p:stSnd>
        </p:sndAc>
      </p:transition>
    </mc:Choice>
    <mc:Fallback xmlns="">
      <p:transition spd="slow">
        <p:wedge/>
        <p:sndAc>
          <p:stSnd>
            <p:snd r:embed="rId5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3"/>
          <p:cNvSpPr txBox="1">
            <a:spLocks noGrp="1"/>
          </p:cNvSpPr>
          <p:nvPr>
            <p:ph type="title"/>
          </p:nvPr>
        </p:nvSpPr>
        <p:spPr>
          <a:xfrm>
            <a:off x="717300" y="537875"/>
            <a:ext cx="77493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Contents of this template</a:t>
            </a:r>
          </a:p>
        </p:txBody>
      </p:sp>
      <p:sp>
        <p:nvSpPr>
          <p:cNvPr id="572" name="Google Shape;572;p43"/>
          <p:cNvSpPr txBox="1">
            <a:spLocks noGrp="1"/>
          </p:cNvSpPr>
          <p:nvPr>
            <p:ph type="subTitle" idx="1"/>
          </p:nvPr>
        </p:nvSpPr>
        <p:spPr>
          <a:xfrm>
            <a:off x="717175" y="1392664"/>
            <a:ext cx="7749300" cy="3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>
                <a:solidFill>
                  <a:srgbClr val="000000"/>
                </a:solidFill>
              </a:rPr>
              <a:t>Here’s what you’ll find in this </a:t>
            </a: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6"/>
              </a:rPr>
              <a:t>Slidesgo</a:t>
            </a:r>
            <a:r>
              <a:rPr lang="en-GB">
                <a:solidFill>
                  <a:srgbClr val="000000"/>
                </a:solidFill>
              </a:rPr>
              <a:t> template: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lang="en-GB">
                <a:solidFill>
                  <a:srgbClr val="000000"/>
                </a:solidFill>
              </a:rPr>
              <a:t>A slide structure based on a multi-purpose presentation, which you can easily adapt to your needs. For more info on how to edit the template, please visit </a:t>
            </a: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7"/>
              </a:rPr>
              <a:t>Slidesgo School</a:t>
            </a:r>
            <a:r>
              <a:rPr lang="en-GB">
                <a:solidFill>
                  <a:srgbClr val="000000"/>
                </a:solidFill>
              </a:rPr>
              <a:t> or read our </a:t>
            </a: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8"/>
              </a:rPr>
              <a:t>FAQs</a:t>
            </a:r>
            <a:r>
              <a:rPr lang="en-GB">
                <a:solidFill>
                  <a:srgbClr val="000000"/>
                </a:solidFill>
              </a:rPr>
              <a:t>.</a:t>
            </a:r>
            <a:endParaRPr>
              <a:solidFill>
                <a:srgbClr val="000000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lang="en-GB">
                <a:solidFill>
                  <a:srgbClr val="000000"/>
                </a:solidFill>
              </a:rPr>
              <a:t>An assortment of illustrations that are suitable for use in the presentation can be found in the </a:t>
            </a: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" action="ppaction://noaction"/>
              </a:rPr>
              <a:t>alternative resources slide.</a:t>
            </a:r>
            <a:endParaRPr b="1">
              <a:solidFill>
                <a:srgbClr val="000000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lang="en-GB">
                <a:solidFill>
                  <a:srgbClr val="000000"/>
                </a:solidFill>
              </a:rPr>
              <a:t>A </a:t>
            </a: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9" action="ppaction://hlinksldjump"/>
              </a:rPr>
              <a:t>thanks slide</a:t>
            </a:r>
            <a:r>
              <a:rPr lang="en-GB">
                <a:solidFill>
                  <a:srgbClr val="000000"/>
                </a:solidFill>
              </a:rPr>
              <a:t>, which you must keep so that proper credits for our design are given.</a:t>
            </a:r>
            <a:endParaRPr>
              <a:solidFill>
                <a:srgbClr val="000000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lang="en-GB">
                <a:solidFill>
                  <a:srgbClr val="000000"/>
                </a:solidFill>
              </a:rPr>
              <a:t>A </a:t>
            </a: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9" action="ppaction://hlinksldjump"/>
              </a:rPr>
              <a:t>resources slide</a:t>
            </a:r>
            <a:r>
              <a:rPr lang="en-GB">
                <a:solidFill>
                  <a:srgbClr val="000000"/>
                </a:solidFill>
              </a:rPr>
              <a:t>, where you’ll find links to all the elements used in the template.</a:t>
            </a:r>
            <a:endParaRPr>
              <a:solidFill>
                <a:srgbClr val="000000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9" action="ppaction://hlinksldjump"/>
              </a:rPr>
              <a:t>Instructions for use</a:t>
            </a:r>
            <a:r>
              <a:rPr lang="en-GB">
                <a:solidFill>
                  <a:srgbClr val="000000"/>
                </a:solidFill>
              </a:rPr>
              <a:t>.</a:t>
            </a:r>
            <a:endParaRPr>
              <a:solidFill>
                <a:srgbClr val="000000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lang="en-GB">
                <a:solidFill>
                  <a:srgbClr val="000000"/>
                </a:solidFill>
              </a:rPr>
              <a:t>Final slides with:</a:t>
            </a:r>
            <a:endParaRPr>
              <a:solidFill>
                <a:srgbClr val="000000"/>
              </a:solidFill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lang="en-GB">
                <a:solidFill>
                  <a:srgbClr val="000000"/>
                </a:solidFill>
              </a:rPr>
              <a:t>The</a:t>
            </a:r>
            <a:r>
              <a:rPr lang="en-GB">
                <a:solidFill>
                  <a:srgbClr val="000000"/>
                </a:solidFill>
                <a:uFill>
                  <a:noFill/>
                </a:uFill>
                <a:hlinkClick r:id="rId9" action="ppaction://hlinksldjump"/>
              </a:rPr>
              <a:t> </a:t>
            </a: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9" action="ppaction://hlinksldjump"/>
              </a:rPr>
              <a:t>fonts and colors</a:t>
            </a:r>
            <a:r>
              <a:rPr lang="en-GB">
                <a:solidFill>
                  <a:srgbClr val="000000"/>
                </a:solidFill>
              </a:rPr>
              <a:t> used in the template.</a:t>
            </a:r>
            <a:endParaRPr>
              <a:solidFill>
                <a:srgbClr val="000000"/>
              </a:solidFill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lang="en-GB">
                <a:solidFill>
                  <a:srgbClr val="000000"/>
                </a:solidFill>
              </a:rPr>
              <a:t>A </a:t>
            </a: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9" action="ppaction://hlinksldjump"/>
              </a:rPr>
              <a:t>selection of illustrations</a:t>
            </a:r>
            <a:r>
              <a:rPr lang="en-GB">
                <a:solidFill>
                  <a:srgbClr val="000000"/>
                </a:solidFill>
              </a:rPr>
              <a:t>. You can also customize and animate them as you wish with the online editor. Visit </a:t>
            </a: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10"/>
              </a:rPr>
              <a:t>Stories by Freepik</a:t>
            </a:r>
            <a:r>
              <a:rPr lang="en-GB">
                <a:solidFill>
                  <a:srgbClr val="000000"/>
                </a:solidFill>
              </a:rPr>
              <a:t> to find more. </a:t>
            </a:r>
            <a:endParaRPr>
              <a:solidFill>
                <a:srgbClr val="000000"/>
              </a:solidFill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lang="en-GB">
                <a:solidFill>
                  <a:srgbClr val="000000"/>
                </a:solidFill>
              </a:rPr>
              <a:t>More</a:t>
            </a:r>
            <a:r>
              <a:rPr lang="en-GB">
                <a:solidFill>
                  <a:srgbClr val="000000"/>
                </a:solidFill>
                <a:uFill>
                  <a:noFill/>
                </a:uFill>
                <a:hlinkClick r:id="rId9" action="ppaction://hlinksldjump"/>
              </a:rPr>
              <a:t> </a:t>
            </a: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9" action="ppaction://hlinksldjump"/>
              </a:rPr>
              <a:t>infographic resources</a:t>
            </a:r>
            <a:r>
              <a:rPr lang="en-GB">
                <a:solidFill>
                  <a:srgbClr val="000000"/>
                </a:solidFill>
              </a:rPr>
              <a:t>, whose size and color can be edited. </a:t>
            </a:r>
            <a:endParaRPr>
              <a:solidFill>
                <a:srgbClr val="000000"/>
              </a:solidFill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lang="en-GB" b="1">
                <a:solidFill>
                  <a:srgbClr val="000000"/>
                </a:solidFill>
                <a:uFill>
                  <a:noFill/>
                </a:uFill>
                <a:hlinkClick r:id="rId9" action="ppaction://hlinksldjump"/>
              </a:rPr>
              <a:t>Sets of customizable icons</a:t>
            </a:r>
            <a:r>
              <a:rPr lang="en-GB">
                <a:solidFill>
                  <a:srgbClr val="000000"/>
                </a:solidFill>
              </a:rPr>
              <a:t> of the following themes: general, business, avatar, creative process, education, help &amp; support, medical, nature, performing arts, SEO &amp; marketing, and teamwork.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>
                <a:solidFill>
                  <a:srgbClr val="000000"/>
                </a:solidFill>
              </a:rPr>
              <a:t>You can delete this slide when you’re done editing the presentation.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" name="School Things Song - English Camp Song - Cover by Baitoey Homeschool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65" y="-635"/>
            <a:ext cx="9131935" cy="5140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  <p:sndAc>
          <p:stSnd>
            <p:snd r:embed="rId5" name="chimes.wav"/>
          </p:stSnd>
        </p:sndAc>
      </p:transition>
    </mc:Choice>
    <mc:Fallback xmlns="">
      <p:transition spd="slow">
        <p:wedge/>
        <p:sndAc>
          <p:stSnd>
            <p:snd r:embed="rId13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0A6001E-9C1A-44D5-AFD9-F7C98A0A0B79}"/>
              </a:ext>
            </a:extLst>
          </p:cNvPr>
          <p:cNvSpPr txBox="1"/>
          <p:nvPr/>
        </p:nvSpPr>
        <p:spPr>
          <a:xfrm>
            <a:off x="1524000" y="1200150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>
                <a:solidFill>
                  <a:srgbClr val="F9D555"/>
                </a:solidFill>
                <a:latin typeface="Fredoka One"/>
                <a:sym typeface="Fredoka One"/>
              </a:rPr>
              <a:t>02. Vocabulary</a:t>
            </a:r>
            <a:endParaRPr lang="en-US"/>
          </a:p>
        </p:txBody>
      </p:sp>
      <p:grpSp>
        <p:nvGrpSpPr>
          <p:cNvPr id="8" name="Google Shape;2355;p60">
            <a:extLst>
              <a:ext uri="{FF2B5EF4-FFF2-40B4-BE49-F238E27FC236}">
                <a16:creationId xmlns:a16="http://schemas.microsoft.com/office/drawing/2014/main" id="{D889F2B3-5A91-4E85-A607-372F91749590}"/>
              </a:ext>
            </a:extLst>
          </p:cNvPr>
          <p:cNvGrpSpPr/>
          <p:nvPr/>
        </p:nvGrpSpPr>
        <p:grpSpPr>
          <a:xfrm>
            <a:off x="760552" y="514350"/>
            <a:ext cx="1526896" cy="1549848"/>
            <a:chOff x="7126490" y="3259851"/>
            <a:chExt cx="1526896" cy="1549848"/>
          </a:xfrm>
        </p:grpSpPr>
        <p:sp>
          <p:nvSpPr>
            <p:cNvPr id="9" name="Google Shape;2356;p60">
              <a:extLst>
                <a:ext uri="{FF2B5EF4-FFF2-40B4-BE49-F238E27FC236}">
                  <a16:creationId xmlns:a16="http://schemas.microsoft.com/office/drawing/2014/main" id="{C6DB4B56-287D-489B-9342-67F629E9C977}"/>
                </a:ext>
              </a:extLst>
            </p:cNvPr>
            <p:cNvSpPr/>
            <p:nvPr/>
          </p:nvSpPr>
          <p:spPr>
            <a:xfrm rot="968775">
              <a:off x="7277355" y="3405377"/>
              <a:ext cx="1225164" cy="1258795"/>
            </a:xfrm>
            <a:custGeom>
              <a:avLst/>
              <a:gdLst/>
              <a:ahLst/>
              <a:cxnLst/>
              <a:rect l="l" t="t" r="r" b="b"/>
              <a:pathLst>
                <a:path w="14426" h="14822" extrusionOk="0">
                  <a:moveTo>
                    <a:pt x="7551" y="0"/>
                  </a:moveTo>
                  <a:lnTo>
                    <a:pt x="753" y="1127"/>
                  </a:lnTo>
                  <a:cubicBezTo>
                    <a:pt x="303" y="1204"/>
                    <a:pt x="1" y="1637"/>
                    <a:pt x="59" y="2123"/>
                  </a:cubicBezTo>
                  <a:lnTo>
                    <a:pt x="1204" y="10990"/>
                  </a:lnTo>
                  <a:cubicBezTo>
                    <a:pt x="1263" y="11418"/>
                    <a:pt x="1619" y="11738"/>
                    <a:pt x="2029" y="11738"/>
                  </a:cubicBezTo>
                  <a:cubicBezTo>
                    <a:pt x="2088" y="11738"/>
                    <a:pt x="2124" y="11738"/>
                    <a:pt x="2164" y="11720"/>
                  </a:cubicBezTo>
                  <a:lnTo>
                    <a:pt x="2462" y="11684"/>
                  </a:lnTo>
                  <a:lnTo>
                    <a:pt x="2462" y="11833"/>
                  </a:lnTo>
                  <a:lnTo>
                    <a:pt x="2480" y="12004"/>
                  </a:lnTo>
                  <a:cubicBezTo>
                    <a:pt x="2480" y="12171"/>
                    <a:pt x="2520" y="12342"/>
                    <a:pt x="2592" y="12527"/>
                  </a:cubicBezTo>
                  <a:cubicBezTo>
                    <a:pt x="2615" y="12604"/>
                    <a:pt x="2651" y="12680"/>
                    <a:pt x="2687" y="12753"/>
                  </a:cubicBezTo>
                  <a:cubicBezTo>
                    <a:pt x="2913" y="13185"/>
                    <a:pt x="3251" y="13505"/>
                    <a:pt x="3629" y="13636"/>
                  </a:cubicBezTo>
                  <a:cubicBezTo>
                    <a:pt x="3778" y="13695"/>
                    <a:pt x="3909" y="13749"/>
                    <a:pt x="4057" y="13785"/>
                  </a:cubicBezTo>
                  <a:lnTo>
                    <a:pt x="4170" y="13825"/>
                  </a:lnTo>
                  <a:cubicBezTo>
                    <a:pt x="4283" y="13862"/>
                    <a:pt x="4378" y="13898"/>
                    <a:pt x="4490" y="13938"/>
                  </a:cubicBezTo>
                  <a:lnTo>
                    <a:pt x="4531" y="13938"/>
                  </a:lnTo>
                  <a:cubicBezTo>
                    <a:pt x="4549" y="13956"/>
                    <a:pt x="4585" y="13956"/>
                    <a:pt x="4621" y="13974"/>
                  </a:cubicBezTo>
                  <a:cubicBezTo>
                    <a:pt x="4756" y="14010"/>
                    <a:pt x="4887" y="14051"/>
                    <a:pt x="5036" y="14087"/>
                  </a:cubicBezTo>
                  <a:lnTo>
                    <a:pt x="5112" y="14123"/>
                  </a:lnTo>
                  <a:cubicBezTo>
                    <a:pt x="5225" y="14145"/>
                    <a:pt x="5338" y="14182"/>
                    <a:pt x="5450" y="14200"/>
                  </a:cubicBezTo>
                  <a:cubicBezTo>
                    <a:pt x="5504" y="14218"/>
                    <a:pt x="5563" y="14236"/>
                    <a:pt x="5599" y="14236"/>
                  </a:cubicBezTo>
                  <a:cubicBezTo>
                    <a:pt x="5712" y="14276"/>
                    <a:pt x="5806" y="14294"/>
                    <a:pt x="5901" y="14312"/>
                  </a:cubicBezTo>
                  <a:lnTo>
                    <a:pt x="5937" y="14330"/>
                  </a:lnTo>
                  <a:cubicBezTo>
                    <a:pt x="5973" y="14330"/>
                    <a:pt x="6014" y="14348"/>
                    <a:pt x="6050" y="14348"/>
                  </a:cubicBezTo>
                  <a:cubicBezTo>
                    <a:pt x="6163" y="14371"/>
                    <a:pt x="6293" y="14407"/>
                    <a:pt x="6424" y="14425"/>
                  </a:cubicBezTo>
                  <a:lnTo>
                    <a:pt x="8137" y="14781"/>
                  </a:lnTo>
                  <a:lnTo>
                    <a:pt x="8060" y="14709"/>
                  </a:lnTo>
                  <a:lnTo>
                    <a:pt x="8755" y="14763"/>
                  </a:lnTo>
                  <a:lnTo>
                    <a:pt x="8831" y="14763"/>
                  </a:lnTo>
                  <a:cubicBezTo>
                    <a:pt x="8885" y="14763"/>
                    <a:pt x="8944" y="14763"/>
                    <a:pt x="8998" y="14781"/>
                  </a:cubicBezTo>
                  <a:cubicBezTo>
                    <a:pt x="9093" y="14781"/>
                    <a:pt x="9205" y="14781"/>
                    <a:pt x="9318" y="14799"/>
                  </a:cubicBezTo>
                  <a:lnTo>
                    <a:pt x="9449" y="14799"/>
                  </a:lnTo>
                  <a:cubicBezTo>
                    <a:pt x="9579" y="14799"/>
                    <a:pt x="9692" y="14799"/>
                    <a:pt x="9827" y="14822"/>
                  </a:cubicBezTo>
                  <a:lnTo>
                    <a:pt x="10819" y="14822"/>
                  </a:lnTo>
                  <a:cubicBezTo>
                    <a:pt x="10860" y="14822"/>
                    <a:pt x="10896" y="14799"/>
                    <a:pt x="10932" y="14799"/>
                  </a:cubicBezTo>
                  <a:cubicBezTo>
                    <a:pt x="11085" y="14799"/>
                    <a:pt x="11234" y="14799"/>
                    <a:pt x="11383" y="14781"/>
                  </a:cubicBezTo>
                  <a:cubicBezTo>
                    <a:pt x="11590" y="14781"/>
                    <a:pt x="11797" y="14709"/>
                    <a:pt x="12023" y="14596"/>
                  </a:cubicBezTo>
                  <a:cubicBezTo>
                    <a:pt x="12455" y="14371"/>
                    <a:pt x="12811" y="13974"/>
                    <a:pt x="12960" y="13541"/>
                  </a:cubicBezTo>
                  <a:cubicBezTo>
                    <a:pt x="12960" y="13541"/>
                    <a:pt x="12983" y="13505"/>
                    <a:pt x="12983" y="13487"/>
                  </a:cubicBezTo>
                  <a:lnTo>
                    <a:pt x="13073" y="13203"/>
                  </a:lnTo>
                  <a:cubicBezTo>
                    <a:pt x="13073" y="13167"/>
                    <a:pt x="13095" y="13149"/>
                    <a:pt x="13095" y="13109"/>
                  </a:cubicBezTo>
                  <a:lnTo>
                    <a:pt x="13393" y="12022"/>
                  </a:lnTo>
                  <a:cubicBezTo>
                    <a:pt x="13411" y="11964"/>
                    <a:pt x="13411" y="11910"/>
                    <a:pt x="13434" y="11851"/>
                  </a:cubicBezTo>
                  <a:lnTo>
                    <a:pt x="13564" y="11270"/>
                  </a:lnTo>
                  <a:cubicBezTo>
                    <a:pt x="13808" y="10179"/>
                    <a:pt x="14051" y="8696"/>
                    <a:pt x="13956" y="7627"/>
                  </a:cubicBezTo>
                  <a:cubicBezTo>
                    <a:pt x="14051" y="6911"/>
                    <a:pt x="14425" y="3927"/>
                    <a:pt x="13506" y="2741"/>
                  </a:cubicBezTo>
                  <a:cubicBezTo>
                    <a:pt x="12942" y="2029"/>
                    <a:pt x="11667" y="1542"/>
                    <a:pt x="9449" y="1186"/>
                  </a:cubicBezTo>
                  <a:lnTo>
                    <a:pt x="9431" y="1163"/>
                  </a:lnTo>
                  <a:cubicBezTo>
                    <a:pt x="9111" y="1127"/>
                    <a:pt x="8831" y="1091"/>
                    <a:pt x="8547" y="1073"/>
                  </a:cubicBezTo>
                  <a:lnTo>
                    <a:pt x="8511" y="753"/>
                  </a:lnTo>
                  <a:cubicBezTo>
                    <a:pt x="8453" y="320"/>
                    <a:pt x="8096" y="0"/>
                    <a:pt x="7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57;p60">
              <a:extLst>
                <a:ext uri="{FF2B5EF4-FFF2-40B4-BE49-F238E27FC236}">
                  <a16:creationId xmlns:a16="http://schemas.microsoft.com/office/drawing/2014/main" id="{08561CDA-C8FA-4D71-981D-C9D7A5D962EE}"/>
                </a:ext>
              </a:extLst>
            </p:cNvPr>
            <p:cNvSpPr/>
            <p:nvPr/>
          </p:nvSpPr>
          <p:spPr>
            <a:xfrm rot="968775">
              <a:off x="7369531" y="3399300"/>
              <a:ext cx="730886" cy="908554"/>
            </a:xfrm>
            <a:custGeom>
              <a:avLst/>
              <a:gdLst/>
              <a:ahLst/>
              <a:cxnLst/>
              <a:rect l="l" t="t" r="r" b="b"/>
              <a:pathLst>
                <a:path w="8606" h="10698" extrusionOk="0">
                  <a:moveTo>
                    <a:pt x="7142" y="0"/>
                  </a:moveTo>
                  <a:cubicBezTo>
                    <a:pt x="7123" y="0"/>
                    <a:pt x="7102" y="3"/>
                    <a:pt x="7082" y="8"/>
                  </a:cubicBezTo>
                  <a:lnTo>
                    <a:pt x="284" y="1135"/>
                  </a:lnTo>
                  <a:cubicBezTo>
                    <a:pt x="113" y="1153"/>
                    <a:pt x="0" y="1342"/>
                    <a:pt x="23" y="1527"/>
                  </a:cubicBezTo>
                  <a:lnTo>
                    <a:pt x="1168" y="10393"/>
                  </a:lnTo>
                  <a:cubicBezTo>
                    <a:pt x="1201" y="10571"/>
                    <a:pt x="1334" y="10697"/>
                    <a:pt x="1492" y="10697"/>
                  </a:cubicBezTo>
                  <a:cubicBezTo>
                    <a:pt x="1503" y="10697"/>
                    <a:pt x="1513" y="10697"/>
                    <a:pt x="1524" y="10695"/>
                  </a:cubicBezTo>
                  <a:lnTo>
                    <a:pt x="8321" y="9546"/>
                  </a:lnTo>
                  <a:cubicBezTo>
                    <a:pt x="8493" y="9528"/>
                    <a:pt x="8605" y="9343"/>
                    <a:pt x="8565" y="9154"/>
                  </a:cubicBezTo>
                  <a:lnTo>
                    <a:pt x="7420" y="287"/>
                  </a:lnTo>
                  <a:cubicBezTo>
                    <a:pt x="7404" y="125"/>
                    <a:pt x="7287" y="0"/>
                    <a:pt x="7142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58;p60">
              <a:extLst>
                <a:ext uri="{FF2B5EF4-FFF2-40B4-BE49-F238E27FC236}">
                  <a16:creationId xmlns:a16="http://schemas.microsoft.com/office/drawing/2014/main" id="{4D37F925-4DDF-4524-8198-F241605CFB7B}"/>
                </a:ext>
              </a:extLst>
            </p:cNvPr>
            <p:cNvSpPr/>
            <p:nvPr/>
          </p:nvSpPr>
          <p:spPr>
            <a:xfrm rot="968775">
              <a:off x="7434169" y="4125397"/>
              <a:ext cx="499628" cy="78133"/>
            </a:xfrm>
            <a:custGeom>
              <a:avLst/>
              <a:gdLst/>
              <a:ahLst/>
              <a:cxnLst/>
              <a:rect l="l" t="t" r="r" b="b"/>
              <a:pathLst>
                <a:path w="5883" h="920" extrusionOk="0">
                  <a:moveTo>
                    <a:pt x="5883" y="0"/>
                  </a:moveTo>
                  <a:cubicBezTo>
                    <a:pt x="5486" y="36"/>
                    <a:pt x="5071" y="72"/>
                    <a:pt x="4679" y="113"/>
                  </a:cubicBezTo>
                  <a:cubicBezTo>
                    <a:pt x="4359" y="149"/>
                    <a:pt x="4098" y="167"/>
                    <a:pt x="3832" y="208"/>
                  </a:cubicBezTo>
                  <a:lnTo>
                    <a:pt x="3741" y="226"/>
                  </a:lnTo>
                  <a:cubicBezTo>
                    <a:pt x="3494" y="244"/>
                    <a:pt x="3214" y="280"/>
                    <a:pt x="2912" y="338"/>
                  </a:cubicBezTo>
                  <a:cubicBezTo>
                    <a:pt x="2556" y="393"/>
                    <a:pt x="2276" y="433"/>
                    <a:pt x="2011" y="487"/>
                  </a:cubicBezTo>
                  <a:cubicBezTo>
                    <a:pt x="1749" y="523"/>
                    <a:pt x="1465" y="582"/>
                    <a:pt x="1168" y="636"/>
                  </a:cubicBezTo>
                  <a:cubicBezTo>
                    <a:pt x="1014" y="677"/>
                    <a:pt x="884" y="695"/>
                    <a:pt x="753" y="731"/>
                  </a:cubicBezTo>
                  <a:cubicBezTo>
                    <a:pt x="622" y="749"/>
                    <a:pt x="491" y="789"/>
                    <a:pt x="361" y="825"/>
                  </a:cubicBezTo>
                  <a:lnTo>
                    <a:pt x="0" y="920"/>
                  </a:lnTo>
                  <a:lnTo>
                    <a:pt x="379" y="843"/>
                  </a:lnTo>
                  <a:lnTo>
                    <a:pt x="771" y="789"/>
                  </a:lnTo>
                  <a:lnTo>
                    <a:pt x="1186" y="713"/>
                  </a:lnTo>
                  <a:lnTo>
                    <a:pt x="2029" y="582"/>
                  </a:lnTo>
                  <a:lnTo>
                    <a:pt x="2479" y="505"/>
                  </a:lnTo>
                  <a:cubicBezTo>
                    <a:pt x="2633" y="487"/>
                    <a:pt x="2781" y="469"/>
                    <a:pt x="2930" y="451"/>
                  </a:cubicBezTo>
                  <a:lnTo>
                    <a:pt x="4679" y="185"/>
                  </a:lnTo>
                  <a:lnTo>
                    <a:pt x="5486" y="54"/>
                  </a:lnTo>
                  <a:lnTo>
                    <a:pt x="5883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59;p60">
              <a:extLst>
                <a:ext uri="{FF2B5EF4-FFF2-40B4-BE49-F238E27FC236}">
                  <a16:creationId xmlns:a16="http://schemas.microsoft.com/office/drawing/2014/main" id="{C4DF658D-F034-4B21-AE7C-1565A4D1101C}"/>
                </a:ext>
              </a:extLst>
            </p:cNvPr>
            <p:cNvSpPr/>
            <p:nvPr/>
          </p:nvSpPr>
          <p:spPr>
            <a:xfrm rot="968775">
              <a:off x="7431904" y="4052958"/>
              <a:ext cx="510414" cy="80172"/>
            </a:xfrm>
            <a:custGeom>
              <a:avLst/>
              <a:gdLst/>
              <a:ahLst/>
              <a:cxnLst/>
              <a:rect l="l" t="t" r="r" b="b"/>
              <a:pathLst>
                <a:path w="6010" h="944" extrusionOk="0">
                  <a:moveTo>
                    <a:pt x="6009" y="1"/>
                  </a:moveTo>
                  <a:lnTo>
                    <a:pt x="6009" y="1"/>
                  </a:lnTo>
                  <a:cubicBezTo>
                    <a:pt x="5617" y="23"/>
                    <a:pt x="5203" y="60"/>
                    <a:pt x="4792" y="114"/>
                  </a:cubicBezTo>
                  <a:cubicBezTo>
                    <a:pt x="4490" y="154"/>
                    <a:pt x="4247" y="172"/>
                    <a:pt x="4022" y="208"/>
                  </a:cubicBezTo>
                  <a:lnTo>
                    <a:pt x="3909" y="208"/>
                  </a:lnTo>
                  <a:cubicBezTo>
                    <a:pt x="3625" y="249"/>
                    <a:pt x="3345" y="303"/>
                    <a:pt x="2989" y="339"/>
                  </a:cubicBezTo>
                  <a:cubicBezTo>
                    <a:pt x="2629" y="398"/>
                    <a:pt x="2331" y="452"/>
                    <a:pt x="2065" y="492"/>
                  </a:cubicBezTo>
                  <a:cubicBezTo>
                    <a:pt x="1804" y="546"/>
                    <a:pt x="1502" y="605"/>
                    <a:pt x="1204" y="659"/>
                  </a:cubicBezTo>
                  <a:cubicBezTo>
                    <a:pt x="1051" y="700"/>
                    <a:pt x="920" y="718"/>
                    <a:pt x="771" y="754"/>
                  </a:cubicBezTo>
                  <a:cubicBezTo>
                    <a:pt x="641" y="790"/>
                    <a:pt x="510" y="812"/>
                    <a:pt x="397" y="848"/>
                  </a:cubicBezTo>
                  <a:lnTo>
                    <a:pt x="80" y="928"/>
                  </a:lnTo>
                  <a:lnTo>
                    <a:pt x="80" y="928"/>
                  </a:lnTo>
                  <a:lnTo>
                    <a:pt x="397" y="866"/>
                  </a:lnTo>
                  <a:lnTo>
                    <a:pt x="789" y="812"/>
                  </a:lnTo>
                  <a:lnTo>
                    <a:pt x="1222" y="736"/>
                  </a:lnTo>
                  <a:lnTo>
                    <a:pt x="2106" y="605"/>
                  </a:lnTo>
                  <a:lnTo>
                    <a:pt x="2557" y="528"/>
                  </a:lnTo>
                  <a:cubicBezTo>
                    <a:pt x="2705" y="510"/>
                    <a:pt x="2854" y="492"/>
                    <a:pt x="3007" y="452"/>
                  </a:cubicBezTo>
                  <a:lnTo>
                    <a:pt x="4792" y="190"/>
                  </a:lnTo>
                  <a:lnTo>
                    <a:pt x="5617" y="60"/>
                  </a:lnTo>
                  <a:lnTo>
                    <a:pt x="6009" y="1"/>
                  </a:lnTo>
                  <a:close/>
                  <a:moveTo>
                    <a:pt x="80" y="928"/>
                  </a:moveTo>
                  <a:lnTo>
                    <a:pt x="1" y="943"/>
                  </a:lnTo>
                  <a:lnTo>
                    <a:pt x="19" y="943"/>
                  </a:lnTo>
                  <a:lnTo>
                    <a:pt x="80" y="928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60;p60">
              <a:extLst>
                <a:ext uri="{FF2B5EF4-FFF2-40B4-BE49-F238E27FC236}">
                  <a16:creationId xmlns:a16="http://schemas.microsoft.com/office/drawing/2014/main" id="{D1436A59-5667-4C81-8657-ACCAF380BAE5}"/>
                </a:ext>
              </a:extLst>
            </p:cNvPr>
            <p:cNvSpPr/>
            <p:nvPr/>
          </p:nvSpPr>
          <p:spPr>
            <a:xfrm rot="968775">
              <a:off x="7445307" y="3983468"/>
              <a:ext cx="496146" cy="78133"/>
            </a:xfrm>
            <a:custGeom>
              <a:avLst/>
              <a:gdLst/>
              <a:ahLst/>
              <a:cxnLst/>
              <a:rect l="l" t="t" r="r" b="b"/>
              <a:pathLst>
                <a:path w="5842" h="920" extrusionOk="0">
                  <a:moveTo>
                    <a:pt x="5842" y="0"/>
                  </a:moveTo>
                  <a:cubicBezTo>
                    <a:pt x="5468" y="41"/>
                    <a:pt x="5053" y="77"/>
                    <a:pt x="4661" y="113"/>
                  </a:cubicBezTo>
                  <a:cubicBezTo>
                    <a:pt x="4323" y="153"/>
                    <a:pt x="4057" y="189"/>
                    <a:pt x="3814" y="207"/>
                  </a:cubicBezTo>
                  <a:lnTo>
                    <a:pt x="3701" y="225"/>
                  </a:lnTo>
                  <a:cubicBezTo>
                    <a:pt x="3457" y="266"/>
                    <a:pt x="3214" y="302"/>
                    <a:pt x="2912" y="338"/>
                  </a:cubicBezTo>
                  <a:cubicBezTo>
                    <a:pt x="2556" y="397"/>
                    <a:pt x="2276" y="433"/>
                    <a:pt x="2010" y="491"/>
                  </a:cubicBezTo>
                  <a:cubicBezTo>
                    <a:pt x="1749" y="527"/>
                    <a:pt x="1465" y="582"/>
                    <a:pt x="1168" y="640"/>
                  </a:cubicBezTo>
                  <a:cubicBezTo>
                    <a:pt x="1037" y="676"/>
                    <a:pt x="884" y="694"/>
                    <a:pt x="753" y="735"/>
                  </a:cubicBezTo>
                  <a:cubicBezTo>
                    <a:pt x="622" y="771"/>
                    <a:pt x="509" y="789"/>
                    <a:pt x="379" y="829"/>
                  </a:cubicBezTo>
                  <a:lnTo>
                    <a:pt x="23" y="902"/>
                  </a:lnTo>
                  <a:lnTo>
                    <a:pt x="0" y="920"/>
                  </a:lnTo>
                  <a:lnTo>
                    <a:pt x="379" y="848"/>
                  </a:lnTo>
                  <a:lnTo>
                    <a:pt x="771" y="789"/>
                  </a:lnTo>
                  <a:lnTo>
                    <a:pt x="1186" y="717"/>
                  </a:lnTo>
                  <a:lnTo>
                    <a:pt x="2028" y="582"/>
                  </a:lnTo>
                  <a:lnTo>
                    <a:pt x="2479" y="527"/>
                  </a:lnTo>
                  <a:cubicBezTo>
                    <a:pt x="2633" y="491"/>
                    <a:pt x="2781" y="469"/>
                    <a:pt x="2912" y="451"/>
                  </a:cubicBezTo>
                  <a:lnTo>
                    <a:pt x="4661" y="189"/>
                  </a:lnTo>
                  <a:lnTo>
                    <a:pt x="5468" y="77"/>
                  </a:lnTo>
                  <a:lnTo>
                    <a:pt x="5842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61;p60">
              <a:extLst>
                <a:ext uri="{FF2B5EF4-FFF2-40B4-BE49-F238E27FC236}">
                  <a16:creationId xmlns:a16="http://schemas.microsoft.com/office/drawing/2014/main" id="{6D626972-D1B3-44B4-AA62-E3F8169727C8}"/>
                </a:ext>
              </a:extLst>
            </p:cNvPr>
            <p:cNvSpPr/>
            <p:nvPr/>
          </p:nvSpPr>
          <p:spPr>
            <a:xfrm rot="968775">
              <a:off x="7475058" y="3905364"/>
              <a:ext cx="481709" cy="73207"/>
            </a:xfrm>
            <a:custGeom>
              <a:avLst/>
              <a:gdLst/>
              <a:ahLst/>
              <a:cxnLst/>
              <a:rect l="l" t="t" r="r" b="b"/>
              <a:pathLst>
                <a:path w="5672" h="862" extrusionOk="0">
                  <a:moveTo>
                    <a:pt x="5671" y="0"/>
                  </a:moveTo>
                  <a:cubicBezTo>
                    <a:pt x="5297" y="36"/>
                    <a:pt x="4905" y="73"/>
                    <a:pt x="4508" y="113"/>
                  </a:cubicBezTo>
                  <a:cubicBezTo>
                    <a:pt x="4188" y="131"/>
                    <a:pt x="3927" y="167"/>
                    <a:pt x="3683" y="208"/>
                  </a:cubicBezTo>
                  <a:cubicBezTo>
                    <a:pt x="3607" y="208"/>
                    <a:pt x="3553" y="226"/>
                    <a:pt x="3476" y="226"/>
                  </a:cubicBezTo>
                  <a:cubicBezTo>
                    <a:pt x="3287" y="244"/>
                    <a:pt x="3061" y="280"/>
                    <a:pt x="2818" y="320"/>
                  </a:cubicBezTo>
                  <a:cubicBezTo>
                    <a:pt x="2462" y="375"/>
                    <a:pt x="2200" y="411"/>
                    <a:pt x="1952" y="451"/>
                  </a:cubicBezTo>
                  <a:cubicBezTo>
                    <a:pt x="1822" y="469"/>
                    <a:pt x="1709" y="505"/>
                    <a:pt x="1596" y="523"/>
                  </a:cubicBezTo>
                  <a:lnTo>
                    <a:pt x="1524" y="523"/>
                  </a:lnTo>
                  <a:cubicBezTo>
                    <a:pt x="1389" y="564"/>
                    <a:pt x="1258" y="582"/>
                    <a:pt x="1128" y="600"/>
                  </a:cubicBezTo>
                  <a:lnTo>
                    <a:pt x="1128" y="618"/>
                  </a:lnTo>
                  <a:cubicBezTo>
                    <a:pt x="997" y="636"/>
                    <a:pt x="866" y="659"/>
                    <a:pt x="735" y="695"/>
                  </a:cubicBezTo>
                  <a:cubicBezTo>
                    <a:pt x="600" y="713"/>
                    <a:pt x="469" y="749"/>
                    <a:pt x="357" y="789"/>
                  </a:cubicBezTo>
                  <a:lnTo>
                    <a:pt x="1" y="861"/>
                  </a:lnTo>
                  <a:lnTo>
                    <a:pt x="1" y="861"/>
                  </a:lnTo>
                  <a:lnTo>
                    <a:pt x="375" y="807"/>
                  </a:lnTo>
                  <a:lnTo>
                    <a:pt x="753" y="749"/>
                  </a:lnTo>
                  <a:lnTo>
                    <a:pt x="1146" y="677"/>
                  </a:lnTo>
                  <a:lnTo>
                    <a:pt x="1975" y="564"/>
                  </a:lnTo>
                  <a:lnTo>
                    <a:pt x="2403" y="487"/>
                  </a:lnTo>
                  <a:cubicBezTo>
                    <a:pt x="2538" y="469"/>
                    <a:pt x="2687" y="451"/>
                    <a:pt x="2836" y="433"/>
                  </a:cubicBezTo>
                  <a:lnTo>
                    <a:pt x="4508" y="185"/>
                  </a:lnTo>
                  <a:lnTo>
                    <a:pt x="5297" y="55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62;p60">
              <a:extLst>
                <a:ext uri="{FF2B5EF4-FFF2-40B4-BE49-F238E27FC236}">
                  <a16:creationId xmlns:a16="http://schemas.microsoft.com/office/drawing/2014/main" id="{726B5703-6FC5-4C41-BF96-0369A5DD649B}"/>
                </a:ext>
              </a:extLst>
            </p:cNvPr>
            <p:cNvSpPr/>
            <p:nvPr/>
          </p:nvSpPr>
          <p:spPr>
            <a:xfrm rot="968775">
              <a:off x="7497767" y="3828005"/>
              <a:ext cx="464468" cy="68621"/>
            </a:xfrm>
            <a:custGeom>
              <a:avLst/>
              <a:gdLst/>
              <a:ahLst/>
              <a:cxnLst/>
              <a:rect l="l" t="t" r="r" b="b"/>
              <a:pathLst>
                <a:path w="5469" h="808" extrusionOk="0">
                  <a:moveTo>
                    <a:pt x="5468" y="1"/>
                  </a:moveTo>
                  <a:cubicBezTo>
                    <a:pt x="5090" y="19"/>
                    <a:pt x="4716" y="55"/>
                    <a:pt x="4342" y="73"/>
                  </a:cubicBezTo>
                  <a:cubicBezTo>
                    <a:pt x="4040" y="114"/>
                    <a:pt x="3778" y="150"/>
                    <a:pt x="3530" y="168"/>
                  </a:cubicBezTo>
                  <a:cubicBezTo>
                    <a:pt x="3440" y="186"/>
                    <a:pt x="3327" y="186"/>
                    <a:pt x="3233" y="204"/>
                  </a:cubicBezTo>
                  <a:cubicBezTo>
                    <a:pt x="3061" y="226"/>
                    <a:pt x="2895" y="244"/>
                    <a:pt x="2705" y="280"/>
                  </a:cubicBezTo>
                  <a:cubicBezTo>
                    <a:pt x="2367" y="316"/>
                    <a:pt x="2124" y="375"/>
                    <a:pt x="1880" y="411"/>
                  </a:cubicBezTo>
                  <a:cubicBezTo>
                    <a:pt x="1750" y="429"/>
                    <a:pt x="1637" y="452"/>
                    <a:pt x="1524" y="470"/>
                  </a:cubicBezTo>
                  <a:lnTo>
                    <a:pt x="1466" y="488"/>
                  </a:lnTo>
                  <a:cubicBezTo>
                    <a:pt x="1335" y="506"/>
                    <a:pt x="1222" y="524"/>
                    <a:pt x="1092" y="564"/>
                  </a:cubicBezTo>
                  <a:lnTo>
                    <a:pt x="1073" y="564"/>
                  </a:lnTo>
                  <a:cubicBezTo>
                    <a:pt x="961" y="582"/>
                    <a:pt x="826" y="600"/>
                    <a:pt x="695" y="636"/>
                  </a:cubicBezTo>
                  <a:cubicBezTo>
                    <a:pt x="582" y="654"/>
                    <a:pt x="451" y="695"/>
                    <a:pt x="339" y="713"/>
                  </a:cubicBezTo>
                  <a:lnTo>
                    <a:pt x="1" y="808"/>
                  </a:lnTo>
                  <a:lnTo>
                    <a:pt x="357" y="749"/>
                  </a:lnTo>
                  <a:lnTo>
                    <a:pt x="713" y="695"/>
                  </a:lnTo>
                  <a:lnTo>
                    <a:pt x="1092" y="636"/>
                  </a:lnTo>
                  <a:lnTo>
                    <a:pt x="1898" y="506"/>
                  </a:lnTo>
                  <a:lnTo>
                    <a:pt x="2313" y="452"/>
                  </a:lnTo>
                  <a:cubicBezTo>
                    <a:pt x="2444" y="429"/>
                    <a:pt x="2575" y="411"/>
                    <a:pt x="2723" y="393"/>
                  </a:cubicBezTo>
                  <a:lnTo>
                    <a:pt x="4342" y="150"/>
                  </a:lnTo>
                  <a:lnTo>
                    <a:pt x="5090" y="55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63;p60">
              <a:extLst>
                <a:ext uri="{FF2B5EF4-FFF2-40B4-BE49-F238E27FC236}">
                  <a16:creationId xmlns:a16="http://schemas.microsoft.com/office/drawing/2014/main" id="{9C0F2158-9BEE-4E3D-9C09-248F74D7C905}"/>
                </a:ext>
              </a:extLst>
            </p:cNvPr>
            <p:cNvSpPr/>
            <p:nvPr/>
          </p:nvSpPr>
          <p:spPr>
            <a:xfrm rot="968775">
              <a:off x="7494897" y="3745485"/>
              <a:ext cx="464468" cy="69046"/>
            </a:xfrm>
            <a:custGeom>
              <a:avLst/>
              <a:gdLst/>
              <a:ahLst/>
              <a:cxnLst/>
              <a:rect l="l" t="t" r="r" b="b"/>
              <a:pathLst>
                <a:path w="5469" h="813" extrusionOk="0">
                  <a:moveTo>
                    <a:pt x="5468" y="1"/>
                  </a:moveTo>
                  <a:lnTo>
                    <a:pt x="5468" y="1"/>
                  </a:lnTo>
                  <a:cubicBezTo>
                    <a:pt x="5112" y="23"/>
                    <a:pt x="4734" y="59"/>
                    <a:pt x="4360" y="95"/>
                  </a:cubicBezTo>
                  <a:cubicBezTo>
                    <a:pt x="4040" y="113"/>
                    <a:pt x="3796" y="154"/>
                    <a:pt x="3553" y="172"/>
                  </a:cubicBezTo>
                  <a:cubicBezTo>
                    <a:pt x="3440" y="190"/>
                    <a:pt x="3345" y="208"/>
                    <a:pt x="3251" y="208"/>
                  </a:cubicBezTo>
                  <a:cubicBezTo>
                    <a:pt x="3084" y="249"/>
                    <a:pt x="2913" y="267"/>
                    <a:pt x="2705" y="285"/>
                  </a:cubicBezTo>
                  <a:cubicBezTo>
                    <a:pt x="2367" y="339"/>
                    <a:pt x="2124" y="379"/>
                    <a:pt x="1880" y="415"/>
                  </a:cubicBezTo>
                  <a:cubicBezTo>
                    <a:pt x="1768" y="434"/>
                    <a:pt x="1637" y="452"/>
                    <a:pt x="1524" y="492"/>
                  </a:cubicBezTo>
                  <a:lnTo>
                    <a:pt x="1466" y="492"/>
                  </a:lnTo>
                  <a:cubicBezTo>
                    <a:pt x="1353" y="510"/>
                    <a:pt x="1222" y="546"/>
                    <a:pt x="1091" y="564"/>
                  </a:cubicBezTo>
                  <a:cubicBezTo>
                    <a:pt x="961" y="587"/>
                    <a:pt x="830" y="623"/>
                    <a:pt x="699" y="641"/>
                  </a:cubicBezTo>
                  <a:cubicBezTo>
                    <a:pt x="587" y="677"/>
                    <a:pt x="451" y="699"/>
                    <a:pt x="339" y="736"/>
                  </a:cubicBezTo>
                  <a:lnTo>
                    <a:pt x="1" y="812"/>
                  </a:lnTo>
                  <a:lnTo>
                    <a:pt x="361" y="754"/>
                  </a:lnTo>
                  <a:lnTo>
                    <a:pt x="717" y="699"/>
                  </a:lnTo>
                  <a:lnTo>
                    <a:pt x="1110" y="641"/>
                  </a:lnTo>
                  <a:lnTo>
                    <a:pt x="1898" y="528"/>
                  </a:lnTo>
                  <a:lnTo>
                    <a:pt x="2313" y="452"/>
                  </a:lnTo>
                  <a:cubicBezTo>
                    <a:pt x="2444" y="434"/>
                    <a:pt x="2593" y="415"/>
                    <a:pt x="2728" y="397"/>
                  </a:cubicBezTo>
                  <a:lnTo>
                    <a:pt x="4360" y="172"/>
                  </a:lnTo>
                  <a:lnTo>
                    <a:pt x="5112" y="59"/>
                  </a:lnTo>
                  <a:lnTo>
                    <a:pt x="5468" y="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64;p60">
              <a:extLst>
                <a:ext uri="{FF2B5EF4-FFF2-40B4-BE49-F238E27FC236}">
                  <a16:creationId xmlns:a16="http://schemas.microsoft.com/office/drawing/2014/main" id="{E7E49DAB-0FC4-4A91-8261-2E5F3FCD0173}"/>
                </a:ext>
              </a:extLst>
            </p:cNvPr>
            <p:cNvSpPr/>
            <p:nvPr/>
          </p:nvSpPr>
          <p:spPr>
            <a:xfrm rot="968775">
              <a:off x="7506748" y="3670899"/>
              <a:ext cx="451899" cy="65564"/>
            </a:xfrm>
            <a:custGeom>
              <a:avLst/>
              <a:gdLst/>
              <a:ahLst/>
              <a:cxnLst/>
              <a:rect l="l" t="t" r="r" b="b"/>
              <a:pathLst>
                <a:path w="5321" h="772" extrusionOk="0">
                  <a:moveTo>
                    <a:pt x="5320" y="1"/>
                  </a:moveTo>
                  <a:lnTo>
                    <a:pt x="5320" y="1"/>
                  </a:lnTo>
                  <a:cubicBezTo>
                    <a:pt x="4959" y="19"/>
                    <a:pt x="4603" y="37"/>
                    <a:pt x="4229" y="73"/>
                  </a:cubicBezTo>
                  <a:cubicBezTo>
                    <a:pt x="3945" y="113"/>
                    <a:pt x="3684" y="132"/>
                    <a:pt x="3458" y="150"/>
                  </a:cubicBezTo>
                  <a:cubicBezTo>
                    <a:pt x="3328" y="168"/>
                    <a:pt x="3197" y="186"/>
                    <a:pt x="3044" y="208"/>
                  </a:cubicBezTo>
                  <a:cubicBezTo>
                    <a:pt x="2913" y="226"/>
                    <a:pt x="2782" y="244"/>
                    <a:pt x="2651" y="262"/>
                  </a:cubicBezTo>
                  <a:cubicBezTo>
                    <a:pt x="2313" y="298"/>
                    <a:pt x="2070" y="339"/>
                    <a:pt x="1845" y="393"/>
                  </a:cubicBezTo>
                  <a:cubicBezTo>
                    <a:pt x="1732" y="411"/>
                    <a:pt x="1601" y="434"/>
                    <a:pt x="1488" y="452"/>
                  </a:cubicBezTo>
                  <a:lnTo>
                    <a:pt x="1448" y="452"/>
                  </a:lnTo>
                  <a:cubicBezTo>
                    <a:pt x="1317" y="470"/>
                    <a:pt x="1204" y="506"/>
                    <a:pt x="1074" y="524"/>
                  </a:cubicBezTo>
                  <a:cubicBezTo>
                    <a:pt x="943" y="564"/>
                    <a:pt x="812" y="582"/>
                    <a:pt x="700" y="600"/>
                  </a:cubicBezTo>
                  <a:cubicBezTo>
                    <a:pt x="587" y="636"/>
                    <a:pt x="452" y="659"/>
                    <a:pt x="339" y="695"/>
                  </a:cubicBezTo>
                  <a:lnTo>
                    <a:pt x="69" y="761"/>
                  </a:lnTo>
                  <a:lnTo>
                    <a:pt x="69" y="761"/>
                  </a:lnTo>
                  <a:lnTo>
                    <a:pt x="362" y="713"/>
                  </a:lnTo>
                  <a:lnTo>
                    <a:pt x="718" y="659"/>
                  </a:lnTo>
                  <a:lnTo>
                    <a:pt x="1092" y="600"/>
                  </a:lnTo>
                  <a:lnTo>
                    <a:pt x="1863" y="488"/>
                  </a:lnTo>
                  <a:lnTo>
                    <a:pt x="2255" y="434"/>
                  </a:lnTo>
                  <a:cubicBezTo>
                    <a:pt x="2390" y="411"/>
                    <a:pt x="2521" y="393"/>
                    <a:pt x="2651" y="375"/>
                  </a:cubicBezTo>
                  <a:lnTo>
                    <a:pt x="4247" y="150"/>
                  </a:lnTo>
                  <a:lnTo>
                    <a:pt x="4959" y="37"/>
                  </a:lnTo>
                  <a:lnTo>
                    <a:pt x="5320" y="1"/>
                  </a:lnTo>
                  <a:close/>
                  <a:moveTo>
                    <a:pt x="69" y="761"/>
                  </a:moveTo>
                  <a:lnTo>
                    <a:pt x="1" y="772"/>
                  </a:lnTo>
                  <a:lnTo>
                    <a:pt x="23" y="772"/>
                  </a:lnTo>
                  <a:lnTo>
                    <a:pt x="69" y="761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65;p60">
              <a:extLst>
                <a:ext uri="{FF2B5EF4-FFF2-40B4-BE49-F238E27FC236}">
                  <a16:creationId xmlns:a16="http://schemas.microsoft.com/office/drawing/2014/main" id="{13AA4C38-16CF-41DE-9665-76A98341EFBB}"/>
                </a:ext>
              </a:extLst>
            </p:cNvPr>
            <p:cNvSpPr/>
            <p:nvPr/>
          </p:nvSpPr>
          <p:spPr>
            <a:xfrm rot="968775">
              <a:off x="7522674" y="3599764"/>
              <a:ext cx="435423" cy="62507"/>
            </a:xfrm>
            <a:custGeom>
              <a:avLst/>
              <a:gdLst/>
              <a:ahLst/>
              <a:cxnLst/>
              <a:rect l="l" t="t" r="r" b="b"/>
              <a:pathLst>
                <a:path w="5127" h="736" extrusionOk="0">
                  <a:moveTo>
                    <a:pt x="5126" y="0"/>
                  </a:moveTo>
                  <a:lnTo>
                    <a:pt x="5126" y="0"/>
                  </a:lnTo>
                  <a:cubicBezTo>
                    <a:pt x="4788" y="23"/>
                    <a:pt x="4432" y="41"/>
                    <a:pt x="4076" y="77"/>
                  </a:cubicBezTo>
                  <a:cubicBezTo>
                    <a:pt x="3796" y="95"/>
                    <a:pt x="3548" y="136"/>
                    <a:pt x="3323" y="154"/>
                  </a:cubicBezTo>
                  <a:cubicBezTo>
                    <a:pt x="3174" y="172"/>
                    <a:pt x="3007" y="190"/>
                    <a:pt x="2818" y="208"/>
                  </a:cubicBezTo>
                  <a:cubicBezTo>
                    <a:pt x="2724" y="226"/>
                    <a:pt x="2629" y="226"/>
                    <a:pt x="2557" y="248"/>
                  </a:cubicBezTo>
                  <a:cubicBezTo>
                    <a:pt x="2237" y="302"/>
                    <a:pt x="1993" y="320"/>
                    <a:pt x="1768" y="361"/>
                  </a:cubicBezTo>
                  <a:cubicBezTo>
                    <a:pt x="1655" y="379"/>
                    <a:pt x="1542" y="397"/>
                    <a:pt x="1430" y="433"/>
                  </a:cubicBezTo>
                  <a:lnTo>
                    <a:pt x="1389" y="433"/>
                  </a:lnTo>
                  <a:cubicBezTo>
                    <a:pt x="1258" y="451"/>
                    <a:pt x="1146" y="474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46"/>
                    <a:pt x="659" y="586"/>
                  </a:cubicBezTo>
                  <a:cubicBezTo>
                    <a:pt x="546" y="604"/>
                    <a:pt x="434" y="622"/>
                    <a:pt x="321" y="658"/>
                  </a:cubicBezTo>
                  <a:lnTo>
                    <a:pt x="1" y="735"/>
                  </a:lnTo>
                  <a:lnTo>
                    <a:pt x="1" y="735"/>
                  </a:lnTo>
                  <a:lnTo>
                    <a:pt x="339" y="677"/>
                  </a:lnTo>
                  <a:lnTo>
                    <a:pt x="677" y="622"/>
                  </a:lnTo>
                  <a:lnTo>
                    <a:pt x="1033" y="586"/>
                  </a:lnTo>
                  <a:lnTo>
                    <a:pt x="1786" y="474"/>
                  </a:lnTo>
                  <a:lnTo>
                    <a:pt x="2160" y="415"/>
                  </a:lnTo>
                  <a:cubicBezTo>
                    <a:pt x="2291" y="397"/>
                    <a:pt x="2421" y="379"/>
                    <a:pt x="2557" y="361"/>
                  </a:cubicBezTo>
                  <a:lnTo>
                    <a:pt x="4094" y="154"/>
                  </a:lnTo>
                  <a:lnTo>
                    <a:pt x="4788" y="59"/>
                  </a:lnTo>
                  <a:lnTo>
                    <a:pt x="5126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66;p60">
              <a:extLst>
                <a:ext uri="{FF2B5EF4-FFF2-40B4-BE49-F238E27FC236}">
                  <a16:creationId xmlns:a16="http://schemas.microsoft.com/office/drawing/2014/main" id="{E29C7AA3-CEAF-40FB-A424-DB1C43BB0344}"/>
                </a:ext>
              </a:extLst>
            </p:cNvPr>
            <p:cNvSpPr/>
            <p:nvPr/>
          </p:nvSpPr>
          <p:spPr>
            <a:xfrm rot="968775">
              <a:off x="7543391" y="3516850"/>
              <a:ext cx="440349" cy="63950"/>
            </a:xfrm>
            <a:custGeom>
              <a:avLst/>
              <a:gdLst/>
              <a:ahLst/>
              <a:cxnLst/>
              <a:rect l="l" t="t" r="r" b="b"/>
              <a:pathLst>
                <a:path w="5185" h="753" extrusionOk="0">
                  <a:moveTo>
                    <a:pt x="5185" y="0"/>
                  </a:moveTo>
                  <a:cubicBezTo>
                    <a:pt x="4847" y="23"/>
                    <a:pt x="4486" y="41"/>
                    <a:pt x="4130" y="77"/>
                  </a:cubicBezTo>
                  <a:cubicBezTo>
                    <a:pt x="3832" y="95"/>
                    <a:pt x="3584" y="113"/>
                    <a:pt x="3359" y="153"/>
                  </a:cubicBezTo>
                  <a:cubicBezTo>
                    <a:pt x="3210" y="171"/>
                    <a:pt x="3062" y="189"/>
                    <a:pt x="2890" y="207"/>
                  </a:cubicBezTo>
                  <a:cubicBezTo>
                    <a:pt x="2778" y="226"/>
                    <a:pt x="2683" y="226"/>
                    <a:pt x="2570" y="248"/>
                  </a:cubicBezTo>
                  <a:cubicBezTo>
                    <a:pt x="2255" y="302"/>
                    <a:pt x="2007" y="338"/>
                    <a:pt x="1781" y="379"/>
                  </a:cubicBezTo>
                  <a:cubicBezTo>
                    <a:pt x="1669" y="397"/>
                    <a:pt x="1556" y="415"/>
                    <a:pt x="1443" y="433"/>
                  </a:cubicBezTo>
                  <a:lnTo>
                    <a:pt x="1389" y="433"/>
                  </a:lnTo>
                  <a:cubicBezTo>
                    <a:pt x="1276" y="451"/>
                    <a:pt x="1146" y="491"/>
                    <a:pt x="1033" y="510"/>
                  </a:cubicBezTo>
                  <a:lnTo>
                    <a:pt x="1015" y="510"/>
                  </a:lnTo>
                  <a:cubicBezTo>
                    <a:pt x="902" y="528"/>
                    <a:pt x="790" y="564"/>
                    <a:pt x="654" y="586"/>
                  </a:cubicBezTo>
                  <a:cubicBezTo>
                    <a:pt x="542" y="604"/>
                    <a:pt x="429" y="640"/>
                    <a:pt x="316" y="658"/>
                  </a:cubicBezTo>
                  <a:lnTo>
                    <a:pt x="1" y="753"/>
                  </a:lnTo>
                  <a:lnTo>
                    <a:pt x="339" y="699"/>
                  </a:lnTo>
                  <a:lnTo>
                    <a:pt x="677" y="640"/>
                  </a:lnTo>
                  <a:lnTo>
                    <a:pt x="1033" y="586"/>
                  </a:lnTo>
                  <a:lnTo>
                    <a:pt x="1804" y="473"/>
                  </a:lnTo>
                  <a:lnTo>
                    <a:pt x="2196" y="415"/>
                  </a:lnTo>
                  <a:cubicBezTo>
                    <a:pt x="2327" y="397"/>
                    <a:pt x="2457" y="379"/>
                    <a:pt x="2593" y="361"/>
                  </a:cubicBezTo>
                  <a:lnTo>
                    <a:pt x="4130" y="153"/>
                  </a:lnTo>
                  <a:lnTo>
                    <a:pt x="4847" y="41"/>
                  </a:lnTo>
                  <a:lnTo>
                    <a:pt x="5185" y="0"/>
                  </a:lnTo>
                  <a:close/>
                </a:path>
              </a:pathLst>
            </a:custGeom>
            <a:solidFill>
              <a:srgbClr val="F08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67;p60">
              <a:extLst>
                <a:ext uri="{FF2B5EF4-FFF2-40B4-BE49-F238E27FC236}">
                  <a16:creationId xmlns:a16="http://schemas.microsoft.com/office/drawing/2014/main" id="{107691E1-6CCD-4242-8875-ADFBAA2E595C}"/>
                </a:ext>
              </a:extLst>
            </p:cNvPr>
            <p:cNvSpPr/>
            <p:nvPr/>
          </p:nvSpPr>
          <p:spPr>
            <a:xfrm rot="968775">
              <a:off x="7656395" y="3566095"/>
              <a:ext cx="850379" cy="561710"/>
            </a:xfrm>
            <a:custGeom>
              <a:avLst/>
              <a:gdLst/>
              <a:ahLst/>
              <a:cxnLst/>
              <a:rect l="l" t="t" r="r" b="b"/>
              <a:pathLst>
                <a:path w="10013" h="6614" extrusionOk="0">
                  <a:moveTo>
                    <a:pt x="9675" y="6235"/>
                  </a:moveTo>
                  <a:cubicBezTo>
                    <a:pt x="9859" y="4977"/>
                    <a:pt x="10013" y="2575"/>
                    <a:pt x="9336" y="1709"/>
                  </a:cubicBezTo>
                  <a:cubicBezTo>
                    <a:pt x="8732" y="938"/>
                    <a:pt x="6911" y="546"/>
                    <a:pt x="5595" y="339"/>
                  </a:cubicBezTo>
                  <a:cubicBezTo>
                    <a:pt x="4283" y="149"/>
                    <a:pt x="2422" y="1"/>
                    <a:pt x="1633" y="564"/>
                  </a:cubicBezTo>
                  <a:cubicBezTo>
                    <a:pt x="731" y="1204"/>
                    <a:pt x="186" y="3530"/>
                    <a:pt x="1" y="4810"/>
                  </a:cubicBezTo>
                  <a:lnTo>
                    <a:pt x="2047" y="5617"/>
                  </a:lnTo>
                  <a:lnTo>
                    <a:pt x="4675" y="6613"/>
                  </a:lnTo>
                  <a:lnTo>
                    <a:pt x="4675" y="6613"/>
                  </a:lnTo>
                  <a:lnTo>
                    <a:pt x="7457" y="6406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68;p60">
              <a:extLst>
                <a:ext uri="{FF2B5EF4-FFF2-40B4-BE49-F238E27FC236}">
                  <a16:creationId xmlns:a16="http://schemas.microsoft.com/office/drawing/2014/main" id="{F071499C-95C7-4C93-9FA6-708C9CB0E272}"/>
                </a:ext>
              </a:extLst>
            </p:cNvPr>
            <p:cNvSpPr/>
            <p:nvPr/>
          </p:nvSpPr>
          <p:spPr>
            <a:xfrm rot="968775">
              <a:off x="7794930" y="3654946"/>
              <a:ext cx="346164" cy="823202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62"/>
                    <a:pt x="3476" y="226"/>
                    <a:pt x="3120" y="132"/>
                  </a:cubicBezTo>
                  <a:cubicBezTo>
                    <a:pt x="2629" y="1"/>
                    <a:pt x="2236" y="618"/>
                    <a:pt x="1934" y="884"/>
                  </a:cubicBezTo>
                  <a:cubicBezTo>
                    <a:pt x="1655" y="1128"/>
                    <a:pt x="1502" y="1277"/>
                    <a:pt x="1430" y="1763"/>
                  </a:cubicBezTo>
                  <a:lnTo>
                    <a:pt x="19" y="9070"/>
                  </a:lnTo>
                  <a:cubicBezTo>
                    <a:pt x="1" y="9201"/>
                    <a:pt x="357" y="9296"/>
                    <a:pt x="600" y="9390"/>
                  </a:cubicBezTo>
                  <a:cubicBezTo>
                    <a:pt x="641" y="9390"/>
                    <a:pt x="659" y="9408"/>
                    <a:pt x="695" y="9408"/>
                  </a:cubicBezTo>
                  <a:cubicBezTo>
                    <a:pt x="1015" y="9503"/>
                    <a:pt x="1353" y="9580"/>
                    <a:pt x="1691" y="9616"/>
                  </a:cubicBezTo>
                  <a:cubicBezTo>
                    <a:pt x="2029" y="9674"/>
                    <a:pt x="2367" y="9692"/>
                    <a:pt x="2705" y="9692"/>
                  </a:cubicBezTo>
                  <a:lnTo>
                    <a:pt x="2800" y="9692"/>
                  </a:lnTo>
                  <a:cubicBezTo>
                    <a:pt x="3061" y="9692"/>
                    <a:pt x="3345" y="9674"/>
                    <a:pt x="3363" y="9539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69;p60">
              <a:extLst>
                <a:ext uri="{FF2B5EF4-FFF2-40B4-BE49-F238E27FC236}">
                  <a16:creationId xmlns:a16="http://schemas.microsoft.com/office/drawing/2014/main" id="{462E7A4E-C892-4E29-B8E6-351ED17AAEF3}"/>
                </a:ext>
              </a:extLst>
            </p:cNvPr>
            <p:cNvSpPr/>
            <p:nvPr/>
          </p:nvSpPr>
          <p:spPr>
            <a:xfrm rot="968775">
              <a:off x="7966037" y="3856510"/>
              <a:ext cx="223274" cy="46370"/>
            </a:xfrm>
            <a:custGeom>
              <a:avLst/>
              <a:gdLst/>
              <a:ahLst/>
              <a:cxnLst/>
              <a:rect l="l" t="t" r="r" b="b"/>
              <a:pathLst>
                <a:path w="2629" h="546" extrusionOk="0">
                  <a:moveTo>
                    <a:pt x="19" y="0"/>
                  </a:moveTo>
                  <a:lnTo>
                    <a:pt x="1" y="113"/>
                  </a:lnTo>
                  <a:cubicBezTo>
                    <a:pt x="19" y="113"/>
                    <a:pt x="59" y="136"/>
                    <a:pt x="78" y="154"/>
                  </a:cubicBezTo>
                  <a:cubicBezTo>
                    <a:pt x="150" y="190"/>
                    <a:pt x="226" y="226"/>
                    <a:pt x="321" y="266"/>
                  </a:cubicBezTo>
                  <a:cubicBezTo>
                    <a:pt x="357" y="284"/>
                    <a:pt x="416" y="284"/>
                    <a:pt x="452" y="302"/>
                  </a:cubicBezTo>
                  <a:cubicBezTo>
                    <a:pt x="488" y="321"/>
                    <a:pt x="546" y="339"/>
                    <a:pt x="582" y="361"/>
                  </a:cubicBezTo>
                  <a:cubicBezTo>
                    <a:pt x="695" y="379"/>
                    <a:pt x="790" y="415"/>
                    <a:pt x="884" y="433"/>
                  </a:cubicBezTo>
                  <a:cubicBezTo>
                    <a:pt x="997" y="474"/>
                    <a:pt x="1092" y="492"/>
                    <a:pt x="1204" y="510"/>
                  </a:cubicBezTo>
                  <a:cubicBezTo>
                    <a:pt x="1317" y="510"/>
                    <a:pt x="1430" y="528"/>
                    <a:pt x="1525" y="546"/>
                  </a:cubicBezTo>
                  <a:lnTo>
                    <a:pt x="1917" y="546"/>
                  </a:lnTo>
                  <a:cubicBezTo>
                    <a:pt x="1935" y="528"/>
                    <a:pt x="1975" y="528"/>
                    <a:pt x="1993" y="528"/>
                  </a:cubicBezTo>
                  <a:cubicBezTo>
                    <a:pt x="2029" y="528"/>
                    <a:pt x="2088" y="528"/>
                    <a:pt x="2124" y="510"/>
                  </a:cubicBezTo>
                  <a:cubicBezTo>
                    <a:pt x="2219" y="492"/>
                    <a:pt x="2313" y="492"/>
                    <a:pt x="2385" y="451"/>
                  </a:cubicBezTo>
                  <a:cubicBezTo>
                    <a:pt x="2426" y="451"/>
                    <a:pt x="2462" y="433"/>
                    <a:pt x="2498" y="433"/>
                  </a:cubicBezTo>
                  <a:cubicBezTo>
                    <a:pt x="2539" y="415"/>
                    <a:pt x="2575" y="397"/>
                    <a:pt x="2593" y="397"/>
                  </a:cubicBezTo>
                  <a:cubicBezTo>
                    <a:pt x="2611" y="397"/>
                    <a:pt x="2611" y="379"/>
                    <a:pt x="2629" y="379"/>
                  </a:cubicBezTo>
                  <a:lnTo>
                    <a:pt x="2629" y="302"/>
                  </a:lnTo>
                  <a:lnTo>
                    <a:pt x="2575" y="302"/>
                  </a:lnTo>
                  <a:cubicBezTo>
                    <a:pt x="2539" y="302"/>
                    <a:pt x="2516" y="321"/>
                    <a:pt x="2480" y="321"/>
                  </a:cubicBezTo>
                  <a:lnTo>
                    <a:pt x="2367" y="321"/>
                  </a:lnTo>
                  <a:cubicBezTo>
                    <a:pt x="2291" y="339"/>
                    <a:pt x="2201" y="339"/>
                    <a:pt x="2124" y="339"/>
                  </a:cubicBezTo>
                  <a:lnTo>
                    <a:pt x="1840" y="339"/>
                  </a:lnTo>
                  <a:cubicBezTo>
                    <a:pt x="1786" y="339"/>
                    <a:pt x="1750" y="339"/>
                    <a:pt x="1691" y="321"/>
                  </a:cubicBezTo>
                  <a:lnTo>
                    <a:pt x="1543" y="321"/>
                  </a:lnTo>
                  <a:cubicBezTo>
                    <a:pt x="1448" y="302"/>
                    <a:pt x="1335" y="284"/>
                    <a:pt x="1241" y="284"/>
                  </a:cubicBezTo>
                  <a:cubicBezTo>
                    <a:pt x="1146" y="266"/>
                    <a:pt x="1033" y="248"/>
                    <a:pt x="939" y="226"/>
                  </a:cubicBezTo>
                  <a:cubicBezTo>
                    <a:pt x="884" y="208"/>
                    <a:pt x="848" y="208"/>
                    <a:pt x="790" y="190"/>
                  </a:cubicBezTo>
                  <a:cubicBezTo>
                    <a:pt x="736" y="172"/>
                    <a:pt x="695" y="172"/>
                    <a:pt x="641" y="154"/>
                  </a:cubicBezTo>
                  <a:cubicBezTo>
                    <a:pt x="546" y="136"/>
                    <a:pt x="470" y="113"/>
                    <a:pt x="375" y="95"/>
                  </a:cubicBezTo>
                  <a:cubicBezTo>
                    <a:pt x="285" y="77"/>
                    <a:pt x="208" y="41"/>
                    <a:pt x="132" y="23"/>
                  </a:cubicBezTo>
                  <a:cubicBezTo>
                    <a:pt x="96" y="23"/>
                    <a:pt x="59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70;p60">
              <a:extLst>
                <a:ext uri="{FF2B5EF4-FFF2-40B4-BE49-F238E27FC236}">
                  <a16:creationId xmlns:a16="http://schemas.microsoft.com/office/drawing/2014/main" id="{7327EC2A-BF63-443A-8260-A6EDE25702FE}"/>
                </a:ext>
              </a:extLst>
            </p:cNvPr>
            <p:cNvSpPr/>
            <p:nvPr/>
          </p:nvSpPr>
          <p:spPr>
            <a:xfrm rot="968775">
              <a:off x="7982564" y="3823216"/>
              <a:ext cx="221746" cy="45606"/>
            </a:xfrm>
            <a:custGeom>
              <a:avLst/>
              <a:gdLst/>
              <a:ahLst/>
              <a:cxnLst/>
              <a:rect l="l" t="t" r="r" b="b"/>
              <a:pathLst>
                <a:path w="2611" h="537" extrusionOk="0">
                  <a:moveTo>
                    <a:pt x="19" y="0"/>
                  </a:moveTo>
                  <a:cubicBezTo>
                    <a:pt x="19" y="18"/>
                    <a:pt x="1" y="54"/>
                    <a:pt x="1" y="72"/>
                  </a:cubicBezTo>
                  <a:cubicBezTo>
                    <a:pt x="19" y="90"/>
                    <a:pt x="37" y="90"/>
                    <a:pt x="55" y="113"/>
                  </a:cubicBezTo>
                  <a:cubicBezTo>
                    <a:pt x="95" y="131"/>
                    <a:pt x="131" y="149"/>
                    <a:pt x="167" y="167"/>
                  </a:cubicBezTo>
                  <a:cubicBezTo>
                    <a:pt x="226" y="203"/>
                    <a:pt x="298" y="226"/>
                    <a:pt x="393" y="262"/>
                  </a:cubicBezTo>
                  <a:cubicBezTo>
                    <a:pt x="433" y="280"/>
                    <a:pt x="469" y="298"/>
                    <a:pt x="505" y="316"/>
                  </a:cubicBezTo>
                  <a:cubicBezTo>
                    <a:pt x="564" y="316"/>
                    <a:pt x="600" y="338"/>
                    <a:pt x="636" y="356"/>
                  </a:cubicBezTo>
                  <a:cubicBezTo>
                    <a:pt x="731" y="392"/>
                    <a:pt x="825" y="410"/>
                    <a:pt x="920" y="428"/>
                  </a:cubicBezTo>
                  <a:cubicBezTo>
                    <a:pt x="1033" y="469"/>
                    <a:pt x="1127" y="469"/>
                    <a:pt x="1222" y="505"/>
                  </a:cubicBezTo>
                  <a:cubicBezTo>
                    <a:pt x="1335" y="505"/>
                    <a:pt x="1425" y="523"/>
                    <a:pt x="1538" y="523"/>
                  </a:cubicBezTo>
                  <a:cubicBezTo>
                    <a:pt x="1585" y="532"/>
                    <a:pt x="1632" y="537"/>
                    <a:pt x="1680" y="537"/>
                  </a:cubicBezTo>
                  <a:cubicBezTo>
                    <a:pt x="1727" y="537"/>
                    <a:pt x="1774" y="532"/>
                    <a:pt x="1822" y="523"/>
                  </a:cubicBezTo>
                  <a:lnTo>
                    <a:pt x="1970" y="523"/>
                  </a:lnTo>
                  <a:cubicBezTo>
                    <a:pt x="2011" y="523"/>
                    <a:pt x="2065" y="523"/>
                    <a:pt x="2101" y="505"/>
                  </a:cubicBezTo>
                  <a:cubicBezTo>
                    <a:pt x="2196" y="487"/>
                    <a:pt x="2272" y="487"/>
                    <a:pt x="2349" y="451"/>
                  </a:cubicBezTo>
                  <a:cubicBezTo>
                    <a:pt x="2385" y="451"/>
                    <a:pt x="2421" y="428"/>
                    <a:pt x="2462" y="428"/>
                  </a:cubicBezTo>
                  <a:cubicBezTo>
                    <a:pt x="2498" y="410"/>
                    <a:pt x="2516" y="392"/>
                    <a:pt x="2552" y="392"/>
                  </a:cubicBezTo>
                  <a:cubicBezTo>
                    <a:pt x="2574" y="374"/>
                    <a:pt x="2592" y="374"/>
                    <a:pt x="2610" y="374"/>
                  </a:cubicBezTo>
                  <a:lnTo>
                    <a:pt x="2610" y="298"/>
                  </a:lnTo>
                  <a:cubicBezTo>
                    <a:pt x="2592" y="298"/>
                    <a:pt x="2552" y="298"/>
                    <a:pt x="2534" y="316"/>
                  </a:cubicBezTo>
                  <a:lnTo>
                    <a:pt x="2439" y="316"/>
                  </a:lnTo>
                  <a:cubicBezTo>
                    <a:pt x="2403" y="316"/>
                    <a:pt x="2367" y="338"/>
                    <a:pt x="2327" y="338"/>
                  </a:cubicBezTo>
                  <a:lnTo>
                    <a:pt x="1691" y="338"/>
                  </a:lnTo>
                  <a:cubicBezTo>
                    <a:pt x="1673" y="338"/>
                    <a:pt x="1650" y="316"/>
                    <a:pt x="1614" y="316"/>
                  </a:cubicBezTo>
                  <a:lnTo>
                    <a:pt x="1560" y="316"/>
                  </a:lnTo>
                  <a:cubicBezTo>
                    <a:pt x="1448" y="298"/>
                    <a:pt x="1353" y="298"/>
                    <a:pt x="1258" y="280"/>
                  </a:cubicBezTo>
                  <a:cubicBezTo>
                    <a:pt x="1164" y="262"/>
                    <a:pt x="1069" y="244"/>
                    <a:pt x="974" y="226"/>
                  </a:cubicBezTo>
                  <a:cubicBezTo>
                    <a:pt x="920" y="226"/>
                    <a:pt x="884" y="203"/>
                    <a:pt x="825" y="203"/>
                  </a:cubicBezTo>
                  <a:cubicBezTo>
                    <a:pt x="789" y="185"/>
                    <a:pt x="749" y="185"/>
                    <a:pt x="695" y="167"/>
                  </a:cubicBezTo>
                  <a:cubicBezTo>
                    <a:pt x="600" y="149"/>
                    <a:pt x="523" y="131"/>
                    <a:pt x="433" y="113"/>
                  </a:cubicBezTo>
                  <a:cubicBezTo>
                    <a:pt x="357" y="72"/>
                    <a:pt x="280" y="54"/>
                    <a:pt x="208" y="36"/>
                  </a:cubicBezTo>
                  <a:cubicBezTo>
                    <a:pt x="131" y="18"/>
                    <a:pt x="73" y="0"/>
                    <a:pt x="19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71;p60">
              <a:extLst>
                <a:ext uri="{FF2B5EF4-FFF2-40B4-BE49-F238E27FC236}">
                  <a16:creationId xmlns:a16="http://schemas.microsoft.com/office/drawing/2014/main" id="{BD5EEA2C-463E-4B9A-A93B-92E4153EAFA3}"/>
                </a:ext>
              </a:extLst>
            </p:cNvPr>
            <p:cNvSpPr/>
            <p:nvPr/>
          </p:nvSpPr>
          <p:spPr>
            <a:xfrm rot="968775">
              <a:off x="8140997" y="3739751"/>
              <a:ext cx="44842" cy="100809"/>
            </a:xfrm>
            <a:custGeom>
              <a:avLst/>
              <a:gdLst/>
              <a:ahLst/>
              <a:cxnLst/>
              <a:rect l="l" t="t" r="r" b="b"/>
              <a:pathLst>
                <a:path w="528" h="1187" extrusionOk="0">
                  <a:moveTo>
                    <a:pt x="0" y="1"/>
                  </a:moveTo>
                  <a:cubicBezTo>
                    <a:pt x="0" y="1"/>
                    <a:pt x="0" y="19"/>
                    <a:pt x="23" y="59"/>
                  </a:cubicBezTo>
                  <a:cubicBezTo>
                    <a:pt x="23" y="77"/>
                    <a:pt x="41" y="95"/>
                    <a:pt x="41" y="113"/>
                  </a:cubicBezTo>
                  <a:cubicBezTo>
                    <a:pt x="59" y="131"/>
                    <a:pt x="59" y="172"/>
                    <a:pt x="77" y="190"/>
                  </a:cubicBezTo>
                  <a:cubicBezTo>
                    <a:pt x="77" y="226"/>
                    <a:pt x="95" y="244"/>
                    <a:pt x="113" y="285"/>
                  </a:cubicBezTo>
                  <a:cubicBezTo>
                    <a:pt x="136" y="321"/>
                    <a:pt x="136" y="357"/>
                    <a:pt x="154" y="375"/>
                  </a:cubicBezTo>
                  <a:cubicBezTo>
                    <a:pt x="172" y="415"/>
                    <a:pt x="190" y="451"/>
                    <a:pt x="208" y="488"/>
                  </a:cubicBezTo>
                  <a:cubicBezTo>
                    <a:pt x="226" y="528"/>
                    <a:pt x="248" y="564"/>
                    <a:pt x="266" y="600"/>
                  </a:cubicBezTo>
                  <a:cubicBezTo>
                    <a:pt x="284" y="641"/>
                    <a:pt x="284" y="677"/>
                    <a:pt x="302" y="713"/>
                  </a:cubicBezTo>
                  <a:cubicBezTo>
                    <a:pt x="320" y="735"/>
                    <a:pt x="320" y="735"/>
                    <a:pt x="338" y="753"/>
                  </a:cubicBezTo>
                  <a:cubicBezTo>
                    <a:pt x="338" y="772"/>
                    <a:pt x="338" y="790"/>
                    <a:pt x="361" y="808"/>
                  </a:cubicBezTo>
                  <a:cubicBezTo>
                    <a:pt x="379" y="848"/>
                    <a:pt x="397" y="884"/>
                    <a:pt x="397" y="902"/>
                  </a:cubicBezTo>
                  <a:cubicBezTo>
                    <a:pt x="415" y="938"/>
                    <a:pt x="433" y="979"/>
                    <a:pt x="433" y="997"/>
                  </a:cubicBezTo>
                  <a:cubicBezTo>
                    <a:pt x="451" y="1033"/>
                    <a:pt x="474" y="1051"/>
                    <a:pt x="474" y="1074"/>
                  </a:cubicBezTo>
                  <a:cubicBezTo>
                    <a:pt x="492" y="1092"/>
                    <a:pt x="492" y="1128"/>
                    <a:pt x="510" y="1128"/>
                  </a:cubicBezTo>
                  <a:cubicBezTo>
                    <a:pt x="510" y="1164"/>
                    <a:pt x="528" y="1186"/>
                    <a:pt x="528" y="1186"/>
                  </a:cubicBezTo>
                  <a:lnTo>
                    <a:pt x="528" y="1128"/>
                  </a:lnTo>
                  <a:lnTo>
                    <a:pt x="528" y="1074"/>
                  </a:lnTo>
                  <a:lnTo>
                    <a:pt x="528" y="979"/>
                  </a:lnTo>
                  <a:cubicBezTo>
                    <a:pt x="528" y="938"/>
                    <a:pt x="528" y="902"/>
                    <a:pt x="510" y="866"/>
                  </a:cubicBezTo>
                  <a:cubicBezTo>
                    <a:pt x="510" y="848"/>
                    <a:pt x="492" y="808"/>
                    <a:pt x="492" y="772"/>
                  </a:cubicBezTo>
                  <a:cubicBezTo>
                    <a:pt x="474" y="735"/>
                    <a:pt x="474" y="677"/>
                    <a:pt x="451" y="641"/>
                  </a:cubicBezTo>
                  <a:cubicBezTo>
                    <a:pt x="433" y="600"/>
                    <a:pt x="415" y="564"/>
                    <a:pt x="397" y="528"/>
                  </a:cubicBezTo>
                  <a:cubicBezTo>
                    <a:pt x="379" y="488"/>
                    <a:pt x="361" y="451"/>
                    <a:pt x="338" y="415"/>
                  </a:cubicBezTo>
                  <a:cubicBezTo>
                    <a:pt x="320" y="375"/>
                    <a:pt x="302" y="357"/>
                    <a:pt x="284" y="321"/>
                  </a:cubicBezTo>
                  <a:cubicBezTo>
                    <a:pt x="248" y="285"/>
                    <a:pt x="226" y="244"/>
                    <a:pt x="208" y="226"/>
                  </a:cubicBezTo>
                  <a:cubicBezTo>
                    <a:pt x="190" y="190"/>
                    <a:pt x="172" y="172"/>
                    <a:pt x="154" y="149"/>
                  </a:cubicBezTo>
                  <a:cubicBezTo>
                    <a:pt x="113" y="95"/>
                    <a:pt x="77" y="59"/>
                    <a:pt x="41" y="37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72;p60">
              <a:extLst>
                <a:ext uri="{FF2B5EF4-FFF2-40B4-BE49-F238E27FC236}">
                  <a16:creationId xmlns:a16="http://schemas.microsoft.com/office/drawing/2014/main" id="{3A89C56B-75EE-438E-8DEC-A2B4F4705FE6}"/>
                </a:ext>
              </a:extLst>
            </p:cNvPr>
            <p:cNvSpPr/>
            <p:nvPr/>
          </p:nvSpPr>
          <p:spPr>
            <a:xfrm rot="968775">
              <a:off x="8020396" y="3755656"/>
              <a:ext cx="361876" cy="823117"/>
            </a:xfrm>
            <a:custGeom>
              <a:avLst/>
              <a:gdLst/>
              <a:ahLst/>
              <a:cxnLst/>
              <a:rect l="l" t="t" r="r" b="b"/>
              <a:pathLst>
                <a:path w="4261" h="9692" extrusionOk="0">
                  <a:moveTo>
                    <a:pt x="4188" y="2177"/>
                  </a:moveTo>
                  <a:cubicBezTo>
                    <a:pt x="4260" y="1767"/>
                    <a:pt x="4224" y="1501"/>
                    <a:pt x="4017" y="1186"/>
                  </a:cubicBezTo>
                  <a:cubicBezTo>
                    <a:pt x="3850" y="902"/>
                    <a:pt x="3697" y="261"/>
                    <a:pt x="3341" y="149"/>
                  </a:cubicBezTo>
                  <a:cubicBezTo>
                    <a:pt x="2854" y="0"/>
                    <a:pt x="2457" y="600"/>
                    <a:pt x="2160" y="865"/>
                  </a:cubicBezTo>
                  <a:cubicBezTo>
                    <a:pt x="1858" y="1109"/>
                    <a:pt x="1691" y="1258"/>
                    <a:pt x="1614" y="1726"/>
                  </a:cubicBezTo>
                  <a:lnTo>
                    <a:pt x="19" y="9015"/>
                  </a:lnTo>
                  <a:cubicBezTo>
                    <a:pt x="1" y="9146"/>
                    <a:pt x="339" y="9241"/>
                    <a:pt x="582" y="9335"/>
                  </a:cubicBezTo>
                  <a:cubicBezTo>
                    <a:pt x="618" y="9335"/>
                    <a:pt x="636" y="9354"/>
                    <a:pt x="677" y="9372"/>
                  </a:cubicBezTo>
                  <a:cubicBezTo>
                    <a:pt x="992" y="9466"/>
                    <a:pt x="1330" y="9543"/>
                    <a:pt x="1668" y="9597"/>
                  </a:cubicBezTo>
                  <a:cubicBezTo>
                    <a:pt x="1988" y="9656"/>
                    <a:pt x="2326" y="9692"/>
                    <a:pt x="2665" y="9692"/>
                  </a:cubicBezTo>
                  <a:lnTo>
                    <a:pt x="2777" y="9692"/>
                  </a:lnTo>
                  <a:cubicBezTo>
                    <a:pt x="3021" y="9692"/>
                    <a:pt x="3323" y="9692"/>
                    <a:pt x="3341" y="9561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73;p60">
              <a:extLst>
                <a:ext uri="{FF2B5EF4-FFF2-40B4-BE49-F238E27FC236}">
                  <a16:creationId xmlns:a16="http://schemas.microsoft.com/office/drawing/2014/main" id="{BDF7E066-0434-46DE-8F20-CA76FE218448}"/>
                </a:ext>
              </a:extLst>
            </p:cNvPr>
            <p:cNvSpPr/>
            <p:nvPr/>
          </p:nvSpPr>
          <p:spPr>
            <a:xfrm rot="968775">
              <a:off x="8205602" y="3955861"/>
              <a:ext cx="223274" cy="51381"/>
            </a:xfrm>
            <a:custGeom>
              <a:avLst/>
              <a:gdLst/>
              <a:ahLst/>
              <a:cxnLst/>
              <a:rect l="l" t="t" r="r" b="b"/>
              <a:pathLst>
                <a:path w="2629" h="605" extrusionOk="0">
                  <a:moveTo>
                    <a:pt x="19" y="1"/>
                  </a:moveTo>
                  <a:lnTo>
                    <a:pt x="1" y="113"/>
                  </a:lnTo>
                  <a:cubicBezTo>
                    <a:pt x="19" y="136"/>
                    <a:pt x="59" y="154"/>
                    <a:pt x="95" y="154"/>
                  </a:cubicBezTo>
                  <a:cubicBezTo>
                    <a:pt x="149" y="190"/>
                    <a:pt x="244" y="226"/>
                    <a:pt x="321" y="266"/>
                  </a:cubicBezTo>
                  <a:cubicBezTo>
                    <a:pt x="357" y="285"/>
                    <a:pt x="415" y="303"/>
                    <a:pt x="451" y="321"/>
                  </a:cubicBezTo>
                  <a:cubicBezTo>
                    <a:pt x="510" y="339"/>
                    <a:pt x="546" y="361"/>
                    <a:pt x="600" y="379"/>
                  </a:cubicBezTo>
                  <a:cubicBezTo>
                    <a:pt x="695" y="415"/>
                    <a:pt x="789" y="451"/>
                    <a:pt x="884" y="474"/>
                  </a:cubicBezTo>
                  <a:cubicBezTo>
                    <a:pt x="997" y="510"/>
                    <a:pt x="1091" y="528"/>
                    <a:pt x="1204" y="546"/>
                  </a:cubicBezTo>
                  <a:cubicBezTo>
                    <a:pt x="1317" y="564"/>
                    <a:pt x="1412" y="587"/>
                    <a:pt x="1524" y="587"/>
                  </a:cubicBezTo>
                  <a:cubicBezTo>
                    <a:pt x="1637" y="605"/>
                    <a:pt x="1727" y="605"/>
                    <a:pt x="1840" y="605"/>
                  </a:cubicBezTo>
                  <a:lnTo>
                    <a:pt x="1993" y="605"/>
                  </a:lnTo>
                  <a:cubicBezTo>
                    <a:pt x="2029" y="587"/>
                    <a:pt x="2088" y="587"/>
                    <a:pt x="2124" y="587"/>
                  </a:cubicBezTo>
                  <a:cubicBezTo>
                    <a:pt x="2218" y="564"/>
                    <a:pt x="2313" y="564"/>
                    <a:pt x="2385" y="528"/>
                  </a:cubicBezTo>
                  <a:cubicBezTo>
                    <a:pt x="2426" y="528"/>
                    <a:pt x="2462" y="510"/>
                    <a:pt x="2498" y="510"/>
                  </a:cubicBezTo>
                  <a:cubicBezTo>
                    <a:pt x="2538" y="492"/>
                    <a:pt x="2575" y="474"/>
                    <a:pt x="2593" y="474"/>
                  </a:cubicBezTo>
                  <a:cubicBezTo>
                    <a:pt x="2611" y="474"/>
                    <a:pt x="2611" y="451"/>
                    <a:pt x="2629" y="451"/>
                  </a:cubicBezTo>
                  <a:lnTo>
                    <a:pt x="2629" y="379"/>
                  </a:lnTo>
                  <a:lnTo>
                    <a:pt x="2575" y="379"/>
                  </a:lnTo>
                  <a:cubicBezTo>
                    <a:pt x="2538" y="397"/>
                    <a:pt x="2516" y="397"/>
                    <a:pt x="2480" y="397"/>
                  </a:cubicBezTo>
                  <a:lnTo>
                    <a:pt x="2367" y="397"/>
                  </a:lnTo>
                  <a:cubicBezTo>
                    <a:pt x="2329" y="406"/>
                    <a:pt x="2287" y="406"/>
                    <a:pt x="2245" y="406"/>
                  </a:cubicBezTo>
                  <a:cubicBezTo>
                    <a:pt x="2204" y="406"/>
                    <a:pt x="2162" y="406"/>
                    <a:pt x="2124" y="415"/>
                  </a:cubicBezTo>
                  <a:cubicBezTo>
                    <a:pt x="2065" y="415"/>
                    <a:pt x="2029" y="397"/>
                    <a:pt x="1975" y="397"/>
                  </a:cubicBezTo>
                  <a:lnTo>
                    <a:pt x="1840" y="397"/>
                  </a:lnTo>
                  <a:cubicBezTo>
                    <a:pt x="1786" y="397"/>
                    <a:pt x="1750" y="379"/>
                    <a:pt x="1691" y="379"/>
                  </a:cubicBezTo>
                  <a:lnTo>
                    <a:pt x="1614" y="379"/>
                  </a:lnTo>
                  <a:cubicBezTo>
                    <a:pt x="1596" y="379"/>
                    <a:pt x="1578" y="361"/>
                    <a:pt x="1542" y="361"/>
                  </a:cubicBezTo>
                  <a:cubicBezTo>
                    <a:pt x="1448" y="361"/>
                    <a:pt x="1353" y="339"/>
                    <a:pt x="1240" y="321"/>
                  </a:cubicBezTo>
                  <a:cubicBezTo>
                    <a:pt x="1146" y="303"/>
                    <a:pt x="1033" y="285"/>
                    <a:pt x="938" y="248"/>
                  </a:cubicBezTo>
                  <a:cubicBezTo>
                    <a:pt x="902" y="248"/>
                    <a:pt x="848" y="226"/>
                    <a:pt x="789" y="226"/>
                  </a:cubicBezTo>
                  <a:cubicBezTo>
                    <a:pt x="753" y="208"/>
                    <a:pt x="695" y="190"/>
                    <a:pt x="659" y="190"/>
                  </a:cubicBezTo>
                  <a:cubicBezTo>
                    <a:pt x="564" y="154"/>
                    <a:pt x="469" y="136"/>
                    <a:pt x="375" y="113"/>
                  </a:cubicBezTo>
                  <a:cubicBezTo>
                    <a:pt x="303" y="77"/>
                    <a:pt x="208" y="59"/>
                    <a:pt x="131" y="41"/>
                  </a:cubicBezTo>
                  <a:cubicBezTo>
                    <a:pt x="95" y="23"/>
                    <a:pt x="59" y="23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74;p60">
              <a:extLst>
                <a:ext uri="{FF2B5EF4-FFF2-40B4-BE49-F238E27FC236}">
                  <a16:creationId xmlns:a16="http://schemas.microsoft.com/office/drawing/2014/main" id="{1627C975-71AB-43D4-8A5C-250F8014B19E}"/>
                </a:ext>
              </a:extLst>
            </p:cNvPr>
            <p:cNvSpPr/>
            <p:nvPr/>
          </p:nvSpPr>
          <p:spPr>
            <a:xfrm rot="968775">
              <a:off x="8223551" y="3922985"/>
              <a:ext cx="221746" cy="50956"/>
            </a:xfrm>
            <a:custGeom>
              <a:avLst/>
              <a:gdLst/>
              <a:ahLst/>
              <a:cxnLst/>
              <a:rect l="l" t="t" r="r" b="b"/>
              <a:pathLst>
                <a:path w="2611" h="600" extrusionOk="0">
                  <a:moveTo>
                    <a:pt x="18" y="0"/>
                  </a:moveTo>
                  <a:cubicBezTo>
                    <a:pt x="18" y="36"/>
                    <a:pt x="18" y="54"/>
                    <a:pt x="0" y="90"/>
                  </a:cubicBezTo>
                  <a:cubicBezTo>
                    <a:pt x="18" y="90"/>
                    <a:pt x="36" y="113"/>
                    <a:pt x="54" y="131"/>
                  </a:cubicBezTo>
                  <a:cubicBezTo>
                    <a:pt x="95" y="149"/>
                    <a:pt x="131" y="149"/>
                    <a:pt x="167" y="167"/>
                  </a:cubicBezTo>
                  <a:cubicBezTo>
                    <a:pt x="226" y="203"/>
                    <a:pt x="302" y="244"/>
                    <a:pt x="374" y="280"/>
                  </a:cubicBezTo>
                  <a:cubicBezTo>
                    <a:pt x="433" y="298"/>
                    <a:pt x="469" y="316"/>
                    <a:pt x="505" y="338"/>
                  </a:cubicBezTo>
                  <a:cubicBezTo>
                    <a:pt x="546" y="356"/>
                    <a:pt x="600" y="374"/>
                    <a:pt x="640" y="374"/>
                  </a:cubicBezTo>
                  <a:cubicBezTo>
                    <a:pt x="731" y="411"/>
                    <a:pt x="825" y="451"/>
                    <a:pt x="920" y="469"/>
                  </a:cubicBezTo>
                  <a:cubicBezTo>
                    <a:pt x="1015" y="505"/>
                    <a:pt x="1127" y="523"/>
                    <a:pt x="1222" y="541"/>
                  </a:cubicBezTo>
                  <a:cubicBezTo>
                    <a:pt x="1317" y="564"/>
                    <a:pt x="1429" y="582"/>
                    <a:pt x="1519" y="582"/>
                  </a:cubicBezTo>
                  <a:cubicBezTo>
                    <a:pt x="1614" y="600"/>
                    <a:pt x="1727" y="600"/>
                    <a:pt x="1821" y="600"/>
                  </a:cubicBezTo>
                  <a:lnTo>
                    <a:pt x="1898" y="600"/>
                  </a:lnTo>
                  <a:cubicBezTo>
                    <a:pt x="1916" y="582"/>
                    <a:pt x="1934" y="582"/>
                    <a:pt x="1952" y="582"/>
                  </a:cubicBezTo>
                  <a:lnTo>
                    <a:pt x="2105" y="582"/>
                  </a:lnTo>
                  <a:cubicBezTo>
                    <a:pt x="2177" y="564"/>
                    <a:pt x="2272" y="541"/>
                    <a:pt x="2349" y="523"/>
                  </a:cubicBezTo>
                  <a:cubicBezTo>
                    <a:pt x="2385" y="523"/>
                    <a:pt x="2421" y="505"/>
                    <a:pt x="2443" y="505"/>
                  </a:cubicBezTo>
                  <a:cubicBezTo>
                    <a:pt x="2480" y="487"/>
                    <a:pt x="2516" y="487"/>
                    <a:pt x="2534" y="469"/>
                  </a:cubicBezTo>
                  <a:cubicBezTo>
                    <a:pt x="2556" y="469"/>
                    <a:pt x="2574" y="451"/>
                    <a:pt x="2592" y="451"/>
                  </a:cubicBezTo>
                  <a:cubicBezTo>
                    <a:pt x="2592" y="429"/>
                    <a:pt x="2592" y="392"/>
                    <a:pt x="2610" y="374"/>
                  </a:cubicBezTo>
                  <a:cubicBezTo>
                    <a:pt x="2574" y="374"/>
                    <a:pt x="2556" y="374"/>
                    <a:pt x="2516" y="392"/>
                  </a:cubicBezTo>
                  <a:lnTo>
                    <a:pt x="2421" y="392"/>
                  </a:lnTo>
                  <a:cubicBezTo>
                    <a:pt x="2385" y="392"/>
                    <a:pt x="2367" y="392"/>
                    <a:pt x="2331" y="411"/>
                  </a:cubicBezTo>
                  <a:lnTo>
                    <a:pt x="1952" y="411"/>
                  </a:lnTo>
                  <a:cubicBezTo>
                    <a:pt x="1934" y="401"/>
                    <a:pt x="1916" y="401"/>
                    <a:pt x="1895" y="401"/>
                  </a:cubicBezTo>
                  <a:cubicBezTo>
                    <a:pt x="1874" y="401"/>
                    <a:pt x="1851" y="401"/>
                    <a:pt x="1821" y="392"/>
                  </a:cubicBezTo>
                  <a:lnTo>
                    <a:pt x="1691" y="392"/>
                  </a:lnTo>
                  <a:cubicBezTo>
                    <a:pt x="1673" y="392"/>
                    <a:pt x="1632" y="374"/>
                    <a:pt x="1614" y="374"/>
                  </a:cubicBezTo>
                  <a:lnTo>
                    <a:pt x="1542" y="374"/>
                  </a:lnTo>
                  <a:cubicBezTo>
                    <a:pt x="1447" y="356"/>
                    <a:pt x="1353" y="338"/>
                    <a:pt x="1258" y="316"/>
                  </a:cubicBezTo>
                  <a:cubicBezTo>
                    <a:pt x="1163" y="298"/>
                    <a:pt x="1069" y="280"/>
                    <a:pt x="978" y="262"/>
                  </a:cubicBezTo>
                  <a:cubicBezTo>
                    <a:pt x="920" y="244"/>
                    <a:pt x="884" y="244"/>
                    <a:pt x="825" y="226"/>
                  </a:cubicBezTo>
                  <a:cubicBezTo>
                    <a:pt x="789" y="226"/>
                    <a:pt x="731" y="203"/>
                    <a:pt x="694" y="203"/>
                  </a:cubicBezTo>
                  <a:cubicBezTo>
                    <a:pt x="600" y="167"/>
                    <a:pt x="528" y="149"/>
                    <a:pt x="433" y="131"/>
                  </a:cubicBezTo>
                  <a:cubicBezTo>
                    <a:pt x="356" y="90"/>
                    <a:pt x="280" y="72"/>
                    <a:pt x="208" y="54"/>
                  </a:cubicBezTo>
                  <a:cubicBezTo>
                    <a:pt x="149" y="36"/>
                    <a:pt x="77" y="18"/>
                    <a:pt x="1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75;p60">
              <a:extLst>
                <a:ext uri="{FF2B5EF4-FFF2-40B4-BE49-F238E27FC236}">
                  <a16:creationId xmlns:a16="http://schemas.microsoft.com/office/drawing/2014/main" id="{8A55F9F8-9275-440B-A0E3-1C77F92A048A}"/>
                </a:ext>
              </a:extLst>
            </p:cNvPr>
            <p:cNvSpPr/>
            <p:nvPr/>
          </p:nvSpPr>
          <p:spPr>
            <a:xfrm rot="968775">
              <a:off x="8384481" y="3845103"/>
              <a:ext cx="42973" cy="101913"/>
            </a:xfrm>
            <a:custGeom>
              <a:avLst/>
              <a:gdLst/>
              <a:ahLst/>
              <a:cxnLst/>
              <a:rect l="l" t="t" r="r" b="b"/>
              <a:pathLst>
                <a:path w="506" h="1200" extrusionOk="0">
                  <a:moveTo>
                    <a:pt x="1" y="0"/>
                  </a:moveTo>
                  <a:cubicBezTo>
                    <a:pt x="1" y="0"/>
                    <a:pt x="1" y="18"/>
                    <a:pt x="19" y="54"/>
                  </a:cubicBezTo>
                  <a:cubicBezTo>
                    <a:pt x="19" y="72"/>
                    <a:pt x="19" y="91"/>
                    <a:pt x="37" y="113"/>
                  </a:cubicBezTo>
                  <a:cubicBezTo>
                    <a:pt x="37" y="131"/>
                    <a:pt x="55" y="167"/>
                    <a:pt x="55" y="185"/>
                  </a:cubicBezTo>
                  <a:cubicBezTo>
                    <a:pt x="77" y="226"/>
                    <a:pt x="95" y="244"/>
                    <a:pt x="95" y="280"/>
                  </a:cubicBezTo>
                  <a:cubicBezTo>
                    <a:pt x="113" y="316"/>
                    <a:pt x="131" y="356"/>
                    <a:pt x="149" y="375"/>
                  </a:cubicBezTo>
                  <a:cubicBezTo>
                    <a:pt x="149" y="411"/>
                    <a:pt x="167" y="451"/>
                    <a:pt x="190" y="487"/>
                  </a:cubicBezTo>
                  <a:cubicBezTo>
                    <a:pt x="208" y="523"/>
                    <a:pt x="226" y="564"/>
                    <a:pt x="244" y="600"/>
                  </a:cubicBezTo>
                  <a:cubicBezTo>
                    <a:pt x="244" y="636"/>
                    <a:pt x="262" y="677"/>
                    <a:pt x="280" y="713"/>
                  </a:cubicBezTo>
                  <a:cubicBezTo>
                    <a:pt x="303" y="731"/>
                    <a:pt x="303" y="749"/>
                    <a:pt x="303" y="767"/>
                  </a:cubicBezTo>
                  <a:cubicBezTo>
                    <a:pt x="321" y="789"/>
                    <a:pt x="321" y="807"/>
                    <a:pt x="339" y="825"/>
                  </a:cubicBezTo>
                  <a:cubicBezTo>
                    <a:pt x="339" y="843"/>
                    <a:pt x="357" y="879"/>
                    <a:pt x="375" y="920"/>
                  </a:cubicBezTo>
                  <a:cubicBezTo>
                    <a:pt x="393" y="956"/>
                    <a:pt x="393" y="974"/>
                    <a:pt x="415" y="1015"/>
                  </a:cubicBezTo>
                  <a:cubicBezTo>
                    <a:pt x="415" y="1033"/>
                    <a:pt x="433" y="1069"/>
                    <a:pt x="451" y="1087"/>
                  </a:cubicBezTo>
                  <a:cubicBezTo>
                    <a:pt x="451" y="1105"/>
                    <a:pt x="451" y="1127"/>
                    <a:pt x="469" y="1145"/>
                  </a:cubicBezTo>
                  <a:cubicBezTo>
                    <a:pt x="469" y="1181"/>
                    <a:pt x="487" y="1199"/>
                    <a:pt x="487" y="1199"/>
                  </a:cubicBezTo>
                  <a:lnTo>
                    <a:pt x="487" y="1145"/>
                  </a:lnTo>
                  <a:cubicBezTo>
                    <a:pt x="487" y="1127"/>
                    <a:pt x="506" y="1105"/>
                    <a:pt x="506" y="1069"/>
                  </a:cubicBezTo>
                  <a:lnTo>
                    <a:pt x="506" y="992"/>
                  </a:lnTo>
                  <a:cubicBezTo>
                    <a:pt x="487" y="956"/>
                    <a:pt x="487" y="920"/>
                    <a:pt x="487" y="879"/>
                  </a:cubicBezTo>
                  <a:cubicBezTo>
                    <a:pt x="487" y="843"/>
                    <a:pt x="469" y="807"/>
                    <a:pt x="469" y="767"/>
                  </a:cubicBezTo>
                  <a:cubicBezTo>
                    <a:pt x="451" y="731"/>
                    <a:pt x="433" y="695"/>
                    <a:pt x="433" y="654"/>
                  </a:cubicBezTo>
                  <a:cubicBezTo>
                    <a:pt x="415" y="618"/>
                    <a:pt x="393" y="582"/>
                    <a:pt x="375" y="541"/>
                  </a:cubicBezTo>
                  <a:cubicBezTo>
                    <a:pt x="357" y="505"/>
                    <a:pt x="339" y="469"/>
                    <a:pt x="321" y="429"/>
                  </a:cubicBezTo>
                  <a:cubicBezTo>
                    <a:pt x="303" y="393"/>
                    <a:pt x="280" y="356"/>
                    <a:pt x="262" y="316"/>
                  </a:cubicBezTo>
                  <a:cubicBezTo>
                    <a:pt x="244" y="280"/>
                    <a:pt x="226" y="262"/>
                    <a:pt x="208" y="226"/>
                  </a:cubicBezTo>
                  <a:cubicBezTo>
                    <a:pt x="190" y="203"/>
                    <a:pt x="167" y="167"/>
                    <a:pt x="131" y="149"/>
                  </a:cubicBezTo>
                  <a:cubicBezTo>
                    <a:pt x="95" y="91"/>
                    <a:pt x="55" y="54"/>
                    <a:pt x="37" y="36"/>
                  </a:cubicBezTo>
                  <a:cubicBezTo>
                    <a:pt x="1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76;p60">
              <a:extLst>
                <a:ext uri="{FF2B5EF4-FFF2-40B4-BE49-F238E27FC236}">
                  <a16:creationId xmlns:a16="http://schemas.microsoft.com/office/drawing/2014/main" id="{8CCCBE93-CE2C-46A9-8670-B9528FA18850}"/>
                </a:ext>
              </a:extLst>
            </p:cNvPr>
            <p:cNvSpPr/>
            <p:nvPr/>
          </p:nvSpPr>
          <p:spPr>
            <a:xfrm rot="968775">
              <a:off x="7561143" y="3562145"/>
              <a:ext cx="346164" cy="823202"/>
            </a:xfrm>
            <a:custGeom>
              <a:avLst/>
              <a:gdLst/>
              <a:ahLst/>
              <a:cxnLst/>
              <a:rect l="l" t="t" r="r" b="b"/>
              <a:pathLst>
                <a:path w="4076" h="9693" extrusionOk="0">
                  <a:moveTo>
                    <a:pt x="4021" y="2142"/>
                  </a:moveTo>
                  <a:cubicBezTo>
                    <a:pt x="4076" y="1709"/>
                    <a:pt x="4021" y="1466"/>
                    <a:pt x="3814" y="1146"/>
                  </a:cubicBezTo>
                  <a:cubicBezTo>
                    <a:pt x="3643" y="884"/>
                    <a:pt x="3476" y="226"/>
                    <a:pt x="3097" y="132"/>
                  </a:cubicBezTo>
                  <a:cubicBezTo>
                    <a:pt x="2611" y="1"/>
                    <a:pt x="2218" y="623"/>
                    <a:pt x="1934" y="884"/>
                  </a:cubicBezTo>
                  <a:cubicBezTo>
                    <a:pt x="1632" y="1146"/>
                    <a:pt x="1484" y="1299"/>
                    <a:pt x="1429" y="1768"/>
                  </a:cubicBezTo>
                  <a:lnTo>
                    <a:pt x="19" y="9075"/>
                  </a:lnTo>
                  <a:cubicBezTo>
                    <a:pt x="1" y="9224"/>
                    <a:pt x="357" y="9318"/>
                    <a:pt x="582" y="9395"/>
                  </a:cubicBezTo>
                  <a:cubicBezTo>
                    <a:pt x="618" y="9395"/>
                    <a:pt x="659" y="9413"/>
                    <a:pt x="695" y="9413"/>
                  </a:cubicBezTo>
                  <a:cubicBezTo>
                    <a:pt x="1015" y="9508"/>
                    <a:pt x="1353" y="9580"/>
                    <a:pt x="1691" y="9620"/>
                  </a:cubicBezTo>
                  <a:cubicBezTo>
                    <a:pt x="2011" y="9674"/>
                    <a:pt x="2349" y="9692"/>
                    <a:pt x="2687" y="9692"/>
                  </a:cubicBezTo>
                  <a:lnTo>
                    <a:pt x="2800" y="9692"/>
                  </a:lnTo>
                  <a:cubicBezTo>
                    <a:pt x="3043" y="9692"/>
                    <a:pt x="3345" y="9674"/>
                    <a:pt x="3363" y="9544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77;p60">
              <a:extLst>
                <a:ext uri="{FF2B5EF4-FFF2-40B4-BE49-F238E27FC236}">
                  <a16:creationId xmlns:a16="http://schemas.microsoft.com/office/drawing/2014/main" id="{0C27AD62-04B4-4919-9A9B-3A04AD62731B}"/>
                </a:ext>
              </a:extLst>
            </p:cNvPr>
            <p:cNvSpPr/>
            <p:nvPr/>
          </p:nvSpPr>
          <p:spPr>
            <a:xfrm rot="968775">
              <a:off x="7467297" y="3883755"/>
              <a:ext cx="975817" cy="762394"/>
            </a:xfrm>
            <a:custGeom>
              <a:avLst/>
              <a:gdLst/>
              <a:ahLst/>
              <a:cxnLst/>
              <a:rect l="l" t="t" r="r" b="b"/>
              <a:pathLst>
                <a:path w="11490" h="8977" extrusionOk="0">
                  <a:moveTo>
                    <a:pt x="1692" y="0"/>
                  </a:moveTo>
                  <a:cubicBezTo>
                    <a:pt x="120" y="0"/>
                    <a:pt x="0" y="5822"/>
                    <a:pt x="47" y="6652"/>
                  </a:cubicBezTo>
                  <a:cubicBezTo>
                    <a:pt x="65" y="7143"/>
                    <a:pt x="444" y="7684"/>
                    <a:pt x="854" y="7837"/>
                  </a:cubicBezTo>
                  <a:cubicBezTo>
                    <a:pt x="2076" y="8270"/>
                    <a:pt x="3297" y="8586"/>
                    <a:pt x="4555" y="8775"/>
                  </a:cubicBezTo>
                  <a:cubicBezTo>
                    <a:pt x="5457" y="8911"/>
                    <a:pt x="6370" y="8977"/>
                    <a:pt x="7292" y="8977"/>
                  </a:cubicBezTo>
                  <a:cubicBezTo>
                    <a:pt x="7656" y="8977"/>
                    <a:pt x="8021" y="8967"/>
                    <a:pt x="8386" y="8946"/>
                  </a:cubicBezTo>
                  <a:cubicBezTo>
                    <a:pt x="8837" y="8924"/>
                    <a:pt x="9347" y="8513"/>
                    <a:pt x="9495" y="8063"/>
                  </a:cubicBezTo>
                  <a:cubicBezTo>
                    <a:pt x="9785" y="7247"/>
                    <a:pt x="11489" y="1183"/>
                    <a:pt x="9651" y="1183"/>
                  </a:cubicBezTo>
                  <a:cubicBezTo>
                    <a:pt x="9458" y="1183"/>
                    <a:pt x="9226" y="1250"/>
                    <a:pt x="8950" y="1396"/>
                  </a:cubicBezTo>
                  <a:cubicBezTo>
                    <a:pt x="8725" y="1508"/>
                    <a:pt x="8499" y="1675"/>
                    <a:pt x="8256" y="1806"/>
                  </a:cubicBezTo>
                  <a:cubicBezTo>
                    <a:pt x="7994" y="1937"/>
                    <a:pt x="7728" y="2049"/>
                    <a:pt x="7449" y="2144"/>
                  </a:cubicBezTo>
                  <a:cubicBezTo>
                    <a:pt x="6921" y="2315"/>
                    <a:pt x="6394" y="2351"/>
                    <a:pt x="5853" y="2351"/>
                  </a:cubicBezTo>
                  <a:cubicBezTo>
                    <a:pt x="5740" y="2351"/>
                    <a:pt x="5628" y="2333"/>
                    <a:pt x="5515" y="2333"/>
                  </a:cubicBezTo>
                  <a:cubicBezTo>
                    <a:pt x="5402" y="2315"/>
                    <a:pt x="5290" y="2275"/>
                    <a:pt x="5177" y="2257"/>
                  </a:cubicBezTo>
                  <a:cubicBezTo>
                    <a:pt x="4668" y="2108"/>
                    <a:pt x="4181" y="1901"/>
                    <a:pt x="3730" y="1581"/>
                  </a:cubicBezTo>
                  <a:cubicBezTo>
                    <a:pt x="3487" y="1414"/>
                    <a:pt x="3261" y="1243"/>
                    <a:pt x="3054" y="1035"/>
                  </a:cubicBezTo>
                  <a:cubicBezTo>
                    <a:pt x="2865" y="832"/>
                    <a:pt x="2698" y="625"/>
                    <a:pt x="2508" y="436"/>
                  </a:cubicBezTo>
                  <a:cubicBezTo>
                    <a:pt x="2200" y="133"/>
                    <a:pt x="1930" y="0"/>
                    <a:pt x="1692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78;p60">
              <a:extLst>
                <a:ext uri="{FF2B5EF4-FFF2-40B4-BE49-F238E27FC236}">
                  <a16:creationId xmlns:a16="http://schemas.microsoft.com/office/drawing/2014/main" id="{BC9A6F16-0854-4645-97F7-DA7642C32E77}"/>
                </a:ext>
              </a:extLst>
            </p:cNvPr>
            <p:cNvSpPr/>
            <p:nvPr/>
          </p:nvSpPr>
          <p:spPr>
            <a:xfrm rot="968775">
              <a:off x="7637897" y="4124539"/>
              <a:ext cx="574364" cy="210705"/>
            </a:xfrm>
            <a:custGeom>
              <a:avLst/>
              <a:gdLst/>
              <a:ahLst/>
              <a:cxnLst/>
              <a:rect l="l" t="t" r="r" b="b"/>
              <a:pathLst>
                <a:path w="6763" h="2481" extrusionOk="0">
                  <a:moveTo>
                    <a:pt x="6686" y="1732"/>
                  </a:moveTo>
                  <a:cubicBezTo>
                    <a:pt x="6609" y="2255"/>
                    <a:pt x="5072" y="2480"/>
                    <a:pt x="3246" y="2201"/>
                  </a:cubicBezTo>
                  <a:cubicBezTo>
                    <a:pt x="1407" y="1939"/>
                    <a:pt x="1" y="1281"/>
                    <a:pt x="73" y="754"/>
                  </a:cubicBezTo>
                  <a:cubicBezTo>
                    <a:pt x="150" y="226"/>
                    <a:pt x="1691" y="1"/>
                    <a:pt x="3530" y="285"/>
                  </a:cubicBezTo>
                  <a:cubicBezTo>
                    <a:pt x="5352" y="546"/>
                    <a:pt x="6762" y="1204"/>
                    <a:pt x="6686" y="173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79;p60">
              <a:extLst>
                <a:ext uri="{FF2B5EF4-FFF2-40B4-BE49-F238E27FC236}">
                  <a16:creationId xmlns:a16="http://schemas.microsoft.com/office/drawing/2014/main" id="{18CEC9B0-B59A-469D-A74E-B27ADEBA3BC2}"/>
                </a:ext>
              </a:extLst>
            </p:cNvPr>
            <p:cNvSpPr/>
            <p:nvPr/>
          </p:nvSpPr>
          <p:spPr>
            <a:xfrm rot="968775">
              <a:off x="7705981" y="4156784"/>
              <a:ext cx="428884" cy="137158"/>
            </a:xfrm>
            <a:custGeom>
              <a:avLst/>
              <a:gdLst/>
              <a:ahLst/>
              <a:cxnLst/>
              <a:rect l="l" t="t" r="r" b="b"/>
              <a:pathLst>
                <a:path w="5050" h="1615" extrusionOk="0">
                  <a:moveTo>
                    <a:pt x="4806" y="844"/>
                  </a:moveTo>
                  <a:lnTo>
                    <a:pt x="4806" y="844"/>
                  </a:lnTo>
                  <a:cubicBezTo>
                    <a:pt x="4919" y="938"/>
                    <a:pt x="5013" y="1015"/>
                    <a:pt x="5049" y="1091"/>
                  </a:cubicBezTo>
                  <a:cubicBezTo>
                    <a:pt x="5013" y="1015"/>
                    <a:pt x="4937" y="938"/>
                    <a:pt x="4806" y="844"/>
                  </a:cubicBezTo>
                  <a:close/>
                  <a:moveTo>
                    <a:pt x="5013" y="1317"/>
                  </a:moveTo>
                  <a:cubicBezTo>
                    <a:pt x="4959" y="1371"/>
                    <a:pt x="4865" y="1448"/>
                    <a:pt x="4711" y="1484"/>
                  </a:cubicBezTo>
                  <a:cubicBezTo>
                    <a:pt x="4865" y="1448"/>
                    <a:pt x="4959" y="1389"/>
                    <a:pt x="5013" y="1317"/>
                  </a:cubicBezTo>
                  <a:close/>
                  <a:moveTo>
                    <a:pt x="974" y="1"/>
                  </a:moveTo>
                  <a:cubicBezTo>
                    <a:pt x="808" y="19"/>
                    <a:pt x="636" y="37"/>
                    <a:pt x="470" y="95"/>
                  </a:cubicBezTo>
                  <a:cubicBezTo>
                    <a:pt x="375" y="113"/>
                    <a:pt x="298" y="131"/>
                    <a:pt x="204" y="190"/>
                  </a:cubicBezTo>
                  <a:cubicBezTo>
                    <a:pt x="186" y="208"/>
                    <a:pt x="168" y="226"/>
                    <a:pt x="149" y="226"/>
                  </a:cubicBezTo>
                  <a:cubicBezTo>
                    <a:pt x="113" y="244"/>
                    <a:pt x="91" y="262"/>
                    <a:pt x="73" y="280"/>
                  </a:cubicBezTo>
                  <a:cubicBezTo>
                    <a:pt x="73" y="303"/>
                    <a:pt x="55" y="303"/>
                    <a:pt x="55" y="321"/>
                  </a:cubicBezTo>
                  <a:lnTo>
                    <a:pt x="37" y="339"/>
                  </a:lnTo>
                  <a:cubicBezTo>
                    <a:pt x="37" y="357"/>
                    <a:pt x="37" y="357"/>
                    <a:pt x="19" y="357"/>
                  </a:cubicBezTo>
                  <a:cubicBezTo>
                    <a:pt x="19" y="375"/>
                    <a:pt x="1" y="415"/>
                    <a:pt x="1" y="415"/>
                  </a:cubicBezTo>
                  <a:lnTo>
                    <a:pt x="1" y="451"/>
                  </a:lnTo>
                  <a:lnTo>
                    <a:pt x="1" y="469"/>
                  </a:lnTo>
                  <a:lnTo>
                    <a:pt x="1" y="487"/>
                  </a:lnTo>
                  <a:lnTo>
                    <a:pt x="1" y="505"/>
                  </a:lnTo>
                  <a:lnTo>
                    <a:pt x="1" y="564"/>
                  </a:lnTo>
                  <a:cubicBezTo>
                    <a:pt x="1" y="600"/>
                    <a:pt x="19" y="618"/>
                    <a:pt x="19" y="659"/>
                  </a:cubicBezTo>
                  <a:lnTo>
                    <a:pt x="73" y="713"/>
                  </a:lnTo>
                  <a:cubicBezTo>
                    <a:pt x="91" y="753"/>
                    <a:pt x="91" y="771"/>
                    <a:pt x="113" y="789"/>
                  </a:cubicBezTo>
                  <a:cubicBezTo>
                    <a:pt x="186" y="844"/>
                    <a:pt x="262" y="902"/>
                    <a:pt x="339" y="956"/>
                  </a:cubicBezTo>
                  <a:cubicBezTo>
                    <a:pt x="411" y="997"/>
                    <a:pt x="488" y="1051"/>
                    <a:pt x="582" y="1091"/>
                  </a:cubicBezTo>
                  <a:cubicBezTo>
                    <a:pt x="654" y="1128"/>
                    <a:pt x="731" y="1146"/>
                    <a:pt x="808" y="1182"/>
                  </a:cubicBezTo>
                  <a:cubicBezTo>
                    <a:pt x="974" y="1240"/>
                    <a:pt x="1128" y="1294"/>
                    <a:pt x="1294" y="1335"/>
                  </a:cubicBezTo>
                  <a:cubicBezTo>
                    <a:pt x="1443" y="1389"/>
                    <a:pt x="1614" y="1407"/>
                    <a:pt x="1763" y="1448"/>
                  </a:cubicBezTo>
                  <a:cubicBezTo>
                    <a:pt x="2083" y="1502"/>
                    <a:pt x="2385" y="1560"/>
                    <a:pt x="2683" y="1578"/>
                  </a:cubicBezTo>
                  <a:cubicBezTo>
                    <a:pt x="2967" y="1596"/>
                    <a:pt x="3246" y="1614"/>
                    <a:pt x="3494" y="1614"/>
                  </a:cubicBezTo>
                  <a:cubicBezTo>
                    <a:pt x="3756" y="1614"/>
                    <a:pt x="3981" y="1614"/>
                    <a:pt x="4188" y="1578"/>
                  </a:cubicBezTo>
                  <a:cubicBezTo>
                    <a:pt x="4396" y="1560"/>
                    <a:pt x="4581" y="1520"/>
                    <a:pt x="4711" y="1484"/>
                  </a:cubicBezTo>
                  <a:lnTo>
                    <a:pt x="4711" y="1484"/>
                  </a:lnTo>
                  <a:cubicBezTo>
                    <a:pt x="4563" y="1520"/>
                    <a:pt x="4396" y="1560"/>
                    <a:pt x="4188" y="1560"/>
                  </a:cubicBezTo>
                  <a:cubicBezTo>
                    <a:pt x="3981" y="1578"/>
                    <a:pt x="3756" y="1578"/>
                    <a:pt x="3494" y="1578"/>
                  </a:cubicBezTo>
                  <a:cubicBezTo>
                    <a:pt x="3382" y="1560"/>
                    <a:pt x="3246" y="1560"/>
                    <a:pt x="3098" y="1542"/>
                  </a:cubicBezTo>
                  <a:cubicBezTo>
                    <a:pt x="2967" y="1520"/>
                    <a:pt x="2836" y="1502"/>
                    <a:pt x="2683" y="1484"/>
                  </a:cubicBezTo>
                  <a:cubicBezTo>
                    <a:pt x="2403" y="1430"/>
                    <a:pt x="2101" y="1371"/>
                    <a:pt x="1804" y="1294"/>
                  </a:cubicBezTo>
                  <a:cubicBezTo>
                    <a:pt x="1651" y="1240"/>
                    <a:pt x="1502" y="1204"/>
                    <a:pt x="1353" y="1146"/>
                  </a:cubicBezTo>
                  <a:cubicBezTo>
                    <a:pt x="1182" y="1110"/>
                    <a:pt x="1033" y="1051"/>
                    <a:pt x="880" y="979"/>
                  </a:cubicBezTo>
                  <a:cubicBezTo>
                    <a:pt x="731" y="920"/>
                    <a:pt x="600" y="844"/>
                    <a:pt x="470" y="771"/>
                  </a:cubicBezTo>
                  <a:cubicBezTo>
                    <a:pt x="393" y="713"/>
                    <a:pt x="339" y="677"/>
                    <a:pt x="280" y="618"/>
                  </a:cubicBezTo>
                  <a:cubicBezTo>
                    <a:pt x="280" y="618"/>
                    <a:pt x="262" y="600"/>
                    <a:pt x="262" y="582"/>
                  </a:cubicBezTo>
                  <a:cubicBezTo>
                    <a:pt x="244" y="582"/>
                    <a:pt x="244" y="564"/>
                    <a:pt x="244" y="546"/>
                  </a:cubicBezTo>
                  <a:cubicBezTo>
                    <a:pt x="226" y="546"/>
                    <a:pt x="226" y="528"/>
                    <a:pt x="226" y="528"/>
                  </a:cubicBezTo>
                  <a:lnTo>
                    <a:pt x="226" y="505"/>
                  </a:lnTo>
                  <a:lnTo>
                    <a:pt x="226" y="469"/>
                  </a:lnTo>
                  <a:lnTo>
                    <a:pt x="244" y="469"/>
                  </a:lnTo>
                  <a:lnTo>
                    <a:pt x="244" y="451"/>
                  </a:lnTo>
                  <a:lnTo>
                    <a:pt x="280" y="415"/>
                  </a:lnTo>
                  <a:cubicBezTo>
                    <a:pt x="298" y="415"/>
                    <a:pt x="298" y="393"/>
                    <a:pt x="316" y="393"/>
                  </a:cubicBezTo>
                  <a:cubicBezTo>
                    <a:pt x="375" y="357"/>
                    <a:pt x="451" y="321"/>
                    <a:pt x="524" y="303"/>
                  </a:cubicBezTo>
                  <a:cubicBezTo>
                    <a:pt x="677" y="262"/>
                    <a:pt x="844" y="244"/>
                    <a:pt x="992" y="226"/>
                  </a:cubicBezTo>
                  <a:cubicBezTo>
                    <a:pt x="1164" y="208"/>
                    <a:pt x="1330" y="190"/>
                    <a:pt x="1484" y="190"/>
                  </a:cubicBezTo>
                  <a:lnTo>
                    <a:pt x="1971" y="190"/>
                  </a:lnTo>
                  <a:cubicBezTo>
                    <a:pt x="2273" y="208"/>
                    <a:pt x="2593" y="226"/>
                    <a:pt x="2872" y="262"/>
                  </a:cubicBezTo>
                  <a:cubicBezTo>
                    <a:pt x="3003" y="280"/>
                    <a:pt x="3156" y="321"/>
                    <a:pt x="3287" y="339"/>
                  </a:cubicBezTo>
                  <a:cubicBezTo>
                    <a:pt x="3418" y="357"/>
                    <a:pt x="3548" y="393"/>
                    <a:pt x="3661" y="415"/>
                  </a:cubicBezTo>
                  <a:cubicBezTo>
                    <a:pt x="3922" y="469"/>
                    <a:pt x="4130" y="546"/>
                    <a:pt x="4337" y="618"/>
                  </a:cubicBezTo>
                  <a:cubicBezTo>
                    <a:pt x="4526" y="695"/>
                    <a:pt x="4675" y="771"/>
                    <a:pt x="4806" y="844"/>
                  </a:cubicBezTo>
                  <a:cubicBezTo>
                    <a:pt x="4693" y="771"/>
                    <a:pt x="4526" y="677"/>
                    <a:pt x="4337" y="600"/>
                  </a:cubicBezTo>
                  <a:cubicBezTo>
                    <a:pt x="4148" y="528"/>
                    <a:pt x="3922" y="451"/>
                    <a:pt x="3679" y="375"/>
                  </a:cubicBezTo>
                  <a:cubicBezTo>
                    <a:pt x="3436" y="303"/>
                    <a:pt x="3174" y="226"/>
                    <a:pt x="2890" y="167"/>
                  </a:cubicBezTo>
                  <a:cubicBezTo>
                    <a:pt x="2593" y="113"/>
                    <a:pt x="2291" y="55"/>
                    <a:pt x="1971" y="19"/>
                  </a:cubicBezTo>
                  <a:cubicBezTo>
                    <a:pt x="1822" y="19"/>
                    <a:pt x="1651" y="1"/>
                    <a:pt x="1484" y="1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80;p60">
              <a:extLst>
                <a:ext uri="{FF2B5EF4-FFF2-40B4-BE49-F238E27FC236}">
                  <a16:creationId xmlns:a16="http://schemas.microsoft.com/office/drawing/2014/main" id="{07E1F489-09FB-469F-ADF3-FF79422CA922}"/>
                </a:ext>
              </a:extLst>
            </p:cNvPr>
            <p:cNvSpPr/>
            <p:nvPr/>
          </p:nvSpPr>
          <p:spPr>
            <a:xfrm rot="968775">
              <a:off x="7730644" y="3763821"/>
              <a:ext cx="224803" cy="46455"/>
            </a:xfrm>
            <a:custGeom>
              <a:avLst/>
              <a:gdLst/>
              <a:ahLst/>
              <a:cxnLst/>
              <a:rect l="l" t="t" r="r" b="b"/>
              <a:pathLst>
                <a:path w="2647" h="547" extrusionOk="0">
                  <a:moveTo>
                    <a:pt x="19" y="1"/>
                  </a:moveTo>
                  <a:lnTo>
                    <a:pt x="1" y="114"/>
                  </a:lnTo>
                  <a:cubicBezTo>
                    <a:pt x="37" y="132"/>
                    <a:pt x="55" y="132"/>
                    <a:pt x="95" y="150"/>
                  </a:cubicBezTo>
                  <a:cubicBezTo>
                    <a:pt x="168" y="190"/>
                    <a:pt x="244" y="226"/>
                    <a:pt x="339" y="262"/>
                  </a:cubicBezTo>
                  <a:cubicBezTo>
                    <a:pt x="375" y="280"/>
                    <a:pt x="411" y="303"/>
                    <a:pt x="470" y="303"/>
                  </a:cubicBezTo>
                  <a:cubicBezTo>
                    <a:pt x="506" y="321"/>
                    <a:pt x="546" y="339"/>
                    <a:pt x="600" y="357"/>
                  </a:cubicBezTo>
                  <a:cubicBezTo>
                    <a:pt x="695" y="393"/>
                    <a:pt x="790" y="416"/>
                    <a:pt x="902" y="452"/>
                  </a:cubicBezTo>
                  <a:cubicBezTo>
                    <a:pt x="997" y="470"/>
                    <a:pt x="1110" y="488"/>
                    <a:pt x="1222" y="506"/>
                  </a:cubicBezTo>
                  <a:cubicBezTo>
                    <a:pt x="1313" y="528"/>
                    <a:pt x="1425" y="546"/>
                    <a:pt x="1538" y="546"/>
                  </a:cubicBezTo>
                  <a:lnTo>
                    <a:pt x="1917" y="546"/>
                  </a:lnTo>
                  <a:cubicBezTo>
                    <a:pt x="1953" y="546"/>
                    <a:pt x="1971" y="546"/>
                    <a:pt x="1989" y="528"/>
                  </a:cubicBezTo>
                  <a:lnTo>
                    <a:pt x="2142" y="528"/>
                  </a:lnTo>
                  <a:cubicBezTo>
                    <a:pt x="2237" y="506"/>
                    <a:pt x="2327" y="488"/>
                    <a:pt x="2403" y="470"/>
                  </a:cubicBezTo>
                  <a:cubicBezTo>
                    <a:pt x="2439" y="452"/>
                    <a:pt x="2480" y="452"/>
                    <a:pt x="2516" y="434"/>
                  </a:cubicBezTo>
                  <a:cubicBezTo>
                    <a:pt x="2534" y="416"/>
                    <a:pt x="2575" y="416"/>
                    <a:pt x="2611" y="393"/>
                  </a:cubicBezTo>
                  <a:cubicBezTo>
                    <a:pt x="2611" y="393"/>
                    <a:pt x="2629" y="393"/>
                    <a:pt x="2647" y="375"/>
                  </a:cubicBezTo>
                  <a:lnTo>
                    <a:pt x="2647" y="303"/>
                  </a:lnTo>
                  <a:lnTo>
                    <a:pt x="2593" y="303"/>
                  </a:lnTo>
                  <a:cubicBezTo>
                    <a:pt x="2552" y="321"/>
                    <a:pt x="2516" y="321"/>
                    <a:pt x="2480" y="321"/>
                  </a:cubicBezTo>
                  <a:cubicBezTo>
                    <a:pt x="2439" y="321"/>
                    <a:pt x="2403" y="321"/>
                    <a:pt x="2367" y="339"/>
                  </a:cubicBezTo>
                  <a:lnTo>
                    <a:pt x="1709" y="339"/>
                  </a:lnTo>
                  <a:cubicBezTo>
                    <a:pt x="1673" y="339"/>
                    <a:pt x="1651" y="321"/>
                    <a:pt x="1633" y="321"/>
                  </a:cubicBezTo>
                  <a:lnTo>
                    <a:pt x="1560" y="321"/>
                  </a:lnTo>
                  <a:cubicBezTo>
                    <a:pt x="1448" y="303"/>
                    <a:pt x="1353" y="280"/>
                    <a:pt x="1258" y="280"/>
                  </a:cubicBezTo>
                  <a:cubicBezTo>
                    <a:pt x="1146" y="262"/>
                    <a:pt x="1051" y="244"/>
                    <a:pt x="956" y="226"/>
                  </a:cubicBezTo>
                  <a:cubicBezTo>
                    <a:pt x="902" y="208"/>
                    <a:pt x="844" y="208"/>
                    <a:pt x="808" y="190"/>
                  </a:cubicBezTo>
                  <a:cubicBezTo>
                    <a:pt x="749" y="190"/>
                    <a:pt x="695" y="168"/>
                    <a:pt x="659" y="168"/>
                  </a:cubicBezTo>
                  <a:cubicBezTo>
                    <a:pt x="564" y="132"/>
                    <a:pt x="470" y="114"/>
                    <a:pt x="375" y="96"/>
                  </a:cubicBezTo>
                  <a:cubicBezTo>
                    <a:pt x="298" y="78"/>
                    <a:pt x="208" y="55"/>
                    <a:pt x="132" y="19"/>
                  </a:cubicBezTo>
                  <a:cubicBezTo>
                    <a:pt x="95" y="19"/>
                    <a:pt x="55" y="1"/>
                    <a:pt x="19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81;p60">
              <a:extLst>
                <a:ext uri="{FF2B5EF4-FFF2-40B4-BE49-F238E27FC236}">
                  <a16:creationId xmlns:a16="http://schemas.microsoft.com/office/drawing/2014/main" id="{096780C0-8FDB-4B67-8A7D-FCD4B3E4812A}"/>
                </a:ext>
              </a:extLst>
            </p:cNvPr>
            <p:cNvSpPr/>
            <p:nvPr/>
          </p:nvSpPr>
          <p:spPr>
            <a:xfrm rot="968775">
              <a:off x="7748701" y="3730187"/>
              <a:ext cx="220217" cy="46370"/>
            </a:xfrm>
            <a:custGeom>
              <a:avLst/>
              <a:gdLst/>
              <a:ahLst/>
              <a:cxnLst/>
              <a:rect l="l" t="t" r="r" b="b"/>
              <a:pathLst>
                <a:path w="2593" h="546" extrusionOk="0">
                  <a:moveTo>
                    <a:pt x="0" y="0"/>
                  </a:moveTo>
                  <a:lnTo>
                    <a:pt x="0" y="77"/>
                  </a:lnTo>
                  <a:cubicBezTo>
                    <a:pt x="19" y="95"/>
                    <a:pt x="37" y="113"/>
                    <a:pt x="55" y="113"/>
                  </a:cubicBezTo>
                  <a:cubicBezTo>
                    <a:pt x="91" y="131"/>
                    <a:pt x="113" y="149"/>
                    <a:pt x="149" y="172"/>
                  </a:cubicBezTo>
                  <a:cubicBezTo>
                    <a:pt x="226" y="208"/>
                    <a:pt x="298" y="226"/>
                    <a:pt x="375" y="262"/>
                  </a:cubicBezTo>
                  <a:cubicBezTo>
                    <a:pt x="411" y="284"/>
                    <a:pt x="469" y="302"/>
                    <a:pt x="505" y="320"/>
                  </a:cubicBezTo>
                  <a:cubicBezTo>
                    <a:pt x="541" y="338"/>
                    <a:pt x="600" y="338"/>
                    <a:pt x="636" y="356"/>
                  </a:cubicBezTo>
                  <a:cubicBezTo>
                    <a:pt x="731" y="397"/>
                    <a:pt x="825" y="415"/>
                    <a:pt x="920" y="433"/>
                  </a:cubicBezTo>
                  <a:cubicBezTo>
                    <a:pt x="1015" y="469"/>
                    <a:pt x="1127" y="487"/>
                    <a:pt x="1218" y="510"/>
                  </a:cubicBezTo>
                  <a:cubicBezTo>
                    <a:pt x="1312" y="510"/>
                    <a:pt x="1425" y="528"/>
                    <a:pt x="1520" y="528"/>
                  </a:cubicBezTo>
                  <a:cubicBezTo>
                    <a:pt x="1632" y="546"/>
                    <a:pt x="1727" y="546"/>
                    <a:pt x="1822" y="546"/>
                  </a:cubicBezTo>
                  <a:cubicBezTo>
                    <a:pt x="1840" y="546"/>
                    <a:pt x="1876" y="546"/>
                    <a:pt x="1894" y="528"/>
                  </a:cubicBezTo>
                  <a:lnTo>
                    <a:pt x="1970" y="528"/>
                  </a:lnTo>
                  <a:cubicBezTo>
                    <a:pt x="2006" y="528"/>
                    <a:pt x="2047" y="528"/>
                    <a:pt x="2101" y="510"/>
                  </a:cubicBezTo>
                  <a:cubicBezTo>
                    <a:pt x="2178" y="510"/>
                    <a:pt x="2272" y="487"/>
                    <a:pt x="2344" y="469"/>
                  </a:cubicBezTo>
                  <a:cubicBezTo>
                    <a:pt x="2385" y="451"/>
                    <a:pt x="2421" y="433"/>
                    <a:pt x="2439" y="433"/>
                  </a:cubicBezTo>
                  <a:cubicBezTo>
                    <a:pt x="2480" y="415"/>
                    <a:pt x="2516" y="415"/>
                    <a:pt x="2534" y="397"/>
                  </a:cubicBezTo>
                  <a:cubicBezTo>
                    <a:pt x="2552" y="397"/>
                    <a:pt x="2570" y="374"/>
                    <a:pt x="2592" y="374"/>
                  </a:cubicBezTo>
                  <a:lnTo>
                    <a:pt x="2592" y="302"/>
                  </a:lnTo>
                  <a:cubicBezTo>
                    <a:pt x="2570" y="302"/>
                    <a:pt x="2552" y="302"/>
                    <a:pt x="2516" y="320"/>
                  </a:cubicBezTo>
                  <a:lnTo>
                    <a:pt x="2421" y="320"/>
                  </a:lnTo>
                  <a:cubicBezTo>
                    <a:pt x="2385" y="338"/>
                    <a:pt x="2367" y="338"/>
                    <a:pt x="2326" y="338"/>
                  </a:cubicBezTo>
                  <a:cubicBezTo>
                    <a:pt x="2254" y="338"/>
                    <a:pt x="2160" y="338"/>
                    <a:pt x="2083" y="356"/>
                  </a:cubicBezTo>
                  <a:cubicBezTo>
                    <a:pt x="2047" y="356"/>
                    <a:pt x="1988" y="356"/>
                    <a:pt x="1952" y="338"/>
                  </a:cubicBezTo>
                  <a:cubicBezTo>
                    <a:pt x="1928" y="338"/>
                    <a:pt x="1894" y="346"/>
                    <a:pt x="1864" y="346"/>
                  </a:cubicBezTo>
                  <a:cubicBezTo>
                    <a:pt x="1848" y="346"/>
                    <a:pt x="1834" y="344"/>
                    <a:pt x="1822" y="338"/>
                  </a:cubicBezTo>
                  <a:lnTo>
                    <a:pt x="1691" y="338"/>
                  </a:lnTo>
                  <a:cubicBezTo>
                    <a:pt x="1650" y="338"/>
                    <a:pt x="1632" y="338"/>
                    <a:pt x="1614" y="320"/>
                  </a:cubicBezTo>
                  <a:lnTo>
                    <a:pt x="1538" y="320"/>
                  </a:lnTo>
                  <a:cubicBezTo>
                    <a:pt x="1443" y="320"/>
                    <a:pt x="1353" y="302"/>
                    <a:pt x="1258" y="284"/>
                  </a:cubicBezTo>
                  <a:cubicBezTo>
                    <a:pt x="1163" y="262"/>
                    <a:pt x="1069" y="244"/>
                    <a:pt x="956" y="226"/>
                  </a:cubicBezTo>
                  <a:cubicBezTo>
                    <a:pt x="920" y="226"/>
                    <a:pt x="861" y="208"/>
                    <a:pt x="825" y="208"/>
                  </a:cubicBezTo>
                  <a:cubicBezTo>
                    <a:pt x="789" y="190"/>
                    <a:pt x="731" y="190"/>
                    <a:pt x="695" y="172"/>
                  </a:cubicBezTo>
                  <a:cubicBezTo>
                    <a:pt x="600" y="149"/>
                    <a:pt x="505" y="131"/>
                    <a:pt x="429" y="113"/>
                  </a:cubicBezTo>
                  <a:cubicBezTo>
                    <a:pt x="357" y="95"/>
                    <a:pt x="262" y="77"/>
                    <a:pt x="203" y="59"/>
                  </a:cubicBezTo>
                  <a:cubicBezTo>
                    <a:pt x="131" y="36"/>
                    <a:pt x="73" y="18"/>
                    <a:pt x="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82;p60">
              <a:extLst>
                <a:ext uri="{FF2B5EF4-FFF2-40B4-BE49-F238E27FC236}">
                  <a16:creationId xmlns:a16="http://schemas.microsoft.com/office/drawing/2014/main" id="{71ABCF7E-D53A-4570-80D9-952E3A91A1CF}"/>
                </a:ext>
              </a:extLst>
            </p:cNvPr>
            <p:cNvSpPr/>
            <p:nvPr/>
          </p:nvSpPr>
          <p:spPr>
            <a:xfrm rot="968775">
              <a:off x="7443359" y="4101056"/>
              <a:ext cx="301323" cy="415125"/>
            </a:xfrm>
            <a:custGeom>
              <a:avLst/>
              <a:gdLst/>
              <a:ahLst/>
              <a:cxnLst/>
              <a:rect l="l" t="t" r="r" b="b"/>
              <a:pathLst>
                <a:path w="3548" h="4888" extrusionOk="0">
                  <a:moveTo>
                    <a:pt x="2610" y="2723"/>
                  </a:moveTo>
                  <a:cubicBezTo>
                    <a:pt x="2065" y="1880"/>
                    <a:pt x="1127" y="582"/>
                    <a:pt x="149" y="1"/>
                  </a:cubicBezTo>
                  <a:cubicBezTo>
                    <a:pt x="0" y="1335"/>
                    <a:pt x="0" y="2575"/>
                    <a:pt x="18" y="2931"/>
                  </a:cubicBezTo>
                  <a:cubicBezTo>
                    <a:pt x="36" y="3422"/>
                    <a:pt x="415" y="3963"/>
                    <a:pt x="825" y="4116"/>
                  </a:cubicBezTo>
                  <a:cubicBezTo>
                    <a:pt x="1709" y="4436"/>
                    <a:pt x="2628" y="4698"/>
                    <a:pt x="3548" y="4887"/>
                  </a:cubicBezTo>
                  <a:cubicBezTo>
                    <a:pt x="3322" y="4098"/>
                    <a:pt x="2966" y="3327"/>
                    <a:pt x="2610" y="2723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83;p60">
              <a:extLst>
                <a:ext uri="{FF2B5EF4-FFF2-40B4-BE49-F238E27FC236}">
                  <a16:creationId xmlns:a16="http://schemas.microsoft.com/office/drawing/2014/main" id="{6825478C-AF8D-468F-917A-508DD4B61E9B}"/>
                </a:ext>
              </a:extLst>
            </p:cNvPr>
            <p:cNvSpPr/>
            <p:nvPr/>
          </p:nvSpPr>
          <p:spPr>
            <a:xfrm rot="968775">
              <a:off x="7887821" y="4421407"/>
              <a:ext cx="360262" cy="269645"/>
            </a:xfrm>
            <a:custGeom>
              <a:avLst/>
              <a:gdLst/>
              <a:ahLst/>
              <a:cxnLst/>
              <a:rect l="l" t="t" r="r" b="b"/>
              <a:pathLst>
                <a:path w="4242" h="3175" extrusionOk="0">
                  <a:moveTo>
                    <a:pt x="2083" y="956"/>
                  </a:moveTo>
                  <a:cubicBezTo>
                    <a:pt x="1181" y="1597"/>
                    <a:pt x="636" y="2349"/>
                    <a:pt x="0" y="3098"/>
                  </a:cubicBezTo>
                  <a:cubicBezTo>
                    <a:pt x="825" y="3156"/>
                    <a:pt x="1668" y="3174"/>
                    <a:pt x="2533" y="3120"/>
                  </a:cubicBezTo>
                  <a:cubicBezTo>
                    <a:pt x="2984" y="3098"/>
                    <a:pt x="3494" y="2687"/>
                    <a:pt x="3642" y="2237"/>
                  </a:cubicBezTo>
                  <a:cubicBezTo>
                    <a:pt x="3755" y="1953"/>
                    <a:pt x="4016" y="1051"/>
                    <a:pt x="4242" y="1"/>
                  </a:cubicBezTo>
                  <a:cubicBezTo>
                    <a:pt x="3494" y="208"/>
                    <a:pt x="2795" y="470"/>
                    <a:pt x="2083" y="956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84;p60">
              <a:extLst>
                <a:ext uri="{FF2B5EF4-FFF2-40B4-BE49-F238E27FC236}">
                  <a16:creationId xmlns:a16="http://schemas.microsoft.com/office/drawing/2014/main" id="{01840AAC-5F41-4D8F-89D9-F777D43710CA}"/>
                </a:ext>
              </a:extLst>
            </p:cNvPr>
            <p:cNvSpPr/>
            <p:nvPr/>
          </p:nvSpPr>
          <p:spPr>
            <a:xfrm rot="968775">
              <a:off x="7954737" y="4462805"/>
              <a:ext cx="234315" cy="210620"/>
            </a:xfrm>
            <a:custGeom>
              <a:avLst/>
              <a:gdLst/>
              <a:ahLst/>
              <a:cxnLst/>
              <a:rect l="l" t="t" r="r" b="b"/>
              <a:pathLst>
                <a:path w="2759" h="2480" extrusionOk="0">
                  <a:moveTo>
                    <a:pt x="2759" y="1"/>
                  </a:moveTo>
                  <a:cubicBezTo>
                    <a:pt x="2759" y="1"/>
                    <a:pt x="2705" y="19"/>
                    <a:pt x="2610" y="59"/>
                  </a:cubicBezTo>
                  <a:cubicBezTo>
                    <a:pt x="2574" y="77"/>
                    <a:pt x="2497" y="95"/>
                    <a:pt x="2443" y="131"/>
                  </a:cubicBezTo>
                  <a:cubicBezTo>
                    <a:pt x="2403" y="149"/>
                    <a:pt x="2367" y="149"/>
                    <a:pt x="2331" y="172"/>
                  </a:cubicBezTo>
                  <a:cubicBezTo>
                    <a:pt x="2290" y="190"/>
                    <a:pt x="2254" y="208"/>
                    <a:pt x="2218" y="226"/>
                  </a:cubicBezTo>
                  <a:cubicBezTo>
                    <a:pt x="2141" y="285"/>
                    <a:pt x="2065" y="321"/>
                    <a:pt x="1970" y="375"/>
                  </a:cubicBezTo>
                  <a:cubicBezTo>
                    <a:pt x="1880" y="433"/>
                    <a:pt x="1785" y="487"/>
                    <a:pt x="1690" y="546"/>
                  </a:cubicBezTo>
                  <a:cubicBezTo>
                    <a:pt x="1614" y="623"/>
                    <a:pt x="1519" y="677"/>
                    <a:pt x="1429" y="753"/>
                  </a:cubicBezTo>
                  <a:cubicBezTo>
                    <a:pt x="1334" y="826"/>
                    <a:pt x="1240" y="902"/>
                    <a:pt x="1145" y="979"/>
                  </a:cubicBezTo>
                  <a:cubicBezTo>
                    <a:pt x="1050" y="1051"/>
                    <a:pt x="978" y="1146"/>
                    <a:pt x="884" y="1222"/>
                  </a:cubicBezTo>
                  <a:cubicBezTo>
                    <a:pt x="807" y="1299"/>
                    <a:pt x="730" y="1389"/>
                    <a:pt x="658" y="1466"/>
                  </a:cubicBezTo>
                  <a:cubicBezTo>
                    <a:pt x="618" y="1524"/>
                    <a:pt x="582" y="1560"/>
                    <a:pt x="545" y="1596"/>
                  </a:cubicBezTo>
                  <a:cubicBezTo>
                    <a:pt x="505" y="1637"/>
                    <a:pt x="487" y="1691"/>
                    <a:pt x="451" y="1727"/>
                  </a:cubicBezTo>
                  <a:cubicBezTo>
                    <a:pt x="415" y="1768"/>
                    <a:pt x="392" y="1804"/>
                    <a:pt x="356" y="1840"/>
                  </a:cubicBezTo>
                  <a:cubicBezTo>
                    <a:pt x="338" y="1880"/>
                    <a:pt x="302" y="1916"/>
                    <a:pt x="280" y="1952"/>
                  </a:cubicBezTo>
                  <a:cubicBezTo>
                    <a:pt x="261" y="1993"/>
                    <a:pt x="225" y="2029"/>
                    <a:pt x="207" y="2065"/>
                  </a:cubicBezTo>
                  <a:cubicBezTo>
                    <a:pt x="189" y="2106"/>
                    <a:pt x="167" y="2142"/>
                    <a:pt x="149" y="2160"/>
                  </a:cubicBezTo>
                  <a:cubicBezTo>
                    <a:pt x="113" y="2236"/>
                    <a:pt x="95" y="2291"/>
                    <a:pt x="54" y="2331"/>
                  </a:cubicBezTo>
                  <a:cubicBezTo>
                    <a:pt x="18" y="2426"/>
                    <a:pt x="0" y="2480"/>
                    <a:pt x="0" y="2480"/>
                  </a:cubicBezTo>
                  <a:cubicBezTo>
                    <a:pt x="0" y="2480"/>
                    <a:pt x="36" y="2426"/>
                    <a:pt x="95" y="2349"/>
                  </a:cubicBezTo>
                  <a:cubicBezTo>
                    <a:pt x="131" y="2313"/>
                    <a:pt x="167" y="2255"/>
                    <a:pt x="207" y="2218"/>
                  </a:cubicBezTo>
                  <a:cubicBezTo>
                    <a:pt x="243" y="2178"/>
                    <a:pt x="261" y="2160"/>
                    <a:pt x="280" y="2124"/>
                  </a:cubicBezTo>
                  <a:cubicBezTo>
                    <a:pt x="320" y="2088"/>
                    <a:pt x="338" y="2065"/>
                    <a:pt x="374" y="2029"/>
                  </a:cubicBezTo>
                  <a:cubicBezTo>
                    <a:pt x="433" y="1952"/>
                    <a:pt x="487" y="1898"/>
                    <a:pt x="563" y="1822"/>
                  </a:cubicBezTo>
                  <a:cubicBezTo>
                    <a:pt x="600" y="1786"/>
                    <a:pt x="640" y="1750"/>
                    <a:pt x="658" y="1709"/>
                  </a:cubicBezTo>
                  <a:cubicBezTo>
                    <a:pt x="694" y="1673"/>
                    <a:pt x="730" y="1637"/>
                    <a:pt x="771" y="1596"/>
                  </a:cubicBezTo>
                  <a:cubicBezTo>
                    <a:pt x="825" y="1560"/>
                    <a:pt x="866" y="1524"/>
                    <a:pt x="902" y="1466"/>
                  </a:cubicBezTo>
                  <a:cubicBezTo>
                    <a:pt x="938" y="1430"/>
                    <a:pt x="978" y="1389"/>
                    <a:pt x="1014" y="1353"/>
                  </a:cubicBezTo>
                  <a:cubicBezTo>
                    <a:pt x="1109" y="1276"/>
                    <a:pt x="1181" y="1204"/>
                    <a:pt x="1276" y="1128"/>
                  </a:cubicBezTo>
                  <a:cubicBezTo>
                    <a:pt x="1370" y="1051"/>
                    <a:pt x="1447" y="979"/>
                    <a:pt x="1542" y="902"/>
                  </a:cubicBezTo>
                  <a:cubicBezTo>
                    <a:pt x="1578" y="866"/>
                    <a:pt x="1632" y="826"/>
                    <a:pt x="1672" y="790"/>
                  </a:cubicBezTo>
                  <a:cubicBezTo>
                    <a:pt x="1708" y="753"/>
                    <a:pt x="1767" y="713"/>
                    <a:pt x="1803" y="695"/>
                  </a:cubicBezTo>
                  <a:cubicBezTo>
                    <a:pt x="1839" y="659"/>
                    <a:pt x="1880" y="623"/>
                    <a:pt x="1934" y="582"/>
                  </a:cubicBezTo>
                  <a:cubicBezTo>
                    <a:pt x="1970" y="564"/>
                    <a:pt x="2010" y="528"/>
                    <a:pt x="2047" y="487"/>
                  </a:cubicBezTo>
                  <a:cubicBezTo>
                    <a:pt x="2141" y="433"/>
                    <a:pt x="2218" y="375"/>
                    <a:pt x="2272" y="321"/>
                  </a:cubicBezTo>
                  <a:cubicBezTo>
                    <a:pt x="2349" y="285"/>
                    <a:pt x="2421" y="226"/>
                    <a:pt x="2479" y="190"/>
                  </a:cubicBezTo>
                  <a:cubicBezTo>
                    <a:pt x="2533" y="149"/>
                    <a:pt x="2592" y="113"/>
                    <a:pt x="2628" y="95"/>
                  </a:cubicBezTo>
                  <a:cubicBezTo>
                    <a:pt x="2723" y="37"/>
                    <a:pt x="2759" y="1"/>
                    <a:pt x="2759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85;p60">
              <a:extLst>
                <a:ext uri="{FF2B5EF4-FFF2-40B4-BE49-F238E27FC236}">
                  <a16:creationId xmlns:a16="http://schemas.microsoft.com/office/drawing/2014/main" id="{689C59FE-AEA2-424C-AA42-A7559F3B680C}"/>
                </a:ext>
              </a:extLst>
            </p:cNvPr>
            <p:cNvSpPr/>
            <p:nvPr/>
          </p:nvSpPr>
          <p:spPr>
            <a:xfrm rot="968775">
              <a:off x="7496899" y="4199656"/>
              <a:ext cx="172318" cy="264634"/>
            </a:xfrm>
            <a:custGeom>
              <a:avLst/>
              <a:gdLst/>
              <a:ahLst/>
              <a:cxnLst/>
              <a:rect l="l" t="t" r="r" b="b"/>
              <a:pathLst>
                <a:path w="2029" h="3116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41" y="54"/>
                    <a:pt x="113" y="131"/>
                  </a:cubicBezTo>
                  <a:cubicBezTo>
                    <a:pt x="154" y="167"/>
                    <a:pt x="190" y="208"/>
                    <a:pt x="244" y="262"/>
                  </a:cubicBezTo>
                  <a:cubicBezTo>
                    <a:pt x="266" y="280"/>
                    <a:pt x="284" y="320"/>
                    <a:pt x="320" y="356"/>
                  </a:cubicBezTo>
                  <a:cubicBezTo>
                    <a:pt x="338" y="374"/>
                    <a:pt x="356" y="410"/>
                    <a:pt x="397" y="451"/>
                  </a:cubicBezTo>
                  <a:cubicBezTo>
                    <a:pt x="451" y="505"/>
                    <a:pt x="510" y="582"/>
                    <a:pt x="564" y="658"/>
                  </a:cubicBezTo>
                  <a:cubicBezTo>
                    <a:pt x="604" y="694"/>
                    <a:pt x="640" y="749"/>
                    <a:pt x="659" y="789"/>
                  </a:cubicBezTo>
                  <a:cubicBezTo>
                    <a:pt x="695" y="825"/>
                    <a:pt x="735" y="861"/>
                    <a:pt x="753" y="920"/>
                  </a:cubicBezTo>
                  <a:cubicBezTo>
                    <a:pt x="789" y="956"/>
                    <a:pt x="830" y="1015"/>
                    <a:pt x="866" y="1051"/>
                  </a:cubicBezTo>
                  <a:cubicBezTo>
                    <a:pt x="884" y="1087"/>
                    <a:pt x="920" y="1145"/>
                    <a:pt x="961" y="1181"/>
                  </a:cubicBezTo>
                  <a:cubicBezTo>
                    <a:pt x="1015" y="1276"/>
                    <a:pt x="1091" y="1389"/>
                    <a:pt x="1145" y="1483"/>
                  </a:cubicBezTo>
                  <a:cubicBezTo>
                    <a:pt x="1204" y="1578"/>
                    <a:pt x="1281" y="1673"/>
                    <a:pt x="1335" y="1763"/>
                  </a:cubicBezTo>
                  <a:cubicBezTo>
                    <a:pt x="1353" y="1821"/>
                    <a:pt x="1393" y="1875"/>
                    <a:pt x="1411" y="1916"/>
                  </a:cubicBezTo>
                  <a:cubicBezTo>
                    <a:pt x="1447" y="1970"/>
                    <a:pt x="1465" y="2011"/>
                    <a:pt x="1506" y="2065"/>
                  </a:cubicBezTo>
                  <a:cubicBezTo>
                    <a:pt x="1524" y="2101"/>
                    <a:pt x="1542" y="2159"/>
                    <a:pt x="1578" y="2196"/>
                  </a:cubicBezTo>
                  <a:cubicBezTo>
                    <a:pt x="1596" y="2254"/>
                    <a:pt x="1637" y="2290"/>
                    <a:pt x="1655" y="2349"/>
                  </a:cubicBezTo>
                  <a:cubicBezTo>
                    <a:pt x="1691" y="2421"/>
                    <a:pt x="1749" y="2516"/>
                    <a:pt x="1785" y="2592"/>
                  </a:cubicBezTo>
                  <a:cubicBezTo>
                    <a:pt x="1821" y="2664"/>
                    <a:pt x="1862" y="2741"/>
                    <a:pt x="1880" y="2818"/>
                  </a:cubicBezTo>
                  <a:cubicBezTo>
                    <a:pt x="1916" y="2872"/>
                    <a:pt x="1934" y="2930"/>
                    <a:pt x="1957" y="2984"/>
                  </a:cubicBezTo>
                  <a:cubicBezTo>
                    <a:pt x="2011" y="3079"/>
                    <a:pt x="2029" y="3115"/>
                    <a:pt x="2029" y="3115"/>
                  </a:cubicBezTo>
                  <a:cubicBezTo>
                    <a:pt x="2029" y="3115"/>
                    <a:pt x="2029" y="3061"/>
                    <a:pt x="1993" y="2966"/>
                  </a:cubicBezTo>
                  <a:cubicBezTo>
                    <a:pt x="1993" y="2912"/>
                    <a:pt x="1975" y="2854"/>
                    <a:pt x="1957" y="2777"/>
                  </a:cubicBezTo>
                  <a:cubicBezTo>
                    <a:pt x="1934" y="2741"/>
                    <a:pt x="1934" y="2705"/>
                    <a:pt x="1916" y="2664"/>
                  </a:cubicBezTo>
                  <a:cubicBezTo>
                    <a:pt x="1916" y="2628"/>
                    <a:pt x="1898" y="2592"/>
                    <a:pt x="1880" y="2552"/>
                  </a:cubicBezTo>
                  <a:cubicBezTo>
                    <a:pt x="1862" y="2461"/>
                    <a:pt x="1821" y="2385"/>
                    <a:pt x="1785" y="2272"/>
                  </a:cubicBezTo>
                  <a:cubicBezTo>
                    <a:pt x="1749" y="2178"/>
                    <a:pt x="1691" y="2083"/>
                    <a:pt x="1655" y="1988"/>
                  </a:cubicBezTo>
                  <a:cubicBezTo>
                    <a:pt x="1596" y="1875"/>
                    <a:pt x="1560" y="1785"/>
                    <a:pt x="1483" y="1673"/>
                  </a:cubicBezTo>
                  <a:cubicBezTo>
                    <a:pt x="1429" y="1578"/>
                    <a:pt x="1371" y="1483"/>
                    <a:pt x="1317" y="1371"/>
                  </a:cubicBezTo>
                  <a:cubicBezTo>
                    <a:pt x="1240" y="1276"/>
                    <a:pt x="1186" y="1181"/>
                    <a:pt x="1109" y="1087"/>
                  </a:cubicBezTo>
                  <a:cubicBezTo>
                    <a:pt x="1033" y="996"/>
                    <a:pt x="961" y="902"/>
                    <a:pt x="902" y="807"/>
                  </a:cubicBezTo>
                  <a:cubicBezTo>
                    <a:pt x="866" y="771"/>
                    <a:pt x="830" y="731"/>
                    <a:pt x="789" y="694"/>
                  </a:cubicBezTo>
                  <a:cubicBezTo>
                    <a:pt x="753" y="636"/>
                    <a:pt x="717" y="600"/>
                    <a:pt x="677" y="564"/>
                  </a:cubicBezTo>
                  <a:cubicBezTo>
                    <a:pt x="640" y="523"/>
                    <a:pt x="604" y="505"/>
                    <a:pt x="582" y="469"/>
                  </a:cubicBezTo>
                  <a:cubicBezTo>
                    <a:pt x="546" y="433"/>
                    <a:pt x="510" y="392"/>
                    <a:pt x="469" y="374"/>
                  </a:cubicBezTo>
                  <a:lnTo>
                    <a:pt x="379" y="280"/>
                  </a:lnTo>
                  <a:cubicBezTo>
                    <a:pt x="338" y="262"/>
                    <a:pt x="320" y="226"/>
                    <a:pt x="284" y="208"/>
                  </a:cubicBezTo>
                  <a:cubicBezTo>
                    <a:pt x="226" y="167"/>
                    <a:pt x="190" y="131"/>
                    <a:pt x="131" y="95"/>
                  </a:cubicBezTo>
                  <a:cubicBezTo>
                    <a:pt x="59" y="3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86;p60">
              <a:extLst>
                <a:ext uri="{FF2B5EF4-FFF2-40B4-BE49-F238E27FC236}">
                  <a16:creationId xmlns:a16="http://schemas.microsoft.com/office/drawing/2014/main" id="{9221A220-EA0D-4B06-B380-973206236244}"/>
                </a:ext>
              </a:extLst>
            </p:cNvPr>
            <p:cNvSpPr/>
            <p:nvPr/>
          </p:nvSpPr>
          <p:spPr>
            <a:xfrm rot="968775">
              <a:off x="7905652" y="3647154"/>
              <a:ext cx="46370" cy="100384"/>
            </a:xfrm>
            <a:custGeom>
              <a:avLst/>
              <a:gdLst/>
              <a:ahLst/>
              <a:cxnLst/>
              <a:rect l="l" t="t" r="r" b="b"/>
              <a:pathLst>
                <a:path w="546" h="1182" extrusionOk="0">
                  <a:moveTo>
                    <a:pt x="0" y="0"/>
                  </a:moveTo>
                  <a:cubicBezTo>
                    <a:pt x="0" y="0"/>
                    <a:pt x="18" y="18"/>
                    <a:pt x="18" y="54"/>
                  </a:cubicBezTo>
                  <a:cubicBezTo>
                    <a:pt x="36" y="72"/>
                    <a:pt x="36" y="90"/>
                    <a:pt x="59" y="113"/>
                  </a:cubicBezTo>
                  <a:cubicBezTo>
                    <a:pt x="59" y="131"/>
                    <a:pt x="77" y="167"/>
                    <a:pt x="77" y="185"/>
                  </a:cubicBezTo>
                  <a:cubicBezTo>
                    <a:pt x="95" y="226"/>
                    <a:pt x="113" y="262"/>
                    <a:pt x="113" y="280"/>
                  </a:cubicBezTo>
                  <a:cubicBezTo>
                    <a:pt x="131" y="316"/>
                    <a:pt x="149" y="356"/>
                    <a:pt x="172" y="392"/>
                  </a:cubicBezTo>
                  <a:cubicBezTo>
                    <a:pt x="190" y="410"/>
                    <a:pt x="208" y="451"/>
                    <a:pt x="208" y="487"/>
                  </a:cubicBezTo>
                  <a:cubicBezTo>
                    <a:pt x="226" y="523"/>
                    <a:pt x="244" y="564"/>
                    <a:pt x="262" y="600"/>
                  </a:cubicBezTo>
                  <a:cubicBezTo>
                    <a:pt x="284" y="636"/>
                    <a:pt x="302" y="676"/>
                    <a:pt x="320" y="712"/>
                  </a:cubicBezTo>
                  <a:cubicBezTo>
                    <a:pt x="320" y="730"/>
                    <a:pt x="338" y="748"/>
                    <a:pt x="338" y="767"/>
                  </a:cubicBezTo>
                  <a:cubicBezTo>
                    <a:pt x="356" y="789"/>
                    <a:pt x="356" y="789"/>
                    <a:pt x="356" y="807"/>
                  </a:cubicBezTo>
                  <a:cubicBezTo>
                    <a:pt x="374" y="843"/>
                    <a:pt x="397" y="879"/>
                    <a:pt x="415" y="920"/>
                  </a:cubicBezTo>
                  <a:cubicBezTo>
                    <a:pt x="433" y="938"/>
                    <a:pt x="433" y="974"/>
                    <a:pt x="451" y="992"/>
                  </a:cubicBezTo>
                  <a:cubicBezTo>
                    <a:pt x="469" y="1032"/>
                    <a:pt x="469" y="1051"/>
                    <a:pt x="487" y="1069"/>
                  </a:cubicBezTo>
                  <a:cubicBezTo>
                    <a:pt x="487" y="1105"/>
                    <a:pt x="510" y="1127"/>
                    <a:pt x="510" y="1145"/>
                  </a:cubicBezTo>
                  <a:cubicBezTo>
                    <a:pt x="528" y="1163"/>
                    <a:pt x="528" y="1181"/>
                    <a:pt x="528" y="1181"/>
                  </a:cubicBezTo>
                  <a:cubicBezTo>
                    <a:pt x="528" y="1181"/>
                    <a:pt x="546" y="1163"/>
                    <a:pt x="546" y="1127"/>
                  </a:cubicBezTo>
                  <a:lnTo>
                    <a:pt x="546" y="1069"/>
                  </a:lnTo>
                  <a:lnTo>
                    <a:pt x="546" y="974"/>
                  </a:lnTo>
                  <a:cubicBezTo>
                    <a:pt x="528" y="938"/>
                    <a:pt x="528" y="920"/>
                    <a:pt x="528" y="879"/>
                  </a:cubicBezTo>
                  <a:cubicBezTo>
                    <a:pt x="510" y="843"/>
                    <a:pt x="510" y="807"/>
                    <a:pt x="487" y="767"/>
                  </a:cubicBezTo>
                  <a:cubicBezTo>
                    <a:pt x="487" y="730"/>
                    <a:pt x="469" y="694"/>
                    <a:pt x="451" y="654"/>
                  </a:cubicBezTo>
                  <a:cubicBezTo>
                    <a:pt x="433" y="618"/>
                    <a:pt x="433" y="582"/>
                    <a:pt x="415" y="523"/>
                  </a:cubicBezTo>
                  <a:cubicBezTo>
                    <a:pt x="397" y="487"/>
                    <a:pt x="374" y="451"/>
                    <a:pt x="356" y="428"/>
                  </a:cubicBezTo>
                  <a:cubicBezTo>
                    <a:pt x="338" y="392"/>
                    <a:pt x="302" y="356"/>
                    <a:pt x="284" y="316"/>
                  </a:cubicBezTo>
                  <a:cubicBezTo>
                    <a:pt x="262" y="280"/>
                    <a:pt x="244" y="262"/>
                    <a:pt x="226" y="226"/>
                  </a:cubicBezTo>
                  <a:cubicBezTo>
                    <a:pt x="208" y="203"/>
                    <a:pt x="172" y="167"/>
                    <a:pt x="149" y="149"/>
                  </a:cubicBezTo>
                  <a:cubicBezTo>
                    <a:pt x="113" y="90"/>
                    <a:pt x="77" y="54"/>
                    <a:pt x="59" y="36"/>
                  </a:cubicBezTo>
                  <a:cubicBezTo>
                    <a:pt x="19" y="1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87;p60">
              <a:extLst>
                <a:ext uri="{FF2B5EF4-FFF2-40B4-BE49-F238E27FC236}">
                  <a16:creationId xmlns:a16="http://schemas.microsoft.com/office/drawing/2014/main" id="{D81DD058-A9D7-4CD0-898E-52A6FDECA8D7}"/>
                </a:ext>
              </a:extLst>
            </p:cNvPr>
            <p:cNvSpPr/>
            <p:nvPr/>
          </p:nvSpPr>
          <p:spPr>
            <a:xfrm rot="968775">
              <a:off x="7757653" y="4476167"/>
              <a:ext cx="35330" cy="35330"/>
            </a:xfrm>
            <a:custGeom>
              <a:avLst/>
              <a:gdLst/>
              <a:ahLst/>
              <a:cxnLst/>
              <a:rect l="l" t="t" r="r" b="b"/>
              <a:pathLst>
                <a:path w="416" h="416" extrusionOk="0">
                  <a:moveTo>
                    <a:pt x="416" y="208"/>
                  </a:moveTo>
                  <a:cubicBezTo>
                    <a:pt x="416" y="303"/>
                    <a:pt x="321" y="397"/>
                    <a:pt x="226" y="415"/>
                  </a:cubicBezTo>
                  <a:cubicBezTo>
                    <a:pt x="114" y="415"/>
                    <a:pt x="23" y="321"/>
                    <a:pt x="1" y="208"/>
                  </a:cubicBezTo>
                  <a:cubicBezTo>
                    <a:pt x="1" y="95"/>
                    <a:pt x="96" y="1"/>
                    <a:pt x="208" y="1"/>
                  </a:cubicBezTo>
                  <a:cubicBezTo>
                    <a:pt x="321" y="1"/>
                    <a:pt x="416" y="95"/>
                    <a:pt x="416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88;p60">
              <a:extLst>
                <a:ext uri="{FF2B5EF4-FFF2-40B4-BE49-F238E27FC236}">
                  <a16:creationId xmlns:a16="http://schemas.microsoft.com/office/drawing/2014/main" id="{91447193-2138-4E93-AB96-CECF0BED4420}"/>
                </a:ext>
              </a:extLst>
            </p:cNvPr>
            <p:cNvSpPr/>
            <p:nvPr/>
          </p:nvSpPr>
          <p:spPr>
            <a:xfrm rot="968775">
              <a:off x="8313127" y="4153405"/>
              <a:ext cx="22251" cy="22251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262" y="131"/>
                  </a:moveTo>
                  <a:cubicBezTo>
                    <a:pt x="262" y="208"/>
                    <a:pt x="203" y="262"/>
                    <a:pt x="131" y="262"/>
                  </a:cubicBezTo>
                  <a:cubicBezTo>
                    <a:pt x="54" y="262"/>
                    <a:pt x="0" y="208"/>
                    <a:pt x="0" y="149"/>
                  </a:cubicBezTo>
                  <a:cubicBezTo>
                    <a:pt x="0" y="77"/>
                    <a:pt x="54" y="18"/>
                    <a:pt x="131" y="0"/>
                  </a:cubicBezTo>
                  <a:cubicBezTo>
                    <a:pt x="203" y="0"/>
                    <a:pt x="262" y="59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89;p60">
              <a:extLst>
                <a:ext uri="{FF2B5EF4-FFF2-40B4-BE49-F238E27FC236}">
                  <a16:creationId xmlns:a16="http://schemas.microsoft.com/office/drawing/2014/main" id="{1C4116B4-1454-4B36-91A1-B4ECF693A185}"/>
                </a:ext>
              </a:extLst>
            </p:cNvPr>
            <p:cNvSpPr/>
            <p:nvPr/>
          </p:nvSpPr>
          <p:spPr>
            <a:xfrm rot="968775">
              <a:off x="8225808" y="4362633"/>
              <a:ext cx="35245" cy="35330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415" y="208"/>
                  </a:moveTo>
                  <a:cubicBezTo>
                    <a:pt x="415" y="320"/>
                    <a:pt x="338" y="415"/>
                    <a:pt x="226" y="415"/>
                  </a:cubicBezTo>
                  <a:cubicBezTo>
                    <a:pt x="113" y="415"/>
                    <a:pt x="18" y="338"/>
                    <a:pt x="0" y="226"/>
                  </a:cubicBezTo>
                  <a:cubicBezTo>
                    <a:pt x="0" y="113"/>
                    <a:pt x="95" y="23"/>
                    <a:pt x="208" y="23"/>
                  </a:cubicBezTo>
                  <a:cubicBezTo>
                    <a:pt x="320" y="0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90;p60">
              <a:extLst>
                <a:ext uri="{FF2B5EF4-FFF2-40B4-BE49-F238E27FC236}">
                  <a16:creationId xmlns:a16="http://schemas.microsoft.com/office/drawing/2014/main" id="{4BA199D5-60D0-4021-A973-C4E83AA8135A}"/>
                </a:ext>
              </a:extLst>
            </p:cNvPr>
            <p:cNvSpPr/>
            <p:nvPr/>
          </p:nvSpPr>
          <p:spPr>
            <a:xfrm rot="968775">
              <a:off x="7709801" y="4269767"/>
              <a:ext cx="34905" cy="35330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2"/>
                    <a:pt x="316" y="397"/>
                    <a:pt x="204" y="415"/>
                  </a:cubicBezTo>
                  <a:cubicBezTo>
                    <a:pt x="91" y="415"/>
                    <a:pt x="1" y="320"/>
                    <a:pt x="1" y="208"/>
                  </a:cubicBezTo>
                  <a:cubicBezTo>
                    <a:pt x="1" y="95"/>
                    <a:pt x="91" y="0"/>
                    <a:pt x="186" y="0"/>
                  </a:cubicBezTo>
                  <a:cubicBezTo>
                    <a:pt x="298" y="0"/>
                    <a:pt x="393" y="95"/>
                    <a:pt x="411" y="190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91;p60">
              <a:extLst>
                <a:ext uri="{FF2B5EF4-FFF2-40B4-BE49-F238E27FC236}">
                  <a16:creationId xmlns:a16="http://schemas.microsoft.com/office/drawing/2014/main" id="{A1E517C2-B840-40E3-839B-8C16C2B1F879}"/>
                </a:ext>
              </a:extLst>
            </p:cNvPr>
            <p:cNvSpPr/>
            <p:nvPr/>
          </p:nvSpPr>
          <p:spPr>
            <a:xfrm rot="968775">
              <a:off x="7583066" y="4053674"/>
              <a:ext cx="34905" cy="35330"/>
            </a:xfrm>
            <a:custGeom>
              <a:avLst/>
              <a:gdLst/>
              <a:ahLst/>
              <a:cxnLst/>
              <a:rect l="l" t="t" r="r" b="b"/>
              <a:pathLst>
                <a:path w="411" h="416" extrusionOk="0">
                  <a:moveTo>
                    <a:pt x="411" y="190"/>
                  </a:moveTo>
                  <a:cubicBezTo>
                    <a:pt x="411" y="303"/>
                    <a:pt x="316" y="398"/>
                    <a:pt x="203" y="398"/>
                  </a:cubicBezTo>
                  <a:cubicBezTo>
                    <a:pt x="91" y="416"/>
                    <a:pt x="1" y="321"/>
                    <a:pt x="1" y="208"/>
                  </a:cubicBezTo>
                  <a:cubicBezTo>
                    <a:pt x="1" y="96"/>
                    <a:pt x="73" y="1"/>
                    <a:pt x="185" y="1"/>
                  </a:cubicBezTo>
                  <a:cubicBezTo>
                    <a:pt x="298" y="1"/>
                    <a:pt x="393" y="78"/>
                    <a:pt x="411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92;p60">
              <a:extLst>
                <a:ext uri="{FF2B5EF4-FFF2-40B4-BE49-F238E27FC236}">
                  <a16:creationId xmlns:a16="http://schemas.microsoft.com/office/drawing/2014/main" id="{EDF8273A-F5F8-4006-BCFE-C00FCFD498BA}"/>
                </a:ext>
              </a:extLst>
            </p:cNvPr>
            <p:cNvSpPr/>
            <p:nvPr/>
          </p:nvSpPr>
          <p:spPr>
            <a:xfrm rot="968775">
              <a:off x="7832457" y="4366647"/>
              <a:ext cx="25308" cy="25733"/>
            </a:xfrm>
            <a:custGeom>
              <a:avLst/>
              <a:gdLst/>
              <a:ahLst/>
              <a:cxnLst/>
              <a:rect l="l" t="t" r="r" b="b"/>
              <a:pathLst>
                <a:path w="298" h="303" extrusionOk="0">
                  <a:moveTo>
                    <a:pt x="298" y="154"/>
                  </a:moveTo>
                  <a:cubicBezTo>
                    <a:pt x="298" y="226"/>
                    <a:pt x="244" y="285"/>
                    <a:pt x="167" y="303"/>
                  </a:cubicBezTo>
                  <a:cubicBezTo>
                    <a:pt x="72" y="303"/>
                    <a:pt x="18" y="226"/>
                    <a:pt x="18" y="154"/>
                  </a:cubicBezTo>
                  <a:cubicBezTo>
                    <a:pt x="0" y="77"/>
                    <a:pt x="72" y="1"/>
                    <a:pt x="149" y="1"/>
                  </a:cubicBezTo>
                  <a:cubicBezTo>
                    <a:pt x="226" y="1"/>
                    <a:pt x="298" y="59"/>
                    <a:pt x="298" y="15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93;p60">
              <a:extLst>
                <a:ext uri="{FF2B5EF4-FFF2-40B4-BE49-F238E27FC236}">
                  <a16:creationId xmlns:a16="http://schemas.microsoft.com/office/drawing/2014/main" id="{E0FEB0E1-BCE1-48EC-B2E2-786ACDAB0E92}"/>
                </a:ext>
              </a:extLst>
            </p:cNvPr>
            <p:cNvSpPr/>
            <p:nvPr/>
          </p:nvSpPr>
          <p:spPr>
            <a:xfrm rot="968775">
              <a:off x="8152086" y="4180266"/>
              <a:ext cx="25733" cy="24204"/>
            </a:xfrm>
            <a:custGeom>
              <a:avLst/>
              <a:gdLst/>
              <a:ahLst/>
              <a:cxnLst/>
              <a:rect l="l" t="t" r="r" b="b"/>
              <a:pathLst>
                <a:path w="303" h="285" extrusionOk="0">
                  <a:moveTo>
                    <a:pt x="302" y="135"/>
                  </a:moveTo>
                  <a:cubicBezTo>
                    <a:pt x="302" y="226"/>
                    <a:pt x="226" y="284"/>
                    <a:pt x="154" y="284"/>
                  </a:cubicBezTo>
                  <a:cubicBezTo>
                    <a:pt x="77" y="284"/>
                    <a:pt x="0" y="226"/>
                    <a:pt x="0" y="154"/>
                  </a:cubicBezTo>
                  <a:cubicBezTo>
                    <a:pt x="0" y="77"/>
                    <a:pt x="59" y="0"/>
                    <a:pt x="154" y="0"/>
                  </a:cubicBezTo>
                  <a:cubicBezTo>
                    <a:pt x="226" y="0"/>
                    <a:pt x="284" y="59"/>
                    <a:pt x="302" y="135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94;p60">
              <a:extLst>
                <a:ext uri="{FF2B5EF4-FFF2-40B4-BE49-F238E27FC236}">
                  <a16:creationId xmlns:a16="http://schemas.microsoft.com/office/drawing/2014/main" id="{37D54E46-FFC1-4971-AFAB-A476585F7FF3}"/>
                </a:ext>
              </a:extLst>
            </p:cNvPr>
            <p:cNvSpPr/>
            <p:nvPr/>
          </p:nvSpPr>
          <p:spPr>
            <a:xfrm rot="968775">
              <a:off x="8080444" y="4426928"/>
              <a:ext cx="25733" cy="25733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2" y="154"/>
                  </a:moveTo>
                  <a:cubicBezTo>
                    <a:pt x="302" y="226"/>
                    <a:pt x="226" y="303"/>
                    <a:pt x="154" y="303"/>
                  </a:cubicBezTo>
                  <a:cubicBezTo>
                    <a:pt x="77" y="303"/>
                    <a:pt x="0" y="244"/>
                    <a:pt x="0" y="154"/>
                  </a:cubicBezTo>
                  <a:cubicBezTo>
                    <a:pt x="0" y="78"/>
                    <a:pt x="59" y="1"/>
                    <a:pt x="154" y="1"/>
                  </a:cubicBezTo>
                  <a:cubicBezTo>
                    <a:pt x="226" y="1"/>
                    <a:pt x="284" y="60"/>
                    <a:pt x="302" y="154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95;p60">
              <a:extLst>
                <a:ext uri="{FF2B5EF4-FFF2-40B4-BE49-F238E27FC236}">
                  <a16:creationId xmlns:a16="http://schemas.microsoft.com/office/drawing/2014/main" id="{31C76B6A-E814-434F-9FDC-6392BE4EF096}"/>
                </a:ext>
              </a:extLst>
            </p:cNvPr>
            <p:cNvSpPr/>
            <p:nvPr/>
          </p:nvSpPr>
          <p:spPr>
            <a:xfrm rot="968775">
              <a:off x="7794536" y="4026635"/>
              <a:ext cx="23865" cy="25733"/>
            </a:xfrm>
            <a:custGeom>
              <a:avLst/>
              <a:gdLst/>
              <a:ahLst/>
              <a:cxnLst/>
              <a:rect l="l" t="t" r="r" b="b"/>
              <a:pathLst>
                <a:path w="281" h="303" extrusionOk="0">
                  <a:moveTo>
                    <a:pt x="280" y="136"/>
                  </a:moveTo>
                  <a:cubicBezTo>
                    <a:pt x="280" y="226"/>
                    <a:pt x="226" y="285"/>
                    <a:pt x="149" y="285"/>
                  </a:cubicBezTo>
                  <a:cubicBezTo>
                    <a:pt x="77" y="303"/>
                    <a:pt x="1" y="226"/>
                    <a:pt x="1" y="154"/>
                  </a:cubicBezTo>
                  <a:cubicBezTo>
                    <a:pt x="1" y="77"/>
                    <a:pt x="55" y="1"/>
                    <a:pt x="131" y="1"/>
                  </a:cubicBezTo>
                  <a:cubicBezTo>
                    <a:pt x="226" y="1"/>
                    <a:pt x="280" y="59"/>
                    <a:pt x="280" y="136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96;p60">
              <a:extLst>
                <a:ext uri="{FF2B5EF4-FFF2-40B4-BE49-F238E27FC236}">
                  <a16:creationId xmlns:a16="http://schemas.microsoft.com/office/drawing/2014/main" id="{63D73A2D-0B0A-497F-84E1-3E581068D794}"/>
                </a:ext>
              </a:extLst>
            </p:cNvPr>
            <p:cNvSpPr/>
            <p:nvPr/>
          </p:nvSpPr>
          <p:spPr>
            <a:xfrm rot="968775">
              <a:off x="8276377" y="4256127"/>
              <a:ext cx="25733" cy="24119"/>
            </a:xfrm>
            <a:custGeom>
              <a:avLst/>
              <a:gdLst/>
              <a:ahLst/>
              <a:cxnLst/>
              <a:rect l="l" t="t" r="r" b="b"/>
              <a:pathLst>
                <a:path w="303" h="284" extrusionOk="0">
                  <a:moveTo>
                    <a:pt x="280" y="135"/>
                  </a:moveTo>
                  <a:cubicBezTo>
                    <a:pt x="303" y="207"/>
                    <a:pt x="226" y="284"/>
                    <a:pt x="149" y="284"/>
                  </a:cubicBezTo>
                  <a:cubicBezTo>
                    <a:pt x="77" y="284"/>
                    <a:pt x="1" y="225"/>
                    <a:pt x="1" y="153"/>
                  </a:cubicBezTo>
                  <a:cubicBezTo>
                    <a:pt x="1" y="77"/>
                    <a:pt x="55" y="0"/>
                    <a:pt x="131" y="0"/>
                  </a:cubicBezTo>
                  <a:cubicBezTo>
                    <a:pt x="226" y="0"/>
                    <a:pt x="280" y="59"/>
                    <a:pt x="280" y="135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97;p60">
              <a:extLst>
                <a:ext uri="{FF2B5EF4-FFF2-40B4-BE49-F238E27FC236}">
                  <a16:creationId xmlns:a16="http://schemas.microsoft.com/office/drawing/2014/main" id="{5CB83C99-21ED-4AF3-9E78-8E3AE5031505}"/>
                </a:ext>
              </a:extLst>
            </p:cNvPr>
            <p:cNvSpPr/>
            <p:nvPr/>
          </p:nvSpPr>
          <p:spPr>
            <a:xfrm rot="968775">
              <a:off x="7654109" y="3866406"/>
              <a:ext cx="106924" cy="157795"/>
            </a:xfrm>
            <a:custGeom>
              <a:avLst/>
              <a:gdLst/>
              <a:ahLst/>
              <a:cxnLst/>
              <a:rect l="l" t="t" r="r" b="b"/>
              <a:pathLst>
                <a:path w="1259" h="1858" extrusionOk="0">
                  <a:moveTo>
                    <a:pt x="600" y="1"/>
                  </a:moveTo>
                  <a:cubicBezTo>
                    <a:pt x="641" y="618"/>
                    <a:pt x="866" y="866"/>
                    <a:pt x="1258" y="902"/>
                  </a:cubicBezTo>
                  <a:cubicBezTo>
                    <a:pt x="866" y="956"/>
                    <a:pt x="659" y="1258"/>
                    <a:pt x="641" y="1858"/>
                  </a:cubicBezTo>
                  <a:cubicBezTo>
                    <a:pt x="600" y="1258"/>
                    <a:pt x="415" y="956"/>
                    <a:pt x="1" y="938"/>
                  </a:cubicBezTo>
                  <a:cubicBezTo>
                    <a:pt x="393" y="884"/>
                    <a:pt x="600" y="600"/>
                    <a:pt x="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98;p60">
              <a:extLst>
                <a:ext uri="{FF2B5EF4-FFF2-40B4-BE49-F238E27FC236}">
                  <a16:creationId xmlns:a16="http://schemas.microsoft.com/office/drawing/2014/main" id="{CEBD277F-E80C-4299-AF69-2EF75D9AACD4}"/>
                </a:ext>
              </a:extLst>
            </p:cNvPr>
            <p:cNvSpPr/>
            <p:nvPr/>
          </p:nvSpPr>
          <p:spPr>
            <a:xfrm rot="968775">
              <a:off x="7863694" y="4398471"/>
              <a:ext cx="116860" cy="158135"/>
            </a:xfrm>
            <a:custGeom>
              <a:avLst/>
              <a:gdLst/>
              <a:ahLst/>
              <a:cxnLst/>
              <a:rect l="l" t="t" r="r" b="b"/>
              <a:pathLst>
                <a:path w="1376" h="1862" extrusionOk="0">
                  <a:moveTo>
                    <a:pt x="812" y="0"/>
                  </a:moveTo>
                  <a:cubicBezTo>
                    <a:pt x="754" y="622"/>
                    <a:pt x="961" y="902"/>
                    <a:pt x="1376" y="996"/>
                  </a:cubicBezTo>
                  <a:cubicBezTo>
                    <a:pt x="943" y="996"/>
                    <a:pt x="659" y="1240"/>
                    <a:pt x="564" y="1862"/>
                  </a:cubicBezTo>
                  <a:cubicBezTo>
                    <a:pt x="605" y="1258"/>
                    <a:pt x="452" y="920"/>
                    <a:pt x="1" y="825"/>
                  </a:cubicBezTo>
                  <a:cubicBezTo>
                    <a:pt x="434" y="825"/>
                    <a:pt x="718" y="600"/>
                    <a:pt x="812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99;p60">
              <a:extLst>
                <a:ext uri="{FF2B5EF4-FFF2-40B4-BE49-F238E27FC236}">
                  <a16:creationId xmlns:a16="http://schemas.microsoft.com/office/drawing/2014/main" id="{67EC4591-28C9-4B3E-8C3E-646032F69D27}"/>
                </a:ext>
              </a:extLst>
            </p:cNvPr>
            <p:cNvSpPr/>
            <p:nvPr/>
          </p:nvSpPr>
          <p:spPr>
            <a:xfrm rot="968775">
              <a:off x="7926889" y="3632482"/>
              <a:ext cx="502346" cy="83144"/>
            </a:xfrm>
            <a:custGeom>
              <a:avLst/>
              <a:gdLst/>
              <a:ahLst/>
              <a:cxnLst/>
              <a:rect l="l" t="t" r="r" b="b"/>
              <a:pathLst>
                <a:path w="5915" h="979" extrusionOk="0">
                  <a:moveTo>
                    <a:pt x="880" y="0"/>
                  </a:moveTo>
                  <a:cubicBezTo>
                    <a:pt x="749" y="18"/>
                    <a:pt x="618" y="18"/>
                    <a:pt x="506" y="18"/>
                  </a:cubicBezTo>
                  <a:cubicBezTo>
                    <a:pt x="375" y="36"/>
                    <a:pt x="280" y="36"/>
                    <a:pt x="204" y="54"/>
                  </a:cubicBezTo>
                  <a:cubicBezTo>
                    <a:pt x="114" y="54"/>
                    <a:pt x="55" y="54"/>
                    <a:pt x="1" y="77"/>
                  </a:cubicBezTo>
                  <a:cubicBezTo>
                    <a:pt x="55" y="77"/>
                    <a:pt x="114" y="95"/>
                    <a:pt x="204" y="95"/>
                  </a:cubicBezTo>
                  <a:cubicBezTo>
                    <a:pt x="280" y="95"/>
                    <a:pt x="375" y="113"/>
                    <a:pt x="506" y="113"/>
                  </a:cubicBezTo>
                  <a:cubicBezTo>
                    <a:pt x="618" y="113"/>
                    <a:pt x="749" y="131"/>
                    <a:pt x="880" y="131"/>
                  </a:cubicBezTo>
                  <a:cubicBezTo>
                    <a:pt x="957" y="149"/>
                    <a:pt x="1033" y="149"/>
                    <a:pt x="1105" y="149"/>
                  </a:cubicBezTo>
                  <a:cubicBezTo>
                    <a:pt x="1182" y="149"/>
                    <a:pt x="1259" y="167"/>
                    <a:pt x="1353" y="167"/>
                  </a:cubicBezTo>
                  <a:cubicBezTo>
                    <a:pt x="1425" y="167"/>
                    <a:pt x="1502" y="189"/>
                    <a:pt x="1597" y="189"/>
                  </a:cubicBezTo>
                  <a:cubicBezTo>
                    <a:pt x="1633" y="189"/>
                    <a:pt x="1669" y="207"/>
                    <a:pt x="1727" y="207"/>
                  </a:cubicBezTo>
                  <a:lnTo>
                    <a:pt x="1858" y="207"/>
                  </a:lnTo>
                  <a:cubicBezTo>
                    <a:pt x="2029" y="225"/>
                    <a:pt x="2214" y="243"/>
                    <a:pt x="2403" y="261"/>
                  </a:cubicBezTo>
                  <a:cubicBezTo>
                    <a:pt x="2498" y="280"/>
                    <a:pt x="2593" y="280"/>
                    <a:pt x="2665" y="302"/>
                  </a:cubicBezTo>
                  <a:cubicBezTo>
                    <a:pt x="2724" y="302"/>
                    <a:pt x="2760" y="320"/>
                    <a:pt x="2818" y="320"/>
                  </a:cubicBezTo>
                  <a:cubicBezTo>
                    <a:pt x="2854" y="320"/>
                    <a:pt x="2908" y="338"/>
                    <a:pt x="2949" y="338"/>
                  </a:cubicBezTo>
                  <a:cubicBezTo>
                    <a:pt x="3134" y="374"/>
                    <a:pt x="3323" y="392"/>
                    <a:pt x="3512" y="433"/>
                  </a:cubicBezTo>
                  <a:cubicBezTo>
                    <a:pt x="3697" y="469"/>
                    <a:pt x="3868" y="487"/>
                    <a:pt x="4035" y="527"/>
                  </a:cubicBezTo>
                  <a:cubicBezTo>
                    <a:pt x="4225" y="564"/>
                    <a:pt x="4373" y="600"/>
                    <a:pt x="4545" y="640"/>
                  </a:cubicBezTo>
                  <a:cubicBezTo>
                    <a:pt x="4563" y="640"/>
                    <a:pt x="4581" y="658"/>
                    <a:pt x="4599" y="658"/>
                  </a:cubicBezTo>
                  <a:lnTo>
                    <a:pt x="4621" y="658"/>
                  </a:lnTo>
                  <a:lnTo>
                    <a:pt x="4657" y="676"/>
                  </a:lnTo>
                  <a:cubicBezTo>
                    <a:pt x="4693" y="676"/>
                    <a:pt x="4734" y="694"/>
                    <a:pt x="4770" y="694"/>
                  </a:cubicBezTo>
                  <a:cubicBezTo>
                    <a:pt x="4847" y="712"/>
                    <a:pt x="4919" y="730"/>
                    <a:pt x="4977" y="753"/>
                  </a:cubicBezTo>
                  <a:cubicBezTo>
                    <a:pt x="5126" y="789"/>
                    <a:pt x="5257" y="825"/>
                    <a:pt x="5370" y="843"/>
                  </a:cubicBezTo>
                  <a:cubicBezTo>
                    <a:pt x="5482" y="884"/>
                    <a:pt x="5577" y="902"/>
                    <a:pt x="5654" y="920"/>
                  </a:cubicBezTo>
                  <a:cubicBezTo>
                    <a:pt x="5726" y="938"/>
                    <a:pt x="5802" y="956"/>
                    <a:pt x="5838" y="978"/>
                  </a:cubicBezTo>
                  <a:lnTo>
                    <a:pt x="5915" y="978"/>
                  </a:lnTo>
                  <a:cubicBezTo>
                    <a:pt x="5915" y="978"/>
                    <a:pt x="5897" y="978"/>
                    <a:pt x="5838" y="956"/>
                  </a:cubicBezTo>
                  <a:cubicBezTo>
                    <a:pt x="5802" y="938"/>
                    <a:pt x="5748" y="920"/>
                    <a:pt x="5672" y="884"/>
                  </a:cubicBezTo>
                  <a:cubicBezTo>
                    <a:pt x="5595" y="843"/>
                    <a:pt x="5500" y="807"/>
                    <a:pt x="5388" y="771"/>
                  </a:cubicBezTo>
                  <a:cubicBezTo>
                    <a:pt x="5275" y="730"/>
                    <a:pt x="5162" y="676"/>
                    <a:pt x="5031" y="640"/>
                  </a:cubicBezTo>
                  <a:cubicBezTo>
                    <a:pt x="4959" y="600"/>
                    <a:pt x="4883" y="582"/>
                    <a:pt x="4806" y="564"/>
                  </a:cubicBezTo>
                  <a:cubicBezTo>
                    <a:pt x="4770" y="545"/>
                    <a:pt x="4752" y="527"/>
                    <a:pt x="4711" y="505"/>
                  </a:cubicBezTo>
                  <a:lnTo>
                    <a:pt x="4675" y="505"/>
                  </a:lnTo>
                  <a:cubicBezTo>
                    <a:pt x="4657" y="505"/>
                    <a:pt x="4657" y="505"/>
                    <a:pt x="4639" y="487"/>
                  </a:cubicBezTo>
                  <a:cubicBezTo>
                    <a:pt x="4621" y="487"/>
                    <a:pt x="4599" y="487"/>
                    <a:pt x="4581" y="469"/>
                  </a:cubicBezTo>
                  <a:cubicBezTo>
                    <a:pt x="4432" y="433"/>
                    <a:pt x="4261" y="374"/>
                    <a:pt x="4094" y="338"/>
                  </a:cubicBezTo>
                  <a:cubicBezTo>
                    <a:pt x="3923" y="280"/>
                    <a:pt x="3738" y="243"/>
                    <a:pt x="3548" y="207"/>
                  </a:cubicBezTo>
                  <a:cubicBezTo>
                    <a:pt x="3359" y="167"/>
                    <a:pt x="3174" y="149"/>
                    <a:pt x="2985" y="113"/>
                  </a:cubicBezTo>
                  <a:cubicBezTo>
                    <a:pt x="2949" y="95"/>
                    <a:pt x="2890" y="95"/>
                    <a:pt x="2836" y="95"/>
                  </a:cubicBezTo>
                  <a:cubicBezTo>
                    <a:pt x="2796" y="95"/>
                    <a:pt x="2742" y="77"/>
                    <a:pt x="2706" y="77"/>
                  </a:cubicBezTo>
                  <a:cubicBezTo>
                    <a:pt x="2611" y="77"/>
                    <a:pt x="2516" y="54"/>
                    <a:pt x="2422" y="54"/>
                  </a:cubicBezTo>
                  <a:cubicBezTo>
                    <a:pt x="2327" y="36"/>
                    <a:pt x="2232" y="36"/>
                    <a:pt x="2142" y="18"/>
                  </a:cubicBezTo>
                  <a:lnTo>
                    <a:pt x="1858" y="18"/>
                  </a:lnTo>
                  <a:cubicBezTo>
                    <a:pt x="1822" y="0"/>
                    <a:pt x="1781" y="0"/>
                    <a:pt x="1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400;p60">
              <a:extLst>
                <a:ext uri="{FF2B5EF4-FFF2-40B4-BE49-F238E27FC236}">
                  <a16:creationId xmlns:a16="http://schemas.microsoft.com/office/drawing/2014/main" id="{C8B8E05A-FFD2-47BA-A2A7-FD86D03ED6A4}"/>
                </a:ext>
              </a:extLst>
            </p:cNvPr>
            <p:cNvSpPr/>
            <p:nvPr/>
          </p:nvSpPr>
          <p:spPr>
            <a:xfrm rot="968775">
              <a:off x="7463788" y="4242513"/>
              <a:ext cx="102253" cy="169260"/>
            </a:xfrm>
            <a:custGeom>
              <a:avLst/>
              <a:gdLst/>
              <a:ahLst/>
              <a:cxnLst/>
              <a:rect l="l" t="t" r="r" b="b"/>
              <a:pathLst>
                <a:path w="1204" h="1993" extrusionOk="0">
                  <a:moveTo>
                    <a:pt x="54" y="1"/>
                  </a:moveTo>
                  <a:lnTo>
                    <a:pt x="54" y="19"/>
                  </a:lnTo>
                  <a:cubicBezTo>
                    <a:pt x="54" y="41"/>
                    <a:pt x="54" y="59"/>
                    <a:pt x="36" y="95"/>
                  </a:cubicBezTo>
                  <a:cubicBezTo>
                    <a:pt x="36" y="172"/>
                    <a:pt x="18" y="266"/>
                    <a:pt x="18" y="397"/>
                  </a:cubicBezTo>
                  <a:cubicBezTo>
                    <a:pt x="0" y="510"/>
                    <a:pt x="0" y="659"/>
                    <a:pt x="18" y="807"/>
                  </a:cubicBezTo>
                  <a:cubicBezTo>
                    <a:pt x="36" y="961"/>
                    <a:pt x="77" y="1127"/>
                    <a:pt x="131" y="1281"/>
                  </a:cubicBezTo>
                  <a:cubicBezTo>
                    <a:pt x="167" y="1353"/>
                    <a:pt x="208" y="1429"/>
                    <a:pt x="262" y="1506"/>
                  </a:cubicBezTo>
                  <a:cubicBezTo>
                    <a:pt x="320" y="1578"/>
                    <a:pt x="374" y="1637"/>
                    <a:pt x="433" y="1691"/>
                  </a:cubicBezTo>
                  <a:cubicBezTo>
                    <a:pt x="487" y="1750"/>
                    <a:pt x="564" y="1786"/>
                    <a:pt x="618" y="1822"/>
                  </a:cubicBezTo>
                  <a:cubicBezTo>
                    <a:pt x="658" y="1844"/>
                    <a:pt x="676" y="1862"/>
                    <a:pt x="712" y="1880"/>
                  </a:cubicBezTo>
                  <a:cubicBezTo>
                    <a:pt x="730" y="1880"/>
                    <a:pt x="771" y="1898"/>
                    <a:pt x="807" y="1916"/>
                  </a:cubicBezTo>
                  <a:cubicBezTo>
                    <a:pt x="825" y="1916"/>
                    <a:pt x="866" y="1934"/>
                    <a:pt x="884" y="1934"/>
                  </a:cubicBezTo>
                  <a:cubicBezTo>
                    <a:pt x="920" y="1957"/>
                    <a:pt x="938" y="1957"/>
                    <a:pt x="956" y="1957"/>
                  </a:cubicBezTo>
                  <a:cubicBezTo>
                    <a:pt x="1014" y="1975"/>
                    <a:pt x="1051" y="1975"/>
                    <a:pt x="1091" y="1993"/>
                  </a:cubicBezTo>
                  <a:lnTo>
                    <a:pt x="1204" y="1993"/>
                  </a:lnTo>
                  <a:cubicBezTo>
                    <a:pt x="1204" y="1993"/>
                    <a:pt x="1163" y="1975"/>
                    <a:pt x="1109" y="1934"/>
                  </a:cubicBezTo>
                  <a:cubicBezTo>
                    <a:pt x="1069" y="1916"/>
                    <a:pt x="1033" y="1898"/>
                    <a:pt x="996" y="1880"/>
                  </a:cubicBezTo>
                  <a:cubicBezTo>
                    <a:pt x="978" y="1862"/>
                    <a:pt x="956" y="1844"/>
                    <a:pt x="938" y="1844"/>
                  </a:cubicBezTo>
                  <a:cubicBezTo>
                    <a:pt x="902" y="1822"/>
                    <a:pt x="884" y="1804"/>
                    <a:pt x="866" y="1786"/>
                  </a:cubicBezTo>
                  <a:cubicBezTo>
                    <a:pt x="843" y="1768"/>
                    <a:pt x="807" y="1750"/>
                    <a:pt x="789" y="1750"/>
                  </a:cubicBezTo>
                  <a:cubicBezTo>
                    <a:pt x="771" y="1731"/>
                    <a:pt x="730" y="1709"/>
                    <a:pt x="712" y="1673"/>
                  </a:cubicBezTo>
                  <a:cubicBezTo>
                    <a:pt x="676" y="1637"/>
                    <a:pt x="618" y="1596"/>
                    <a:pt x="582" y="1542"/>
                  </a:cubicBezTo>
                  <a:cubicBezTo>
                    <a:pt x="528" y="1484"/>
                    <a:pt x="487" y="1429"/>
                    <a:pt x="451" y="1371"/>
                  </a:cubicBezTo>
                  <a:cubicBezTo>
                    <a:pt x="415" y="1317"/>
                    <a:pt x="374" y="1258"/>
                    <a:pt x="356" y="1186"/>
                  </a:cubicBezTo>
                  <a:cubicBezTo>
                    <a:pt x="320" y="1127"/>
                    <a:pt x="302" y="1055"/>
                    <a:pt x="280" y="979"/>
                  </a:cubicBezTo>
                  <a:cubicBezTo>
                    <a:pt x="262" y="943"/>
                    <a:pt x="244" y="920"/>
                    <a:pt x="244" y="884"/>
                  </a:cubicBezTo>
                  <a:cubicBezTo>
                    <a:pt x="244" y="848"/>
                    <a:pt x="226" y="807"/>
                    <a:pt x="226" y="771"/>
                  </a:cubicBezTo>
                  <a:cubicBezTo>
                    <a:pt x="190" y="641"/>
                    <a:pt x="167" y="510"/>
                    <a:pt x="149" y="379"/>
                  </a:cubicBezTo>
                  <a:cubicBezTo>
                    <a:pt x="131" y="266"/>
                    <a:pt x="113" y="172"/>
                    <a:pt x="95" y="95"/>
                  </a:cubicBezTo>
                  <a:cubicBezTo>
                    <a:pt x="77" y="59"/>
                    <a:pt x="77" y="41"/>
                    <a:pt x="77" y="19"/>
                  </a:cubicBezTo>
                  <a:cubicBezTo>
                    <a:pt x="77" y="1"/>
                    <a:pt x="54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401;p60">
              <a:extLst>
                <a:ext uri="{FF2B5EF4-FFF2-40B4-BE49-F238E27FC236}">
                  <a16:creationId xmlns:a16="http://schemas.microsoft.com/office/drawing/2014/main" id="{D290D957-34BE-46EE-A882-C5E64EFADDE8}"/>
                </a:ext>
              </a:extLst>
            </p:cNvPr>
            <p:cNvSpPr/>
            <p:nvPr/>
          </p:nvSpPr>
          <p:spPr>
            <a:xfrm rot="968775">
              <a:off x="8039349" y="4543792"/>
              <a:ext cx="132572" cy="126457"/>
            </a:xfrm>
            <a:custGeom>
              <a:avLst/>
              <a:gdLst/>
              <a:ahLst/>
              <a:cxnLst/>
              <a:rect l="l" t="t" r="r" b="b"/>
              <a:pathLst>
                <a:path w="1561" h="1489" extrusionOk="0">
                  <a:moveTo>
                    <a:pt x="1561" y="1"/>
                  </a:moveTo>
                  <a:cubicBezTo>
                    <a:pt x="1561" y="1"/>
                    <a:pt x="1538" y="23"/>
                    <a:pt x="1538" y="41"/>
                  </a:cubicBezTo>
                  <a:cubicBezTo>
                    <a:pt x="1538" y="41"/>
                    <a:pt x="1520" y="77"/>
                    <a:pt x="1502" y="95"/>
                  </a:cubicBezTo>
                  <a:cubicBezTo>
                    <a:pt x="1484" y="136"/>
                    <a:pt x="1484" y="172"/>
                    <a:pt x="1466" y="208"/>
                  </a:cubicBezTo>
                  <a:cubicBezTo>
                    <a:pt x="1448" y="248"/>
                    <a:pt x="1425" y="285"/>
                    <a:pt x="1389" y="339"/>
                  </a:cubicBezTo>
                  <a:cubicBezTo>
                    <a:pt x="1371" y="379"/>
                    <a:pt x="1353" y="433"/>
                    <a:pt x="1313" y="492"/>
                  </a:cubicBezTo>
                  <a:cubicBezTo>
                    <a:pt x="1295" y="510"/>
                    <a:pt x="1277" y="546"/>
                    <a:pt x="1259" y="564"/>
                  </a:cubicBezTo>
                  <a:cubicBezTo>
                    <a:pt x="1259" y="587"/>
                    <a:pt x="1241" y="623"/>
                    <a:pt x="1223" y="641"/>
                  </a:cubicBezTo>
                  <a:cubicBezTo>
                    <a:pt x="1200" y="677"/>
                    <a:pt x="1182" y="699"/>
                    <a:pt x="1164" y="717"/>
                  </a:cubicBezTo>
                  <a:cubicBezTo>
                    <a:pt x="1146" y="753"/>
                    <a:pt x="1128" y="771"/>
                    <a:pt x="1110" y="812"/>
                  </a:cubicBezTo>
                  <a:cubicBezTo>
                    <a:pt x="1087" y="830"/>
                    <a:pt x="1051" y="848"/>
                    <a:pt x="1033" y="884"/>
                  </a:cubicBezTo>
                  <a:lnTo>
                    <a:pt x="975" y="961"/>
                  </a:lnTo>
                  <a:cubicBezTo>
                    <a:pt x="939" y="979"/>
                    <a:pt x="921" y="997"/>
                    <a:pt x="902" y="1015"/>
                  </a:cubicBezTo>
                  <a:lnTo>
                    <a:pt x="826" y="1091"/>
                  </a:lnTo>
                  <a:cubicBezTo>
                    <a:pt x="772" y="1127"/>
                    <a:pt x="713" y="1168"/>
                    <a:pt x="659" y="1186"/>
                  </a:cubicBezTo>
                  <a:cubicBezTo>
                    <a:pt x="618" y="1222"/>
                    <a:pt x="564" y="1263"/>
                    <a:pt x="506" y="1281"/>
                  </a:cubicBezTo>
                  <a:cubicBezTo>
                    <a:pt x="470" y="1299"/>
                    <a:pt x="452" y="1299"/>
                    <a:pt x="434" y="1317"/>
                  </a:cubicBezTo>
                  <a:cubicBezTo>
                    <a:pt x="393" y="1335"/>
                    <a:pt x="375" y="1335"/>
                    <a:pt x="357" y="1353"/>
                  </a:cubicBezTo>
                  <a:cubicBezTo>
                    <a:pt x="298" y="1375"/>
                    <a:pt x="262" y="1375"/>
                    <a:pt x="208" y="1393"/>
                  </a:cubicBezTo>
                  <a:cubicBezTo>
                    <a:pt x="186" y="1411"/>
                    <a:pt x="168" y="1411"/>
                    <a:pt x="150" y="1411"/>
                  </a:cubicBezTo>
                  <a:cubicBezTo>
                    <a:pt x="132" y="1430"/>
                    <a:pt x="114" y="1430"/>
                    <a:pt x="114" y="1430"/>
                  </a:cubicBezTo>
                  <a:cubicBezTo>
                    <a:pt x="73" y="1448"/>
                    <a:pt x="55" y="1448"/>
                    <a:pt x="37" y="1448"/>
                  </a:cubicBezTo>
                  <a:cubicBezTo>
                    <a:pt x="19" y="1466"/>
                    <a:pt x="1" y="1466"/>
                    <a:pt x="1" y="1466"/>
                  </a:cubicBezTo>
                  <a:lnTo>
                    <a:pt x="114" y="1466"/>
                  </a:lnTo>
                  <a:cubicBezTo>
                    <a:pt x="132" y="1488"/>
                    <a:pt x="150" y="1488"/>
                    <a:pt x="168" y="1488"/>
                  </a:cubicBezTo>
                  <a:lnTo>
                    <a:pt x="375" y="1488"/>
                  </a:lnTo>
                  <a:cubicBezTo>
                    <a:pt x="411" y="1466"/>
                    <a:pt x="434" y="1466"/>
                    <a:pt x="470" y="1466"/>
                  </a:cubicBezTo>
                  <a:cubicBezTo>
                    <a:pt x="506" y="1466"/>
                    <a:pt x="524" y="1448"/>
                    <a:pt x="564" y="1448"/>
                  </a:cubicBezTo>
                  <a:cubicBezTo>
                    <a:pt x="618" y="1430"/>
                    <a:pt x="695" y="1411"/>
                    <a:pt x="749" y="1375"/>
                  </a:cubicBezTo>
                  <a:cubicBezTo>
                    <a:pt x="790" y="1353"/>
                    <a:pt x="826" y="1335"/>
                    <a:pt x="862" y="1317"/>
                  </a:cubicBezTo>
                  <a:cubicBezTo>
                    <a:pt x="902" y="1299"/>
                    <a:pt x="921" y="1281"/>
                    <a:pt x="957" y="1263"/>
                  </a:cubicBezTo>
                  <a:cubicBezTo>
                    <a:pt x="1015" y="1222"/>
                    <a:pt x="1069" y="1168"/>
                    <a:pt x="1128" y="1109"/>
                  </a:cubicBezTo>
                  <a:cubicBezTo>
                    <a:pt x="1164" y="1091"/>
                    <a:pt x="1182" y="1055"/>
                    <a:pt x="1223" y="1037"/>
                  </a:cubicBezTo>
                  <a:cubicBezTo>
                    <a:pt x="1241" y="997"/>
                    <a:pt x="1259" y="961"/>
                    <a:pt x="1277" y="943"/>
                  </a:cubicBezTo>
                  <a:cubicBezTo>
                    <a:pt x="1295" y="925"/>
                    <a:pt x="1295" y="902"/>
                    <a:pt x="1313" y="884"/>
                  </a:cubicBezTo>
                  <a:cubicBezTo>
                    <a:pt x="1313" y="866"/>
                    <a:pt x="1335" y="848"/>
                    <a:pt x="1335" y="848"/>
                  </a:cubicBezTo>
                  <a:cubicBezTo>
                    <a:pt x="1353" y="812"/>
                    <a:pt x="1389" y="771"/>
                    <a:pt x="1389" y="753"/>
                  </a:cubicBezTo>
                  <a:cubicBezTo>
                    <a:pt x="1407" y="717"/>
                    <a:pt x="1425" y="677"/>
                    <a:pt x="1448" y="641"/>
                  </a:cubicBezTo>
                  <a:cubicBezTo>
                    <a:pt x="1448" y="623"/>
                    <a:pt x="1466" y="587"/>
                    <a:pt x="1466" y="546"/>
                  </a:cubicBezTo>
                  <a:cubicBezTo>
                    <a:pt x="1502" y="492"/>
                    <a:pt x="1502" y="433"/>
                    <a:pt x="1520" y="379"/>
                  </a:cubicBezTo>
                  <a:cubicBezTo>
                    <a:pt x="1538" y="321"/>
                    <a:pt x="1538" y="267"/>
                    <a:pt x="1538" y="226"/>
                  </a:cubicBezTo>
                  <a:cubicBezTo>
                    <a:pt x="1538" y="190"/>
                    <a:pt x="1561" y="136"/>
                    <a:pt x="1561" y="113"/>
                  </a:cubicBezTo>
                  <a:lnTo>
                    <a:pt x="1561" y="41"/>
                  </a:lnTo>
                  <a:lnTo>
                    <a:pt x="1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402;p60">
              <a:extLst>
                <a:ext uri="{FF2B5EF4-FFF2-40B4-BE49-F238E27FC236}">
                  <a16:creationId xmlns:a16="http://schemas.microsoft.com/office/drawing/2014/main" id="{0ECB38EA-A79D-40FB-8548-F4BEE6B8E263}"/>
                </a:ext>
              </a:extLst>
            </p:cNvPr>
            <p:cNvSpPr/>
            <p:nvPr/>
          </p:nvSpPr>
          <p:spPr>
            <a:xfrm rot="968775">
              <a:off x="7831939" y="4015252"/>
              <a:ext cx="356101" cy="76690"/>
            </a:xfrm>
            <a:custGeom>
              <a:avLst/>
              <a:gdLst/>
              <a:ahLst/>
              <a:cxnLst/>
              <a:rect l="l" t="t" r="r" b="b"/>
              <a:pathLst>
                <a:path w="4193" h="903" extrusionOk="0">
                  <a:moveTo>
                    <a:pt x="1" y="1"/>
                  </a:moveTo>
                  <a:cubicBezTo>
                    <a:pt x="1" y="2"/>
                    <a:pt x="2" y="20"/>
                    <a:pt x="41" y="41"/>
                  </a:cubicBezTo>
                  <a:cubicBezTo>
                    <a:pt x="59" y="59"/>
                    <a:pt x="95" y="96"/>
                    <a:pt x="136" y="132"/>
                  </a:cubicBezTo>
                  <a:cubicBezTo>
                    <a:pt x="172" y="154"/>
                    <a:pt x="190" y="172"/>
                    <a:pt x="208" y="190"/>
                  </a:cubicBezTo>
                  <a:cubicBezTo>
                    <a:pt x="249" y="208"/>
                    <a:pt x="285" y="226"/>
                    <a:pt x="321" y="267"/>
                  </a:cubicBezTo>
                  <a:cubicBezTo>
                    <a:pt x="379" y="303"/>
                    <a:pt x="474" y="357"/>
                    <a:pt x="564" y="416"/>
                  </a:cubicBezTo>
                  <a:cubicBezTo>
                    <a:pt x="641" y="452"/>
                    <a:pt x="754" y="510"/>
                    <a:pt x="866" y="564"/>
                  </a:cubicBezTo>
                  <a:cubicBezTo>
                    <a:pt x="925" y="582"/>
                    <a:pt x="979" y="605"/>
                    <a:pt x="1037" y="623"/>
                  </a:cubicBezTo>
                  <a:cubicBezTo>
                    <a:pt x="1092" y="659"/>
                    <a:pt x="1150" y="677"/>
                    <a:pt x="1204" y="695"/>
                  </a:cubicBezTo>
                  <a:cubicBezTo>
                    <a:pt x="1281" y="718"/>
                    <a:pt x="1335" y="736"/>
                    <a:pt x="1394" y="754"/>
                  </a:cubicBezTo>
                  <a:cubicBezTo>
                    <a:pt x="1466" y="772"/>
                    <a:pt x="1524" y="790"/>
                    <a:pt x="1601" y="808"/>
                  </a:cubicBezTo>
                  <a:cubicBezTo>
                    <a:pt x="1732" y="848"/>
                    <a:pt x="1862" y="866"/>
                    <a:pt x="2011" y="884"/>
                  </a:cubicBezTo>
                  <a:cubicBezTo>
                    <a:pt x="2052" y="884"/>
                    <a:pt x="2088" y="884"/>
                    <a:pt x="2106" y="902"/>
                  </a:cubicBezTo>
                  <a:lnTo>
                    <a:pt x="2633" y="902"/>
                  </a:lnTo>
                  <a:cubicBezTo>
                    <a:pt x="2705" y="902"/>
                    <a:pt x="2764" y="902"/>
                    <a:pt x="2841" y="884"/>
                  </a:cubicBezTo>
                  <a:cubicBezTo>
                    <a:pt x="2971" y="884"/>
                    <a:pt x="3084" y="866"/>
                    <a:pt x="3197" y="848"/>
                  </a:cubicBezTo>
                  <a:cubicBezTo>
                    <a:pt x="3327" y="830"/>
                    <a:pt x="3440" y="808"/>
                    <a:pt x="3535" y="772"/>
                  </a:cubicBezTo>
                  <a:cubicBezTo>
                    <a:pt x="3629" y="754"/>
                    <a:pt x="3720" y="736"/>
                    <a:pt x="3814" y="695"/>
                  </a:cubicBezTo>
                  <a:cubicBezTo>
                    <a:pt x="3891" y="677"/>
                    <a:pt x="3968" y="659"/>
                    <a:pt x="4004" y="641"/>
                  </a:cubicBezTo>
                  <a:cubicBezTo>
                    <a:pt x="4116" y="582"/>
                    <a:pt x="4193" y="564"/>
                    <a:pt x="4193" y="564"/>
                  </a:cubicBezTo>
                  <a:lnTo>
                    <a:pt x="4193" y="564"/>
                  </a:lnTo>
                  <a:cubicBezTo>
                    <a:pt x="4193" y="564"/>
                    <a:pt x="4116" y="564"/>
                    <a:pt x="4004" y="605"/>
                  </a:cubicBezTo>
                  <a:cubicBezTo>
                    <a:pt x="3945" y="605"/>
                    <a:pt x="3873" y="623"/>
                    <a:pt x="3796" y="641"/>
                  </a:cubicBezTo>
                  <a:cubicBezTo>
                    <a:pt x="3702" y="641"/>
                    <a:pt x="3607" y="659"/>
                    <a:pt x="3517" y="677"/>
                  </a:cubicBezTo>
                  <a:lnTo>
                    <a:pt x="3345" y="677"/>
                  </a:lnTo>
                  <a:cubicBezTo>
                    <a:pt x="3309" y="695"/>
                    <a:pt x="3251" y="695"/>
                    <a:pt x="3179" y="695"/>
                  </a:cubicBezTo>
                  <a:cubicBezTo>
                    <a:pt x="3066" y="718"/>
                    <a:pt x="2953" y="718"/>
                    <a:pt x="2818" y="718"/>
                  </a:cubicBezTo>
                  <a:cubicBezTo>
                    <a:pt x="2753" y="727"/>
                    <a:pt x="2687" y="731"/>
                    <a:pt x="2622" y="731"/>
                  </a:cubicBezTo>
                  <a:cubicBezTo>
                    <a:pt x="2557" y="731"/>
                    <a:pt x="2491" y="727"/>
                    <a:pt x="2426" y="718"/>
                  </a:cubicBezTo>
                  <a:lnTo>
                    <a:pt x="2124" y="718"/>
                  </a:lnTo>
                  <a:cubicBezTo>
                    <a:pt x="2106" y="695"/>
                    <a:pt x="2070" y="695"/>
                    <a:pt x="2029" y="695"/>
                  </a:cubicBezTo>
                  <a:cubicBezTo>
                    <a:pt x="1898" y="677"/>
                    <a:pt x="1768" y="659"/>
                    <a:pt x="1637" y="623"/>
                  </a:cubicBezTo>
                  <a:cubicBezTo>
                    <a:pt x="1506" y="605"/>
                    <a:pt x="1394" y="564"/>
                    <a:pt x="1263" y="528"/>
                  </a:cubicBezTo>
                  <a:cubicBezTo>
                    <a:pt x="1204" y="510"/>
                    <a:pt x="1150" y="492"/>
                    <a:pt x="1092" y="470"/>
                  </a:cubicBezTo>
                  <a:cubicBezTo>
                    <a:pt x="1015" y="452"/>
                    <a:pt x="961" y="434"/>
                    <a:pt x="902" y="416"/>
                  </a:cubicBezTo>
                  <a:cubicBezTo>
                    <a:pt x="812" y="380"/>
                    <a:pt x="699" y="339"/>
                    <a:pt x="605" y="303"/>
                  </a:cubicBezTo>
                  <a:cubicBezTo>
                    <a:pt x="510" y="267"/>
                    <a:pt x="433" y="226"/>
                    <a:pt x="361" y="190"/>
                  </a:cubicBezTo>
                  <a:cubicBezTo>
                    <a:pt x="321" y="172"/>
                    <a:pt x="285" y="154"/>
                    <a:pt x="249" y="154"/>
                  </a:cubicBezTo>
                  <a:cubicBezTo>
                    <a:pt x="208" y="132"/>
                    <a:pt x="190" y="114"/>
                    <a:pt x="154" y="96"/>
                  </a:cubicBezTo>
                  <a:cubicBezTo>
                    <a:pt x="113" y="78"/>
                    <a:pt x="59" y="41"/>
                    <a:pt x="41" y="19"/>
                  </a:cubicBezTo>
                  <a:cubicBezTo>
                    <a:pt x="2" y="19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2403;p60">
            <a:extLst>
              <a:ext uri="{FF2B5EF4-FFF2-40B4-BE49-F238E27FC236}">
                <a16:creationId xmlns:a16="http://schemas.microsoft.com/office/drawing/2014/main" id="{8BD71446-31E1-47FF-BE2B-C3B24A30FF65}"/>
              </a:ext>
            </a:extLst>
          </p:cNvPr>
          <p:cNvGrpSpPr/>
          <p:nvPr/>
        </p:nvGrpSpPr>
        <p:grpSpPr>
          <a:xfrm>
            <a:off x="4038600" y="3561098"/>
            <a:ext cx="1420434" cy="1580564"/>
            <a:chOff x="545675" y="407883"/>
            <a:chExt cx="1420434" cy="1580564"/>
          </a:xfrm>
        </p:grpSpPr>
        <p:sp>
          <p:nvSpPr>
            <p:cNvPr id="57" name="Google Shape;2404;p60">
              <a:extLst>
                <a:ext uri="{FF2B5EF4-FFF2-40B4-BE49-F238E27FC236}">
                  <a16:creationId xmlns:a16="http://schemas.microsoft.com/office/drawing/2014/main" id="{AC96845C-2E78-4054-8207-B89CE8CB7A4A}"/>
                </a:ext>
              </a:extLst>
            </p:cNvPr>
            <p:cNvSpPr/>
            <p:nvPr/>
          </p:nvSpPr>
          <p:spPr>
            <a:xfrm rot="-1192703">
              <a:off x="736639" y="545557"/>
              <a:ext cx="1038506" cy="1305216"/>
            </a:xfrm>
            <a:custGeom>
              <a:avLst/>
              <a:gdLst/>
              <a:ahLst/>
              <a:cxnLst/>
              <a:rect l="l" t="t" r="r" b="b"/>
              <a:pathLst>
                <a:path w="12059" h="15156" extrusionOk="0">
                  <a:moveTo>
                    <a:pt x="7533" y="3999"/>
                  </a:moveTo>
                  <a:cubicBezTo>
                    <a:pt x="7326" y="4359"/>
                    <a:pt x="7136" y="4734"/>
                    <a:pt x="6970" y="5108"/>
                  </a:cubicBezTo>
                  <a:cubicBezTo>
                    <a:pt x="6952" y="5126"/>
                    <a:pt x="6952" y="5148"/>
                    <a:pt x="6934" y="5166"/>
                  </a:cubicBezTo>
                  <a:lnTo>
                    <a:pt x="6348" y="4413"/>
                  </a:lnTo>
                  <a:cubicBezTo>
                    <a:pt x="6217" y="4247"/>
                    <a:pt x="6009" y="4152"/>
                    <a:pt x="5825" y="4152"/>
                  </a:cubicBezTo>
                  <a:cubicBezTo>
                    <a:pt x="5559" y="4152"/>
                    <a:pt x="5333" y="4301"/>
                    <a:pt x="5221" y="4544"/>
                  </a:cubicBezTo>
                  <a:lnTo>
                    <a:pt x="4923" y="5184"/>
                  </a:lnTo>
                  <a:cubicBezTo>
                    <a:pt x="4716" y="4882"/>
                    <a:pt x="4490" y="4603"/>
                    <a:pt x="4283" y="4337"/>
                  </a:cubicBezTo>
                  <a:cubicBezTo>
                    <a:pt x="4567" y="4301"/>
                    <a:pt x="4828" y="4265"/>
                    <a:pt x="5090" y="4224"/>
                  </a:cubicBezTo>
                  <a:lnTo>
                    <a:pt x="5185" y="4206"/>
                  </a:lnTo>
                  <a:lnTo>
                    <a:pt x="5279" y="4206"/>
                  </a:lnTo>
                  <a:cubicBezTo>
                    <a:pt x="5410" y="4188"/>
                    <a:pt x="5541" y="4170"/>
                    <a:pt x="5694" y="4152"/>
                  </a:cubicBezTo>
                  <a:lnTo>
                    <a:pt x="5807" y="4152"/>
                  </a:lnTo>
                  <a:cubicBezTo>
                    <a:pt x="5843" y="4134"/>
                    <a:pt x="5879" y="4134"/>
                    <a:pt x="5919" y="4134"/>
                  </a:cubicBezTo>
                  <a:cubicBezTo>
                    <a:pt x="6068" y="4111"/>
                    <a:pt x="6217" y="4093"/>
                    <a:pt x="6388" y="4075"/>
                  </a:cubicBezTo>
                  <a:lnTo>
                    <a:pt x="6537" y="4075"/>
                  </a:lnTo>
                  <a:cubicBezTo>
                    <a:pt x="6708" y="4057"/>
                    <a:pt x="6857" y="4039"/>
                    <a:pt x="7024" y="4039"/>
                  </a:cubicBezTo>
                  <a:lnTo>
                    <a:pt x="7100" y="4021"/>
                  </a:lnTo>
                  <a:lnTo>
                    <a:pt x="7177" y="4021"/>
                  </a:lnTo>
                  <a:cubicBezTo>
                    <a:pt x="7290" y="3999"/>
                    <a:pt x="7420" y="3999"/>
                    <a:pt x="7533" y="3999"/>
                  </a:cubicBezTo>
                  <a:close/>
                  <a:moveTo>
                    <a:pt x="7646" y="0"/>
                  </a:moveTo>
                  <a:lnTo>
                    <a:pt x="7438" y="18"/>
                  </a:lnTo>
                  <a:lnTo>
                    <a:pt x="7159" y="18"/>
                  </a:lnTo>
                  <a:lnTo>
                    <a:pt x="6952" y="36"/>
                  </a:lnTo>
                  <a:cubicBezTo>
                    <a:pt x="6798" y="36"/>
                    <a:pt x="6614" y="55"/>
                    <a:pt x="6442" y="55"/>
                  </a:cubicBezTo>
                  <a:cubicBezTo>
                    <a:pt x="6275" y="77"/>
                    <a:pt x="6122" y="95"/>
                    <a:pt x="5973" y="95"/>
                  </a:cubicBezTo>
                  <a:cubicBezTo>
                    <a:pt x="5807" y="113"/>
                    <a:pt x="5635" y="131"/>
                    <a:pt x="5487" y="149"/>
                  </a:cubicBezTo>
                  <a:cubicBezTo>
                    <a:pt x="5410" y="167"/>
                    <a:pt x="5315" y="167"/>
                    <a:pt x="5243" y="190"/>
                  </a:cubicBezTo>
                  <a:lnTo>
                    <a:pt x="5167" y="190"/>
                  </a:lnTo>
                  <a:cubicBezTo>
                    <a:pt x="4828" y="226"/>
                    <a:pt x="4567" y="262"/>
                    <a:pt x="4301" y="302"/>
                  </a:cubicBezTo>
                  <a:cubicBezTo>
                    <a:pt x="4022" y="357"/>
                    <a:pt x="3796" y="393"/>
                    <a:pt x="3571" y="433"/>
                  </a:cubicBezTo>
                  <a:cubicBezTo>
                    <a:pt x="3305" y="487"/>
                    <a:pt x="3061" y="528"/>
                    <a:pt x="2836" y="582"/>
                  </a:cubicBezTo>
                  <a:cubicBezTo>
                    <a:pt x="2593" y="618"/>
                    <a:pt x="2349" y="677"/>
                    <a:pt x="2011" y="771"/>
                  </a:cubicBezTo>
                  <a:cubicBezTo>
                    <a:pt x="1880" y="789"/>
                    <a:pt x="1768" y="825"/>
                    <a:pt x="1637" y="843"/>
                  </a:cubicBezTo>
                  <a:cubicBezTo>
                    <a:pt x="1560" y="866"/>
                    <a:pt x="1502" y="884"/>
                    <a:pt x="1430" y="902"/>
                  </a:cubicBezTo>
                  <a:lnTo>
                    <a:pt x="1128" y="979"/>
                  </a:lnTo>
                  <a:lnTo>
                    <a:pt x="1074" y="997"/>
                  </a:lnTo>
                  <a:cubicBezTo>
                    <a:pt x="1033" y="997"/>
                    <a:pt x="979" y="1015"/>
                    <a:pt x="920" y="1033"/>
                  </a:cubicBezTo>
                  <a:lnTo>
                    <a:pt x="848" y="1051"/>
                  </a:lnTo>
                  <a:cubicBezTo>
                    <a:pt x="808" y="1069"/>
                    <a:pt x="772" y="1069"/>
                    <a:pt x="735" y="1091"/>
                  </a:cubicBezTo>
                  <a:cubicBezTo>
                    <a:pt x="713" y="1091"/>
                    <a:pt x="695" y="1109"/>
                    <a:pt x="695" y="1109"/>
                  </a:cubicBezTo>
                  <a:cubicBezTo>
                    <a:pt x="677" y="1109"/>
                    <a:pt x="659" y="1127"/>
                    <a:pt x="641" y="1127"/>
                  </a:cubicBezTo>
                  <a:lnTo>
                    <a:pt x="564" y="1181"/>
                  </a:lnTo>
                  <a:lnTo>
                    <a:pt x="546" y="1204"/>
                  </a:lnTo>
                  <a:cubicBezTo>
                    <a:pt x="510" y="1240"/>
                    <a:pt x="470" y="1276"/>
                    <a:pt x="433" y="1317"/>
                  </a:cubicBezTo>
                  <a:lnTo>
                    <a:pt x="321" y="1447"/>
                  </a:lnTo>
                  <a:lnTo>
                    <a:pt x="321" y="1560"/>
                  </a:lnTo>
                  <a:cubicBezTo>
                    <a:pt x="303" y="1596"/>
                    <a:pt x="303" y="1632"/>
                    <a:pt x="285" y="1673"/>
                  </a:cubicBezTo>
                  <a:lnTo>
                    <a:pt x="1" y="4134"/>
                  </a:lnTo>
                  <a:lnTo>
                    <a:pt x="1" y="4188"/>
                  </a:lnTo>
                  <a:lnTo>
                    <a:pt x="1" y="4621"/>
                  </a:lnTo>
                  <a:lnTo>
                    <a:pt x="113" y="4770"/>
                  </a:lnTo>
                  <a:lnTo>
                    <a:pt x="131" y="4788"/>
                  </a:lnTo>
                  <a:cubicBezTo>
                    <a:pt x="172" y="4828"/>
                    <a:pt x="208" y="4882"/>
                    <a:pt x="285" y="4941"/>
                  </a:cubicBezTo>
                  <a:cubicBezTo>
                    <a:pt x="600" y="5220"/>
                    <a:pt x="902" y="5486"/>
                    <a:pt x="1186" y="5766"/>
                  </a:cubicBezTo>
                  <a:cubicBezTo>
                    <a:pt x="1560" y="6140"/>
                    <a:pt x="1916" y="6555"/>
                    <a:pt x="2273" y="7005"/>
                  </a:cubicBezTo>
                  <a:lnTo>
                    <a:pt x="1691" y="7064"/>
                  </a:lnTo>
                  <a:cubicBezTo>
                    <a:pt x="1448" y="7100"/>
                    <a:pt x="1240" y="7231"/>
                    <a:pt x="1146" y="7438"/>
                  </a:cubicBezTo>
                  <a:cubicBezTo>
                    <a:pt x="1051" y="7664"/>
                    <a:pt x="1074" y="7907"/>
                    <a:pt x="1222" y="8096"/>
                  </a:cubicBezTo>
                  <a:lnTo>
                    <a:pt x="1840" y="9034"/>
                  </a:lnTo>
                  <a:lnTo>
                    <a:pt x="920" y="9692"/>
                  </a:lnTo>
                  <a:cubicBezTo>
                    <a:pt x="735" y="9841"/>
                    <a:pt x="623" y="10066"/>
                    <a:pt x="641" y="10292"/>
                  </a:cubicBezTo>
                  <a:cubicBezTo>
                    <a:pt x="659" y="10517"/>
                    <a:pt x="808" y="10724"/>
                    <a:pt x="1033" y="10837"/>
                  </a:cubicBezTo>
                  <a:lnTo>
                    <a:pt x="2029" y="11306"/>
                  </a:lnTo>
                  <a:lnTo>
                    <a:pt x="1596" y="12302"/>
                  </a:lnTo>
                  <a:cubicBezTo>
                    <a:pt x="1502" y="12527"/>
                    <a:pt x="1502" y="12753"/>
                    <a:pt x="1637" y="12942"/>
                  </a:cubicBezTo>
                  <a:cubicBezTo>
                    <a:pt x="1750" y="13127"/>
                    <a:pt x="1953" y="13240"/>
                    <a:pt x="2200" y="13240"/>
                  </a:cubicBezTo>
                  <a:cubicBezTo>
                    <a:pt x="2219" y="13240"/>
                    <a:pt x="2237" y="13240"/>
                    <a:pt x="2255" y="13222"/>
                  </a:cubicBezTo>
                  <a:lnTo>
                    <a:pt x="3327" y="13149"/>
                  </a:lnTo>
                  <a:cubicBezTo>
                    <a:pt x="3345" y="13167"/>
                    <a:pt x="3363" y="13185"/>
                    <a:pt x="3400" y="13203"/>
                  </a:cubicBezTo>
                  <a:lnTo>
                    <a:pt x="3530" y="14218"/>
                  </a:lnTo>
                  <a:cubicBezTo>
                    <a:pt x="3571" y="14556"/>
                    <a:pt x="3850" y="14799"/>
                    <a:pt x="4170" y="14799"/>
                  </a:cubicBezTo>
                  <a:cubicBezTo>
                    <a:pt x="4319" y="14799"/>
                    <a:pt x="4454" y="14763"/>
                    <a:pt x="4585" y="14669"/>
                  </a:cubicBezTo>
                  <a:lnTo>
                    <a:pt x="5392" y="14087"/>
                  </a:lnTo>
                  <a:cubicBezTo>
                    <a:pt x="5446" y="14105"/>
                    <a:pt x="5505" y="14105"/>
                    <a:pt x="5581" y="14123"/>
                  </a:cubicBezTo>
                  <a:lnTo>
                    <a:pt x="6181" y="14894"/>
                  </a:lnTo>
                  <a:cubicBezTo>
                    <a:pt x="6330" y="15065"/>
                    <a:pt x="6519" y="15155"/>
                    <a:pt x="6726" y="15155"/>
                  </a:cubicBezTo>
                  <a:cubicBezTo>
                    <a:pt x="6970" y="15155"/>
                    <a:pt x="7213" y="15007"/>
                    <a:pt x="7326" y="14763"/>
                  </a:cubicBezTo>
                  <a:lnTo>
                    <a:pt x="7777" y="13803"/>
                  </a:lnTo>
                  <a:cubicBezTo>
                    <a:pt x="7795" y="13785"/>
                    <a:pt x="7835" y="13785"/>
                    <a:pt x="7871" y="13767"/>
                  </a:cubicBezTo>
                  <a:lnTo>
                    <a:pt x="8867" y="14164"/>
                  </a:lnTo>
                  <a:cubicBezTo>
                    <a:pt x="8962" y="14200"/>
                    <a:pt x="9052" y="14218"/>
                    <a:pt x="9147" y="14218"/>
                  </a:cubicBezTo>
                  <a:cubicBezTo>
                    <a:pt x="9336" y="14218"/>
                    <a:pt x="9503" y="14141"/>
                    <a:pt x="9616" y="14010"/>
                  </a:cubicBezTo>
                  <a:cubicBezTo>
                    <a:pt x="9751" y="13862"/>
                    <a:pt x="9805" y="13690"/>
                    <a:pt x="9787" y="13487"/>
                  </a:cubicBezTo>
                  <a:lnTo>
                    <a:pt x="9710" y="12379"/>
                  </a:lnTo>
                  <a:lnTo>
                    <a:pt x="10837" y="12248"/>
                  </a:lnTo>
                  <a:cubicBezTo>
                    <a:pt x="11081" y="12225"/>
                    <a:pt x="11288" y="12077"/>
                    <a:pt x="11383" y="11869"/>
                  </a:cubicBezTo>
                  <a:cubicBezTo>
                    <a:pt x="11477" y="11662"/>
                    <a:pt x="11459" y="11418"/>
                    <a:pt x="11329" y="11211"/>
                  </a:cubicBezTo>
                  <a:lnTo>
                    <a:pt x="10688" y="10292"/>
                  </a:lnTo>
                  <a:lnTo>
                    <a:pt x="11608" y="9615"/>
                  </a:lnTo>
                  <a:cubicBezTo>
                    <a:pt x="11815" y="9485"/>
                    <a:pt x="11910" y="9259"/>
                    <a:pt x="11892" y="9016"/>
                  </a:cubicBezTo>
                  <a:cubicBezTo>
                    <a:pt x="11870" y="8790"/>
                    <a:pt x="11721" y="8583"/>
                    <a:pt x="11495" y="8488"/>
                  </a:cubicBezTo>
                  <a:lnTo>
                    <a:pt x="10499" y="8002"/>
                  </a:lnTo>
                  <a:lnTo>
                    <a:pt x="10950" y="7005"/>
                  </a:lnTo>
                  <a:cubicBezTo>
                    <a:pt x="11045" y="6798"/>
                    <a:pt x="11027" y="6555"/>
                    <a:pt x="10914" y="6365"/>
                  </a:cubicBezTo>
                  <a:cubicBezTo>
                    <a:pt x="10783" y="6180"/>
                    <a:pt x="10576" y="6086"/>
                    <a:pt x="10350" y="6086"/>
                  </a:cubicBezTo>
                  <a:lnTo>
                    <a:pt x="10107" y="6086"/>
                  </a:lnTo>
                  <a:cubicBezTo>
                    <a:pt x="10350" y="5730"/>
                    <a:pt x="10594" y="5374"/>
                    <a:pt x="10878" y="5013"/>
                  </a:cubicBezTo>
                  <a:cubicBezTo>
                    <a:pt x="11157" y="4675"/>
                    <a:pt x="11459" y="4319"/>
                    <a:pt x="11797" y="3963"/>
                  </a:cubicBezTo>
                  <a:cubicBezTo>
                    <a:pt x="11870" y="3886"/>
                    <a:pt x="11928" y="3796"/>
                    <a:pt x="11946" y="3755"/>
                  </a:cubicBezTo>
                  <a:cubicBezTo>
                    <a:pt x="11964" y="3737"/>
                    <a:pt x="11964" y="3719"/>
                    <a:pt x="11964" y="3719"/>
                  </a:cubicBezTo>
                  <a:lnTo>
                    <a:pt x="12059" y="3589"/>
                  </a:lnTo>
                  <a:lnTo>
                    <a:pt x="12059" y="3287"/>
                  </a:lnTo>
                  <a:lnTo>
                    <a:pt x="11928" y="2966"/>
                  </a:lnTo>
                  <a:cubicBezTo>
                    <a:pt x="11851" y="2759"/>
                    <a:pt x="11757" y="2574"/>
                    <a:pt x="11685" y="2367"/>
                  </a:cubicBezTo>
                  <a:cubicBezTo>
                    <a:pt x="11626" y="2236"/>
                    <a:pt x="11572" y="2083"/>
                    <a:pt x="11513" y="1952"/>
                  </a:cubicBezTo>
                  <a:cubicBezTo>
                    <a:pt x="11477" y="1880"/>
                    <a:pt x="11441" y="1803"/>
                    <a:pt x="11401" y="1727"/>
                  </a:cubicBezTo>
                  <a:lnTo>
                    <a:pt x="11288" y="1447"/>
                  </a:lnTo>
                  <a:cubicBezTo>
                    <a:pt x="11175" y="1181"/>
                    <a:pt x="11063" y="902"/>
                    <a:pt x="10950" y="641"/>
                  </a:cubicBezTo>
                  <a:cubicBezTo>
                    <a:pt x="10878" y="487"/>
                    <a:pt x="10801" y="357"/>
                    <a:pt x="10670" y="262"/>
                  </a:cubicBezTo>
                  <a:lnTo>
                    <a:pt x="10630" y="226"/>
                  </a:lnTo>
                  <a:lnTo>
                    <a:pt x="10594" y="208"/>
                  </a:lnTo>
                  <a:cubicBezTo>
                    <a:pt x="10576" y="208"/>
                    <a:pt x="10558" y="190"/>
                    <a:pt x="10540" y="190"/>
                  </a:cubicBezTo>
                  <a:lnTo>
                    <a:pt x="10481" y="149"/>
                  </a:lnTo>
                  <a:lnTo>
                    <a:pt x="10445" y="149"/>
                  </a:lnTo>
                  <a:cubicBezTo>
                    <a:pt x="10427" y="131"/>
                    <a:pt x="10386" y="131"/>
                    <a:pt x="10368" y="113"/>
                  </a:cubicBezTo>
                  <a:lnTo>
                    <a:pt x="10332" y="113"/>
                  </a:lnTo>
                  <a:cubicBezTo>
                    <a:pt x="10274" y="95"/>
                    <a:pt x="10238" y="95"/>
                    <a:pt x="10202" y="95"/>
                  </a:cubicBezTo>
                  <a:lnTo>
                    <a:pt x="9656" y="55"/>
                  </a:lnTo>
                  <a:cubicBezTo>
                    <a:pt x="9431" y="36"/>
                    <a:pt x="9187" y="18"/>
                    <a:pt x="8962" y="18"/>
                  </a:cubicBezTo>
                  <a:cubicBezTo>
                    <a:pt x="8903" y="18"/>
                    <a:pt x="8849" y="0"/>
                    <a:pt x="88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405;p60">
              <a:extLst>
                <a:ext uri="{FF2B5EF4-FFF2-40B4-BE49-F238E27FC236}">
                  <a16:creationId xmlns:a16="http://schemas.microsoft.com/office/drawing/2014/main" id="{836D78EE-B7A2-4761-BAA1-FEAE581DB0D8}"/>
                </a:ext>
              </a:extLst>
            </p:cNvPr>
            <p:cNvSpPr/>
            <p:nvPr/>
          </p:nvSpPr>
          <p:spPr>
            <a:xfrm rot="-1192703">
              <a:off x="695127" y="606170"/>
              <a:ext cx="949201" cy="711685"/>
            </a:xfrm>
            <a:custGeom>
              <a:avLst/>
              <a:gdLst/>
              <a:ahLst/>
              <a:cxnLst/>
              <a:rect l="l" t="t" r="r" b="b"/>
              <a:pathLst>
                <a:path w="11022" h="8264" extrusionOk="0">
                  <a:moveTo>
                    <a:pt x="10683" y="2029"/>
                  </a:moveTo>
                  <a:cubicBezTo>
                    <a:pt x="10593" y="1822"/>
                    <a:pt x="10499" y="1615"/>
                    <a:pt x="10404" y="1389"/>
                  </a:cubicBezTo>
                  <a:cubicBezTo>
                    <a:pt x="10255" y="1033"/>
                    <a:pt x="10102" y="677"/>
                    <a:pt x="9953" y="298"/>
                  </a:cubicBezTo>
                  <a:cubicBezTo>
                    <a:pt x="9895" y="168"/>
                    <a:pt x="9804" y="91"/>
                    <a:pt x="9651" y="73"/>
                  </a:cubicBezTo>
                  <a:cubicBezTo>
                    <a:pt x="9241" y="55"/>
                    <a:pt x="8826" y="37"/>
                    <a:pt x="8411" y="1"/>
                  </a:cubicBezTo>
                  <a:lnTo>
                    <a:pt x="8204" y="1"/>
                  </a:lnTo>
                  <a:lnTo>
                    <a:pt x="8168" y="1"/>
                  </a:lnTo>
                  <a:lnTo>
                    <a:pt x="7136" y="1"/>
                  </a:lnTo>
                  <a:lnTo>
                    <a:pt x="6946" y="1"/>
                  </a:lnTo>
                  <a:cubicBezTo>
                    <a:pt x="6626" y="19"/>
                    <a:pt x="6288" y="37"/>
                    <a:pt x="5973" y="55"/>
                  </a:cubicBezTo>
                  <a:cubicBezTo>
                    <a:pt x="5653" y="73"/>
                    <a:pt x="5351" y="114"/>
                    <a:pt x="5049" y="150"/>
                  </a:cubicBezTo>
                  <a:cubicBezTo>
                    <a:pt x="4657" y="186"/>
                    <a:pt x="4260" y="244"/>
                    <a:pt x="3886" y="298"/>
                  </a:cubicBezTo>
                  <a:cubicBezTo>
                    <a:pt x="3399" y="375"/>
                    <a:pt x="2908" y="452"/>
                    <a:pt x="2439" y="564"/>
                  </a:cubicBezTo>
                  <a:cubicBezTo>
                    <a:pt x="1893" y="677"/>
                    <a:pt x="1352" y="808"/>
                    <a:pt x="807" y="938"/>
                  </a:cubicBezTo>
                  <a:cubicBezTo>
                    <a:pt x="694" y="956"/>
                    <a:pt x="582" y="993"/>
                    <a:pt x="469" y="1033"/>
                  </a:cubicBezTo>
                  <a:cubicBezTo>
                    <a:pt x="356" y="1051"/>
                    <a:pt x="316" y="1105"/>
                    <a:pt x="298" y="1218"/>
                  </a:cubicBezTo>
                  <a:lnTo>
                    <a:pt x="18" y="3720"/>
                  </a:lnTo>
                  <a:lnTo>
                    <a:pt x="0" y="3738"/>
                  </a:lnTo>
                  <a:lnTo>
                    <a:pt x="0" y="3886"/>
                  </a:lnTo>
                  <a:cubicBezTo>
                    <a:pt x="36" y="3923"/>
                    <a:pt x="72" y="3963"/>
                    <a:pt x="90" y="3999"/>
                  </a:cubicBezTo>
                  <a:cubicBezTo>
                    <a:pt x="428" y="4261"/>
                    <a:pt x="748" y="4563"/>
                    <a:pt x="1050" y="4865"/>
                  </a:cubicBezTo>
                  <a:cubicBezTo>
                    <a:pt x="1650" y="5464"/>
                    <a:pt x="2177" y="6122"/>
                    <a:pt x="2664" y="6816"/>
                  </a:cubicBezTo>
                  <a:cubicBezTo>
                    <a:pt x="2966" y="7285"/>
                    <a:pt x="3246" y="7754"/>
                    <a:pt x="3530" y="8227"/>
                  </a:cubicBezTo>
                  <a:cubicBezTo>
                    <a:pt x="3530" y="8245"/>
                    <a:pt x="3530" y="8245"/>
                    <a:pt x="3548" y="8263"/>
                  </a:cubicBezTo>
                  <a:lnTo>
                    <a:pt x="3548" y="8263"/>
                  </a:lnTo>
                  <a:cubicBezTo>
                    <a:pt x="3944" y="7623"/>
                    <a:pt x="4467" y="7137"/>
                    <a:pt x="5202" y="6911"/>
                  </a:cubicBezTo>
                  <a:cubicBezTo>
                    <a:pt x="4485" y="5672"/>
                    <a:pt x="3719" y="4486"/>
                    <a:pt x="2777" y="3418"/>
                  </a:cubicBezTo>
                  <a:cubicBezTo>
                    <a:pt x="4485" y="3156"/>
                    <a:pt x="6216" y="2949"/>
                    <a:pt x="7961" y="2890"/>
                  </a:cubicBezTo>
                  <a:cubicBezTo>
                    <a:pt x="7569" y="3512"/>
                    <a:pt x="7230" y="4148"/>
                    <a:pt x="6928" y="4806"/>
                  </a:cubicBezTo>
                  <a:cubicBezTo>
                    <a:pt x="6608" y="5464"/>
                    <a:pt x="6347" y="6140"/>
                    <a:pt x="6085" y="6816"/>
                  </a:cubicBezTo>
                  <a:cubicBezTo>
                    <a:pt x="6834" y="6875"/>
                    <a:pt x="7438" y="7213"/>
                    <a:pt x="7925" y="7736"/>
                  </a:cubicBezTo>
                  <a:cubicBezTo>
                    <a:pt x="7943" y="7700"/>
                    <a:pt x="7961" y="7664"/>
                    <a:pt x="7979" y="7641"/>
                  </a:cubicBezTo>
                  <a:cubicBezTo>
                    <a:pt x="8150" y="7191"/>
                    <a:pt x="8339" y="6762"/>
                    <a:pt x="8565" y="6330"/>
                  </a:cubicBezTo>
                  <a:cubicBezTo>
                    <a:pt x="8939" y="5559"/>
                    <a:pt x="9408" y="4847"/>
                    <a:pt x="9953" y="4170"/>
                  </a:cubicBezTo>
                  <a:cubicBezTo>
                    <a:pt x="10255" y="3774"/>
                    <a:pt x="10571" y="3418"/>
                    <a:pt x="10909" y="3062"/>
                  </a:cubicBezTo>
                  <a:cubicBezTo>
                    <a:pt x="10949" y="3021"/>
                    <a:pt x="10985" y="2967"/>
                    <a:pt x="11021" y="2908"/>
                  </a:cubicBezTo>
                  <a:lnTo>
                    <a:pt x="11021" y="2854"/>
                  </a:lnTo>
                  <a:cubicBezTo>
                    <a:pt x="10909" y="2593"/>
                    <a:pt x="10796" y="2309"/>
                    <a:pt x="10683" y="2029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06;p60">
              <a:extLst>
                <a:ext uri="{FF2B5EF4-FFF2-40B4-BE49-F238E27FC236}">
                  <a16:creationId xmlns:a16="http://schemas.microsoft.com/office/drawing/2014/main" id="{22E800D8-AE1A-4415-9A83-B2047035327B}"/>
                </a:ext>
              </a:extLst>
            </p:cNvPr>
            <p:cNvSpPr/>
            <p:nvPr/>
          </p:nvSpPr>
          <p:spPr>
            <a:xfrm rot="-1192703">
              <a:off x="655354" y="630419"/>
              <a:ext cx="821487" cy="294354"/>
            </a:xfrm>
            <a:custGeom>
              <a:avLst/>
              <a:gdLst/>
              <a:ahLst/>
              <a:cxnLst/>
              <a:rect l="l" t="t" r="r" b="b"/>
              <a:pathLst>
                <a:path w="9539" h="3418" extrusionOk="0">
                  <a:moveTo>
                    <a:pt x="6608" y="1"/>
                  </a:moveTo>
                  <a:cubicBezTo>
                    <a:pt x="6288" y="19"/>
                    <a:pt x="5950" y="37"/>
                    <a:pt x="5635" y="55"/>
                  </a:cubicBezTo>
                  <a:cubicBezTo>
                    <a:pt x="5315" y="73"/>
                    <a:pt x="5013" y="114"/>
                    <a:pt x="4711" y="150"/>
                  </a:cubicBezTo>
                  <a:cubicBezTo>
                    <a:pt x="4319" y="186"/>
                    <a:pt x="3922" y="244"/>
                    <a:pt x="3548" y="298"/>
                  </a:cubicBezTo>
                  <a:cubicBezTo>
                    <a:pt x="3061" y="375"/>
                    <a:pt x="2570" y="452"/>
                    <a:pt x="2101" y="564"/>
                  </a:cubicBezTo>
                  <a:cubicBezTo>
                    <a:pt x="1555" y="677"/>
                    <a:pt x="1014" y="808"/>
                    <a:pt x="469" y="938"/>
                  </a:cubicBezTo>
                  <a:cubicBezTo>
                    <a:pt x="356" y="956"/>
                    <a:pt x="244" y="993"/>
                    <a:pt x="131" y="1033"/>
                  </a:cubicBezTo>
                  <a:cubicBezTo>
                    <a:pt x="54" y="1051"/>
                    <a:pt x="18" y="1069"/>
                    <a:pt x="0" y="1128"/>
                  </a:cubicBezTo>
                  <a:cubicBezTo>
                    <a:pt x="113" y="1182"/>
                    <a:pt x="600" y="1597"/>
                    <a:pt x="2439" y="3418"/>
                  </a:cubicBezTo>
                  <a:cubicBezTo>
                    <a:pt x="4147" y="3156"/>
                    <a:pt x="5860" y="2949"/>
                    <a:pt x="7569" y="2890"/>
                  </a:cubicBezTo>
                  <a:cubicBezTo>
                    <a:pt x="7753" y="2570"/>
                    <a:pt x="8583" y="1164"/>
                    <a:pt x="9538" y="168"/>
                  </a:cubicBezTo>
                  <a:cubicBezTo>
                    <a:pt x="9484" y="114"/>
                    <a:pt x="9408" y="91"/>
                    <a:pt x="9313" y="73"/>
                  </a:cubicBezTo>
                  <a:cubicBezTo>
                    <a:pt x="8903" y="55"/>
                    <a:pt x="8488" y="37"/>
                    <a:pt x="8073" y="1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407;p60">
              <a:extLst>
                <a:ext uri="{FF2B5EF4-FFF2-40B4-BE49-F238E27FC236}">
                  <a16:creationId xmlns:a16="http://schemas.microsoft.com/office/drawing/2014/main" id="{FC6072B5-E33B-412A-9546-40393ADD9328}"/>
                </a:ext>
              </a:extLst>
            </p:cNvPr>
            <p:cNvSpPr/>
            <p:nvPr/>
          </p:nvSpPr>
          <p:spPr>
            <a:xfrm rot="-1192703">
              <a:off x="686119" y="805993"/>
              <a:ext cx="258615" cy="212024"/>
            </a:xfrm>
            <a:custGeom>
              <a:avLst/>
              <a:gdLst/>
              <a:ahLst/>
              <a:cxnLst/>
              <a:rect l="l" t="t" r="r" b="b"/>
              <a:pathLst>
                <a:path w="3003" h="2462" extrusionOk="0">
                  <a:moveTo>
                    <a:pt x="3002" y="2367"/>
                  </a:moveTo>
                  <a:cubicBezTo>
                    <a:pt x="2664" y="1934"/>
                    <a:pt x="1781" y="920"/>
                    <a:pt x="410" y="0"/>
                  </a:cubicBezTo>
                  <a:cubicBezTo>
                    <a:pt x="316" y="18"/>
                    <a:pt x="226" y="59"/>
                    <a:pt x="131" y="77"/>
                  </a:cubicBezTo>
                  <a:cubicBezTo>
                    <a:pt x="54" y="95"/>
                    <a:pt x="18" y="113"/>
                    <a:pt x="0" y="172"/>
                  </a:cubicBezTo>
                  <a:cubicBezTo>
                    <a:pt x="113" y="226"/>
                    <a:pt x="582" y="623"/>
                    <a:pt x="2367" y="2367"/>
                  </a:cubicBezTo>
                  <a:cubicBezTo>
                    <a:pt x="2385" y="2403"/>
                    <a:pt x="2421" y="2426"/>
                    <a:pt x="2439" y="2462"/>
                  </a:cubicBezTo>
                  <a:cubicBezTo>
                    <a:pt x="2628" y="2426"/>
                    <a:pt x="2817" y="2403"/>
                    <a:pt x="3002" y="236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08;p60">
              <a:extLst>
                <a:ext uri="{FF2B5EF4-FFF2-40B4-BE49-F238E27FC236}">
                  <a16:creationId xmlns:a16="http://schemas.microsoft.com/office/drawing/2014/main" id="{A6CF02AA-F277-4194-8FCA-613E7E651227}"/>
                </a:ext>
              </a:extLst>
            </p:cNvPr>
            <p:cNvSpPr/>
            <p:nvPr/>
          </p:nvSpPr>
          <p:spPr>
            <a:xfrm rot="-1192703">
              <a:off x="1240263" y="534132"/>
              <a:ext cx="212024" cy="244319"/>
            </a:xfrm>
            <a:custGeom>
              <a:avLst/>
              <a:gdLst/>
              <a:ahLst/>
              <a:cxnLst/>
              <a:rect l="l" t="t" r="r" b="b"/>
              <a:pathLst>
                <a:path w="2462" h="2837" extrusionOk="0">
                  <a:moveTo>
                    <a:pt x="2029" y="1"/>
                  </a:moveTo>
                  <a:cubicBezTo>
                    <a:pt x="902" y="1168"/>
                    <a:pt x="248" y="2331"/>
                    <a:pt x="0" y="2836"/>
                  </a:cubicBezTo>
                  <a:cubicBezTo>
                    <a:pt x="172" y="2836"/>
                    <a:pt x="338" y="2818"/>
                    <a:pt x="492" y="2818"/>
                  </a:cubicBezTo>
                  <a:cubicBezTo>
                    <a:pt x="676" y="2498"/>
                    <a:pt x="1506" y="1092"/>
                    <a:pt x="2461" y="96"/>
                  </a:cubicBezTo>
                  <a:cubicBezTo>
                    <a:pt x="2407" y="42"/>
                    <a:pt x="2331" y="19"/>
                    <a:pt x="2236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09;p60">
              <a:extLst>
                <a:ext uri="{FF2B5EF4-FFF2-40B4-BE49-F238E27FC236}">
                  <a16:creationId xmlns:a16="http://schemas.microsoft.com/office/drawing/2014/main" id="{83836DCB-8A7D-408A-A641-30344FE5D413}"/>
                </a:ext>
              </a:extLst>
            </p:cNvPr>
            <p:cNvSpPr/>
            <p:nvPr/>
          </p:nvSpPr>
          <p:spPr>
            <a:xfrm rot="-1192703">
              <a:off x="845465" y="668483"/>
              <a:ext cx="451521" cy="42457"/>
            </a:xfrm>
            <a:custGeom>
              <a:avLst/>
              <a:gdLst/>
              <a:ahLst/>
              <a:cxnLst/>
              <a:rect l="l" t="t" r="r" b="b"/>
              <a:pathLst>
                <a:path w="5243" h="493" extrusionOk="0">
                  <a:moveTo>
                    <a:pt x="3440" y="1"/>
                  </a:moveTo>
                  <a:cubicBezTo>
                    <a:pt x="3327" y="1"/>
                    <a:pt x="3215" y="19"/>
                    <a:pt x="3102" y="19"/>
                  </a:cubicBezTo>
                  <a:lnTo>
                    <a:pt x="2610" y="59"/>
                  </a:lnTo>
                  <a:lnTo>
                    <a:pt x="2106" y="95"/>
                  </a:lnTo>
                  <a:cubicBezTo>
                    <a:pt x="1993" y="113"/>
                    <a:pt x="1880" y="131"/>
                    <a:pt x="1786" y="154"/>
                  </a:cubicBezTo>
                  <a:cubicBezTo>
                    <a:pt x="1731" y="154"/>
                    <a:pt x="1691" y="154"/>
                    <a:pt x="1637" y="172"/>
                  </a:cubicBezTo>
                  <a:lnTo>
                    <a:pt x="1596" y="172"/>
                  </a:lnTo>
                  <a:cubicBezTo>
                    <a:pt x="1448" y="190"/>
                    <a:pt x="1317" y="208"/>
                    <a:pt x="1204" y="226"/>
                  </a:cubicBezTo>
                  <a:cubicBezTo>
                    <a:pt x="1055" y="244"/>
                    <a:pt x="920" y="285"/>
                    <a:pt x="807" y="303"/>
                  </a:cubicBezTo>
                  <a:lnTo>
                    <a:pt x="735" y="321"/>
                  </a:lnTo>
                  <a:cubicBezTo>
                    <a:pt x="695" y="321"/>
                    <a:pt x="659" y="339"/>
                    <a:pt x="623" y="339"/>
                  </a:cubicBezTo>
                  <a:lnTo>
                    <a:pt x="469" y="379"/>
                  </a:lnTo>
                  <a:cubicBezTo>
                    <a:pt x="397" y="397"/>
                    <a:pt x="321" y="415"/>
                    <a:pt x="266" y="433"/>
                  </a:cubicBezTo>
                  <a:lnTo>
                    <a:pt x="226" y="433"/>
                  </a:lnTo>
                  <a:cubicBezTo>
                    <a:pt x="172" y="451"/>
                    <a:pt x="131" y="451"/>
                    <a:pt x="95" y="470"/>
                  </a:cubicBezTo>
                  <a:lnTo>
                    <a:pt x="1" y="492"/>
                  </a:lnTo>
                  <a:lnTo>
                    <a:pt x="95" y="492"/>
                  </a:lnTo>
                  <a:cubicBezTo>
                    <a:pt x="131" y="492"/>
                    <a:pt x="172" y="492"/>
                    <a:pt x="226" y="470"/>
                  </a:cubicBezTo>
                  <a:lnTo>
                    <a:pt x="285" y="470"/>
                  </a:lnTo>
                  <a:cubicBezTo>
                    <a:pt x="339" y="470"/>
                    <a:pt x="415" y="451"/>
                    <a:pt x="492" y="451"/>
                  </a:cubicBezTo>
                  <a:cubicBezTo>
                    <a:pt x="582" y="433"/>
                    <a:pt x="695" y="433"/>
                    <a:pt x="830" y="415"/>
                  </a:cubicBezTo>
                  <a:cubicBezTo>
                    <a:pt x="961" y="415"/>
                    <a:pt x="1091" y="397"/>
                    <a:pt x="1222" y="379"/>
                  </a:cubicBezTo>
                  <a:cubicBezTo>
                    <a:pt x="1299" y="379"/>
                    <a:pt x="1371" y="357"/>
                    <a:pt x="1448" y="357"/>
                  </a:cubicBezTo>
                  <a:cubicBezTo>
                    <a:pt x="1524" y="357"/>
                    <a:pt x="1578" y="339"/>
                    <a:pt x="1655" y="339"/>
                  </a:cubicBezTo>
                  <a:cubicBezTo>
                    <a:pt x="1862" y="321"/>
                    <a:pt x="2070" y="303"/>
                    <a:pt x="2272" y="285"/>
                  </a:cubicBezTo>
                  <a:cubicBezTo>
                    <a:pt x="2385" y="285"/>
                    <a:pt x="2498" y="267"/>
                    <a:pt x="2610" y="267"/>
                  </a:cubicBezTo>
                  <a:cubicBezTo>
                    <a:pt x="2746" y="244"/>
                    <a:pt x="2876" y="226"/>
                    <a:pt x="3007" y="226"/>
                  </a:cubicBezTo>
                  <a:cubicBezTo>
                    <a:pt x="3196" y="208"/>
                    <a:pt x="3399" y="190"/>
                    <a:pt x="3589" y="190"/>
                  </a:cubicBezTo>
                  <a:cubicBezTo>
                    <a:pt x="3665" y="172"/>
                    <a:pt x="3737" y="172"/>
                    <a:pt x="3814" y="172"/>
                  </a:cubicBezTo>
                  <a:cubicBezTo>
                    <a:pt x="3891" y="154"/>
                    <a:pt x="3963" y="154"/>
                    <a:pt x="4021" y="154"/>
                  </a:cubicBezTo>
                  <a:cubicBezTo>
                    <a:pt x="4170" y="131"/>
                    <a:pt x="4301" y="131"/>
                    <a:pt x="4436" y="113"/>
                  </a:cubicBezTo>
                  <a:lnTo>
                    <a:pt x="4752" y="95"/>
                  </a:lnTo>
                  <a:cubicBezTo>
                    <a:pt x="4846" y="95"/>
                    <a:pt x="4905" y="77"/>
                    <a:pt x="4977" y="77"/>
                  </a:cubicBezTo>
                  <a:lnTo>
                    <a:pt x="5018" y="77"/>
                  </a:lnTo>
                  <a:cubicBezTo>
                    <a:pt x="5166" y="59"/>
                    <a:pt x="5243" y="59"/>
                    <a:pt x="5243" y="59"/>
                  </a:cubicBezTo>
                  <a:cubicBezTo>
                    <a:pt x="5243" y="59"/>
                    <a:pt x="5166" y="41"/>
                    <a:pt x="5018" y="41"/>
                  </a:cubicBezTo>
                  <a:lnTo>
                    <a:pt x="4977" y="41"/>
                  </a:lnTo>
                  <a:cubicBezTo>
                    <a:pt x="4905" y="19"/>
                    <a:pt x="4846" y="19"/>
                    <a:pt x="4752" y="19"/>
                  </a:cubicBezTo>
                  <a:lnTo>
                    <a:pt x="46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10;p60">
              <a:extLst>
                <a:ext uri="{FF2B5EF4-FFF2-40B4-BE49-F238E27FC236}">
                  <a16:creationId xmlns:a16="http://schemas.microsoft.com/office/drawing/2014/main" id="{2E3CB920-F94D-4DD0-80C1-F5695F496AA2}"/>
                </a:ext>
              </a:extLst>
            </p:cNvPr>
            <p:cNvSpPr/>
            <p:nvPr/>
          </p:nvSpPr>
          <p:spPr>
            <a:xfrm rot="-1192703">
              <a:off x="844889" y="665197"/>
              <a:ext cx="453157" cy="45557"/>
            </a:xfrm>
            <a:custGeom>
              <a:avLst/>
              <a:gdLst/>
              <a:ahLst/>
              <a:cxnLst/>
              <a:rect l="l" t="t" r="r" b="b"/>
              <a:pathLst>
                <a:path w="5262" h="529" extrusionOk="0">
                  <a:moveTo>
                    <a:pt x="3945" y="1"/>
                  </a:moveTo>
                  <a:lnTo>
                    <a:pt x="3625" y="19"/>
                  </a:lnTo>
                  <a:lnTo>
                    <a:pt x="3309" y="19"/>
                  </a:lnTo>
                  <a:cubicBezTo>
                    <a:pt x="3084" y="37"/>
                    <a:pt x="2876" y="55"/>
                    <a:pt x="2651" y="77"/>
                  </a:cubicBezTo>
                  <a:cubicBezTo>
                    <a:pt x="2538" y="77"/>
                    <a:pt x="2444" y="95"/>
                    <a:pt x="2331" y="95"/>
                  </a:cubicBezTo>
                  <a:cubicBezTo>
                    <a:pt x="2218" y="113"/>
                    <a:pt x="2124" y="131"/>
                    <a:pt x="2011" y="131"/>
                  </a:cubicBezTo>
                  <a:cubicBezTo>
                    <a:pt x="1898" y="149"/>
                    <a:pt x="1786" y="167"/>
                    <a:pt x="1691" y="190"/>
                  </a:cubicBezTo>
                  <a:cubicBezTo>
                    <a:pt x="1578" y="208"/>
                    <a:pt x="1466" y="226"/>
                    <a:pt x="1371" y="226"/>
                  </a:cubicBezTo>
                  <a:cubicBezTo>
                    <a:pt x="1258" y="244"/>
                    <a:pt x="1145" y="262"/>
                    <a:pt x="1055" y="280"/>
                  </a:cubicBezTo>
                  <a:lnTo>
                    <a:pt x="735" y="357"/>
                  </a:lnTo>
                  <a:lnTo>
                    <a:pt x="1055" y="303"/>
                  </a:lnTo>
                  <a:cubicBezTo>
                    <a:pt x="1145" y="280"/>
                    <a:pt x="1258" y="262"/>
                    <a:pt x="1371" y="244"/>
                  </a:cubicBezTo>
                  <a:cubicBezTo>
                    <a:pt x="1484" y="226"/>
                    <a:pt x="1578" y="208"/>
                    <a:pt x="1691" y="208"/>
                  </a:cubicBezTo>
                  <a:cubicBezTo>
                    <a:pt x="1804" y="190"/>
                    <a:pt x="1898" y="167"/>
                    <a:pt x="2011" y="167"/>
                  </a:cubicBezTo>
                  <a:cubicBezTo>
                    <a:pt x="2124" y="149"/>
                    <a:pt x="2218" y="149"/>
                    <a:pt x="2331" y="131"/>
                  </a:cubicBezTo>
                  <a:cubicBezTo>
                    <a:pt x="2444" y="131"/>
                    <a:pt x="2556" y="113"/>
                    <a:pt x="2651" y="113"/>
                  </a:cubicBezTo>
                  <a:cubicBezTo>
                    <a:pt x="2876" y="95"/>
                    <a:pt x="3084" y="77"/>
                    <a:pt x="3309" y="77"/>
                  </a:cubicBezTo>
                  <a:lnTo>
                    <a:pt x="4603" y="77"/>
                  </a:lnTo>
                  <a:lnTo>
                    <a:pt x="4812" y="89"/>
                  </a:lnTo>
                  <a:lnTo>
                    <a:pt x="4812" y="89"/>
                  </a:lnTo>
                  <a:lnTo>
                    <a:pt x="4585" y="113"/>
                  </a:lnTo>
                  <a:lnTo>
                    <a:pt x="3927" y="167"/>
                  </a:lnTo>
                  <a:lnTo>
                    <a:pt x="3269" y="208"/>
                  </a:lnTo>
                  <a:lnTo>
                    <a:pt x="2610" y="262"/>
                  </a:lnTo>
                  <a:lnTo>
                    <a:pt x="1317" y="393"/>
                  </a:lnTo>
                  <a:lnTo>
                    <a:pt x="659" y="469"/>
                  </a:lnTo>
                  <a:lnTo>
                    <a:pt x="1317" y="415"/>
                  </a:lnTo>
                  <a:lnTo>
                    <a:pt x="2633" y="321"/>
                  </a:lnTo>
                  <a:lnTo>
                    <a:pt x="3945" y="226"/>
                  </a:lnTo>
                  <a:lnTo>
                    <a:pt x="4603" y="190"/>
                  </a:lnTo>
                  <a:cubicBezTo>
                    <a:pt x="4810" y="167"/>
                    <a:pt x="5036" y="149"/>
                    <a:pt x="5261" y="131"/>
                  </a:cubicBezTo>
                  <a:lnTo>
                    <a:pt x="5261" y="55"/>
                  </a:lnTo>
                  <a:cubicBezTo>
                    <a:pt x="5148" y="37"/>
                    <a:pt x="5036" y="37"/>
                    <a:pt x="4923" y="37"/>
                  </a:cubicBezTo>
                  <a:lnTo>
                    <a:pt x="4603" y="19"/>
                  </a:lnTo>
                  <a:cubicBezTo>
                    <a:pt x="4378" y="1"/>
                    <a:pt x="4170" y="1"/>
                    <a:pt x="3945" y="1"/>
                  </a:cubicBezTo>
                  <a:close/>
                  <a:moveTo>
                    <a:pt x="659" y="469"/>
                  </a:moveTo>
                  <a:cubicBezTo>
                    <a:pt x="433" y="487"/>
                    <a:pt x="226" y="506"/>
                    <a:pt x="1" y="528"/>
                  </a:cubicBezTo>
                  <a:cubicBezTo>
                    <a:pt x="226" y="528"/>
                    <a:pt x="433" y="487"/>
                    <a:pt x="659" y="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411;p60">
              <a:extLst>
                <a:ext uri="{FF2B5EF4-FFF2-40B4-BE49-F238E27FC236}">
                  <a16:creationId xmlns:a16="http://schemas.microsoft.com/office/drawing/2014/main" id="{6A91B814-E5DD-47DA-B7CA-9422312442BD}"/>
                </a:ext>
              </a:extLst>
            </p:cNvPr>
            <p:cNvSpPr/>
            <p:nvPr/>
          </p:nvSpPr>
          <p:spPr>
            <a:xfrm rot="-1192703">
              <a:off x="893262" y="927467"/>
              <a:ext cx="884784" cy="863857"/>
            </a:xfrm>
            <a:custGeom>
              <a:avLst/>
              <a:gdLst/>
              <a:ahLst/>
              <a:cxnLst/>
              <a:rect l="l" t="t" r="r" b="b"/>
              <a:pathLst>
                <a:path w="10274" h="10031" extrusionOk="0">
                  <a:moveTo>
                    <a:pt x="10143" y="4319"/>
                  </a:moveTo>
                  <a:cubicBezTo>
                    <a:pt x="10274" y="4378"/>
                    <a:pt x="10274" y="4472"/>
                    <a:pt x="10179" y="4545"/>
                  </a:cubicBezTo>
                  <a:lnTo>
                    <a:pt x="9034" y="5374"/>
                  </a:lnTo>
                  <a:cubicBezTo>
                    <a:pt x="8921" y="5446"/>
                    <a:pt x="8903" y="5599"/>
                    <a:pt x="8980" y="5712"/>
                  </a:cubicBezTo>
                  <a:lnTo>
                    <a:pt x="9751" y="6857"/>
                  </a:lnTo>
                  <a:cubicBezTo>
                    <a:pt x="9823" y="6970"/>
                    <a:pt x="9787" y="7064"/>
                    <a:pt x="9656" y="7082"/>
                  </a:cubicBezTo>
                  <a:lnTo>
                    <a:pt x="8245" y="7249"/>
                  </a:lnTo>
                  <a:cubicBezTo>
                    <a:pt x="8115" y="7272"/>
                    <a:pt x="8020" y="7384"/>
                    <a:pt x="8020" y="7515"/>
                  </a:cubicBezTo>
                  <a:lnTo>
                    <a:pt x="8133" y="8886"/>
                  </a:lnTo>
                  <a:cubicBezTo>
                    <a:pt x="8151" y="9016"/>
                    <a:pt x="8060" y="9075"/>
                    <a:pt x="7948" y="9034"/>
                  </a:cubicBezTo>
                  <a:lnTo>
                    <a:pt x="6631" y="8511"/>
                  </a:lnTo>
                  <a:cubicBezTo>
                    <a:pt x="6501" y="8471"/>
                    <a:pt x="6370" y="8529"/>
                    <a:pt x="6311" y="8642"/>
                  </a:cubicBezTo>
                  <a:lnTo>
                    <a:pt x="5712" y="9900"/>
                  </a:lnTo>
                  <a:cubicBezTo>
                    <a:pt x="5671" y="10012"/>
                    <a:pt x="5559" y="10031"/>
                    <a:pt x="5468" y="9918"/>
                  </a:cubicBezTo>
                  <a:lnTo>
                    <a:pt x="4621" y="8849"/>
                  </a:lnTo>
                  <a:cubicBezTo>
                    <a:pt x="4526" y="8737"/>
                    <a:pt x="4378" y="8714"/>
                    <a:pt x="4283" y="8791"/>
                  </a:cubicBezTo>
                  <a:lnTo>
                    <a:pt x="3156" y="9598"/>
                  </a:lnTo>
                  <a:cubicBezTo>
                    <a:pt x="3043" y="9674"/>
                    <a:pt x="2949" y="9638"/>
                    <a:pt x="2931" y="9503"/>
                  </a:cubicBezTo>
                  <a:lnTo>
                    <a:pt x="2741" y="8151"/>
                  </a:lnTo>
                  <a:cubicBezTo>
                    <a:pt x="2723" y="8020"/>
                    <a:pt x="2611" y="7925"/>
                    <a:pt x="2480" y="7948"/>
                  </a:cubicBezTo>
                  <a:lnTo>
                    <a:pt x="1092" y="8061"/>
                  </a:lnTo>
                  <a:cubicBezTo>
                    <a:pt x="961" y="8079"/>
                    <a:pt x="884" y="7984"/>
                    <a:pt x="938" y="7871"/>
                  </a:cubicBezTo>
                  <a:lnTo>
                    <a:pt x="1502" y="6614"/>
                  </a:lnTo>
                  <a:cubicBezTo>
                    <a:pt x="1560" y="6501"/>
                    <a:pt x="1502" y="6370"/>
                    <a:pt x="1389" y="6312"/>
                  </a:cubicBezTo>
                  <a:lnTo>
                    <a:pt x="131" y="5712"/>
                  </a:lnTo>
                  <a:cubicBezTo>
                    <a:pt x="19" y="5654"/>
                    <a:pt x="1" y="5541"/>
                    <a:pt x="113" y="5469"/>
                  </a:cubicBezTo>
                  <a:lnTo>
                    <a:pt x="1240" y="4657"/>
                  </a:lnTo>
                  <a:cubicBezTo>
                    <a:pt x="1353" y="4585"/>
                    <a:pt x="1371" y="4432"/>
                    <a:pt x="1299" y="4319"/>
                  </a:cubicBezTo>
                  <a:lnTo>
                    <a:pt x="528" y="3156"/>
                  </a:lnTo>
                  <a:cubicBezTo>
                    <a:pt x="451" y="3062"/>
                    <a:pt x="510" y="2949"/>
                    <a:pt x="641" y="2949"/>
                  </a:cubicBezTo>
                  <a:lnTo>
                    <a:pt x="2029" y="2782"/>
                  </a:lnTo>
                  <a:cubicBezTo>
                    <a:pt x="2160" y="2764"/>
                    <a:pt x="2254" y="2651"/>
                    <a:pt x="2254" y="2516"/>
                  </a:cubicBezTo>
                  <a:lnTo>
                    <a:pt x="2142" y="1146"/>
                  </a:lnTo>
                  <a:cubicBezTo>
                    <a:pt x="2124" y="1015"/>
                    <a:pt x="2218" y="938"/>
                    <a:pt x="2349" y="997"/>
                  </a:cubicBezTo>
                  <a:lnTo>
                    <a:pt x="3643" y="1524"/>
                  </a:lnTo>
                  <a:cubicBezTo>
                    <a:pt x="3778" y="1561"/>
                    <a:pt x="3927" y="1502"/>
                    <a:pt x="3963" y="1389"/>
                  </a:cubicBezTo>
                  <a:lnTo>
                    <a:pt x="4567" y="132"/>
                  </a:lnTo>
                  <a:cubicBezTo>
                    <a:pt x="4621" y="19"/>
                    <a:pt x="4734" y="1"/>
                    <a:pt x="4810" y="114"/>
                  </a:cubicBezTo>
                  <a:lnTo>
                    <a:pt x="5671" y="1186"/>
                  </a:lnTo>
                  <a:cubicBezTo>
                    <a:pt x="5748" y="1277"/>
                    <a:pt x="5897" y="1299"/>
                    <a:pt x="6009" y="1222"/>
                  </a:cubicBezTo>
                  <a:lnTo>
                    <a:pt x="7136" y="434"/>
                  </a:lnTo>
                  <a:cubicBezTo>
                    <a:pt x="7231" y="357"/>
                    <a:pt x="7344" y="398"/>
                    <a:pt x="7362" y="528"/>
                  </a:cubicBezTo>
                  <a:lnTo>
                    <a:pt x="7533" y="1881"/>
                  </a:lnTo>
                  <a:cubicBezTo>
                    <a:pt x="7551" y="1993"/>
                    <a:pt x="7682" y="2088"/>
                    <a:pt x="7813" y="2088"/>
                  </a:cubicBezTo>
                  <a:lnTo>
                    <a:pt x="9205" y="1953"/>
                  </a:lnTo>
                  <a:cubicBezTo>
                    <a:pt x="9318" y="1953"/>
                    <a:pt x="9390" y="2029"/>
                    <a:pt x="9336" y="2160"/>
                  </a:cubicBezTo>
                  <a:lnTo>
                    <a:pt x="8773" y="3400"/>
                  </a:lnTo>
                  <a:cubicBezTo>
                    <a:pt x="8714" y="3512"/>
                    <a:pt x="8773" y="3666"/>
                    <a:pt x="8903" y="3720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412;p60">
              <a:extLst>
                <a:ext uri="{FF2B5EF4-FFF2-40B4-BE49-F238E27FC236}">
                  <a16:creationId xmlns:a16="http://schemas.microsoft.com/office/drawing/2014/main" id="{77AAE7B9-E97E-4A52-A1B8-7258EF5DA75C}"/>
                </a:ext>
              </a:extLst>
            </p:cNvPr>
            <p:cNvSpPr/>
            <p:nvPr/>
          </p:nvSpPr>
          <p:spPr>
            <a:xfrm rot="-1192703">
              <a:off x="991388" y="1022324"/>
              <a:ext cx="687572" cy="698854"/>
            </a:xfrm>
            <a:custGeom>
              <a:avLst/>
              <a:gdLst/>
              <a:ahLst/>
              <a:cxnLst/>
              <a:rect l="l" t="t" r="r" b="b"/>
              <a:pathLst>
                <a:path w="7984" h="8115" extrusionOk="0">
                  <a:moveTo>
                    <a:pt x="7794" y="3607"/>
                  </a:moveTo>
                  <a:cubicBezTo>
                    <a:pt x="7984" y="5689"/>
                    <a:pt x="6424" y="7605"/>
                    <a:pt x="4319" y="7849"/>
                  </a:cubicBezTo>
                  <a:cubicBezTo>
                    <a:pt x="2214" y="8115"/>
                    <a:pt x="357" y="6632"/>
                    <a:pt x="167" y="4526"/>
                  </a:cubicBezTo>
                  <a:cubicBezTo>
                    <a:pt x="1" y="2421"/>
                    <a:pt x="1560" y="524"/>
                    <a:pt x="3661" y="262"/>
                  </a:cubicBezTo>
                  <a:cubicBezTo>
                    <a:pt x="5766" y="1"/>
                    <a:pt x="7623" y="1502"/>
                    <a:pt x="7794" y="3607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413;p60">
              <a:extLst>
                <a:ext uri="{FF2B5EF4-FFF2-40B4-BE49-F238E27FC236}">
                  <a16:creationId xmlns:a16="http://schemas.microsoft.com/office/drawing/2014/main" id="{B8E51F95-27D5-47EC-96B2-F5042EE4ACA9}"/>
                </a:ext>
              </a:extLst>
            </p:cNvPr>
            <p:cNvSpPr/>
            <p:nvPr/>
          </p:nvSpPr>
          <p:spPr>
            <a:xfrm rot="-1192703">
              <a:off x="1030298" y="1072766"/>
              <a:ext cx="607998" cy="598698"/>
            </a:xfrm>
            <a:custGeom>
              <a:avLst/>
              <a:gdLst/>
              <a:ahLst/>
              <a:cxnLst/>
              <a:rect l="l" t="t" r="r" b="b"/>
              <a:pathLst>
                <a:path w="7060" h="6952" extrusionOk="0">
                  <a:moveTo>
                    <a:pt x="6911" y="3061"/>
                  </a:moveTo>
                  <a:cubicBezTo>
                    <a:pt x="7059" y="4864"/>
                    <a:pt x="5671" y="6500"/>
                    <a:pt x="3814" y="6726"/>
                  </a:cubicBezTo>
                  <a:cubicBezTo>
                    <a:pt x="1952" y="6951"/>
                    <a:pt x="298" y="5689"/>
                    <a:pt x="149" y="3886"/>
                  </a:cubicBezTo>
                  <a:cubicBezTo>
                    <a:pt x="0" y="2105"/>
                    <a:pt x="1389" y="451"/>
                    <a:pt x="3250" y="226"/>
                  </a:cubicBezTo>
                  <a:cubicBezTo>
                    <a:pt x="5126" y="0"/>
                    <a:pt x="6762" y="1276"/>
                    <a:pt x="6911" y="3061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414;p60">
              <a:extLst>
                <a:ext uri="{FF2B5EF4-FFF2-40B4-BE49-F238E27FC236}">
                  <a16:creationId xmlns:a16="http://schemas.microsoft.com/office/drawing/2014/main" id="{00A727A6-23FD-4AFD-848D-D49B3FE969AD}"/>
                </a:ext>
              </a:extLst>
            </p:cNvPr>
            <p:cNvSpPr/>
            <p:nvPr/>
          </p:nvSpPr>
          <p:spPr>
            <a:xfrm rot="-1192703">
              <a:off x="1156951" y="1156649"/>
              <a:ext cx="352570" cy="415954"/>
            </a:xfrm>
            <a:custGeom>
              <a:avLst/>
              <a:gdLst/>
              <a:ahLst/>
              <a:cxnLst/>
              <a:rect l="l" t="t" r="r" b="b"/>
              <a:pathLst>
                <a:path w="4094" h="4830" extrusionOk="0">
                  <a:moveTo>
                    <a:pt x="2626" y="0"/>
                  </a:moveTo>
                  <a:cubicBezTo>
                    <a:pt x="2615" y="0"/>
                    <a:pt x="2604" y="1"/>
                    <a:pt x="2592" y="3"/>
                  </a:cubicBezTo>
                  <a:lnTo>
                    <a:pt x="1091" y="206"/>
                  </a:lnTo>
                  <a:cubicBezTo>
                    <a:pt x="979" y="229"/>
                    <a:pt x="825" y="319"/>
                    <a:pt x="771" y="432"/>
                  </a:cubicBezTo>
                  <a:lnTo>
                    <a:pt x="59" y="1879"/>
                  </a:lnTo>
                  <a:cubicBezTo>
                    <a:pt x="0" y="1991"/>
                    <a:pt x="59" y="2104"/>
                    <a:pt x="190" y="2104"/>
                  </a:cubicBezTo>
                  <a:lnTo>
                    <a:pt x="753" y="2181"/>
                  </a:lnTo>
                  <a:cubicBezTo>
                    <a:pt x="764" y="2182"/>
                    <a:pt x="775" y="2183"/>
                    <a:pt x="786" y="2183"/>
                  </a:cubicBezTo>
                  <a:cubicBezTo>
                    <a:pt x="905" y="2183"/>
                    <a:pt x="1019" y="2095"/>
                    <a:pt x="1073" y="1991"/>
                  </a:cubicBezTo>
                  <a:lnTo>
                    <a:pt x="1411" y="1333"/>
                  </a:lnTo>
                  <a:cubicBezTo>
                    <a:pt x="1437" y="1279"/>
                    <a:pt x="1464" y="1251"/>
                    <a:pt x="1487" y="1251"/>
                  </a:cubicBezTo>
                  <a:cubicBezTo>
                    <a:pt x="1512" y="1251"/>
                    <a:pt x="1533" y="1285"/>
                    <a:pt x="1542" y="1356"/>
                  </a:cubicBezTo>
                  <a:lnTo>
                    <a:pt x="1803" y="3456"/>
                  </a:lnTo>
                  <a:cubicBezTo>
                    <a:pt x="1803" y="3587"/>
                    <a:pt x="1727" y="3700"/>
                    <a:pt x="1596" y="3700"/>
                  </a:cubicBezTo>
                  <a:lnTo>
                    <a:pt x="735" y="3794"/>
                  </a:lnTo>
                  <a:cubicBezTo>
                    <a:pt x="622" y="3794"/>
                    <a:pt x="528" y="3907"/>
                    <a:pt x="546" y="4038"/>
                  </a:cubicBezTo>
                  <a:lnTo>
                    <a:pt x="600" y="4642"/>
                  </a:lnTo>
                  <a:cubicBezTo>
                    <a:pt x="600" y="4743"/>
                    <a:pt x="691" y="4830"/>
                    <a:pt x="808" y="4830"/>
                  </a:cubicBezTo>
                  <a:cubicBezTo>
                    <a:pt x="821" y="4830"/>
                    <a:pt x="834" y="4829"/>
                    <a:pt x="848" y="4827"/>
                  </a:cubicBezTo>
                  <a:lnTo>
                    <a:pt x="3891" y="4452"/>
                  </a:lnTo>
                  <a:cubicBezTo>
                    <a:pt x="4003" y="4434"/>
                    <a:pt x="4093" y="4322"/>
                    <a:pt x="4075" y="4209"/>
                  </a:cubicBezTo>
                  <a:lnTo>
                    <a:pt x="4039" y="3610"/>
                  </a:lnTo>
                  <a:cubicBezTo>
                    <a:pt x="4023" y="3486"/>
                    <a:pt x="3942" y="3400"/>
                    <a:pt x="3829" y="3400"/>
                  </a:cubicBezTo>
                  <a:cubicBezTo>
                    <a:pt x="3818" y="3400"/>
                    <a:pt x="3807" y="3401"/>
                    <a:pt x="3796" y="3402"/>
                  </a:cubicBezTo>
                  <a:lnTo>
                    <a:pt x="3102" y="3497"/>
                  </a:lnTo>
                  <a:cubicBezTo>
                    <a:pt x="2966" y="3497"/>
                    <a:pt x="2876" y="3420"/>
                    <a:pt x="2876" y="3290"/>
                  </a:cubicBezTo>
                  <a:lnTo>
                    <a:pt x="2818" y="206"/>
                  </a:lnTo>
                  <a:cubicBezTo>
                    <a:pt x="2818" y="89"/>
                    <a:pt x="2726" y="0"/>
                    <a:pt x="2626" y="0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415;p60">
              <a:extLst>
                <a:ext uri="{FF2B5EF4-FFF2-40B4-BE49-F238E27FC236}">
                  <a16:creationId xmlns:a16="http://schemas.microsoft.com/office/drawing/2014/main" id="{9224F706-4C8B-40B4-A61D-C83628924502}"/>
                </a:ext>
              </a:extLst>
            </p:cNvPr>
            <p:cNvSpPr/>
            <p:nvPr/>
          </p:nvSpPr>
          <p:spPr>
            <a:xfrm rot="-1192703">
              <a:off x="1156964" y="1213243"/>
              <a:ext cx="129350" cy="113505"/>
            </a:xfrm>
            <a:custGeom>
              <a:avLst/>
              <a:gdLst/>
              <a:ahLst/>
              <a:cxnLst/>
              <a:rect l="l" t="t" r="r" b="b"/>
              <a:pathLst>
                <a:path w="1502" h="1318" extrusionOk="0">
                  <a:moveTo>
                    <a:pt x="1073" y="1"/>
                  </a:moveTo>
                  <a:cubicBezTo>
                    <a:pt x="1032" y="1"/>
                    <a:pt x="1014" y="19"/>
                    <a:pt x="978" y="19"/>
                  </a:cubicBezTo>
                  <a:lnTo>
                    <a:pt x="884" y="19"/>
                  </a:lnTo>
                  <a:cubicBezTo>
                    <a:pt x="866" y="19"/>
                    <a:pt x="848" y="19"/>
                    <a:pt x="848" y="37"/>
                  </a:cubicBezTo>
                  <a:lnTo>
                    <a:pt x="789" y="37"/>
                  </a:lnTo>
                  <a:cubicBezTo>
                    <a:pt x="771" y="37"/>
                    <a:pt x="753" y="59"/>
                    <a:pt x="735" y="59"/>
                  </a:cubicBezTo>
                  <a:cubicBezTo>
                    <a:pt x="712" y="59"/>
                    <a:pt x="694" y="59"/>
                    <a:pt x="676" y="77"/>
                  </a:cubicBezTo>
                  <a:cubicBezTo>
                    <a:pt x="676" y="77"/>
                    <a:pt x="658" y="77"/>
                    <a:pt x="640" y="96"/>
                  </a:cubicBezTo>
                  <a:lnTo>
                    <a:pt x="622" y="96"/>
                  </a:lnTo>
                  <a:lnTo>
                    <a:pt x="600" y="114"/>
                  </a:lnTo>
                  <a:lnTo>
                    <a:pt x="582" y="114"/>
                  </a:lnTo>
                  <a:cubicBezTo>
                    <a:pt x="509" y="172"/>
                    <a:pt x="451" y="226"/>
                    <a:pt x="415" y="303"/>
                  </a:cubicBezTo>
                  <a:cubicBezTo>
                    <a:pt x="397" y="321"/>
                    <a:pt x="374" y="357"/>
                    <a:pt x="374" y="375"/>
                  </a:cubicBezTo>
                  <a:cubicBezTo>
                    <a:pt x="356" y="416"/>
                    <a:pt x="338" y="452"/>
                    <a:pt x="320" y="470"/>
                  </a:cubicBezTo>
                  <a:cubicBezTo>
                    <a:pt x="302" y="510"/>
                    <a:pt x="284" y="546"/>
                    <a:pt x="262" y="564"/>
                  </a:cubicBezTo>
                  <a:cubicBezTo>
                    <a:pt x="262" y="600"/>
                    <a:pt x="244" y="623"/>
                    <a:pt x="226" y="659"/>
                  </a:cubicBezTo>
                  <a:cubicBezTo>
                    <a:pt x="207" y="713"/>
                    <a:pt x="171" y="772"/>
                    <a:pt x="149" y="826"/>
                  </a:cubicBezTo>
                  <a:cubicBezTo>
                    <a:pt x="131" y="884"/>
                    <a:pt x="113" y="938"/>
                    <a:pt x="95" y="997"/>
                  </a:cubicBezTo>
                  <a:cubicBezTo>
                    <a:pt x="77" y="1033"/>
                    <a:pt x="77" y="1092"/>
                    <a:pt x="59" y="1128"/>
                  </a:cubicBezTo>
                  <a:cubicBezTo>
                    <a:pt x="36" y="1164"/>
                    <a:pt x="36" y="1204"/>
                    <a:pt x="18" y="1240"/>
                  </a:cubicBezTo>
                  <a:cubicBezTo>
                    <a:pt x="0" y="1299"/>
                    <a:pt x="0" y="1317"/>
                    <a:pt x="0" y="1317"/>
                  </a:cubicBezTo>
                  <a:cubicBezTo>
                    <a:pt x="0" y="1317"/>
                    <a:pt x="18" y="1299"/>
                    <a:pt x="36" y="1240"/>
                  </a:cubicBezTo>
                  <a:cubicBezTo>
                    <a:pt x="59" y="1222"/>
                    <a:pt x="95" y="1186"/>
                    <a:pt x="113" y="1146"/>
                  </a:cubicBezTo>
                  <a:cubicBezTo>
                    <a:pt x="113" y="1128"/>
                    <a:pt x="131" y="1110"/>
                    <a:pt x="149" y="1092"/>
                  </a:cubicBezTo>
                  <a:cubicBezTo>
                    <a:pt x="149" y="1074"/>
                    <a:pt x="171" y="1051"/>
                    <a:pt x="189" y="1033"/>
                  </a:cubicBezTo>
                  <a:cubicBezTo>
                    <a:pt x="207" y="979"/>
                    <a:pt x="226" y="938"/>
                    <a:pt x="262" y="884"/>
                  </a:cubicBezTo>
                  <a:cubicBezTo>
                    <a:pt x="284" y="826"/>
                    <a:pt x="320" y="772"/>
                    <a:pt x="356" y="713"/>
                  </a:cubicBezTo>
                  <a:cubicBezTo>
                    <a:pt x="374" y="659"/>
                    <a:pt x="415" y="600"/>
                    <a:pt x="451" y="546"/>
                  </a:cubicBezTo>
                  <a:cubicBezTo>
                    <a:pt x="469" y="528"/>
                    <a:pt x="487" y="488"/>
                    <a:pt x="487" y="470"/>
                  </a:cubicBezTo>
                  <a:cubicBezTo>
                    <a:pt x="509" y="434"/>
                    <a:pt x="528" y="398"/>
                    <a:pt x="546" y="375"/>
                  </a:cubicBezTo>
                  <a:cubicBezTo>
                    <a:pt x="582" y="321"/>
                    <a:pt x="622" y="285"/>
                    <a:pt x="658" y="244"/>
                  </a:cubicBezTo>
                  <a:lnTo>
                    <a:pt x="676" y="226"/>
                  </a:lnTo>
                  <a:lnTo>
                    <a:pt x="694" y="226"/>
                  </a:lnTo>
                  <a:cubicBezTo>
                    <a:pt x="712" y="208"/>
                    <a:pt x="712" y="208"/>
                    <a:pt x="735" y="208"/>
                  </a:cubicBezTo>
                  <a:cubicBezTo>
                    <a:pt x="753" y="190"/>
                    <a:pt x="771" y="190"/>
                    <a:pt x="789" y="190"/>
                  </a:cubicBezTo>
                  <a:cubicBezTo>
                    <a:pt x="789" y="190"/>
                    <a:pt x="807" y="172"/>
                    <a:pt x="825" y="172"/>
                  </a:cubicBezTo>
                  <a:cubicBezTo>
                    <a:pt x="848" y="172"/>
                    <a:pt x="848" y="172"/>
                    <a:pt x="866" y="150"/>
                  </a:cubicBezTo>
                  <a:lnTo>
                    <a:pt x="902" y="150"/>
                  </a:lnTo>
                  <a:cubicBezTo>
                    <a:pt x="938" y="132"/>
                    <a:pt x="978" y="132"/>
                    <a:pt x="996" y="132"/>
                  </a:cubicBezTo>
                  <a:cubicBezTo>
                    <a:pt x="1050" y="114"/>
                    <a:pt x="1109" y="96"/>
                    <a:pt x="1163" y="96"/>
                  </a:cubicBezTo>
                  <a:cubicBezTo>
                    <a:pt x="1258" y="77"/>
                    <a:pt x="1352" y="59"/>
                    <a:pt x="1411" y="37"/>
                  </a:cubicBezTo>
                  <a:cubicBezTo>
                    <a:pt x="1465" y="19"/>
                    <a:pt x="1501" y="19"/>
                    <a:pt x="1501" y="19"/>
                  </a:cubicBezTo>
                  <a:lnTo>
                    <a:pt x="1411" y="19"/>
                  </a:lnTo>
                  <a:cubicBezTo>
                    <a:pt x="1370" y="19"/>
                    <a:pt x="1334" y="1"/>
                    <a:pt x="1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416;p60">
              <a:extLst>
                <a:ext uri="{FF2B5EF4-FFF2-40B4-BE49-F238E27FC236}">
                  <a16:creationId xmlns:a16="http://schemas.microsoft.com/office/drawing/2014/main" id="{905B7567-392F-4DD2-BD98-8BA14AD7837B}"/>
                </a:ext>
              </a:extLst>
            </p:cNvPr>
            <p:cNvSpPr/>
            <p:nvPr/>
          </p:nvSpPr>
          <p:spPr>
            <a:xfrm rot="-1192703">
              <a:off x="1267841" y="1505807"/>
              <a:ext cx="99123" cy="14812"/>
            </a:xfrm>
            <a:custGeom>
              <a:avLst/>
              <a:gdLst/>
              <a:ahLst/>
              <a:cxnLst/>
              <a:rect l="l" t="t" r="r" b="b"/>
              <a:pathLst>
                <a:path w="1151" h="172" extrusionOk="0">
                  <a:moveTo>
                    <a:pt x="564" y="0"/>
                  </a:moveTo>
                  <a:cubicBezTo>
                    <a:pt x="433" y="18"/>
                    <a:pt x="285" y="36"/>
                    <a:pt x="190" y="59"/>
                  </a:cubicBezTo>
                  <a:cubicBezTo>
                    <a:pt x="136" y="77"/>
                    <a:pt x="95" y="95"/>
                    <a:pt x="59" y="95"/>
                  </a:cubicBezTo>
                  <a:cubicBezTo>
                    <a:pt x="23" y="113"/>
                    <a:pt x="1" y="113"/>
                    <a:pt x="1" y="113"/>
                  </a:cubicBezTo>
                  <a:cubicBezTo>
                    <a:pt x="1" y="113"/>
                    <a:pt x="23" y="131"/>
                    <a:pt x="59" y="131"/>
                  </a:cubicBezTo>
                  <a:cubicBezTo>
                    <a:pt x="95" y="131"/>
                    <a:pt x="136" y="149"/>
                    <a:pt x="190" y="149"/>
                  </a:cubicBezTo>
                  <a:cubicBezTo>
                    <a:pt x="303" y="171"/>
                    <a:pt x="433" y="171"/>
                    <a:pt x="587" y="171"/>
                  </a:cubicBezTo>
                  <a:cubicBezTo>
                    <a:pt x="717" y="149"/>
                    <a:pt x="866" y="113"/>
                    <a:pt x="961" y="95"/>
                  </a:cubicBezTo>
                  <a:cubicBezTo>
                    <a:pt x="1015" y="77"/>
                    <a:pt x="1073" y="59"/>
                    <a:pt x="1091" y="59"/>
                  </a:cubicBezTo>
                  <a:cubicBezTo>
                    <a:pt x="1127" y="36"/>
                    <a:pt x="1150" y="36"/>
                    <a:pt x="1150" y="36"/>
                  </a:cubicBezTo>
                  <a:cubicBezTo>
                    <a:pt x="1150" y="36"/>
                    <a:pt x="1127" y="18"/>
                    <a:pt x="1091" y="18"/>
                  </a:cubicBezTo>
                  <a:cubicBezTo>
                    <a:pt x="1055" y="18"/>
                    <a:pt x="1015" y="0"/>
                    <a:pt x="9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417;p60">
              <a:extLst>
                <a:ext uri="{FF2B5EF4-FFF2-40B4-BE49-F238E27FC236}">
                  <a16:creationId xmlns:a16="http://schemas.microsoft.com/office/drawing/2014/main" id="{282266DC-D5D1-445C-9337-ED0DDBAC0B6C}"/>
                </a:ext>
              </a:extLst>
            </p:cNvPr>
            <p:cNvSpPr/>
            <p:nvPr/>
          </p:nvSpPr>
          <p:spPr>
            <a:xfrm rot="-1192703">
              <a:off x="1364065" y="1243286"/>
              <a:ext cx="14382" cy="161989"/>
            </a:xfrm>
            <a:custGeom>
              <a:avLst/>
              <a:gdLst/>
              <a:ahLst/>
              <a:cxnLst/>
              <a:rect l="l" t="t" r="r" b="b"/>
              <a:pathLst>
                <a:path w="167" h="1881" extrusionOk="0">
                  <a:moveTo>
                    <a:pt x="54" y="0"/>
                  </a:moveTo>
                  <a:cubicBezTo>
                    <a:pt x="54" y="0"/>
                    <a:pt x="54" y="36"/>
                    <a:pt x="36" y="95"/>
                  </a:cubicBezTo>
                  <a:cubicBezTo>
                    <a:pt x="36" y="131"/>
                    <a:pt x="36" y="208"/>
                    <a:pt x="18" y="302"/>
                  </a:cubicBezTo>
                  <a:cubicBezTo>
                    <a:pt x="0" y="487"/>
                    <a:pt x="0" y="713"/>
                    <a:pt x="18" y="961"/>
                  </a:cubicBezTo>
                  <a:cubicBezTo>
                    <a:pt x="18" y="1186"/>
                    <a:pt x="54" y="1429"/>
                    <a:pt x="72" y="1596"/>
                  </a:cubicBezTo>
                  <a:cubicBezTo>
                    <a:pt x="90" y="1691"/>
                    <a:pt x="113" y="1749"/>
                    <a:pt x="113" y="1803"/>
                  </a:cubicBezTo>
                  <a:cubicBezTo>
                    <a:pt x="131" y="1862"/>
                    <a:pt x="131" y="1880"/>
                    <a:pt x="131" y="1880"/>
                  </a:cubicBezTo>
                  <a:cubicBezTo>
                    <a:pt x="131" y="1880"/>
                    <a:pt x="149" y="1862"/>
                    <a:pt x="149" y="1803"/>
                  </a:cubicBezTo>
                  <a:cubicBezTo>
                    <a:pt x="149" y="1749"/>
                    <a:pt x="167" y="1673"/>
                    <a:pt x="167" y="1578"/>
                  </a:cubicBezTo>
                  <a:lnTo>
                    <a:pt x="167" y="1276"/>
                  </a:lnTo>
                  <a:lnTo>
                    <a:pt x="167" y="1109"/>
                  </a:lnTo>
                  <a:lnTo>
                    <a:pt x="167" y="938"/>
                  </a:lnTo>
                  <a:cubicBezTo>
                    <a:pt x="149" y="695"/>
                    <a:pt x="131" y="469"/>
                    <a:pt x="113" y="302"/>
                  </a:cubicBezTo>
                  <a:cubicBezTo>
                    <a:pt x="90" y="208"/>
                    <a:pt x="90" y="131"/>
                    <a:pt x="72" y="77"/>
                  </a:cubicBezTo>
                  <a:cubicBezTo>
                    <a:pt x="54" y="36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418;p60">
              <a:extLst>
                <a:ext uri="{FF2B5EF4-FFF2-40B4-BE49-F238E27FC236}">
                  <a16:creationId xmlns:a16="http://schemas.microsoft.com/office/drawing/2014/main" id="{C197AC56-E64D-4472-B04E-44208C0EC7FC}"/>
                </a:ext>
              </a:extLst>
            </p:cNvPr>
            <p:cNvSpPr/>
            <p:nvPr/>
          </p:nvSpPr>
          <p:spPr>
            <a:xfrm rot="-1192703">
              <a:off x="1431465" y="1187018"/>
              <a:ext cx="102223" cy="139082"/>
            </a:xfrm>
            <a:custGeom>
              <a:avLst/>
              <a:gdLst/>
              <a:ahLst/>
              <a:cxnLst/>
              <a:rect l="l" t="t" r="r" b="b"/>
              <a:pathLst>
                <a:path w="1187" h="1615" extrusionOk="0">
                  <a:moveTo>
                    <a:pt x="623" y="1"/>
                  </a:moveTo>
                  <a:cubicBezTo>
                    <a:pt x="623" y="524"/>
                    <a:pt x="830" y="767"/>
                    <a:pt x="1186" y="807"/>
                  </a:cubicBezTo>
                  <a:cubicBezTo>
                    <a:pt x="808" y="844"/>
                    <a:pt x="605" y="1087"/>
                    <a:pt x="564" y="1614"/>
                  </a:cubicBezTo>
                  <a:cubicBezTo>
                    <a:pt x="546" y="1087"/>
                    <a:pt x="380" y="826"/>
                    <a:pt x="1" y="789"/>
                  </a:cubicBezTo>
                  <a:cubicBezTo>
                    <a:pt x="357" y="749"/>
                    <a:pt x="582" y="524"/>
                    <a:pt x="623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419;p60">
              <a:extLst>
                <a:ext uri="{FF2B5EF4-FFF2-40B4-BE49-F238E27FC236}">
                  <a16:creationId xmlns:a16="http://schemas.microsoft.com/office/drawing/2014/main" id="{9C20067F-C021-4869-AEDD-D5676F95341E}"/>
                </a:ext>
              </a:extLst>
            </p:cNvPr>
            <p:cNvSpPr/>
            <p:nvPr/>
          </p:nvSpPr>
          <p:spPr>
            <a:xfrm rot="-1192703">
              <a:off x="1097850" y="1412266"/>
              <a:ext cx="95506" cy="145627"/>
            </a:xfrm>
            <a:custGeom>
              <a:avLst/>
              <a:gdLst/>
              <a:ahLst/>
              <a:cxnLst/>
              <a:rect l="l" t="t" r="r" b="b"/>
              <a:pathLst>
                <a:path w="1109" h="1691" extrusionOk="0">
                  <a:moveTo>
                    <a:pt x="469" y="1"/>
                  </a:moveTo>
                  <a:cubicBezTo>
                    <a:pt x="546" y="564"/>
                    <a:pt x="753" y="767"/>
                    <a:pt x="1109" y="767"/>
                  </a:cubicBezTo>
                  <a:cubicBezTo>
                    <a:pt x="753" y="843"/>
                    <a:pt x="600" y="1127"/>
                    <a:pt x="640" y="1691"/>
                  </a:cubicBezTo>
                  <a:cubicBezTo>
                    <a:pt x="546" y="1146"/>
                    <a:pt x="356" y="880"/>
                    <a:pt x="0" y="902"/>
                  </a:cubicBezTo>
                  <a:cubicBezTo>
                    <a:pt x="338" y="807"/>
                    <a:pt x="505" y="541"/>
                    <a:pt x="4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420;p60">
              <a:extLst>
                <a:ext uri="{FF2B5EF4-FFF2-40B4-BE49-F238E27FC236}">
                  <a16:creationId xmlns:a16="http://schemas.microsoft.com/office/drawing/2014/main" id="{38460890-AA13-47C9-99CD-F5FB868250F2}"/>
                </a:ext>
              </a:extLst>
            </p:cNvPr>
            <p:cNvSpPr/>
            <p:nvPr/>
          </p:nvSpPr>
          <p:spPr>
            <a:xfrm rot="-1192703">
              <a:off x="1406300" y="1578085"/>
              <a:ext cx="35739" cy="37376"/>
            </a:xfrm>
            <a:custGeom>
              <a:avLst/>
              <a:gdLst/>
              <a:ahLst/>
              <a:cxnLst/>
              <a:rect l="l" t="t" r="r" b="b"/>
              <a:pathLst>
                <a:path w="415" h="434" extrusionOk="0">
                  <a:moveTo>
                    <a:pt x="415" y="208"/>
                  </a:moveTo>
                  <a:cubicBezTo>
                    <a:pt x="415" y="321"/>
                    <a:pt x="338" y="411"/>
                    <a:pt x="226" y="411"/>
                  </a:cubicBezTo>
                  <a:cubicBezTo>
                    <a:pt x="113" y="433"/>
                    <a:pt x="18" y="339"/>
                    <a:pt x="0" y="226"/>
                  </a:cubicBezTo>
                  <a:cubicBezTo>
                    <a:pt x="0" y="113"/>
                    <a:pt x="95" y="19"/>
                    <a:pt x="207" y="19"/>
                  </a:cubicBezTo>
                  <a:cubicBezTo>
                    <a:pt x="320" y="1"/>
                    <a:pt x="415" y="95"/>
                    <a:pt x="415" y="208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421;p60">
              <a:extLst>
                <a:ext uri="{FF2B5EF4-FFF2-40B4-BE49-F238E27FC236}">
                  <a16:creationId xmlns:a16="http://schemas.microsoft.com/office/drawing/2014/main" id="{6EFA2708-95F8-4DDB-BF6B-B5CEEF1BCC08}"/>
                </a:ext>
              </a:extLst>
            </p:cNvPr>
            <p:cNvSpPr/>
            <p:nvPr/>
          </p:nvSpPr>
          <p:spPr>
            <a:xfrm rot="-1192703">
              <a:off x="1081772" y="1318581"/>
              <a:ext cx="35481" cy="35739"/>
            </a:xfrm>
            <a:custGeom>
              <a:avLst/>
              <a:gdLst/>
              <a:ahLst/>
              <a:cxnLst/>
              <a:rect l="l" t="t" r="r" b="b"/>
              <a:pathLst>
                <a:path w="412" h="415" extrusionOk="0">
                  <a:moveTo>
                    <a:pt x="411" y="207"/>
                  </a:moveTo>
                  <a:cubicBezTo>
                    <a:pt x="411" y="320"/>
                    <a:pt x="339" y="415"/>
                    <a:pt x="226" y="415"/>
                  </a:cubicBezTo>
                  <a:cubicBezTo>
                    <a:pt x="114" y="415"/>
                    <a:pt x="19" y="338"/>
                    <a:pt x="1" y="225"/>
                  </a:cubicBezTo>
                  <a:cubicBezTo>
                    <a:pt x="1" y="113"/>
                    <a:pt x="95" y="18"/>
                    <a:pt x="208" y="0"/>
                  </a:cubicBezTo>
                  <a:cubicBezTo>
                    <a:pt x="321" y="0"/>
                    <a:pt x="411" y="95"/>
                    <a:pt x="411" y="20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422;p60">
              <a:extLst>
                <a:ext uri="{FF2B5EF4-FFF2-40B4-BE49-F238E27FC236}">
                  <a16:creationId xmlns:a16="http://schemas.microsoft.com/office/drawing/2014/main" id="{92A0E01F-064B-4986-94A2-3138048D8E0C}"/>
                </a:ext>
              </a:extLst>
            </p:cNvPr>
            <p:cNvSpPr/>
            <p:nvPr/>
          </p:nvSpPr>
          <p:spPr>
            <a:xfrm rot="-1192703">
              <a:off x="1395219" y="1157119"/>
              <a:ext cx="22649" cy="21444"/>
            </a:xfrm>
            <a:custGeom>
              <a:avLst/>
              <a:gdLst/>
              <a:ahLst/>
              <a:cxnLst/>
              <a:rect l="l" t="t" r="r" b="b"/>
              <a:pathLst>
                <a:path w="263" h="249" extrusionOk="0">
                  <a:moveTo>
                    <a:pt x="262" y="136"/>
                  </a:moveTo>
                  <a:cubicBezTo>
                    <a:pt x="262" y="190"/>
                    <a:pt x="208" y="249"/>
                    <a:pt x="132" y="249"/>
                  </a:cubicBezTo>
                  <a:cubicBezTo>
                    <a:pt x="59" y="249"/>
                    <a:pt x="1" y="190"/>
                    <a:pt x="1" y="136"/>
                  </a:cubicBezTo>
                  <a:cubicBezTo>
                    <a:pt x="1" y="59"/>
                    <a:pt x="59" y="1"/>
                    <a:pt x="132" y="1"/>
                  </a:cubicBezTo>
                  <a:cubicBezTo>
                    <a:pt x="208" y="1"/>
                    <a:pt x="262" y="59"/>
                    <a:pt x="262" y="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23;p60">
              <a:extLst>
                <a:ext uri="{FF2B5EF4-FFF2-40B4-BE49-F238E27FC236}">
                  <a16:creationId xmlns:a16="http://schemas.microsoft.com/office/drawing/2014/main" id="{715AB078-C647-4F15-918A-E47EE459586F}"/>
                </a:ext>
              </a:extLst>
            </p:cNvPr>
            <p:cNvSpPr/>
            <p:nvPr/>
          </p:nvSpPr>
          <p:spPr>
            <a:xfrm rot="-1192703">
              <a:off x="1580628" y="1331254"/>
              <a:ext cx="22563" cy="22563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262" y="131"/>
                  </a:moveTo>
                  <a:cubicBezTo>
                    <a:pt x="262" y="207"/>
                    <a:pt x="207" y="262"/>
                    <a:pt x="131" y="262"/>
                  </a:cubicBezTo>
                  <a:cubicBezTo>
                    <a:pt x="54" y="262"/>
                    <a:pt x="0" y="207"/>
                    <a:pt x="0" y="131"/>
                  </a:cubicBezTo>
                  <a:cubicBezTo>
                    <a:pt x="0" y="54"/>
                    <a:pt x="54" y="0"/>
                    <a:pt x="131" y="0"/>
                  </a:cubicBezTo>
                  <a:cubicBezTo>
                    <a:pt x="207" y="0"/>
                    <a:pt x="262" y="54"/>
                    <a:pt x="262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424;p60">
              <a:extLst>
                <a:ext uri="{FF2B5EF4-FFF2-40B4-BE49-F238E27FC236}">
                  <a16:creationId xmlns:a16="http://schemas.microsoft.com/office/drawing/2014/main" id="{3CD03086-F569-4E7B-B22A-11A1D42F1CF1}"/>
                </a:ext>
              </a:extLst>
            </p:cNvPr>
            <p:cNvSpPr/>
            <p:nvPr/>
          </p:nvSpPr>
          <p:spPr>
            <a:xfrm rot="-1192703">
              <a:off x="1228356" y="1597196"/>
              <a:ext cx="26094" cy="26094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3" y="153"/>
                  </a:moveTo>
                  <a:cubicBezTo>
                    <a:pt x="303" y="226"/>
                    <a:pt x="226" y="302"/>
                    <a:pt x="154" y="302"/>
                  </a:cubicBezTo>
                  <a:cubicBezTo>
                    <a:pt x="77" y="302"/>
                    <a:pt x="1" y="226"/>
                    <a:pt x="1" y="153"/>
                  </a:cubicBezTo>
                  <a:cubicBezTo>
                    <a:pt x="1" y="77"/>
                    <a:pt x="77" y="0"/>
                    <a:pt x="154" y="0"/>
                  </a:cubicBezTo>
                  <a:cubicBezTo>
                    <a:pt x="226" y="0"/>
                    <a:pt x="303" y="77"/>
                    <a:pt x="303" y="153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425;p60">
              <a:extLst>
                <a:ext uri="{FF2B5EF4-FFF2-40B4-BE49-F238E27FC236}">
                  <a16:creationId xmlns:a16="http://schemas.microsoft.com/office/drawing/2014/main" id="{2C304A91-1031-4AEC-96F4-50FB9CBFC500}"/>
                </a:ext>
              </a:extLst>
            </p:cNvPr>
            <p:cNvSpPr/>
            <p:nvPr/>
          </p:nvSpPr>
          <p:spPr>
            <a:xfrm rot="-1192703">
              <a:off x="1236444" y="1124872"/>
              <a:ext cx="25663" cy="24199"/>
            </a:xfrm>
            <a:custGeom>
              <a:avLst/>
              <a:gdLst/>
              <a:ahLst/>
              <a:cxnLst/>
              <a:rect l="l" t="t" r="r" b="b"/>
              <a:pathLst>
                <a:path w="298" h="281" extrusionOk="0">
                  <a:moveTo>
                    <a:pt x="298" y="150"/>
                  </a:moveTo>
                  <a:cubicBezTo>
                    <a:pt x="298" y="226"/>
                    <a:pt x="225" y="280"/>
                    <a:pt x="149" y="280"/>
                  </a:cubicBezTo>
                  <a:cubicBezTo>
                    <a:pt x="72" y="280"/>
                    <a:pt x="0" y="226"/>
                    <a:pt x="0" y="150"/>
                  </a:cubicBezTo>
                  <a:cubicBezTo>
                    <a:pt x="0" y="55"/>
                    <a:pt x="72" y="1"/>
                    <a:pt x="149" y="1"/>
                  </a:cubicBezTo>
                  <a:cubicBezTo>
                    <a:pt x="225" y="1"/>
                    <a:pt x="298" y="55"/>
                    <a:pt x="298" y="150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426;p60">
              <a:extLst>
                <a:ext uri="{FF2B5EF4-FFF2-40B4-BE49-F238E27FC236}">
                  <a16:creationId xmlns:a16="http://schemas.microsoft.com/office/drawing/2014/main" id="{C362B928-CC4F-4811-B95F-B39F47886FCF}"/>
                </a:ext>
              </a:extLst>
            </p:cNvPr>
            <p:cNvSpPr/>
            <p:nvPr/>
          </p:nvSpPr>
          <p:spPr>
            <a:xfrm rot="-1192703">
              <a:off x="1522613" y="1511410"/>
              <a:ext cx="26094" cy="26094"/>
            </a:xfrm>
            <a:custGeom>
              <a:avLst/>
              <a:gdLst/>
              <a:ahLst/>
              <a:cxnLst/>
              <a:rect l="l" t="t" r="r" b="b"/>
              <a:pathLst>
                <a:path w="303" h="303" extrusionOk="0">
                  <a:moveTo>
                    <a:pt x="303" y="154"/>
                  </a:moveTo>
                  <a:cubicBezTo>
                    <a:pt x="303" y="226"/>
                    <a:pt x="226" y="303"/>
                    <a:pt x="150" y="303"/>
                  </a:cubicBezTo>
                  <a:cubicBezTo>
                    <a:pt x="77" y="303"/>
                    <a:pt x="1" y="226"/>
                    <a:pt x="1" y="154"/>
                  </a:cubicBezTo>
                  <a:cubicBezTo>
                    <a:pt x="1" y="59"/>
                    <a:pt x="77" y="1"/>
                    <a:pt x="150" y="1"/>
                  </a:cubicBezTo>
                  <a:cubicBezTo>
                    <a:pt x="226" y="1"/>
                    <a:pt x="303" y="59"/>
                    <a:pt x="303" y="154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427;p60">
              <a:extLst>
                <a:ext uri="{FF2B5EF4-FFF2-40B4-BE49-F238E27FC236}">
                  <a16:creationId xmlns:a16="http://schemas.microsoft.com/office/drawing/2014/main" id="{B4578DA8-23B6-4999-8DF8-4C7FBA9DC786}"/>
                </a:ext>
              </a:extLst>
            </p:cNvPr>
            <p:cNvSpPr/>
            <p:nvPr/>
          </p:nvSpPr>
          <p:spPr>
            <a:xfrm rot="-1192703">
              <a:off x="1263046" y="1407826"/>
              <a:ext cx="24544" cy="26094"/>
            </a:xfrm>
            <a:custGeom>
              <a:avLst/>
              <a:gdLst/>
              <a:ahLst/>
              <a:cxnLst/>
              <a:rect l="l" t="t" r="r" b="b"/>
              <a:pathLst>
                <a:path w="285" h="303" extrusionOk="0">
                  <a:moveTo>
                    <a:pt x="285" y="149"/>
                  </a:moveTo>
                  <a:cubicBezTo>
                    <a:pt x="285" y="226"/>
                    <a:pt x="226" y="302"/>
                    <a:pt x="154" y="302"/>
                  </a:cubicBezTo>
                  <a:cubicBezTo>
                    <a:pt x="59" y="302"/>
                    <a:pt x="1" y="226"/>
                    <a:pt x="1" y="149"/>
                  </a:cubicBezTo>
                  <a:cubicBezTo>
                    <a:pt x="1" y="77"/>
                    <a:pt x="59" y="0"/>
                    <a:pt x="154" y="0"/>
                  </a:cubicBezTo>
                  <a:cubicBezTo>
                    <a:pt x="226" y="0"/>
                    <a:pt x="285" y="77"/>
                    <a:pt x="285" y="1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45;p52">
            <a:extLst>
              <a:ext uri="{FF2B5EF4-FFF2-40B4-BE49-F238E27FC236}">
                <a16:creationId xmlns:a16="http://schemas.microsoft.com/office/drawing/2014/main" id="{720B8055-E06C-4D46-B822-0A1DCF43CB8E}"/>
              </a:ext>
            </a:extLst>
          </p:cNvPr>
          <p:cNvGrpSpPr/>
          <p:nvPr/>
        </p:nvGrpSpPr>
        <p:grpSpPr>
          <a:xfrm>
            <a:off x="7249685" y="1296090"/>
            <a:ext cx="1422465" cy="1511138"/>
            <a:chOff x="509066" y="549095"/>
            <a:chExt cx="1422465" cy="1511138"/>
          </a:xfrm>
        </p:grpSpPr>
        <p:sp>
          <p:nvSpPr>
            <p:cNvPr id="82" name="Google Shape;1346;p52">
              <a:extLst>
                <a:ext uri="{FF2B5EF4-FFF2-40B4-BE49-F238E27FC236}">
                  <a16:creationId xmlns:a16="http://schemas.microsoft.com/office/drawing/2014/main" id="{B35DEA82-4A79-4653-8C66-6B04946CF64C}"/>
                </a:ext>
              </a:extLst>
            </p:cNvPr>
            <p:cNvSpPr/>
            <p:nvPr/>
          </p:nvSpPr>
          <p:spPr>
            <a:xfrm rot="-725329">
              <a:off x="631424" y="658082"/>
              <a:ext cx="1177749" cy="1293164"/>
            </a:xfrm>
            <a:custGeom>
              <a:avLst/>
              <a:gdLst/>
              <a:ahLst/>
              <a:cxnLst/>
              <a:rect l="l" t="t" r="r" b="b"/>
              <a:pathLst>
                <a:path w="16270" h="17865" extrusionOk="0">
                  <a:moveTo>
                    <a:pt x="6519" y="1"/>
                  </a:moveTo>
                  <a:cubicBezTo>
                    <a:pt x="6127" y="1"/>
                    <a:pt x="5694" y="150"/>
                    <a:pt x="5433" y="375"/>
                  </a:cubicBezTo>
                  <a:cubicBezTo>
                    <a:pt x="4959" y="790"/>
                    <a:pt x="4792" y="1317"/>
                    <a:pt x="4662" y="1804"/>
                  </a:cubicBezTo>
                  <a:lnTo>
                    <a:pt x="1074" y="2724"/>
                  </a:lnTo>
                  <a:cubicBezTo>
                    <a:pt x="866" y="2782"/>
                    <a:pt x="699" y="2913"/>
                    <a:pt x="587" y="3102"/>
                  </a:cubicBezTo>
                  <a:cubicBezTo>
                    <a:pt x="474" y="3287"/>
                    <a:pt x="452" y="3494"/>
                    <a:pt x="510" y="3702"/>
                  </a:cubicBezTo>
                  <a:lnTo>
                    <a:pt x="1074" y="5748"/>
                  </a:lnTo>
                  <a:lnTo>
                    <a:pt x="1" y="6483"/>
                  </a:lnTo>
                  <a:lnTo>
                    <a:pt x="754" y="7515"/>
                  </a:lnTo>
                  <a:lnTo>
                    <a:pt x="1110" y="8002"/>
                  </a:lnTo>
                  <a:lnTo>
                    <a:pt x="1768" y="8886"/>
                  </a:lnTo>
                  <a:lnTo>
                    <a:pt x="2011" y="9224"/>
                  </a:lnTo>
                  <a:lnTo>
                    <a:pt x="4211" y="17261"/>
                  </a:lnTo>
                  <a:cubicBezTo>
                    <a:pt x="4306" y="17617"/>
                    <a:pt x="4621" y="17865"/>
                    <a:pt x="4982" y="17865"/>
                  </a:cubicBezTo>
                  <a:cubicBezTo>
                    <a:pt x="5054" y="17865"/>
                    <a:pt x="5113" y="17865"/>
                    <a:pt x="5185" y="17842"/>
                  </a:cubicBezTo>
                  <a:lnTo>
                    <a:pt x="10125" y="16567"/>
                  </a:lnTo>
                  <a:cubicBezTo>
                    <a:pt x="10143" y="16603"/>
                    <a:pt x="10166" y="16643"/>
                    <a:pt x="10184" y="16661"/>
                  </a:cubicBezTo>
                  <a:cubicBezTo>
                    <a:pt x="10296" y="16774"/>
                    <a:pt x="10445" y="16851"/>
                    <a:pt x="10594" y="16851"/>
                  </a:cubicBezTo>
                  <a:cubicBezTo>
                    <a:pt x="10652" y="16851"/>
                    <a:pt x="10729" y="16828"/>
                    <a:pt x="10783" y="16810"/>
                  </a:cubicBezTo>
                  <a:lnTo>
                    <a:pt x="10842" y="16792"/>
                  </a:lnTo>
                  <a:lnTo>
                    <a:pt x="10973" y="16716"/>
                  </a:lnTo>
                  <a:lnTo>
                    <a:pt x="11347" y="16490"/>
                  </a:lnTo>
                  <a:cubicBezTo>
                    <a:pt x="11667" y="16323"/>
                    <a:pt x="11969" y="16152"/>
                    <a:pt x="12154" y="16039"/>
                  </a:cubicBezTo>
                  <a:lnTo>
                    <a:pt x="15647" y="15160"/>
                  </a:lnTo>
                  <a:cubicBezTo>
                    <a:pt x="15854" y="15102"/>
                    <a:pt x="16026" y="14971"/>
                    <a:pt x="16138" y="14782"/>
                  </a:cubicBezTo>
                  <a:cubicBezTo>
                    <a:pt x="16251" y="14597"/>
                    <a:pt x="16269" y="14390"/>
                    <a:pt x="16210" y="14182"/>
                  </a:cubicBezTo>
                  <a:lnTo>
                    <a:pt x="15688" y="12230"/>
                  </a:lnTo>
                  <a:lnTo>
                    <a:pt x="15854" y="12041"/>
                  </a:lnTo>
                  <a:cubicBezTo>
                    <a:pt x="15890" y="12005"/>
                    <a:pt x="15931" y="11964"/>
                    <a:pt x="15967" y="11910"/>
                  </a:cubicBezTo>
                  <a:cubicBezTo>
                    <a:pt x="16044" y="11834"/>
                    <a:pt x="16174" y="11703"/>
                    <a:pt x="16229" y="11496"/>
                  </a:cubicBezTo>
                  <a:cubicBezTo>
                    <a:pt x="16269" y="11306"/>
                    <a:pt x="16269" y="11103"/>
                    <a:pt x="16174" y="10914"/>
                  </a:cubicBezTo>
                  <a:cubicBezTo>
                    <a:pt x="16156" y="10855"/>
                    <a:pt x="16098" y="10765"/>
                    <a:pt x="16003" y="10671"/>
                  </a:cubicBezTo>
                  <a:cubicBezTo>
                    <a:pt x="15872" y="10517"/>
                    <a:pt x="15706" y="10387"/>
                    <a:pt x="15575" y="10274"/>
                  </a:cubicBezTo>
                  <a:cubicBezTo>
                    <a:pt x="15440" y="10179"/>
                    <a:pt x="15273" y="10107"/>
                    <a:pt x="15102" y="10089"/>
                  </a:cubicBezTo>
                  <a:lnTo>
                    <a:pt x="12510" y="623"/>
                  </a:lnTo>
                  <a:cubicBezTo>
                    <a:pt x="12420" y="262"/>
                    <a:pt x="12099" y="19"/>
                    <a:pt x="11743" y="19"/>
                  </a:cubicBezTo>
                  <a:cubicBezTo>
                    <a:pt x="11667" y="19"/>
                    <a:pt x="11608" y="19"/>
                    <a:pt x="11536" y="37"/>
                  </a:cubicBezTo>
                  <a:lnTo>
                    <a:pt x="8173" y="902"/>
                  </a:lnTo>
                  <a:cubicBezTo>
                    <a:pt x="7817" y="528"/>
                    <a:pt x="7402" y="150"/>
                    <a:pt x="6785" y="19"/>
                  </a:cubicBezTo>
                  <a:cubicBezTo>
                    <a:pt x="6690" y="1"/>
                    <a:pt x="6596" y="1"/>
                    <a:pt x="65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47;p52">
              <a:extLst>
                <a:ext uri="{FF2B5EF4-FFF2-40B4-BE49-F238E27FC236}">
                  <a16:creationId xmlns:a16="http://schemas.microsoft.com/office/drawing/2014/main" id="{B76FC43D-305F-4556-8709-0B7AD1FD2824}"/>
                </a:ext>
              </a:extLst>
            </p:cNvPr>
            <p:cNvSpPr/>
            <p:nvPr/>
          </p:nvSpPr>
          <p:spPr>
            <a:xfrm rot="-725329">
              <a:off x="701874" y="693613"/>
              <a:ext cx="1068733" cy="1215422"/>
            </a:xfrm>
            <a:custGeom>
              <a:avLst/>
              <a:gdLst/>
              <a:ahLst/>
              <a:cxnLst/>
              <a:rect l="l" t="t" r="r" b="b"/>
              <a:pathLst>
                <a:path w="14764" h="16791" extrusionOk="0">
                  <a:moveTo>
                    <a:pt x="10755" y="0"/>
                  </a:moveTo>
                  <a:cubicBezTo>
                    <a:pt x="10733" y="0"/>
                    <a:pt x="10711" y="3"/>
                    <a:pt x="10689" y="8"/>
                  </a:cubicBezTo>
                  <a:lnTo>
                    <a:pt x="226" y="2695"/>
                  </a:lnTo>
                  <a:cubicBezTo>
                    <a:pt x="96" y="2731"/>
                    <a:pt x="1" y="2880"/>
                    <a:pt x="37" y="3033"/>
                  </a:cubicBezTo>
                  <a:lnTo>
                    <a:pt x="3738" y="16592"/>
                  </a:lnTo>
                  <a:cubicBezTo>
                    <a:pt x="3772" y="16716"/>
                    <a:pt x="3881" y="16790"/>
                    <a:pt x="4003" y="16790"/>
                  </a:cubicBezTo>
                  <a:cubicBezTo>
                    <a:pt x="4027" y="16790"/>
                    <a:pt x="4051" y="16787"/>
                    <a:pt x="4076" y="16782"/>
                  </a:cubicBezTo>
                  <a:lnTo>
                    <a:pt x="14538" y="14113"/>
                  </a:lnTo>
                  <a:cubicBezTo>
                    <a:pt x="14687" y="14077"/>
                    <a:pt x="14764" y="13924"/>
                    <a:pt x="14728" y="13775"/>
                  </a:cubicBezTo>
                  <a:lnTo>
                    <a:pt x="11027" y="216"/>
                  </a:lnTo>
                  <a:cubicBezTo>
                    <a:pt x="10996" y="85"/>
                    <a:pt x="10880" y="0"/>
                    <a:pt x="10755" y="0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48;p52">
              <a:extLst>
                <a:ext uri="{FF2B5EF4-FFF2-40B4-BE49-F238E27FC236}">
                  <a16:creationId xmlns:a16="http://schemas.microsoft.com/office/drawing/2014/main" id="{8AC3F87F-1B56-461C-8AD3-1EEA7233AC8E}"/>
                </a:ext>
              </a:extLst>
            </p:cNvPr>
            <p:cNvSpPr/>
            <p:nvPr/>
          </p:nvSpPr>
          <p:spPr>
            <a:xfrm rot="-725329">
              <a:off x="1813411" y="1372893"/>
              <a:ext cx="1375" cy="72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0"/>
                  </a:moveTo>
                  <a:lnTo>
                    <a:pt x="18" y="0"/>
                  </a:lnTo>
                  <a:close/>
                </a:path>
              </a:pathLst>
            </a:custGeom>
            <a:solidFill>
              <a:srgbClr val="058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49;p52">
              <a:extLst>
                <a:ext uri="{FF2B5EF4-FFF2-40B4-BE49-F238E27FC236}">
                  <a16:creationId xmlns:a16="http://schemas.microsoft.com/office/drawing/2014/main" id="{168C32E3-725D-4E3E-80AE-0AF78EEC43E2}"/>
                </a:ext>
              </a:extLst>
            </p:cNvPr>
            <p:cNvSpPr/>
            <p:nvPr/>
          </p:nvSpPr>
          <p:spPr>
            <a:xfrm rot="-725329">
              <a:off x="1814836" y="1372742"/>
              <a:ext cx="72" cy="137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0"/>
                  </a:moveTo>
                  <a:lnTo>
                    <a:pt x="0" y="18"/>
                  </a:lnTo>
                  <a:close/>
                </a:path>
              </a:pathLst>
            </a:custGeom>
            <a:solidFill>
              <a:srgbClr val="058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50;p52">
              <a:extLst>
                <a:ext uri="{FF2B5EF4-FFF2-40B4-BE49-F238E27FC236}">
                  <a16:creationId xmlns:a16="http://schemas.microsoft.com/office/drawing/2014/main" id="{B4B8281C-02F9-46CB-8F15-DABC4D1DAF9F}"/>
                </a:ext>
              </a:extLst>
            </p:cNvPr>
            <p:cNvSpPr/>
            <p:nvPr/>
          </p:nvSpPr>
          <p:spPr>
            <a:xfrm rot="-725329">
              <a:off x="1558923" y="1441282"/>
              <a:ext cx="235333" cy="254217"/>
            </a:xfrm>
            <a:custGeom>
              <a:avLst/>
              <a:gdLst/>
              <a:ahLst/>
              <a:cxnLst/>
              <a:rect l="l" t="t" r="r" b="b"/>
              <a:pathLst>
                <a:path w="3251" h="3512" extrusionOk="0">
                  <a:moveTo>
                    <a:pt x="3192" y="0"/>
                  </a:moveTo>
                  <a:lnTo>
                    <a:pt x="0" y="3512"/>
                  </a:lnTo>
                  <a:lnTo>
                    <a:pt x="978" y="3268"/>
                  </a:lnTo>
                  <a:lnTo>
                    <a:pt x="3250" y="284"/>
                  </a:lnTo>
                  <a:lnTo>
                    <a:pt x="3192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51;p52">
              <a:extLst>
                <a:ext uri="{FF2B5EF4-FFF2-40B4-BE49-F238E27FC236}">
                  <a16:creationId xmlns:a16="http://schemas.microsoft.com/office/drawing/2014/main" id="{867CD86A-BA90-4A3C-B673-B51884710C6D}"/>
                </a:ext>
              </a:extLst>
            </p:cNvPr>
            <p:cNvSpPr/>
            <p:nvPr/>
          </p:nvSpPr>
          <p:spPr>
            <a:xfrm rot="-725329">
              <a:off x="943511" y="1380321"/>
              <a:ext cx="772088" cy="452698"/>
            </a:xfrm>
            <a:custGeom>
              <a:avLst/>
              <a:gdLst/>
              <a:ahLst/>
              <a:cxnLst/>
              <a:rect l="l" t="t" r="r" b="b"/>
              <a:pathLst>
                <a:path w="10666" h="6254" extrusionOk="0">
                  <a:moveTo>
                    <a:pt x="0" y="1"/>
                  </a:moveTo>
                  <a:lnTo>
                    <a:pt x="4111" y="6253"/>
                  </a:lnTo>
                  <a:lnTo>
                    <a:pt x="10665" y="1164"/>
                  </a:lnTo>
                  <a:lnTo>
                    <a:pt x="4170" y="56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52;p52">
              <a:extLst>
                <a:ext uri="{FF2B5EF4-FFF2-40B4-BE49-F238E27FC236}">
                  <a16:creationId xmlns:a16="http://schemas.microsoft.com/office/drawing/2014/main" id="{A2D6D1AE-C0B1-4F98-94FB-BBEAB9F5048E}"/>
                </a:ext>
              </a:extLst>
            </p:cNvPr>
            <p:cNvSpPr/>
            <p:nvPr/>
          </p:nvSpPr>
          <p:spPr>
            <a:xfrm rot="-725329">
              <a:off x="682875" y="788301"/>
              <a:ext cx="1011619" cy="1022660"/>
            </a:xfrm>
            <a:custGeom>
              <a:avLst/>
              <a:gdLst/>
              <a:ahLst/>
              <a:cxnLst/>
              <a:rect l="l" t="t" r="r" b="b"/>
              <a:pathLst>
                <a:path w="13975" h="14128" extrusionOk="0">
                  <a:moveTo>
                    <a:pt x="7154" y="0"/>
                  </a:moveTo>
                  <a:lnTo>
                    <a:pt x="1" y="4905"/>
                  </a:lnTo>
                  <a:lnTo>
                    <a:pt x="6839" y="14127"/>
                  </a:lnTo>
                  <a:lnTo>
                    <a:pt x="13974" y="9223"/>
                  </a:lnTo>
                  <a:lnTo>
                    <a:pt x="7154" y="0"/>
                  </a:ln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53;p52">
              <a:extLst>
                <a:ext uri="{FF2B5EF4-FFF2-40B4-BE49-F238E27FC236}">
                  <a16:creationId xmlns:a16="http://schemas.microsoft.com/office/drawing/2014/main" id="{E71F6AB6-97F6-40B9-A6B3-76AE9693B409}"/>
                </a:ext>
              </a:extLst>
            </p:cNvPr>
            <p:cNvSpPr/>
            <p:nvPr/>
          </p:nvSpPr>
          <p:spPr>
            <a:xfrm rot="-725329">
              <a:off x="654966" y="876751"/>
              <a:ext cx="523798" cy="365835"/>
            </a:xfrm>
            <a:custGeom>
              <a:avLst/>
              <a:gdLst/>
              <a:ahLst/>
              <a:cxnLst/>
              <a:rect l="l" t="t" r="r" b="b"/>
              <a:pathLst>
                <a:path w="7236" h="5054" extrusionOk="0">
                  <a:moveTo>
                    <a:pt x="7123" y="1"/>
                  </a:moveTo>
                  <a:lnTo>
                    <a:pt x="1" y="4901"/>
                  </a:lnTo>
                  <a:lnTo>
                    <a:pt x="95" y="5054"/>
                  </a:lnTo>
                  <a:lnTo>
                    <a:pt x="7236" y="149"/>
                  </a:lnTo>
                  <a:lnTo>
                    <a:pt x="7123" y="1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54;p52">
              <a:extLst>
                <a:ext uri="{FF2B5EF4-FFF2-40B4-BE49-F238E27FC236}">
                  <a16:creationId xmlns:a16="http://schemas.microsoft.com/office/drawing/2014/main" id="{E995CDFE-6CC5-406B-9FDC-FABCCBEA55B4}"/>
                </a:ext>
              </a:extLst>
            </p:cNvPr>
            <p:cNvSpPr/>
            <p:nvPr/>
          </p:nvSpPr>
          <p:spPr>
            <a:xfrm rot="-725329">
              <a:off x="713620" y="929517"/>
              <a:ext cx="524811" cy="365473"/>
            </a:xfrm>
            <a:custGeom>
              <a:avLst/>
              <a:gdLst/>
              <a:ahLst/>
              <a:cxnLst/>
              <a:rect l="l" t="t" r="r" b="b"/>
              <a:pathLst>
                <a:path w="7250" h="5049" extrusionOk="0">
                  <a:moveTo>
                    <a:pt x="7136" y="0"/>
                  </a:moveTo>
                  <a:lnTo>
                    <a:pt x="1" y="4918"/>
                  </a:lnTo>
                  <a:lnTo>
                    <a:pt x="113" y="5049"/>
                  </a:lnTo>
                  <a:lnTo>
                    <a:pt x="7249" y="149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55;p52">
              <a:extLst>
                <a:ext uri="{FF2B5EF4-FFF2-40B4-BE49-F238E27FC236}">
                  <a16:creationId xmlns:a16="http://schemas.microsoft.com/office/drawing/2014/main" id="{9DF54831-3DEF-43C9-8C24-A4CB94A16948}"/>
                </a:ext>
              </a:extLst>
            </p:cNvPr>
            <p:cNvSpPr/>
            <p:nvPr/>
          </p:nvSpPr>
          <p:spPr>
            <a:xfrm rot="-725329">
              <a:off x="773696" y="981741"/>
              <a:ext cx="524811" cy="367138"/>
            </a:xfrm>
            <a:custGeom>
              <a:avLst/>
              <a:gdLst/>
              <a:ahLst/>
              <a:cxnLst/>
              <a:rect l="l" t="t" r="r" b="b"/>
              <a:pathLst>
                <a:path w="7250" h="5072" extrusionOk="0">
                  <a:moveTo>
                    <a:pt x="7137" y="0"/>
                  </a:moveTo>
                  <a:lnTo>
                    <a:pt x="1" y="4923"/>
                  </a:lnTo>
                  <a:lnTo>
                    <a:pt x="114" y="5071"/>
                  </a:lnTo>
                  <a:lnTo>
                    <a:pt x="7249" y="153"/>
                  </a:lnTo>
                  <a:lnTo>
                    <a:pt x="7137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56;p52">
              <a:extLst>
                <a:ext uri="{FF2B5EF4-FFF2-40B4-BE49-F238E27FC236}">
                  <a16:creationId xmlns:a16="http://schemas.microsoft.com/office/drawing/2014/main" id="{A487EDFE-BE7C-4EB8-A009-093BE9F7E8B1}"/>
                </a:ext>
              </a:extLst>
            </p:cNvPr>
            <p:cNvSpPr/>
            <p:nvPr/>
          </p:nvSpPr>
          <p:spPr>
            <a:xfrm rot="-725329">
              <a:off x="833744" y="1034394"/>
              <a:ext cx="523436" cy="367138"/>
            </a:xfrm>
            <a:custGeom>
              <a:avLst/>
              <a:gdLst/>
              <a:ahLst/>
              <a:cxnLst/>
              <a:rect l="l" t="t" r="r" b="b"/>
              <a:pathLst>
                <a:path w="7231" h="5072" extrusionOk="0">
                  <a:moveTo>
                    <a:pt x="7136" y="1"/>
                  </a:moveTo>
                  <a:lnTo>
                    <a:pt x="0" y="4923"/>
                  </a:lnTo>
                  <a:lnTo>
                    <a:pt x="113" y="5072"/>
                  </a:lnTo>
                  <a:lnTo>
                    <a:pt x="7230" y="154"/>
                  </a:lnTo>
                  <a:lnTo>
                    <a:pt x="7136" y="1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57;p52">
              <a:extLst>
                <a:ext uri="{FF2B5EF4-FFF2-40B4-BE49-F238E27FC236}">
                  <a16:creationId xmlns:a16="http://schemas.microsoft.com/office/drawing/2014/main" id="{D0BEC7D6-1254-468D-83E8-637E30E7AB83}"/>
                </a:ext>
              </a:extLst>
            </p:cNvPr>
            <p:cNvSpPr/>
            <p:nvPr/>
          </p:nvSpPr>
          <p:spPr>
            <a:xfrm rot="-725329">
              <a:off x="893857" y="1088278"/>
              <a:ext cx="523436" cy="365835"/>
            </a:xfrm>
            <a:custGeom>
              <a:avLst/>
              <a:gdLst/>
              <a:ahLst/>
              <a:cxnLst/>
              <a:rect l="l" t="t" r="r" b="b"/>
              <a:pathLst>
                <a:path w="7231" h="5054" extrusionOk="0">
                  <a:moveTo>
                    <a:pt x="7136" y="0"/>
                  </a:moveTo>
                  <a:lnTo>
                    <a:pt x="0" y="4905"/>
                  </a:lnTo>
                  <a:lnTo>
                    <a:pt x="113" y="5053"/>
                  </a:lnTo>
                  <a:lnTo>
                    <a:pt x="7231" y="131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58;p52">
              <a:extLst>
                <a:ext uri="{FF2B5EF4-FFF2-40B4-BE49-F238E27FC236}">
                  <a16:creationId xmlns:a16="http://schemas.microsoft.com/office/drawing/2014/main" id="{DA4253E6-9257-448D-9F77-C2A18206898E}"/>
                </a:ext>
              </a:extLst>
            </p:cNvPr>
            <p:cNvSpPr/>
            <p:nvPr/>
          </p:nvSpPr>
          <p:spPr>
            <a:xfrm rot="-725329">
              <a:off x="953462" y="1140841"/>
              <a:ext cx="523798" cy="365835"/>
            </a:xfrm>
            <a:custGeom>
              <a:avLst/>
              <a:gdLst/>
              <a:ahLst/>
              <a:cxnLst/>
              <a:rect l="l" t="t" r="r" b="b"/>
              <a:pathLst>
                <a:path w="7236" h="5054" extrusionOk="0">
                  <a:moveTo>
                    <a:pt x="7123" y="1"/>
                  </a:moveTo>
                  <a:lnTo>
                    <a:pt x="1" y="4905"/>
                  </a:lnTo>
                  <a:lnTo>
                    <a:pt x="95" y="5054"/>
                  </a:lnTo>
                  <a:lnTo>
                    <a:pt x="7236" y="132"/>
                  </a:lnTo>
                  <a:lnTo>
                    <a:pt x="7123" y="1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59;p52">
              <a:extLst>
                <a:ext uri="{FF2B5EF4-FFF2-40B4-BE49-F238E27FC236}">
                  <a16:creationId xmlns:a16="http://schemas.microsoft.com/office/drawing/2014/main" id="{2F84088E-17E7-4696-9D67-91E27F9A56C8}"/>
                </a:ext>
              </a:extLst>
            </p:cNvPr>
            <p:cNvSpPr/>
            <p:nvPr/>
          </p:nvSpPr>
          <p:spPr>
            <a:xfrm rot="-725329">
              <a:off x="1013442" y="1193467"/>
              <a:ext cx="523508" cy="365835"/>
            </a:xfrm>
            <a:custGeom>
              <a:avLst/>
              <a:gdLst/>
              <a:ahLst/>
              <a:cxnLst/>
              <a:rect l="l" t="t" r="r" b="b"/>
              <a:pathLst>
                <a:path w="7232" h="5054" extrusionOk="0">
                  <a:moveTo>
                    <a:pt x="7119" y="0"/>
                  </a:moveTo>
                  <a:lnTo>
                    <a:pt x="1" y="4900"/>
                  </a:lnTo>
                  <a:lnTo>
                    <a:pt x="96" y="5053"/>
                  </a:lnTo>
                  <a:lnTo>
                    <a:pt x="7231" y="149"/>
                  </a:lnTo>
                  <a:lnTo>
                    <a:pt x="7119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60;p52">
              <a:extLst>
                <a:ext uri="{FF2B5EF4-FFF2-40B4-BE49-F238E27FC236}">
                  <a16:creationId xmlns:a16="http://schemas.microsoft.com/office/drawing/2014/main" id="{633FB0CD-ABAC-4B64-AEA0-D8E2D84D082C}"/>
                </a:ext>
              </a:extLst>
            </p:cNvPr>
            <p:cNvSpPr/>
            <p:nvPr/>
          </p:nvSpPr>
          <p:spPr>
            <a:xfrm rot="-725329">
              <a:off x="1072187" y="1246121"/>
              <a:ext cx="524739" cy="365835"/>
            </a:xfrm>
            <a:custGeom>
              <a:avLst/>
              <a:gdLst/>
              <a:ahLst/>
              <a:cxnLst/>
              <a:rect l="l" t="t" r="r" b="b"/>
              <a:pathLst>
                <a:path w="7249" h="5054" extrusionOk="0">
                  <a:moveTo>
                    <a:pt x="7136" y="1"/>
                  </a:moveTo>
                  <a:lnTo>
                    <a:pt x="0" y="4919"/>
                  </a:lnTo>
                  <a:lnTo>
                    <a:pt x="113" y="5054"/>
                  </a:lnTo>
                  <a:lnTo>
                    <a:pt x="7248" y="150"/>
                  </a:lnTo>
                  <a:lnTo>
                    <a:pt x="7136" y="1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61;p52">
              <a:extLst>
                <a:ext uri="{FF2B5EF4-FFF2-40B4-BE49-F238E27FC236}">
                  <a16:creationId xmlns:a16="http://schemas.microsoft.com/office/drawing/2014/main" id="{920FCB96-AA34-479B-BA43-B0ED03C35A83}"/>
                </a:ext>
              </a:extLst>
            </p:cNvPr>
            <p:cNvSpPr/>
            <p:nvPr/>
          </p:nvSpPr>
          <p:spPr>
            <a:xfrm rot="-725329">
              <a:off x="1132300" y="1298702"/>
              <a:ext cx="524739" cy="367138"/>
            </a:xfrm>
            <a:custGeom>
              <a:avLst/>
              <a:gdLst/>
              <a:ahLst/>
              <a:cxnLst/>
              <a:rect l="l" t="t" r="r" b="b"/>
              <a:pathLst>
                <a:path w="7249" h="5072" extrusionOk="0">
                  <a:moveTo>
                    <a:pt x="7136" y="0"/>
                  </a:moveTo>
                  <a:lnTo>
                    <a:pt x="0" y="4918"/>
                  </a:lnTo>
                  <a:lnTo>
                    <a:pt x="113" y="5071"/>
                  </a:lnTo>
                  <a:lnTo>
                    <a:pt x="7249" y="149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62;p52">
              <a:extLst>
                <a:ext uri="{FF2B5EF4-FFF2-40B4-BE49-F238E27FC236}">
                  <a16:creationId xmlns:a16="http://schemas.microsoft.com/office/drawing/2014/main" id="{D52B089A-527C-48AC-9F05-1BB82D1C6B4E}"/>
                </a:ext>
              </a:extLst>
            </p:cNvPr>
            <p:cNvSpPr/>
            <p:nvPr/>
          </p:nvSpPr>
          <p:spPr>
            <a:xfrm rot="-725329">
              <a:off x="1192202" y="1350943"/>
              <a:ext cx="524739" cy="367138"/>
            </a:xfrm>
            <a:custGeom>
              <a:avLst/>
              <a:gdLst/>
              <a:ahLst/>
              <a:cxnLst/>
              <a:rect l="l" t="t" r="r" b="b"/>
              <a:pathLst>
                <a:path w="7249" h="5072" extrusionOk="0">
                  <a:moveTo>
                    <a:pt x="7136" y="0"/>
                  </a:moveTo>
                  <a:lnTo>
                    <a:pt x="0" y="4923"/>
                  </a:lnTo>
                  <a:lnTo>
                    <a:pt x="113" y="5071"/>
                  </a:lnTo>
                  <a:lnTo>
                    <a:pt x="7249" y="154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63;p52">
              <a:extLst>
                <a:ext uri="{FF2B5EF4-FFF2-40B4-BE49-F238E27FC236}">
                  <a16:creationId xmlns:a16="http://schemas.microsoft.com/office/drawing/2014/main" id="{E5110A3E-6574-4EA8-9407-0671B7384881}"/>
                </a:ext>
              </a:extLst>
            </p:cNvPr>
            <p:cNvSpPr/>
            <p:nvPr/>
          </p:nvSpPr>
          <p:spPr>
            <a:xfrm rot="-725329">
              <a:off x="964489" y="1062834"/>
              <a:ext cx="527345" cy="517989"/>
            </a:xfrm>
            <a:custGeom>
              <a:avLst/>
              <a:gdLst/>
              <a:ahLst/>
              <a:cxnLst/>
              <a:rect l="l" t="t" r="r" b="b"/>
              <a:pathLst>
                <a:path w="7285" h="7156" extrusionOk="0">
                  <a:moveTo>
                    <a:pt x="3620" y="0"/>
                  </a:moveTo>
                  <a:cubicBezTo>
                    <a:pt x="3541" y="0"/>
                    <a:pt x="3461" y="3"/>
                    <a:pt x="3381" y="9"/>
                  </a:cubicBezTo>
                  <a:cubicBezTo>
                    <a:pt x="1447" y="157"/>
                    <a:pt x="0" y="1866"/>
                    <a:pt x="131" y="3840"/>
                  </a:cubicBezTo>
                  <a:cubicBezTo>
                    <a:pt x="272" y="5716"/>
                    <a:pt x="1813" y="7155"/>
                    <a:pt x="3630" y="7155"/>
                  </a:cubicBezTo>
                  <a:cubicBezTo>
                    <a:pt x="3721" y="7155"/>
                    <a:pt x="3812" y="7152"/>
                    <a:pt x="3904" y="7144"/>
                  </a:cubicBezTo>
                  <a:cubicBezTo>
                    <a:pt x="5842" y="6995"/>
                    <a:pt x="7285" y="5287"/>
                    <a:pt x="7136" y="3313"/>
                  </a:cubicBezTo>
                  <a:cubicBezTo>
                    <a:pt x="6993" y="1425"/>
                    <a:pt x="5451" y="0"/>
                    <a:pt x="3620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64;p52">
              <a:extLst>
                <a:ext uri="{FF2B5EF4-FFF2-40B4-BE49-F238E27FC236}">
                  <a16:creationId xmlns:a16="http://schemas.microsoft.com/office/drawing/2014/main" id="{9D188B3B-6E82-410D-97AB-B0B73746DDC2}"/>
                </a:ext>
              </a:extLst>
            </p:cNvPr>
            <p:cNvSpPr/>
            <p:nvPr/>
          </p:nvSpPr>
          <p:spPr>
            <a:xfrm rot="-725329">
              <a:off x="700327" y="747079"/>
              <a:ext cx="678490" cy="303077"/>
            </a:xfrm>
            <a:custGeom>
              <a:avLst/>
              <a:gdLst/>
              <a:ahLst/>
              <a:cxnLst/>
              <a:rect l="l" t="t" r="r" b="b"/>
              <a:pathLst>
                <a:path w="9373" h="4187" extrusionOk="0">
                  <a:moveTo>
                    <a:pt x="4288" y="0"/>
                  </a:moveTo>
                  <a:cubicBezTo>
                    <a:pt x="4032" y="0"/>
                    <a:pt x="3732" y="91"/>
                    <a:pt x="3566" y="243"/>
                  </a:cubicBezTo>
                  <a:cubicBezTo>
                    <a:pt x="3174" y="599"/>
                    <a:pt x="3061" y="1086"/>
                    <a:pt x="2931" y="1613"/>
                  </a:cubicBezTo>
                  <a:cubicBezTo>
                    <a:pt x="2890" y="1762"/>
                    <a:pt x="2836" y="1911"/>
                    <a:pt x="2800" y="2046"/>
                  </a:cubicBezTo>
                  <a:cubicBezTo>
                    <a:pt x="2759" y="2159"/>
                    <a:pt x="2705" y="2325"/>
                    <a:pt x="2610" y="2384"/>
                  </a:cubicBezTo>
                  <a:cubicBezTo>
                    <a:pt x="2326" y="2551"/>
                    <a:pt x="2029" y="2663"/>
                    <a:pt x="1727" y="2794"/>
                  </a:cubicBezTo>
                  <a:cubicBezTo>
                    <a:pt x="1425" y="2925"/>
                    <a:pt x="1127" y="3060"/>
                    <a:pt x="843" y="3209"/>
                  </a:cubicBezTo>
                  <a:cubicBezTo>
                    <a:pt x="0" y="3601"/>
                    <a:pt x="167" y="4187"/>
                    <a:pt x="167" y="4187"/>
                  </a:cubicBezTo>
                  <a:lnTo>
                    <a:pt x="4752" y="2925"/>
                  </a:lnTo>
                  <a:lnTo>
                    <a:pt x="9372" y="1744"/>
                  </a:lnTo>
                  <a:cubicBezTo>
                    <a:pt x="9372" y="1744"/>
                    <a:pt x="9253" y="1213"/>
                    <a:pt x="8420" y="1213"/>
                  </a:cubicBezTo>
                  <a:cubicBezTo>
                    <a:pt x="8381" y="1213"/>
                    <a:pt x="8341" y="1214"/>
                    <a:pt x="8299" y="1216"/>
                  </a:cubicBezTo>
                  <a:cubicBezTo>
                    <a:pt x="7984" y="1234"/>
                    <a:pt x="7646" y="1275"/>
                    <a:pt x="7326" y="1311"/>
                  </a:cubicBezTo>
                  <a:cubicBezTo>
                    <a:pt x="7005" y="1347"/>
                    <a:pt x="6685" y="1388"/>
                    <a:pt x="6365" y="1388"/>
                  </a:cubicBezTo>
                  <a:cubicBezTo>
                    <a:pt x="6253" y="1388"/>
                    <a:pt x="6122" y="1275"/>
                    <a:pt x="6027" y="1180"/>
                  </a:cubicBezTo>
                  <a:cubicBezTo>
                    <a:pt x="5915" y="1086"/>
                    <a:pt x="5802" y="991"/>
                    <a:pt x="5707" y="878"/>
                  </a:cubicBezTo>
                  <a:cubicBezTo>
                    <a:pt x="5333" y="486"/>
                    <a:pt x="4995" y="108"/>
                    <a:pt x="4468" y="17"/>
                  </a:cubicBezTo>
                  <a:cubicBezTo>
                    <a:pt x="4412" y="6"/>
                    <a:pt x="4351" y="0"/>
                    <a:pt x="4288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65;p52">
              <a:extLst>
                <a:ext uri="{FF2B5EF4-FFF2-40B4-BE49-F238E27FC236}">
                  <a16:creationId xmlns:a16="http://schemas.microsoft.com/office/drawing/2014/main" id="{27079BE5-FF8C-45C9-B2A7-9C4D92A1DD7E}"/>
                </a:ext>
              </a:extLst>
            </p:cNvPr>
            <p:cNvSpPr/>
            <p:nvPr/>
          </p:nvSpPr>
          <p:spPr>
            <a:xfrm rot="-725329">
              <a:off x="696757" y="724227"/>
              <a:ext cx="678490" cy="303005"/>
            </a:xfrm>
            <a:custGeom>
              <a:avLst/>
              <a:gdLst/>
              <a:ahLst/>
              <a:cxnLst/>
              <a:rect l="l" t="t" r="r" b="b"/>
              <a:pathLst>
                <a:path w="9373" h="4186" extrusionOk="0">
                  <a:moveTo>
                    <a:pt x="4310" y="1"/>
                  </a:moveTo>
                  <a:cubicBezTo>
                    <a:pt x="4052" y="1"/>
                    <a:pt x="3755" y="104"/>
                    <a:pt x="3571" y="260"/>
                  </a:cubicBezTo>
                  <a:cubicBezTo>
                    <a:pt x="3174" y="616"/>
                    <a:pt x="3061" y="1085"/>
                    <a:pt x="2931" y="1630"/>
                  </a:cubicBezTo>
                  <a:cubicBezTo>
                    <a:pt x="2894" y="1761"/>
                    <a:pt x="2836" y="1914"/>
                    <a:pt x="2800" y="2063"/>
                  </a:cubicBezTo>
                  <a:cubicBezTo>
                    <a:pt x="2759" y="2176"/>
                    <a:pt x="2705" y="2324"/>
                    <a:pt x="2610" y="2401"/>
                  </a:cubicBezTo>
                  <a:cubicBezTo>
                    <a:pt x="2331" y="2550"/>
                    <a:pt x="2029" y="2662"/>
                    <a:pt x="1745" y="2793"/>
                  </a:cubicBezTo>
                  <a:cubicBezTo>
                    <a:pt x="1448" y="2928"/>
                    <a:pt x="1145" y="3059"/>
                    <a:pt x="843" y="3208"/>
                  </a:cubicBezTo>
                  <a:cubicBezTo>
                    <a:pt x="1" y="3622"/>
                    <a:pt x="190" y="4186"/>
                    <a:pt x="190" y="4186"/>
                  </a:cubicBezTo>
                  <a:lnTo>
                    <a:pt x="4770" y="2928"/>
                  </a:lnTo>
                  <a:lnTo>
                    <a:pt x="9372" y="1743"/>
                  </a:lnTo>
                  <a:cubicBezTo>
                    <a:pt x="9372" y="1743"/>
                    <a:pt x="9253" y="1212"/>
                    <a:pt x="8424" y="1212"/>
                  </a:cubicBezTo>
                  <a:cubicBezTo>
                    <a:pt x="8385" y="1212"/>
                    <a:pt x="8345" y="1213"/>
                    <a:pt x="8304" y="1215"/>
                  </a:cubicBezTo>
                  <a:cubicBezTo>
                    <a:pt x="7984" y="1256"/>
                    <a:pt x="7664" y="1274"/>
                    <a:pt x="7326" y="1310"/>
                  </a:cubicBezTo>
                  <a:cubicBezTo>
                    <a:pt x="7049" y="1345"/>
                    <a:pt x="6773" y="1390"/>
                    <a:pt x="6496" y="1390"/>
                  </a:cubicBezTo>
                  <a:cubicBezTo>
                    <a:pt x="6452" y="1390"/>
                    <a:pt x="6409" y="1389"/>
                    <a:pt x="6365" y="1387"/>
                  </a:cubicBezTo>
                  <a:cubicBezTo>
                    <a:pt x="6253" y="1387"/>
                    <a:pt x="6140" y="1274"/>
                    <a:pt x="6050" y="1197"/>
                  </a:cubicBezTo>
                  <a:cubicBezTo>
                    <a:pt x="5937" y="1085"/>
                    <a:pt x="5824" y="990"/>
                    <a:pt x="5712" y="877"/>
                  </a:cubicBezTo>
                  <a:cubicBezTo>
                    <a:pt x="5333" y="485"/>
                    <a:pt x="4995" y="129"/>
                    <a:pt x="4472" y="16"/>
                  </a:cubicBezTo>
                  <a:cubicBezTo>
                    <a:pt x="4421" y="6"/>
                    <a:pt x="4366" y="1"/>
                    <a:pt x="4310" y="1"/>
                  </a:cubicBezTo>
                  <a:close/>
                </a:path>
              </a:pathLst>
            </a:custGeom>
            <a:solidFill>
              <a:srgbClr val="FFA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66;p52">
              <a:extLst>
                <a:ext uri="{FF2B5EF4-FFF2-40B4-BE49-F238E27FC236}">
                  <a16:creationId xmlns:a16="http://schemas.microsoft.com/office/drawing/2014/main" id="{601E648D-EC4D-4DEF-8EA6-006FDD714265}"/>
                </a:ext>
              </a:extLst>
            </p:cNvPr>
            <p:cNvSpPr/>
            <p:nvPr/>
          </p:nvSpPr>
          <p:spPr>
            <a:xfrm rot="-725329">
              <a:off x="975362" y="785868"/>
              <a:ext cx="32719" cy="32718"/>
            </a:xfrm>
            <a:custGeom>
              <a:avLst/>
              <a:gdLst/>
              <a:ahLst/>
              <a:cxnLst/>
              <a:rect l="l" t="t" r="r" b="b"/>
              <a:pathLst>
                <a:path w="452" h="452" extrusionOk="0">
                  <a:moveTo>
                    <a:pt x="226" y="1"/>
                  </a:moveTo>
                  <a:cubicBezTo>
                    <a:pt x="95" y="1"/>
                    <a:pt x="1" y="95"/>
                    <a:pt x="1" y="226"/>
                  </a:cubicBezTo>
                  <a:cubicBezTo>
                    <a:pt x="1" y="339"/>
                    <a:pt x="95" y="451"/>
                    <a:pt x="208" y="451"/>
                  </a:cubicBezTo>
                  <a:cubicBezTo>
                    <a:pt x="339" y="451"/>
                    <a:pt x="433" y="339"/>
                    <a:pt x="451" y="226"/>
                  </a:cubicBezTo>
                  <a:cubicBezTo>
                    <a:pt x="451" y="95"/>
                    <a:pt x="339" y="1"/>
                    <a:pt x="226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67;p52">
              <a:extLst>
                <a:ext uri="{FF2B5EF4-FFF2-40B4-BE49-F238E27FC236}">
                  <a16:creationId xmlns:a16="http://schemas.microsoft.com/office/drawing/2014/main" id="{62766949-5A68-48D3-87A8-3F5DBFC19278}"/>
                </a:ext>
              </a:extLst>
            </p:cNvPr>
            <p:cNvSpPr/>
            <p:nvPr/>
          </p:nvSpPr>
          <p:spPr>
            <a:xfrm rot="-725329">
              <a:off x="979568" y="749573"/>
              <a:ext cx="108726" cy="70865"/>
            </a:xfrm>
            <a:custGeom>
              <a:avLst/>
              <a:gdLst/>
              <a:ahLst/>
              <a:cxnLst/>
              <a:rect l="l" t="t" r="r" b="b"/>
              <a:pathLst>
                <a:path w="1502" h="979" extrusionOk="0">
                  <a:moveTo>
                    <a:pt x="167" y="0"/>
                  </a:moveTo>
                  <a:cubicBezTo>
                    <a:pt x="131" y="0"/>
                    <a:pt x="113" y="18"/>
                    <a:pt x="77" y="18"/>
                  </a:cubicBezTo>
                  <a:lnTo>
                    <a:pt x="0" y="18"/>
                  </a:lnTo>
                  <a:cubicBezTo>
                    <a:pt x="0" y="18"/>
                    <a:pt x="18" y="36"/>
                    <a:pt x="77" y="55"/>
                  </a:cubicBezTo>
                  <a:cubicBezTo>
                    <a:pt x="95" y="55"/>
                    <a:pt x="131" y="55"/>
                    <a:pt x="167" y="77"/>
                  </a:cubicBezTo>
                  <a:cubicBezTo>
                    <a:pt x="208" y="77"/>
                    <a:pt x="244" y="95"/>
                    <a:pt x="280" y="113"/>
                  </a:cubicBezTo>
                  <a:cubicBezTo>
                    <a:pt x="302" y="113"/>
                    <a:pt x="320" y="113"/>
                    <a:pt x="338" y="131"/>
                  </a:cubicBezTo>
                  <a:cubicBezTo>
                    <a:pt x="356" y="131"/>
                    <a:pt x="374" y="149"/>
                    <a:pt x="415" y="149"/>
                  </a:cubicBezTo>
                  <a:cubicBezTo>
                    <a:pt x="451" y="167"/>
                    <a:pt x="487" y="190"/>
                    <a:pt x="546" y="208"/>
                  </a:cubicBezTo>
                  <a:cubicBezTo>
                    <a:pt x="582" y="244"/>
                    <a:pt x="640" y="262"/>
                    <a:pt x="676" y="280"/>
                  </a:cubicBezTo>
                  <a:cubicBezTo>
                    <a:pt x="730" y="320"/>
                    <a:pt x="771" y="357"/>
                    <a:pt x="807" y="375"/>
                  </a:cubicBezTo>
                  <a:cubicBezTo>
                    <a:pt x="866" y="415"/>
                    <a:pt x="902" y="451"/>
                    <a:pt x="938" y="487"/>
                  </a:cubicBezTo>
                  <a:cubicBezTo>
                    <a:pt x="996" y="505"/>
                    <a:pt x="1032" y="546"/>
                    <a:pt x="1068" y="582"/>
                  </a:cubicBezTo>
                  <a:cubicBezTo>
                    <a:pt x="1109" y="618"/>
                    <a:pt x="1145" y="659"/>
                    <a:pt x="1181" y="695"/>
                  </a:cubicBezTo>
                  <a:cubicBezTo>
                    <a:pt x="1222" y="713"/>
                    <a:pt x="1258" y="753"/>
                    <a:pt x="1276" y="789"/>
                  </a:cubicBezTo>
                  <a:cubicBezTo>
                    <a:pt x="1352" y="843"/>
                    <a:pt x="1407" y="884"/>
                    <a:pt x="1447" y="920"/>
                  </a:cubicBezTo>
                  <a:cubicBezTo>
                    <a:pt x="1483" y="956"/>
                    <a:pt x="1501" y="979"/>
                    <a:pt x="1501" y="979"/>
                  </a:cubicBezTo>
                  <a:cubicBezTo>
                    <a:pt x="1501" y="979"/>
                    <a:pt x="1483" y="956"/>
                    <a:pt x="1465" y="902"/>
                  </a:cubicBezTo>
                  <a:cubicBezTo>
                    <a:pt x="1447" y="884"/>
                    <a:pt x="1447" y="843"/>
                    <a:pt x="1429" y="825"/>
                  </a:cubicBezTo>
                  <a:cubicBezTo>
                    <a:pt x="1407" y="789"/>
                    <a:pt x="1389" y="753"/>
                    <a:pt x="1352" y="713"/>
                  </a:cubicBezTo>
                  <a:cubicBezTo>
                    <a:pt x="1334" y="677"/>
                    <a:pt x="1316" y="641"/>
                    <a:pt x="1276" y="600"/>
                  </a:cubicBezTo>
                  <a:cubicBezTo>
                    <a:pt x="1240" y="564"/>
                    <a:pt x="1204" y="528"/>
                    <a:pt x="1163" y="487"/>
                  </a:cubicBezTo>
                  <a:cubicBezTo>
                    <a:pt x="1145" y="451"/>
                    <a:pt x="1127" y="433"/>
                    <a:pt x="1109" y="415"/>
                  </a:cubicBezTo>
                  <a:lnTo>
                    <a:pt x="1091" y="393"/>
                  </a:lnTo>
                  <a:lnTo>
                    <a:pt x="1050" y="357"/>
                  </a:lnTo>
                  <a:cubicBezTo>
                    <a:pt x="1014" y="320"/>
                    <a:pt x="956" y="280"/>
                    <a:pt x="920" y="244"/>
                  </a:cubicBezTo>
                  <a:cubicBezTo>
                    <a:pt x="866" y="208"/>
                    <a:pt x="807" y="167"/>
                    <a:pt x="753" y="149"/>
                  </a:cubicBezTo>
                  <a:cubicBezTo>
                    <a:pt x="730" y="131"/>
                    <a:pt x="712" y="113"/>
                    <a:pt x="676" y="113"/>
                  </a:cubicBezTo>
                  <a:cubicBezTo>
                    <a:pt x="658" y="95"/>
                    <a:pt x="618" y="95"/>
                    <a:pt x="600" y="77"/>
                  </a:cubicBezTo>
                  <a:cubicBezTo>
                    <a:pt x="546" y="55"/>
                    <a:pt x="487" y="36"/>
                    <a:pt x="433" y="36"/>
                  </a:cubicBezTo>
                  <a:cubicBezTo>
                    <a:pt x="415" y="18"/>
                    <a:pt x="392" y="18"/>
                    <a:pt x="356" y="18"/>
                  </a:cubicBezTo>
                  <a:lnTo>
                    <a:pt x="302" y="18"/>
                  </a:lnTo>
                  <a:cubicBezTo>
                    <a:pt x="244" y="0"/>
                    <a:pt x="208" y="0"/>
                    <a:pt x="167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68;p52">
              <a:extLst>
                <a:ext uri="{FF2B5EF4-FFF2-40B4-BE49-F238E27FC236}">
                  <a16:creationId xmlns:a16="http://schemas.microsoft.com/office/drawing/2014/main" id="{47886755-CCA9-47E6-819D-7F0EF9E8D40B}"/>
                </a:ext>
              </a:extLst>
            </p:cNvPr>
            <p:cNvSpPr/>
            <p:nvPr/>
          </p:nvSpPr>
          <p:spPr>
            <a:xfrm rot="-725329">
              <a:off x="1505113" y="1668058"/>
              <a:ext cx="63991" cy="82954"/>
            </a:xfrm>
            <a:custGeom>
              <a:avLst/>
              <a:gdLst/>
              <a:ahLst/>
              <a:cxnLst/>
              <a:rect l="l" t="t" r="r" b="b"/>
              <a:pathLst>
                <a:path w="884" h="1146" extrusionOk="0">
                  <a:moveTo>
                    <a:pt x="415" y="1"/>
                  </a:moveTo>
                  <a:cubicBezTo>
                    <a:pt x="492" y="55"/>
                    <a:pt x="582" y="131"/>
                    <a:pt x="658" y="190"/>
                  </a:cubicBezTo>
                  <a:lnTo>
                    <a:pt x="717" y="244"/>
                  </a:lnTo>
                  <a:lnTo>
                    <a:pt x="866" y="393"/>
                  </a:lnTo>
                  <a:cubicBezTo>
                    <a:pt x="866" y="393"/>
                    <a:pt x="866" y="415"/>
                    <a:pt x="884" y="415"/>
                  </a:cubicBezTo>
                  <a:cubicBezTo>
                    <a:pt x="676" y="641"/>
                    <a:pt x="492" y="844"/>
                    <a:pt x="302" y="1051"/>
                  </a:cubicBezTo>
                  <a:cubicBezTo>
                    <a:pt x="266" y="1091"/>
                    <a:pt x="226" y="1110"/>
                    <a:pt x="172" y="1146"/>
                  </a:cubicBezTo>
                  <a:cubicBezTo>
                    <a:pt x="113" y="1110"/>
                    <a:pt x="59" y="1051"/>
                    <a:pt x="0" y="1015"/>
                  </a:cubicBezTo>
                  <a:cubicBezTo>
                    <a:pt x="154" y="677"/>
                    <a:pt x="284" y="339"/>
                    <a:pt x="415" y="1"/>
                  </a:cubicBezTo>
                  <a:close/>
                </a:path>
              </a:pathLst>
            </a:custGeom>
            <a:solidFill>
              <a:srgbClr val="E16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69;p52">
              <a:extLst>
                <a:ext uri="{FF2B5EF4-FFF2-40B4-BE49-F238E27FC236}">
                  <a16:creationId xmlns:a16="http://schemas.microsoft.com/office/drawing/2014/main" id="{9A9DF814-8980-4953-97CD-7E232E09DAE9}"/>
                </a:ext>
              </a:extLst>
            </p:cNvPr>
            <p:cNvSpPr/>
            <p:nvPr/>
          </p:nvSpPr>
          <p:spPr>
            <a:xfrm rot="-725329">
              <a:off x="1521174" y="1693355"/>
              <a:ext cx="80350" cy="62396"/>
            </a:xfrm>
            <a:custGeom>
              <a:avLst/>
              <a:gdLst/>
              <a:ahLst/>
              <a:cxnLst/>
              <a:rect l="l" t="t" r="r" b="b"/>
              <a:pathLst>
                <a:path w="1110" h="862" extrusionOk="0">
                  <a:moveTo>
                    <a:pt x="1" y="731"/>
                  </a:moveTo>
                  <a:cubicBezTo>
                    <a:pt x="55" y="695"/>
                    <a:pt x="95" y="676"/>
                    <a:pt x="131" y="636"/>
                  </a:cubicBezTo>
                  <a:cubicBezTo>
                    <a:pt x="321" y="429"/>
                    <a:pt x="505" y="226"/>
                    <a:pt x="713" y="0"/>
                  </a:cubicBezTo>
                  <a:cubicBezTo>
                    <a:pt x="731" y="36"/>
                    <a:pt x="771" y="54"/>
                    <a:pt x="807" y="72"/>
                  </a:cubicBezTo>
                  <a:cubicBezTo>
                    <a:pt x="825" y="90"/>
                    <a:pt x="843" y="113"/>
                    <a:pt x="862" y="131"/>
                  </a:cubicBezTo>
                  <a:cubicBezTo>
                    <a:pt x="938" y="185"/>
                    <a:pt x="1015" y="262"/>
                    <a:pt x="1109" y="338"/>
                  </a:cubicBezTo>
                  <a:cubicBezTo>
                    <a:pt x="771" y="505"/>
                    <a:pt x="451" y="695"/>
                    <a:pt x="131" y="861"/>
                  </a:cubicBezTo>
                  <a:cubicBezTo>
                    <a:pt x="95" y="825"/>
                    <a:pt x="55" y="789"/>
                    <a:pt x="19" y="749"/>
                  </a:cubicBezTo>
                  <a:cubicBezTo>
                    <a:pt x="19" y="749"/>
                    <a:pt x="1" y="749"/>
                    <a:pt x="1" y="731"/>
                  </a:cubicBezTo>
                  <a:close/>
                </a:path>
              </a:pathLst>
            </a:custGeom>
            <a:solidFill>
              <a:srgbClr val="B25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70;p52">
              <a:extLst>
                <a:ext uri="{FF2B5EF4-FFF2-40B4-BE49-F238E27FC236}">
                  <a16:creationId xmlns:a16="http://schemas.microsoft.com/office/drawing/2014/main" id="{32A628B9-9B18-4252-99B6-F31B78465AB5}"/>
                </a:ext>
              </a:extLst>
            </p:cNvPr>
            <p:cNvSpPr/>
            <p:nvPr/>
          </p:nvSpPr>
          <p:spPr>
            <a:xfrm rot="-725329">
              <a:off x="1515470" y="1381295"/>
              <a:ext cx="249014" cy="278756"/>
            </a:xfrm>
            <a:custGeom>
              <a:avLst/>
              <a:gdLst/>
              <a:ahLst/>
              <a:cxnLst/>
              <a:rect l="l" t="t" r="r" b="b"/>
              <a:pathLst>
                <a:path w="3440" h="3851" extrusionOk="0">
                  <a:moveTo>
                    <a:pt x="3345" y="0"/>
                  </a:moveTo>
                  <a:cubicBezTo>
                    <a:pt x="3381" y="18"/>
                    <a:pt x="3399" y="55"/>
                    <a:pt x="3440" y="95"/>
                  </a:cubicBezTo>
                  <a:cubicBezTo>
                    <a:pt x="2367" y="1294"/>
                    <a:pt x="1299" y="2498"/>
                    <a:pt x="208" y="3719"/>
                  </a:cubicBezTo>
                  <a:cubicBezTo>
                    <a:pt x="172" y="3755"/>
                    <a:pt x="113" y="3814"/>
                    <a:pt x="59" y="3850"/>
                  </a:cubicBezTo>
                  <a:lnTo>
                    <a:pt x="0" y="3796"/>
                  </a:lnTo>
                  <a:cubicBezTo>
                    <a:pt x="36" y="3737"/>
                    <a:pt x="95" y="3683"/>
                    <a:pt x="131" y="3625"/>
                  </a:cubicBezTo>
                  <a:cubicBezTo>
                    <a:pt x="1204" y="2421"/>
                    <a:pt x="2254" y="1240"/>
                    <a:pt x="3305" y="55"/>
                  </a:cubicBezTo>
                  <a:cubicBezTo>
                    <a:pt x="3327" y="37"/>
                    <a:pt x="3327" y="18"/>
                    <a:pt x="3345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71;p52">
              <a:extLst>
                <a:ext uri="{FF2B5EF4-FFF2-40B4-BE49-F238E27FC236}">
                  <a16:creationId xmlns:a16="http://schemas.microsoft.com/office/drawing/2014/main" id="{BDB4A629-DF52-421F-92C7-E84E2F1AD925}"/>
                </a:ext>
              </a:extLst>
            </p:cNvPr>
            <p:cNvSpPr/>
            <p:nvPr/>
          </p:nvSpPr>
          <p:spPr>
            <a:xfrm rot="-725329">
              <a:off x="1542702" y="1397850"/>
              <a:ext cx="248724" cy="278756"/>
            </a:xfrm>
            <a:custGeom>
              <a:avLst/>
              <a:gdLst/>
              <a:ahLst/>
              <a:cxnLst/>
              <a:rect l="l" t="t" r="r" b="b"/>
              <a:pathLst>
                <a:path w="3436" h="3851" extrusionOk="0">
                  <a:moveTo>
                    <a:pt x="3345" y="0"/>
                  </a:moveTo>
                  <a:cubicBezTo>
                    <a:pt x="3381" y="19"/>
                    <a:pt x="3417" y="37"/>
                    <a:pt x="3435" y="73"/>
                  </a:cubicBezTo>
                  <a:cubicBezTo>
                    <a:pt x="2854" y="731"/>
                    <a:pt x="2254" y="1407"/>
                    <a:pt x="1655" y="2065"/>
                  </a:cubicBezTo>
                  <a:cubicBezTo>
                    <a:pt x="1163" y="2628"/>
                    <a:pt x="677" y="3174"/>
                    <a:pt x="190" y="3719"/>
                  </a:cubicBezTo>
                  <a:cubicBezTo>
                    <a:pt x="149" y="3773"/>
                    <a:pt x="95" y="3809"/>
                    <a:pt x="55" y="3850"/>
                  </a:cubicBezTo>
                  <a:cubicBezTo>
                    <a:pt x="36" y="3832"/>
                    <a:pt x="18" y="3809"/>
                    <a:pt x="0" y="3791"/>
                  </a:cubicBezTo>
                  <a:cubicBezTo>
                    <a:pt x="36" y="3737"/>
                    <a:pt x="77" y="3661"/>
                    <a:pt x="131" y="3625"/>
                  </a:cubicBezTo>
                  <a:cubicBezTo>
                    <a:pt x="1204" y="2403"/>
                    <a:pt x="2272" y="1200"/>
                    <a:pt x="3345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72;p52">
              <a:extLst>
                <a:ext uri="{FF2B5EF4-FFF2-40B4-BE49-F238E27FC236}">
                  <a16:creationId xmlns:a16="http://schemas.microsoft.com/office/drawing/2014/main" id="{82F6FD75-5E64-4C20-B235-EF40EB1F80C9}"/>
                </a:ext>
              </a:extLst>
            </p:cNvPr>
            <p:cNvSpPr/>
            <p:nvPr/>
          </p:nvSpPr>
          <p:spPr>
            <a:xfrm rot="-725329">
              <a:off x="1548502" y="1400724"/>
              <a:ext cx="261103" cy="288528"/>
            </a:xfrm>
            <a:custGeom>
              <a:avLst/>
              <a:gdLst/>
              <a:ahLst/>
              <a:cxnLst/>
              <a:rect l="l" t="t" r="r" b="b"/>
              <a:pathLst>
                <a:path w="3607" h="3986" extrusionOk="0">
                  <a:moveTo>
                    <a:pt x="136" y="3647"/>
                  </a:moveTo>
                  <a:cubicBezTo>
                    <a:pt x="95" y="3701"/>
                    <a:pt x="41" y="3737"/>
                    <a:pt x="1" y="3778"/>
                  </a:cubicBezTo>
                  <a:cubicBezTo>
                    <a:pt x="77" y="3832"/>
                    <a:pt x="154" y="3909"/>
                    <a:pt x="248" y="3985"/>
                  </a:cubicBezTo>
                  <a:cubicBezTo>
                    <a:pt x="248" y="3963"/>
                    <a:pt x="248" y="3963"/>
                    <a:pt x="266" y="3963"/>
                  </a:cubicBezTo>
                  <a:cubicBezTo>
                    <a:pt x="1375" y="2705"/>
                    <a:pt x="2502" y="1448"/>
                    <a:pt x="3607" y="190"/>
                  </a:cubicBezTo>
                  <a:lnTo>
                    <a:pt x="3607" y="172"/>
                  </a:lnTo>
                  <a:cubicBezTo>
                    <a:pt x="3535" y="113"/>
                    <a:pt x="3458" y="59"/>
                    <a:pt x="3381" y="1"/>
                  </a:cubicBezTo>
                  <a:cubicBezTo>
                    <a:pt x="2800" y="659"/>
                    <a:pt x="2200" y="1335"/>
                    <a:pt x="1601" y="1993"/>
                  </a:cubicBezTo>
                  <a:cubicBezTo>
                    <a:pt x="1109" y="2556"/>
                    <a:pt x="623" y="3102"/>
                    <a:pt x="136" y="3647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73;p52">
              <a:extLst>
                <a:ext uri="{FF2B5EF4-FFF2-40B4-BE49-F238E27FC236}">
                  <a16:creationId xmlns:a16="http://schemas.microsoft.com/office/drawing/2014/main" id="{F788D30D-BB3C-4FF2-8B94-2B1EAD489076}"/>
                </a:ext>
              </a:extLst>
            </p:cNvPr>
            <p:cNvSpPr/>
            <p:nvPr/>
          </p:nvSpPr>
          <p:spPr>
            <a:xfrm rot="-725329">
              <a:off x="1522002" y="1385748"/>
              <a:ext cx="261175" cy="289469"/>
            </a:xfrm>
            <a:custGeom>
              <a:avLst/>
              <a:gdLst/>
              <a:ahLst/>
              <a:cxnLst/>
              <a:rect l="l" t="t" r="r" b="b"/>
              <a:pathLst>
                <a:path w="3608" h="3999" extrusionOk="0">
                  <a:moveTo>
                    <a:pt x="1" y="3755"/>
                  </a:moveTo>
                  <a:lnTo>
                    <a:pt x="150" y="3904"/>
                  </a:lnTo>
                  <a:cubicBezTo>
                    <a:pt x="150" y="3904"/>
                    <a:pt x="150" y="3926"/>
                    <a:pt x="168" y="3926"/>
                  </a:cubicBezTo>
                  <a:cubicBezTo>
                    <a:pt x="186" y="3962"/>
                    <a:pt x="226" y="3980"/>
                    <a:pt x="262" y="3998"/>
                  </a:cubicBezTo>
                  <a:cubicBezTo>
                    <a:pt x="298" y="3944"/>
                    <a:pt x="339" y="3868"/>
                    <a:pt x="393" y="3832"/>
                  </a:cubicBezTo>
                  <a:cubicBezTo>
                    <a:pt x="1466" y="2610"/>
                    <a:pt x="2534" y="1407"/>
                    <a:pt x="3607" y="207"/>
                  </a:cubicBezTo>
                  <a:cubicBezTo>
                    <a:pt x="3585" y="167"/>
                    <a:pt x="3567" y="149"/>
                    <a:pt x="3549" y="131"/>
                  </a:cubicBezTo>
                  <a:cubicBezTo>
                    <a:pt x="3531" y="113"/>
                    <a:pt x="3531" y="95"/>
                    <a:pt x="3531" y="72"/>
                  </a:cubicBezTo>
                  <a:cubicBezTo>
                    <a:pt x="3472" y="54"/>
                    <a:pt x="3418" y="18"/>
                    <a:pt x="3382" y="0"/>
                  </a:cubicBezTo>
                  <a:cubicBezTo>
                    <a:pt x="2309" y="1199"/>
                    <a:pt x="1241" y="2403"/>
                    <a:pt x="150" y="3624"/>
                  </a:cubicBezTo>
                  <a:cubicBezTo>
                    <a:pt x="114" y="3660"/>
                    <a:pt x="55" y="3719"/>
                    <a:pt x="1" y="3755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74;p52">
              <a:extLst>
                <a:ext uri="{FF2B5EF4-FFF2-40B4-BE49-F238E27FC236}">
                  <a16:creationId xmlns:a16="http://schemas.microsoft.com/office/drawing/2014/main" id="{7809003D-6CA6-4574-A750-E244F81AAA3C}"/>
                </a:ext>
              </a:extLst>
            </p:cNvPr>
            <p:cNvSpPr/>
            <p:nvPr/>
          </p:nvSpPr>
          <p:spPr>
            <a:xfrm rot="-725329">
              <a:off x="1496092" y="1369084"/>
              <a:ext cx="259872" cy="289758"/>
            </a:xfrm>
            <a:custGeom>
              <a:avLst/>
              <a:gdLst/>
              <a:ahLst/>
              <a:cxnLst/>
              <a:rect l="l" t="t" r="r" b="b"/>
              <a:pathLst>
                <a:path w="3590" h="4003" extrusionOk="0">
                  <a:moveTo>
                    <a:pt x="3323" y="59"/>
                  </a:moveTo>
                  <a:cubicBezTo>
                    <a:pt x="2237" y="1276"/>
                    <a:pt x="1146" y="2497"/>
                    <a:pt x="55" y="3737"/>
                  </a:cubicBezTo>
                  <a:cubicBezTo>
                    <a:pt x="37" y="3755"/>
                    <a:pt x="19" y="3778"/>
                    <a:pt x="1" y="3814"/>
                  </a:cubicBezTo>
                  <a:cubicBezTo>
                    <a:pt x="78" y="3868"/>
                    <a:pt x="168" y="3944"/>
                    <a:pt x="244" y="4003"/>
                  </a:cubicBezTo>
                  <a:cubicBezTo>
                    <a:pt x="280" y="3944"/>
                    <a:pt x="339" y="3890"/>
                    <a:pt x="375" y="3832"/>
                  </a:cubicBezTo>
                  <a:cubicBezTo>
                    <a:pt x="1448" y="2628"/>
                    <a:pt x="2498" y="1447"/>
                    <a:pt x="3549" y="262"/>
                  </a:cubicBezTo>
                  <a:cubicBezTo>
                    <a:pt x="3571" y="244"/>
                    <a:pt x="3571" y="225"/>
                    <a:pt x="3589" y="207"/>
                  </a:cubicBezTo>
                  <a:cubicBezTo>
                    <a:pt x="3530" y="131"/>
                    <a:pt x="3458" y="77"/>
                    <a:pt x="3382" y="0"/>
                  </a:cubicBezTo>
                  <a:cubicBezTo>
                    <a:pt x="3364" y="18"/>
                    <a:pt x="3346" y="36"/>
                    <a:pt x="3323" y="59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75;p52">
              <a:extLst>
                <a:ext uri="{FF2B5EF4-FFF2-40B4-BE49-F238E27FC236}">
                  <a16:creationId xmlns:a16="http://schemas.microsoft.com/office/drawing/2014/main" id="{9205B77F-6ABD-4459-966E-46E1598D8780}"/>
                </a:ext>
              </a:extLst>
            </p:cNvPr>
            <p:cNvSpPr/>
            <p:nvPr/>
          </p:nvSpPr>
          <p:spPr>
            <a:xfrm rot="-725329">
              <a:off x="1707724" y="1313647"/>
              <a:ext cx="85562" cy="82954"/>
            </a:xfrm>
            <a:custGeom>
              <a:avLst/>
              <a:gdLst/>
              <a:ahLst/>
              <a:cxnLst/>
              <a:rect l="l" t="t" r="r" b="b"/>
              <a:pathLst>
                <a:path w="1182" h="1146" extrusionOk="0">
                  <a:moveTo>
                    <a:pt x="280" y="96"/>
                  </a:moveTo>
                  <a:cubicBezTo>
                    <a:pt x="167" y="168"/>
                    <a:pt x="113" y="262"/>
                    <a:pt x="37" y="357"/>
                  </a:cubicBezTo>
                  <a:lnTo>
                    <a:pt x="1" y="393"/>
                  </a:lnTo>
                  <a:lnTo>
                    <a:pt x="862" y="1146"/>
                  </a:lnTo>
                  <a:cubicBezTo>
                    <a:pt x="920" y="1092"/>
                    <a:pt x="956" y="1033"/>
                    <a:pt x="1015" y="979"/>
                  </a:cubicBezTo>
                  <a:cubicBezTo>
                    <a:pt x="1069" y="921"/>
                    <a:pt x="1128" y="866"/>
                    <a:pt x="1164" y="772"/>
                  </a:cubicBezTo>
                  <a:cubicBezTo>
                    <a:pt x="1182" y="695"/>
                    <a:pt x="1164" y="619"/>
                    <a:pt x="1146" y="564"/>
                  </a:cubicBezTo>
                  <a:cubicBezTo>
                    <a:pt x="1128" y="528"/>
                    <a:pt x="1105" y="488"/>
                    <a:pt x="1069" y="452"/>
                  </a:cubicBezTo>
                  <a:cubicBezTo>
                    <a:pt x="956" y="339"/>
                    <a:pt x="826" y="226"/>
                    <a:pt x="695" y="114"/>
                  </a:cubicBezTo>
                  <a:cubicBezTo>
                    <a:pt x="600" y="37"/>
                    <a:pt x="451" y="1"/>
                    <a:pt x="339" y="55"/>
                  </a:cubicBezTo>
                  <a:cubicBezTo>
                    <a:pt x="316" y="78"/>
                    <a:pt x="298" y="96"/>
                    <a:pt x="280" y="96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76;p52">
              <a:extLst>
                <a:ext uri="{FF2B5EF4-FFF2-40B4-BE49-F238E27FC236}">
                  <a16:creationId xmlns:a16="http://schemas.microsoft.com/office/drawing/2014/main" id="{3A2B2D54-59C1-46DA-A29E-3FEDBBA1BD31}"/>
                </a:ext>
              </a:extLst>
            </p:cNvPr>
            <p:cNvSpPr/>
            <p:nvPr/>
          </p:nvSpPr>
          <p:spPr>
            <a:xfrm rot="-725329">
              <a:off x="1500370" y="1746414"/>
              <a:ext cx="38293" cy="40898"/>
            </a:xfrm>
            <a:custGeom>
              <a:avLst/>
              <a:gdLst/>
              <a:ahLst/>
              <a:cxnLst/>
              <a:rect l="l" t="t" r="r" b="b"/>
              <a:pathLst>
                <a:path w="529" h="565" extrusionOk="0">
                  <a:moveTo>
                    <a:pt x="398" y="132"/>
                  </a:moveTo>
                  <a:lnTo>
                    <a:pt x="226" y="1"/>
                  </a:lnTo>
                  <a:cubicBezTo>
                    <a:pt x="154" y="168"/>
                    <a:pt x="77" y="357"/>
                    <a:pt x="1" y="528"/>
                  </a:cubicBezTo>
                  <a:cubicBezTo>
                    <a:pt x="1" y="528"/>
                    <a:pt x="1" y="564"/>
                    <a:pt x="41" y="546"/>
                  </a:cubicBezTo>
                  <a:cubicBezTo>
                    <a:pt x="96" y="506"/>
                    <a:pt x="154" y="488"/>
                    <a:pt x="208" y="452"/>
                  </a:cubicBezTo>
                  <a:cubicBezTo>
                    <a:pt x="321" y="375"/>
                    <a:pt x="416" y="321"/>
                    <a:pt x="528" y="262"/>
                  </a:cubicBezTo>
                  <a:cubicBezTo>
                    <a:pt x="492" y="226"/>
                    <a:pt x="452" y="168"/>
                    <a:pt x="398" y="13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77;p52">
              <a:extLst>
                <a:ext uri="{FF2B5EF4-FFF2-40B4-BE49-F238E27FC236}">
                  <a16:creationId xmlns:a16="http://schemas.microsoft.com/office/drawing/2014/main" id="{17891F49-CD8A-4B21-8F2C-F713D10BF696}"/>
                </a:ext>
              </a:extLst>
            </p:cNvPr>
            <p:cNvSpPr/>
            <p:nvPr/>
          </p:nvSpPr>
          <p:spPr>
            <a:xfrm rot="-725329">
              <a:off x="1505787" y="1664943"/>
              <a:ext cx="92729" cy="92436"/>
            </a:xfrm>
            <a:custGeom>
              <a:avLst/>
              <a:gdLst/>
              <a:ahLst/>
              <a:cxnLst/>
              <a:rect l="l" t="t" r="r" b="b"/>
              <a:pathLst>
                <a:path w="1281" h="1277" extrusionOk="0">
                  <a:moveTo>
                    <a:pt x="302" y="1276"/>
                  </a:moveTo>
                  <a:lnTo>
                    <a:pt x="0" y="1015"/>
                  </a:lnTo>
                  <a:cubicBezTo>
                    <a:pt x="0" y="1015"/>
                    <a:pt x="226" y="415"/>
                    <a:pt x="415" y="1"/>
                  </a:cubicBezTo>
                  <a:lnTo>
                    <a:pt x="1280" y="753"/>
                  </a:lnTo>
                  <a:cubicBezTo>
                    <a:pt x="1280" y="753"/>
                    <a:pt x="789" y="1033"/>
                    <a:pt x="302" y="1276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78;p52">
              <a:extLst>
                <a:ext uri="{FF2B5EF4-FFF2-40B4-BE49-F238E27FC236}">
                  <a16:creationId xmlns:a16="http://schemas.microsoft.com/office/drawing/2014/main" id="{E903FA3E-4E78-4981-8315-93A569C059D0}"/>
                </a:ext>
              </a:extLst>
            </p:cNvPr>
            <p:cNvSpPr/>
            <p:nvPr/>
          </p:nvSpPr>
          <p:spPr>
            <a:xfrm rot="-725329">
              <a:off x="1570618" y="1153616"/>
              <a:ext cx="15057" cy="15056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208" y="113"/>
                  </a:moveTo>
                  <a:cubicBezTo>
                    <a:pt x="208" y="172"/>
                    <a:pt x="154" y="208"/>
                    <a:pt x="95" y="208"/>
                  </a:cubicBezTo>
                  <a:cubicBezTo>
                    <a:pt x="41" y="208"/>
                    <a:pt x="0" y="154"/>
                    <a:pt x="0" y="95"/>
                  </a:cubicBezTo>
                  <a:cubicBezTo>
                    <a:pt x="0" y="41"/>
                    <a:pt x="59" y="0"/>
                    <a:pt x="113" y="0"/>
                  </a:cubicBezTo>
                  <a:cubicBezTo>
                    <a:pt x="172" y="0"/>
                    <a:pt x="208" y="59"/>
                    <a:pt x="208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79;p52">
              <a:extLst>
                <a:ext uri="{FF2B5EF4-FFF2-40B4-BE49-F238E27FC236}">
                  <a16:creationId xmlns:a16="http://schemas.microsoft.com/office/drawing/2014/main" id="{36A5C09C-306A-47AD-9F2F-4BA191E3BA84}"/>
                </a:ext>
              </a:extLst>
            </p:cNvPr>
            <p:cNvSpPr/>
            <p:nvPr/>
          </p:nvSpPr>
          <p:spPr>
            <a:xfrm rot="-725329">
              <a:off x="978057" y="1612805"/>
              <a:ext cx="16360" cy="16359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225" y="113"/>
                  </a:moveTo>
                  <a:cubicBezTo>
                    <a:pt x="207" y="171"/>
                    <a:pt x="171" y="226"/>
                    <a:pt x="113" y="207"/>
                  </a:cubicBezTo>
                  <a:cubicBezTo>
                    <a:pt x="59" y="207"/>
                    <a:pt x="0" y="153"/>
                    <a:pt x="0" y="95"/>
                  </a:cubicBezTo>
                  <a:cubicBezTo>
                    <a:pt x="23" y="41"/>
                    <a:pt x="59" y="0"/>
                    <a:pt x="113" y="0"/>
                  </a:cubicBezTo>
                  <a:cubicBezTo>
                    <a:pt x="189" y="18"/>
                    <a:pt x="225" y="59"/>
                    <a:pt x="225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80;p52">
              <a:extLst>
                <a:ext uri="{FF2B5EF4-FFF2-40B4-BE49-F238E27FC236}">
                  <a16:creationId xmlns:a16="http://schemas.microsoft.com/office/drawing/2014/main" id="{23543329-F762-4ECA-B3FC-8FC054D1CF20}"/>
                </a:ext>
              </a:extLst>
            </p:cNvPr>
            <p:cNvSpPr/>
            <p:nvPr/>
          </p:nvSpPr>
          <p:spPr>
            <a:xfrm rot="-725329">
              <a:off x="1266747" y="884069"/>
              <a:ext cx="24539" cy="24539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338" y="190"/>
                  </a:moveTo>
                  <a:cubicBezTo>
                    <a:pt x="316" y="285"/>
                    <a:pt x="244" y="339"/>
                    <a:pt x="149" y="339"/>
                  </a:cubicBezTo>
                  <a:cubicBezTo>
                    <a:pt x="72" y="339"/>
                    <a:pt x="0" y="249"/>
                    <a:pt x="0" y="172"/>
                  </a:cubicBezTo>
                  <a:cubicBezTo>
                    <a:pt x="18" y="77"/>
                    <a:pt x="90" y="1"/>
                    <a:pt x="185" y="23"/>
                  </a:cubicBezTo>
                  <a:cubicBezTo>
                    <a:pt x="262" y="23"/>
                    <a:pt x="338" y="95"/>
                    <a:pt x="338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81;p52">
              <a:extLst>
                <a:ext uri="{FF2B5EF4-FFF2-40B4-BE49-F238E27FC236}">
                  <a16:creationId xmlns:a16="http://schemas.microsoft.com/office/drawing/2014/main" id="{042B698A-8363-4D87-ACC7-476DD4FF2AE9}"/>
                </a:ext>
              </a:extLst>
            </p:cNvPr>
            <p:cNvSpPr/>
            <p:nvPr/>
          </p:nvSpPr>
          <p:spPr>
            <a:xfrm rot="-725329">
              <a:off x="1433679" y="1706982"/>
              <a:ext cx="31344" cy="30040"/>
            </a:xfrm>
            <a:custGeom>
              <a:avLst/>
              <a:gdLst/>
              <a:ahLst/>
              <a:cxnLst/>
              <a:rect l="l" t="t" r="r" b="b"/>
              <a:pathLst>
                <a:path w="433" h="415" extrusionOk="0">
                  <a:moveTo>
                    <a:pt x="415" y="225"/>
                  </a:moveTo>
                  <a:cubicBezTo>
                    <a:pt x="415" y="338"/>
                    <a:pt x="320" y="415"/>
                    <a:pt x="207" y="415"/>
                  </a:cubicBezTo>
                  <a:cubicBezTo>
                    <a:pt x="95" y="415"/>
                    <a:pt x="0" y="302"/>
                    <a:pt x="23" y="189"/>
                  </a:cubicBezTo>
                  <a:cubicBezTo>
                    <a:pt x="23" y="77"/>
                    <a:pt x="113" y="0"/>
                    <a:pt x="225" y="0"/>
                  </a:cubicBezTo>
                  <a:cubicBezTo>
                    <a:pt x="338" y="23"/>
                    <a:pt x="433" y="113"/>
                    <a:pt x="415" y="225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82;p52">
              <a:extLst>
                <a:ext uri="{FF2B5EF4-FFF2-40B4-BE49-F238E27FC236}">
                  <a16:creationId xmlns:a16="http://schemas.microsoft.com/office/drawing/2014/main" id="{95CA8200-B733-4542-BDB6-27A8D3898B3E}"/>
                </a:ext>
              </a:extLst>
            </p:cNvPr>
            <p:cNvSpPr/>
            <p:nvPr/>
          </p:nvSpPr>
          <p:spPr>
            <a:xfrm rot="-725329">
              <a:off x="1384604" y="822239"/>
              <a:ext cx="30113" cy="30112"/>
            </a:xfrm>
            <a:custGeom>
              <a:avLst/>
              <a:gdLst/>
              <a:ahLst/>
              <a:cxnLst/>
              <a:rect l="l" t="t" r="r" b="b"/>
              <a:pathLst>
                <a:path w="416" h="416" extrusionOk="0">
                  <a:moveTo>
                    <a:pt x="415" y="226"/>
                  </a:moveTo>
                  <a:cubicBezTo>
                    <a:pt x="397" y="339"/>
                    <a:pt x="303" y="416"/>
                    <a:pt x="190" y="416"/>
                  </a:cubicBezTo>
                  <a:cubicBezTo>
                    <a:pt x="77" y="416"/>
                    <a:pt x="1" y="303"/>
                    <a:pt x="1" y="190"/>
                  </a:cubicBezTo>
                  <a:cubicBezTo>
                    <a:pt x="19" y="78"/>
                    <a:pt x="113" y="1"/>
                    <a:pt x="226" y="1"/>
                  </a:cubicBezTo>
                  <a:cubicBezTo>
                    <a:pt x="339" y="19"/>
                    <a:pt x="415" y="114"/>
                    <a:pt x="415" y="226"/>
                  </a:cubicBezTo>
                  <a:close/>
                </a:path>
              </a:pathLst>
            </a:custGeom>
            <a:solidFill>
              <a:srgbClr val="7BE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83;p52">
              <a:extLst>
                <a:ext uri="{FF2B5EF4-FFF2-40B4-BE49-F238E27FC236}">
                  <a16:creationId xmlns:a16="http://schemas.microsoft.com/office/drawing/2014/main" id="{0853F954-F879-4E43-B8C4-B3BE37C5C347}"/>
                </a:ext>
              </a:extLst>
            </p:cNvPr>
            <p:cNvSpPr/>
            <p:nvPr/>
          </p:nvSpPr>
          <p:spPr>
            <a:xfrm rot="-725329">
              <a:off x="1344844" y="887450"/>
              <a:ext cx="20341" cy="21643"/>
            </a:xfrm>
            <a:custGeom>
              <a:avLst/>
              <a:gdLst/>
              <a:ahLst/>
              <a:cxnLst/>
              <a:rect l="l" t="t" r="r" b="b"/>
              <a:pathLst>
                <a:path w="281" h="299" extrusionOk="0">
                  <a:moveTo>
                    <a:pt x="280" y="167"/>
                  </a:moveTo>
                  <a:cubicBezTo>
                    <a:pt x="280" y="244"/>
                    <a:pt x="208" y="298"/>
                    <a:pt x="131" y="280"/>
                  </a:cubicBezTo>
                  <a:cubicBezTo>
                    <a:pt x="55" y="280"/>
                    <a:pt x="1" y="226"/>
                    <a:pt x="1" y="149"/>
                  </a:cubicBezTo>
                  <a:cubicBezTo>
                    <a:pt x="19" y="55"/>
                    <a:pt x="77" y="1"/>
                    <a:pt x="149" y="19"/>
                  </a:cubicBezTo>
                  <a:cubicBezTo>
                    <a:pt x="226" y="19"/>
                    <a:pt x="280" y="95"/>
                    <a:pt x="280" y="16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84;p52">
              <a:extLst>
                <a:ext uri="{FF2B5EF4-FFF2-40B4-BE49-F238E27FC236}">
                  <a16:creationId xmlns:a16="http://schemas.microsoft.com/office/drawing/2014/main" id="{C32A17F1-88C7-4CE9-90C0-797A4C96B9B1}"/>
                </a:ext>
              </a:extLst>
            </p:cNvPr>
            <p:cNvSpPr/>
            <p:nvPr/>
          </p:nvSpPr>
          <p:spPr>
            <a:xfrm rot="-725329">
              <a:off x="1047814" y="1696518"/>
              <a:ext cx="31344" cy="31415"/>
            </a:xfrm>
            <a:custGeom>
              <a:avLst/>
              <a:gdLst/>
              <a:ahLst/>
              <a:cxnLst/>
              <a:rect l="l" t="t" r="r" b="b"/>
              <a:pathLst>
                <a:path w="433" h="434" extrusionOk="0">
                  <a:moveTo>
                    <a:pt x="415" y="226"/>
                  </a:moveTo>
                  <a:cubicBezTo>
                    <a:pt x="415" y="339"/>
                    <a:pt x="320" y="433"/>
                    <a:pt x="208" y="415"/>
                  </a:cubicBezTo>
                  <a:cubicBezTo>
                    <a:pt x="95" y="415"/>
                    <a:pt x="0" y="321"/>
                    <a:pt x="0" y="208"/>
                  </a:cubicBezTo>
                  <a:cubicBezTo>
                    <a:pt x="23" y="95"/>
                    <a:pt x="113" y="0"/>
                    <a:pt x="226" y="18"/>
                  </a:cubicBezTo>
                  <a:cubicBezTo>
                    <a:pt x="338" y="18"/>
                    <a:pt x="433" y="113"/>
                    <a:pt x="415" y="2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85;p52">
              <a:extLst>
                <a:ext uri="{FF2B5EF4-FFF2-40B4-BE49-F238E27FC236}">
                  <a16:creationId xmlns:a16="http://schemas.microsoft.com/office/drawing/2014/main" id="{12A7121B-5C22-496E-B309-4D632AF8438F}"/>
                </a:ext>
              </a:extLst>
            </p:cNvPr>
            <p:cNvSpPr/>
            <p:nvPr/>
          </p:nvSpPr>
          <p:spPr>
            <a:xfrm rot="-725329">
              <a:off x="1500636" y="1055546"/>
              <a:ext cx="35325" cy="35324"/>
            </a:xfrm>
            <a:custGeom>
              <a:avLst/>
              <a:gdLst/>
              <a:ahLst/>
              <a:cxnLst/>
              <a:rect l="l" t="t" r="r" b="b"/>
              <a:pathLst>
                <a:path w="488" h="488" extrusionOk="0">
                  <a:moveTo>
                    <a:pt x="469" y="262"/>
                  </a:moveTo>
                  <a:cubicBezTo>
                    <a:pt x="469" y="375"/>
                    <a:pt x="356" y="487"/>
                    <a:pt x="226" y="469"/>
                  </a:cubicBezTo>
                  <a:cubicBezTo>
                    <a:pt x="95" y="469"/>
                    <a:pt x="0" y="357"/>
                    <a:pt x="18" y="226"/>
                  </a:cubicBezTo>
                  <a:cubicBezTo>
                    <a:pt x="18" y="95"/>
                    <a:pt x="131" y="0"/>
                    <a:pt x="262" y="0"/>
                  </a:cubicBezTo>
                  <a:cubicBezTo>
                    <a:pt x="397" y="18"/>
                    <a:pt x="487" y="131"/>
                    <a:pt x="469" y="26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86;p52">
              <a:extLst>
                <a:ext uri="{FF2B5EF4-FFF2-40B4-BE49-F238E27FC236}">
                  <a16:creationId xmlns:a16="http://schemas.microsoft.com/office/drawing/2014/main" id="{2C1462A3-5B79-4B4F-9193-3B0529DC77A6}"/>
                </a:ext>
              </a:extLst>
            </p:cNvPr>
            <p:cNvSpPr/>
            <p:nvPr/>
          </p:nvSpPr>
          <p:spPr>
            <a:xfrm rot="-725329">
              <a:off x="1385782" y="900101"/>
              <a:ext cx="91136" cy="137460"/>
            </a:xfrm>
            <a:custGeom>
              <a:avLst/>
              <a:gdLst/>
              <a:ahLst/>
              <a:cxnLst/>
              <a:rect l="l" t="t" r="r" b="b"/>
              <a:pathLst>
                <a:path w="1259" h="1899" extrusionOk="0">
                  <a:moveTo>
                    <a:pt x="713" y="1"/>
                  </a:moveTo>
                  <a:cubicBezTo>
                    <a:pt x="677" y="623"/>
                    <a:pt x="884" y="920"/>
                    <a:pt x="1258" y="997"/>
                  </a:cubicBezTo>
                  <a:cubicBezTo>
                    <a:pt x="866" y="997"/>
                    <a:pt x="618" y="1277"/>
                    <a:pt x="546" y="1899"/>
                  </a:cubicBezTo>
                  <a:cubicBezTo>
                    <a:pt x="564" y="1277"/>
                    <a:pt x="415" y="961"/>
                    <a:pt x="1" y="884"/>
                  </a:cubicBezTo>
                  <a:cubicBezTo>
                    <a:pt x="393" y="866"/>
                    <a:pt x="641" y="623"/>
                    <a:pt x="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87;p52">
              <a:extLst>
                <a:ext uri="{FF2B5EF4-FFF2-40B4-BE49-F238E27FC236}">
                  <a16:creationId xmlns:a16="http://schemas.microsoft.com/office/drawing/2014/main" id="{0B26AB28-3723-4D4B-BB0B-2AC839FCC8A4}"/>
                </a:ext>
              </a:extLst>
            </p:cNvPr>
            <p:cNvSpPr/>
            <p:nvPr/>
          </p:nvSpPr>
          <p:spPr>
            <a:xfrm rot="-725329">
              <a:off x="1086187" y="1747420"/>
              <a:ext cx="100909" cy="137460"/>
            </a:xfrm>
            <a:custGeom>
              <a:avLst/>
              <a:gdLst/>
              <a:ahLst/>
              <a:cxnLst/>
              <a:rect l="l" t="t" r="r" b="b"/>
              <a:pathLst>
                <a:path w="1394" h="1899" extrusionOk="0">
                  <a:moveTo>
                    <a:pt x="830" y="1"/>
                  </a:moveTo>
                  <a:cubicBezTo>
                    <a:pt x="753" y="623"/>
                    <a:pt x="961" y="921"/>
                    <a:pt x="1393" y="1033"/>
                  </a:cubicBezTo>
                  <a:cubicBezTo>
                    <a:pt x="943" y="1015"/>
                    <a:pt x="659" y="1259"/>
                    <a:pt x="546" y="1899"/>
                  </a:cubicBezTo>
                  <a:cubicBezTo>
                    <a:pt x="605" y="1277"/>
                    <a:pt x="451" y="939"/>
                    <a:pt x="1" y="848"/>
                  </a:cubicBezTo>
                  <a:cubicBezTo>
                    <a:pt x="433" y="848"/>
                    <a:pt x="717" y="600"/>
                    <a:pt x="830" y="1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88;p52">
              <a:extLst>
                <a:ext uri="{FF2B5EF4-FFF2-40B4-BE49-F238E27FC236}">
                  <a16:creationId xmlns:a16="http://schemas.microsoft.com/office/drawing/2014/main" id="{A0FBA6B4-58BE-4C22-BC8B-FB698A123832}"/>
                </a:ext>
              </a:extLst>
            </p:cNvPr>
            <p:cNvSpPr/>
            <p:nvPr/>
          </p:nvSpPr>
          <p:spPr>
            <a:xfrm rot="-725329">
              <a:off x="909759" y="780683"/>
              <a:ext cx="53277" cy="116830"/>
            </a:xfrm>
            <a:custGeom>
              <a:avLst/>
              <a:gdLst/>
              <a:ahLst/>
              <a:cxnLst/>
              <a:rect l="l" t="t" r="r" b="b"/>
              <a:pathLst>
                <a:path w="736" h="1614" extrusionOk="0">
                  <a:moveTo>
                    <a:pt x="735" y="0"/>
                  </a:moveTo>
                  <a:cubicBezTo>
                    <a:pt x="735" y="0"/>
                    <a:pt x="717" y="0"/>
                    <a:pt x="658" y="36"/>
                  </a:cubicBezTo>
                  <a:cubicBezTo>
                    <a:pt x="640" y="59"/>
                    <a:pt x="622" y="77"/>
                    <a:pt x="582" y="95"/>
                  </a:cubicBezTo>
                  <a:cubicBezTo>
                    <a:pt x="564" y="113"/>
                    <a:pt x="546" y="149"/>
                    <a:pt x="510" y="171"/>
                  </a:cubicBezTo>
                  <a:cubicBezTo>
                    <a:pt x="492" y="207"/>
                    <a:pt x="451" y="244"/>
                    <a:pt x="415" y="284"/>
                  </a:cubicBezTo>
                  <a:cubicBezTo>
                    <a:pt x="397" y="338"/>
                    <a:pt x="356" y="374"/>
                    <a:pt x="338" y="415"/>
                  </a:cubicBezTo>
                  <a:cubicBezTo>
                    <a:pt x="320" y="469"/>
                    <a:pt x="284" y="510"/>
                    <a:pt x="266" y="564"/>
                  </a:cubicBezTo>
                  <a:cubicBezTo>
                    <a:pt x="244" y="622"/>
                    <a:pt x="226" y="676"/>
                    <a:pt x="190" y="712"/>
                  </a:cubicBezTo>
                  <a:cubicBezTo>
                    <a:pt x="172" y="771"/>
                    <a:pt x="154" y="825"/>
                    <a:pt x="131" y="884"/>
                  </a:cubicBezTo>
                  <a:cubicBezTo>
                    <a:pt x="113" y="938"/>
                    <a:pt x="113" y="996"/>
                    <a:pt x="95" y="1032"/>
                  </a:cubicBezTo>
                  <a:cubicBezTo>
                    <a:pt x="59" y="1145"/>
                    <a:pt x="41" y="1240"/>
                    <a:pt x="41" y="1334"/>
                  </a:cubicBezTo>
                  <a:cubicBezTo>
                    <a:pt x="18" y="1411"/>
                    <a:pt x="18" y="1483"/>
                    <a:pt x="0" y="1524"/>
                  </a:cubicBezTo>
                  <a:lnTo>
                    <a:pt x="0" y="1614"/>
                  </a:lnTo>
                  <a:cubicBezTo>
                    <a:pt x="0" y="1614"/>
                    <a:pt x="18" y="1578"/>
                    <a:pt x="41" y="1542"/>
                  </a:cubicBezTo>
                  <a:cubicBezTo>
                    <a:pt x="59" y="1524"/>
                    <a:pt x="59" y="1483"/>
                    <a:pt x="77" y="1447"/>
                  </a:cubicBezTo>
                  <a:cubicBezTo>
                    <a:pt x="95" y="1429"/>
                    <a:pt x="95" y="1389"/>
                    <a:pt x="113" y="1352"/>
                  </a:cubicBezTo>
                  <a:cubicBezTo>
                    <a:pt x="131" y="1316"/>
                    <a:pt x="154" y="1258"/>
                    <a:pt x="172" y="1222"/>
                  </a:cubicBezTo>
                  <a:cubicBezTo>
                    <a:pt x="190" y="1186"/>
                    <a:pt x="208" y="1127"/>
                    <a:pt x="226" y="1091"/>
                  </a:cubicBezTo>
                  <a:cubicBezTo>
                    <a:pt x="266" y="978"/>
                    <a:pt x="302" y="884"/>
                    <a:pt x="338" y="771"/>
                  </a:cubicBezTo>
                  <a:cubicBezTo>
                    <a:pt x="356" y="735"/>
                    <a:pt x="379" y="676"/>
                    <a:pt x="397" y="622"/>
                  </a:cubicBezTo>
                  <a:cubicBezTo>
                    <a:pt x="415" y="600"/>
                    <a:pt x="415" y="582"/>
                    <a:pt x="433" y="546"/>
                  </a:cubicBezTo>
                  <a:cubicBezTo>
                    <a:pt x="433" y="528"/>
                    <a:pt x="451" y="510"/>
                    <a:pt x="451" y="487"/>
                  </a:cubicBezTo>
                  <a:cubicBezTo>
                    <a:pt x="492" y="433"/>
                    <a:pt x="510" y="397"/>
                    <a:pt x="528" y="338"/>
                  </a:cubicBezTo>
                  <a:cubicBezTo>
                    <a:pt x="528" y="320"/>
                    <a:pt x="546" y="302"/>
                    <a:pt x="546" y="284"/>
                  </a:cubicBezTo>
                  <a:cubicBezTo>
                    <a:pt x="564" y="262"/>
                    <a:pt x="564" y="244"/>
                    <a:pt x="582" y="226"/>
                  </a:cubicBezTo>
                  <a:cubicBezTo>
                    <a:pt x="582" y="207"/>
                    <a:pt x="604" y="189"/>
                    <a:pt x="604" y="171"/>
                  </a:cubicBezTo>
                  <a:cubicBezTo>
                    <a:pt x="622" y="171"/>
                    <a:pt x="622" y="149"/>
                    <a:pt x="640" y="131"/>
                  </a:cubicBezTo>
                  <a:cubicBezTo>
                    <a:pt x="658" y="95"/>
                    <a:pt x="676" y="77"/>
                    <a:pt x="676" y="59"/>
                  </a:cubicBezTo>
                  <a:cubicBezTo>
                    <a:pt x="717" y="18"/>
                    <a:pt x="73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89;p52">
              <a:extLst>
                <a:ext uri="{FF2B5EF4-FFF2-40B4-BE49-F238E27FC236}">
                  <a16:creationId xmlns:a16="http://schemas.microsoft.com/office/drawing/2014/main" id="{002C008B-6624-4BE3-B42E-AA15F7ACDC74}"/>
                </a:ext>
              </a:extLst>
            </p:cNvPr>
            <p:cNvSpPr/>
            <p:nvPr/>
          </p:nvSpPr>
          <p:spPr>
            <a:xfrm rot="-725329">
              <a:off x="936040" y="1037504"/>
              <a:ext cx="529010" cy="537171"/>
            </a:xfrm>
            <a:custGeom>
              <a:avLst/>
              <a:gdLst/>
              <a:ahLst/>
              <a:cxnLst/>
              <a:rect l="l" t="t" r="r" b="b"/>
              <a:pathLst>
                <a:path w="7308" h="7421" extrusionOk="0">
                  <a:moveTo>
                    <a:pt x="7155" y="3458"/>
                  </a:moveTo>
                  <a:cubicBezTo>
                    <a:pt x="7308" y="5410"/>
                    <a:pt x="5861" y="7136"/>
                    <a:pt x="3927" y="7272"/>
                  </a:cubicBezTo>
                  <a:cubicBezTo>
                    <a:pt x="1989" y="7420"/>
                    <a:pt x="298" y="5937"/>
                    <a:pt x="150" y="3981"/>
                  </a:cubicBezTo>
                  <a:cubicBezTo>
                    <a:pt x="1" y="2011"/>
                    <a:pt x="1448" y="303"/>
                    <a:pt x="3382" y="150"/>
                  </a:cubicBezTo>
                  <a:cubicBezTo>
                    <a:pt x="5316" y="1"/>
                    <a:pt x="7006" y="1484"/>
                    <a:pt x="7155" y="3458"/>
                  </a:cubicBezTo>
                  <a:close/>
                </a:path>
              </a:pathLst>
            </a:custGeom>
            <a:solidFill>
              <a:srgbClr val="F9D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90;p52">
              <a:extLst>
                <a:ext uri="{FF2B5EF4-FFF2-40B4-BE49-F238E27FC236}">
                  <a16:creationId xmlns:a16="http://schemas.microsoft.com/office/drawing/2014/main" id="{CAB41CC2-CDCF-4660-8C8E-928C98B3ACBE}"/>
                </a:ext>
              </a:extLst>
            </p:cNvPr>
            <p:cNvSpPr/>
            <p:nvPr/>
          </p:nvSpPr>
          <p:spPr>
            <a:xfrm rot="-725329">
              <a:off x="1025580" y="1270786"/>
              <a:ext cx="372363" cy="221644"/>
            </a:xfrm>
            <a:custGeom>
              <a:avLst/>
              <a:gdLst/>
              <a:ahLst/>
              <a:cxnLst/>
              <a:rect l="l" t="t" r="r" b="b"/>
              <a:pathLst>
                <a:path w="5144" h="3062" extrusionOk="0">
                  <a:moveTo>
                    <a:pt x="2461" y="3044"/>
                  </a:moveTo>
                  <a:cubicBezTo>
                    <a:pt x="1988" y="3003"/>
                    <a:pt x="1537" y="2836"/>
                    <a:pt x="1199" y="2552"/>
                  </a:cubicBezTo>
                  <a:cubicBezTo>
                    <a:pt x="956" y="2349"/>
                    <a:pt x="730" y="2083"/>
                    <a:pt x="600" y="1858"/>
                  </a:cubicBezTo>
                  <a:cubicBezTo>
                    <a:pt x="487" y="1673"/>
                    <a:pt x="0" y="677"/>
                    <a:pt x="167" y="393"/>
                  </a:cubicBezTo>
                  <a:cubicBezTo>
                    <a:pt x="185" y="357"/>
                    <a:pt x="244" y="321"/>
                    <a:pt x="320" y="339"/>
                  </a:cubicBezTo>
                  <a:lnTo>
                    <a:pt x="374" y="339"/>
                  </a:lnTo>
                  <a:lnTo>
                    <a:pt x="374" y="339"/>
                  </a:lnTo>
                  <a:cubicBezTo>
                    <a:pt x="433" y="357"/>
                    <a:pt x="505" y="470"/>
                    <a:pt x="523" y="546"/>
                  </a:cubicBezTo>
                  <a:cubicBezTo>
                    <a:pt x="546" y="582"/>
                    <a:pt x="564" y="618"/>
                    <a:pt x="564" y="659"/>
                  </a:cubicBezTo>
                  <a:cubicBezTo>
                    <a:pt x="618" y="826"/>
                    <a:pt x="658" y="997"/>
                    <a:pt x="730" y="1164"/>
                  </a:cubicBezTo>
                  <a:cubicBezTo>
                    <a:pt x="1051" y="1971"/>
                    <a:pt x="1709" y="2516"/>
                    <a:pt x="2439" y="2575"/>
                  </a:cubicBezTo>
                  <a:lnTo>
                    <a:pt x="2664" y="2575"/>
                  </a:lnTo>
                  <a:cubicBezTo>
                    <a:pt x="2854" y="2575"/>
                    <a:pt x="3061" y="2552"/>
                    <a:pt x="3268" y="2480"/>
                  </a:cubicBezTo>
                  <a:cubicBezTo>
                    <a:pt x="3926" y="2255"/>
                    <a:pt x="4413" y="1673"/>
                    <a:pt x="4621" y="844"/>
                  </a:cubicBezTo>
                  <a:cubicBezTo>
                    <a:pt x="4657" y="731"/>
                    <a:pt x="4657" y="618"/>
                    <a:pt x="4675" y="506"/>
                  </a:cubicBezTo>
                  <a:lnTo>
                    <a:pt x="4693" y="470"/>
                  </a:lnTo>
                  <a:lnTo>
                    <a:pt x="4693" y="298"/>
                  </a:lnTo>
                  <a:cubicBezTo>
                    <a:pt x="4715" y="262"/>
                    <a:pt x="4715" y="208"/>
                    <a:pt x="4715" y="168"/>
                  </a:cubicBezTo>
                  <a:cubicBezTo>
                    <a:pt x="4715" y="95"/>
                    <a:pt x="4805" y="1"/>
                    <a:pt x="4900" y="1"/>
                  </a:cubicBezTo>
                  <a:lnTo>
                    <a:pt x="4941" y="1"/>
                  </a:lnTo>
                  <a:cubicBezTo>
                    <a:pt x="5031" y="1"/>
                    <a:pt x="5107" y="55"/>
                    <a:pt x="5125" y="150"/>
                  </a:cubicBezTo>
                  <a:cubicBezTo>
                    <a:pt x="5144" y="244"/>
                    <a:pt x="5144" y="357"/>
                    <a:pt x="5125" y="452"/>
                  </a:cubicBezTo>
                  <a:cubicBezTo>
                    <a:pt x="5053" y="1484"/>
                    <a:pt x="4490" y="2421"/>
                    <a:pt x="3719" y="2800"/>
                  </a:cubicBezTo>
                  <a:cubicBezTo>
                    <a:pt x="3453" y="2931"/>
                    <a:pt x="3115" y="3025"/>
                    <a:pt x="2818" y="3044"/>
                  </a:cubicBezTo>
                  <a:cubicBezTo>
                    <a:pt x="2705" y="3062"/>
                    <a:pt x="2574" y="3062"/>
                    <a:pt x="2461" y="3044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91;p52">
              <a:extLst>
                <a:ext uri="{FF2B5EF4-FFF2-40B4-BE49-F238E27FC236}">
                  <a16:creationId xmlns:a16="http://schemas.microsoft.com/office/drawing/2014/main" id="{462071FB-F30D-43C4-BCA9-C7974E19560C}"/>
                </a:ext>
              </a:extLst>
            </p:cNvPr>
            <p:cNvSpPr/>
            <p:nvPr/>
          </p:nvSpPr>
          <p:spPr>
            <a:xfrm rot="-725329">
              <a:off x="1081725" y="1186577"/>
              <a:ext cx="60082" cy="118567"/>
            </a:xfrm>
            <a:custGeom>
              <a:avLst/>
              <a:gdLst/>
              <a:ahLst/>
              <a:cxnLst/>
              <a:rect l="l" t="t" r="r" b="b"/>
              <a:pathLst>
                <a:path w="830" h="1638" extrusionOk="0">
                  <a:moveTo>
                    <a:pt x="451" y="1637"/>
                  </a:moveTo>
                  <a:cubicBezTo>
                    <a:pt x="379" y="1619"/>
                    <a:pt x="302" y="1579"/>
                    <a:pt x="266" y="1524"/>
                  </a:cubicBezTo>
                  <a:cubicBezTo>
                    <a:pt x="95" y="1353"/>
                    <a:pt x="41" y="1128"/>
                    <a:pt x="23" y="920"/>
                  </a:cubicBezTo>
                  <a:cubicBezTo>
                    <a:pt x="0" y="736"/>
                    <a:pt x="0" y="564"/>
                    <a:pt x="41" y="398"/>
                  </a:cubicBezTo>
                  <a:cubicBezTo>
                    <a:pt x="77" y="267"/>
                    <a:pt x="113" y="154"/>
                    <a:pt x="190" y="78"/>
                  </a:cubicBezTo>
                  <a:cubicBezTo>
                    <a:pt x="248" y="19"/>
                    <a:pt x="320" y="1"/>
                    <a:pt x="379" y="1"/>
                  </a:cubicBezTo>
                  <a:cubicBezTo>
                    <a:pt x="451" y="1"/>
                    <a:pt x="510" y="41"/>
                    <a:pt x="564" y="96"/>
                  </a:cubicBezTo>
                  <a:cubicBezTo>
                    <a:pt x="735" y="339"/>
                    <a:pt x="789" y="492"/>
                    <a:pt x="812" y="808"/>
                  </a:cubicBezTo>
                  <a:cubicBezTo>
                    <a:pt x="830" y="979"/>
                    <a:pt x="812" y="1168"/>
                    <a:pt x="753" y="1317"/>
                  </a:cubicBezTo>
                  <a:cubicBezTo>
                    <a:pt x="717" y="1394"/>
                    <a:pt x="676" y="1466"/>
                    <a:pt x="622" y="1543"/>
                  </a:cubicBezTo>
                  <a:cubicBezTo>
                    <a:pt x="564" y="1597"/>
                    <a:pt x="510" y="1637"/>
                    <a:pt x="451" y="1637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92;p52">
              <a:extLst>
                <a:ext uri="{FF2B5EF4-FFF2-40B4-BE49-F238E27FC236}">
                  <a16:creationId xmlns:a16="http://schemas.microsoft.com/office/drawing/2014/main" id="{ED72F217-0DBF-4B49-93AE-EEE63CE81503}"/>
                </a:ext>
              </a:extLst>
            </p:cNvPr>
            <p:cNvSpPr/>
            <p:nvPr/>
          </p:nvSpPr>
          <p:spPr>
            <a:xfrm rot="-725329">
              <a:off x="1212439" y="1147649"/>
              <a:ext cx="59792" cy="118133"/>
            </a:xfrm>
            <a:custGeom>
              <a:avLst/>
              <a:gdLst/>
              <a:ahLst/>
              <a:cxnLst/>
              <a:rect l="l" t="t" r="r" b="b"/>
              <a:pathLst>
                <a:path w="826" h="1632" extrusionOk="0">
                  <a:moveTo>
                    <a:pt x="434" y="1632"/>
                  </a:moveTo>
                  <a:cubicBezTo>
                    <a:pt x="375" y="1632"/>
                    <a:pt x="303" y="1596"/>
                    <a:pt x="244" y="1519"/>
                  </a:cubicBezTo>
                  <a:cubicBezTo>
                    <a:pt x="190" y="1447"/>
                    <a:pt x="132" y="1334"/>
                    <a:pt x="78" y="1181"/>
                  </a:cubicBezTo>
                  <a:cubicBezTo>
                    <a:pt x="60" y="1109"/>
                    <a:pt x="37" y="1014"/>
                    <a:pt x="19" y="956"/>
                  </a:cubicBezTo>
                  <a:lnTo>
                    <a:pt x="19" y="884"/>
                  </a:lnTo>
                  <a:lnTo>
                    <a:pt x="19" y="866"/>
                  </a:lnTo>
                  <a:lnTo>
                    <a:pt x="19" y="866"/>
                  </a:lnTo>
                  <a:cubicBezTo>
                    <a:pt x="19" y="600"/>
                    <a:pt x="1" y="356"/>
                    <a:pt x="150" y="131"/>
                  </a:cubicBezTo>
                  <a:cubicBezTo>
                    <a:pt x="190" y="77"/>
                    <a:pt x="244" y="0"/>
                    <a:pt x="357" y="0"/>
                  </a:cubicBezTo>
                  <a:lnTo>
                    <a:pt x="375" y="0"/>
                  </a:lnTo>
                  <a:cubicBezTo>
                    <a:pt x="452" y="18"/>
                    <a:pt x="510" y="36"/>
                    <a:pt x="564" y="113"/>
                  </a:cubicBezTo>
                  <a:cubicBezTo>
                    <a:pt x="736" y="302"/>
                    <a:pt x="790" y="528"/>
                    <a:pt x="808" y="753"/>
                  </a:cubicBezTo>
                  <a:cubicBezTo>
                    <a:pt x="826" y="920"/>
                    <a:pt x="826" y="1091"/>
                    <a:pt x="772" y="1276"/>
                  </a:cubicBezTo>
                  <a:cubicBezTo>
                    <a:pt x="736" y="1370"/>
                    <a:pt x="695" y="1465"/>
                    <a:pt x="623" y="1560"/>
                  </a:cubicBezTo>
                  <a:cubicBezTo>
                    <a:pt x="564" y="1632"/>
                    <a:pt x="488" y="1632"/>
                    <a:pt x="434" y="1632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93;p52">
              <a:extLst>
                <a:ext uri="{FF2B5EF4-FFF2-40B4-BE49-F238E27FC236}">
                  <a16:creationId xmlns:a16="http://schemas.microsoft.com/office/drawing/2014/main" id="{0736D324-2634-4828-BD9F-30F2784CBCDC}"/>
                </a:ext>
              </a:extLst>
            </p:cNvPr>
            <p:cNvSpPr/>
            <p:nvPr/>
          </p:nvSpPr>
          <p:spPr>
            <a:xfrm rot="-725329">
              <a:off x="952507" y="1166276"/>
              <a:ext cx="86865" cy="168441"/>
            </a:xfrm>
            <a:custGeom>
              <a:avLst/>
              <a:gdLst/>
              <a:ahLst/>
              <a:cxnLst/>
              <a:rect l="l" t="t" r="r" b="b"/>
              <a:pathLst>
                <a:path w="1200" h="2327" extrusionOk="0">
                  <a:moveTo>
                    <a:pt x="1200" y="0"/>
                  </a:moveTo>
                  <a:cubicBezTo>
                    <a:pt x="1200" y="1"/>
                    <a:pt x="1199" y="18"/>
                    <a:pt x="1182" y="18"/>
                  </a:cubicBezTo>
                  <a:cubicBezTo>
                    <a:pt x="1164" y="36"/>
                    <a:pt x="1146" y="54"/>
                    <a:pt x="1110" y="72"/>
                  </a:cubicBezTo>
                  <a:cubicBezTo>
                    <a:pt x="1087" y="95"/>
                    <a:pt x="1051" y="131"/>
                    <a:pt x="1015" y="167"/>
                  </a:cubicBezTo>
                  <a:cubicBezTo>
                    <a:pt x="997" y="167"/>
                    <a:pt x="974" y="185"/>
                    <a:pt x="938" y="208"/>
                  </a:cubicBezTo>
                  <a:cubicBezTo>
                    <a:pt x="920" y="226"/>
                    <a:pt x="902" y="244"/>
                    <a:pt x="884" y="280"/>
                  </a:cubicBezTo>
                  <a:cubicBezTo>
                    <a:pt x="862" y="298"/>
                    <a:pt x="826" y="320"/>
                    <a:pt x="808" y="338"/>
                  </a:cubicBezTo>
                  <a:cubicBezTo>
                    <a:pt x="790" y="374"/>
                    <a:pt x="749" y="393"/>
                    <a:pt x="731" y="411"/>
                  </a:cubicBezTo>
                  <a:cubicBezTo>
                    <a:pt x="713" y="451"/>
                    <a:pt x="677" y="469"/>
                    <a:pt x="659" y="505"/>
                  </a:cubicBezTo>
                  <a:cubicBezTo>
                    <a:pt x="636" y="523"/>
                    <a:pt x="600" y="564"/>
                    <a:pt x="582" y="600"/>
                  </a:cubicBezTo>
                  <a:cubicBezTo>
                    <a:pt x="524" y="658"/>
                    <a:pt x="488" y="731"/>
                    <a:pt x="433" y="789"/>
                  </a:cubicBezTo>
                  <a:cubicBezTo>
                    <a:pt x="433" y="807"/>
                    <a:pt x="411" y="825"/>
                    <a:pt x="393" y="843"/>
                  </a:cubicBezTo>
                  <a:cubicBezTo>
                    <a:pt x="393" y="861"/>
                    <a:pt x="375" y="884"/>
                    <a:pt x="375" y="902"/>
                  </a:cubicBezTo>
                  <a:cubicBezTo>
                    <a:pt x="339" y="938"/>
                    <a:pt x="321" y="974"/>
                    <a:pt x="298" y="1015"/>
                  </a:cubicBezTo>
                  <a:cubicBezTo>
                    <a:pt x="280" y="1051"/>
                    <a:pt x="262" y="1087"/>
                    <a:pt x="244" y="1127"/>
                  </a:cubicBezTo>
                  <a:lnTo>
                    <a:pt x="226" y="1163"/>
                  </a:lnTo>
                  <a:lnTo>
                    <a:pt x="226" y="1181"/>
                  </a:lnTo>
                  <a:cubicBezTo>
                    <a:pt x="208" y="1199"/>
                    <a:pt x="208" y="1222"/>
                    <a:pt x="186" y="1240"/>
                  </a:cubicBezTo>
                  <a:cubicBezTo>
                    <a:pt x="186" y="1258"/>
                    <a:pt x="168" y="1276"/>
                    <a:pt x="168" y="1294"/>
                  </a:cubicBezTo>
                  <a:cubicBezTo>
                    <a:pt x="149" y="1312"/>
                    <a:pt x="149" y="1335"/>
                    <a:pt x="149" y="1353"/>
                  </a:cubicBezTo>
                  <a:cubicBezTo>
                    <a:pt x="131" y="1407"/>
                    <a:pt x="113" y="1447"/>
                    <a:pt x="113" y="1483"/>
                  </a:cubicBezTo>
                  <a:cubicBezTo>
                    <a:pt x="95" y="1519"/>
                    <a:pt x="73" y="1560"/>
                    <a:pt x="73" y="1596"/>
                  </a:cubicBezTo>
                  <a:cubicBezTo>
                    <a:pt x="73" y="1614"/>
                    <a:pt x="55" y="1632"/>
                    <a:pt x="55" y="1650"/>
                  </a:cubicBezTo>
                  <a:cubicBezTo>
                    <a:pt x="55" y="1673"/>
                    <a:pt x="55" y="1691"/>
                    <a:pt x="37" y="1709"/>
                  </a:cubicBezTo>
                  <a:cubicBezTo>
                    <a:pt x="37" y="1745"/>
                    <a:pt x="37" y="1763"/>
                    <a:pt x="19" y="1803"/>
                  </a:cubicBezTo>
                  <a:lnTo>
                    <a:pt x="19" y="1916"/>
                  </a:lnTo>
                  <a:lnTo>
                    <a:pt x="19" y="1952"/>
                  </a:lnTo>
                  <a:cubicBezTo>
                    <a:pt x="19" y="1970"/>
                    <a:pt x="1" y="1988"/>
                    <a:pt x="1" y="1988"/>
                  </a:cubicBezTo>
                  <a:lnTo>
                    <a:pt x="1" y="2083"/>
                  </a:lnTo>
                  <a:lnTo>
                    <a:pt x="1" y="2160"/>
                  </a:lnTo>
                  <a:cubicBezTo>
                    <a:pt x="1" y="2178"/>
                    <a:pt x="1" y="2196"/>
                    <a:pt x="19" y="2214"/>
                  </a:cubicBezTo>
                  <a:lnTo>
                    <a:pt x="19" y="2308"/>
                  </a:lnTo>
                  <a:lnTo>
                    <a:pt x="19" y="2326"/>
                  </a:lnTo>
                  <a:lnTo>
                    <a:pt x="37" y="2308"/>
                  </a:lnTo>
                  <a:cubicBezTo>
                    <a:pt x="37" y="2290"/>
                    <a:pt x="37" y="2254"/>
                    <a:pt x="55" y="2214"/>
                  </a:cubicBezTo>
                  <a:lnTo>
                    <a:pt x="55" y="2160"/>
                  </a:lnTo>
                  <a:cubicBezTo>
                    <a:pt x="55" y="2141"/>
                    <a:pt x="73" y="2123"/>
                    <a:pt x="73" y="2083"/>
                  </a:cubicBezTo>
                  <a:cubicBezTo>
                    <a:pt x="73" y="2065"/>
                    <a:pt x="95" y="2047"/>
                    <a:pt x="95" y="2011"/>
                  </a:cubicBezTo>
                  <a:cubicBezTo>
                    <a:pt x="95" y="1988"/>
                    <a:pt x="113" y="1952"/>
                    <a:pt x="113" y="1934"/>
                  </a:cubicBezTo>
                  <a:cubicBezTo>
                    <a:pt x="131" y="1898"/>
                    <a:pt x="131" y="1858"/>
                    <a:pt x="149" y="1839"/>
                  </a:cubicBezTo>
                  <a:cubicBezTo>
                    <a:pt x="149" y="1803"/>
                    <a:pt x="168" y="1763"/>
                    <a:pt x="186" y="1745"/>
                  </a:cubicBezTo>
                  <a:cubicBezTo>
                    <a:pt x="186" y="1727"/>
                    <a:pt x="186" y="1709"/>
                    <a:pt x="208" y="1691"/>
                  </a:cubicBezTo>
                  <a:cubicBezTo>
                    <a:pt x="208" y="1673"/>
                    <a:pt x="208" y="1650"/>
                    <a:pt x="226" y="1632"/>
                  </a:cubicBezTo>
                  <a:cubicBezTo>
                    <a:pt x="226" y="1596"/>
                    <a:pt x="244" y="1560"/>
                    <a:pt x="262" y="1537"/>
                  </a:cubicBezTo>
                  <a:cubicBezTo>
                    <a:pt x="280" y="1465"/>
                    <a:pt x="321" y="1389"/>
                    <a:pt x="357" y="1312"/>
                  </a:cubicBezTo>
                  <a:cubicBezTo>
                    <a:pt x="357" y="1294"/>
                    <a:pt x="375" y="1276"/>
                    <a:pt x="375" y="1258"/>
                  </a:cubicBezTo>
                  <a:lnTo>
                    <a:pt x="393" y="1240"/>
                  </a:lnTo>
                  <a:lnTo>
                    <a:pt x="411" y="1199"/>
                  </a:lnTo>
                  <a:cubicBezTo>
                    <a:pt x="433" y="1163"/>
                    <a:pt x="452" y="1145"/>
                    <a:pt x="470" y="1109"/>
                  </a:cubicBezTo>
                  <a:cubicBezTo>
                    <a:pt x="488" y="1069"/>
                    <a:pt x="506" y="1033"/>
                    <a:pt x="524" y="997"/>
                  </a:cubicBezTo>
                  <a:cubicBezTo>
                    <a:pt x="546" y="974"/>
                    <a:pt x="546" y="956"/>
                    <a:pt x="564" y="938"/>
                  </a:cubicBezTo>
                  <a:cubicBezTo>
                    <a:pt x="564" y="920"/>
                    <a:pt x="582" y="902"/>
                    <a:pt x="582" y="884"/>
                  </a:cubicBezTo>
                  <a:cubicBezTo>
                    <a:pt x="600" y="884"/>
                    <a:pt x="600" y="861"/>
                    <a:pt x="618" y="843"/>
                  </a:cubicBezTo>
                  <a:cubicBezTo>
                    <a:pt x="636" y="825"/>
                    <a:pt x="636" y="807"/>
                    <a:pt x="659" y="789"/>
                  </a:cubicBezTo>
                  <a:cubicBezTo>
                    <a:pt x="677" y="749"/>
                    <a:pt x="695" y="731"/>
                    <a:pt x="713" y="695"/>
                  </a:cubicBezTo>
                  <a:cubicBezTo>
                    <a:pt x="731" y="658"/>
                    <a:pt x="749" y="636"/>
                    <a:pt x="790" y="600"/>
                  </a:cubicBezTo>
                  <a:cubicBezTo>
                    <a:pt x="808" y="564"/>
                    <a:pt x="826" y="546"/>
                    <a:pt x="844" y="505"/>
                  </a:cubicBezTo>
                  <a:cubicBezTo>
                    <a:pt x="884" y="451"/>
                    <a:pt x="920" y="393"/>
                    <a:pt x="956" y="338"/>
                  </a:cubicBezTo>
                  <a:cubicBezTo>
                    <a:pt x="974" y="320"/>
                    <a:pt x="997" y="298"/>
                    <a:pt x="1015" y="280"/>
                  </a:cubicBezTo>
                  <a:cubicBezTo>
                    <a:pt x="1033" y="244"/>
                    <a:pt x="1051" y="226"/>
                    <a:pt x="1051" y="208"/>
                  </a:cubicBezTo>
                  <a:cubicBezTo>
                    <a:pt x="1087" y="167"/>
                    <a:pt x="1110" y="131"/>
                    <a:pt x="1146" y="95"/>
                  </a:cubicBezTo>
                  <a:cubicBezTo>
                    <a:pt x="1164" y="72"/>
                    <a:pt x="1182" y="54"/>
                    <a:pt x="1182" y="36"/>
                  </a:cubicBezTo>
                  <a:cubicBezTo>
                    <a:pt x="1199" y="19"/>
                    <a:pt x="1200" y="2"/>
                    <a:pt x="12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94;p52">
              <a:extLst>
                <a:ext uri="{FF2B5EF4-FFF2-40B4-BE49-F238E27FC236}">
                  <a16:creationId xmlns:a16="http://schemas.microsoft.com/office/drawing/2014/main" id="{7A964373-CA34-45B5-9E2A-02253BF33F49}"/>
                </a:ext>
              </a:extLst>
            </p:cNvPr>
            <p:cNvSpPr/>
            <p:nvPr/>
          </p:nvSpPr>
          <p:spPr>
            <a:xfrm rot="-725329">
              <a:off x="1034426" y="1120462"/>
              <a:ext cx="23236" cy="19037"/>
            </a:xfrm>
            <a:custGeom>
              <a:avLst/>
              <a:gdLst/>
              <a:ahLst/>
              <a:cxnLst/>
              <a:rect l="l" t="t" r="r" b="b"/>
              <a:pathLst>
                <a:path w="321" h="263" extrusionOk="0">
                  <a:moveTo>
                    <a:pt x="298" y="1"/>
                  </a:moveTo>
                  <a:cubicBezTo>
                    <a:pt x="280" y="1"/>
                    <a:pt x="280" y="1"/>
                    <a:pt x="262" y="19"/>
                  </a:cubicBezTo>
                  <a:lnTo>
                    <a:pt x="208" y="19"/>
                  </a:lnTo>
                  <a:cubicBezTo>
                    <a:pt x="208" y="37"/>
                    <a:pt x="186" y="37"/>
                    <a:pt x="186" y="37"/>
                  </a:cubicBezTo>
                  <a:cubicBezTo>
                    <a:pt x="150" y="55"/>
                    <a:pt x="131" y="55"/>
                    <a:pt x="113" y="73"/>
                  </a:cubicBezTo>
                  <a:lnTo>
                    <a:pt x="73" y="113"/>
                  </a:lnTo>
                  <a:lnTo>
                    <a:pt x="55" y="131"/>
                  </a:lnTo>
                  <a:cubicBezTo>
                    <a:pt x="37" y="149"/>
                    <a:pt x="37" y="149"/>
                    <a:pt x="37" y="167"/>
                  </a:cubicBezTo>
                  <a:cubicBezTo>
                    <a:pt x="19" y="167"/>
                    <a:pt x="19" y="185"/>
                    <a:pt x="19" y="208"/>
                  </a:cubicBezTo>
                  <a:lnTo>
                    <a:pt x="1" y="208"/>
                  </a:lnTo>
                  <a:lnTo>
                    <a:pt x="1" y="226"/>
                  </a:lnTo>
                  <a:lnTo>
                    <a:pt x="1" y="244"/>
                  </a:lnTo>
                  <a:lnTo>
                    <a:pt x="1" y="262"/>
                  </a:lnTo>
                  <a:lnTo>
                    <a:pt x="55" y="262"/>
                  </a:lnTo>
                  <a:lnTo>
                    <a:pt x="73" y="244"/>
                  </a:lnTo>
                  <a:lnTo>
                    <a:pt x="95" y="244"/>
                  </a:lnTo>
                  <a:cubicBezTo>
                    <a:pt x="113" y="226"/>
                    <a:pt x="113" y="226"/>
                    <a:pt x="131" y="226"/>
                  </a:cubicBezTo>
                  <a:lnTo>
                    <a:pt x="150" y="208"/>
                  </a:lnTo>
                  <a:cubicBezTo>
                    <a:pt x="168" y="208"/>
                    <a:pt x="186" y="185"/>
                    <a:pt x="186" y="185"/>
                  </a:cubicBezTo>
                  <a:cubicBezTo>
                    <a:pt x="208" y="167"/>
                    <a:pt x="208" y="167"/>
                    <a:pt x="226" y="167"/>
                  </a:cubicBezTo>
                  <a:cubicBezTo>
                    <a:pt x="226" y="149"/>
                    <a:pt x="244" y="149"/>
                    <a:pt x="244" y="131"/>
                  </a:cubicBezTo>
                  <a:cubicBezTo>
                    <a:pt x="262" y="113"/>
                    <a:pt x="280" y="95"/>
                    <a:pt x="280" y="73"/>
                  </a:cubicBezTo>
                  <a:cubicBezTo>
                    <a:pt x="298" y="55"/>
                    <a:pt x="298" y="37"/>
                    <a:pt x="321" y="19"/>
                  </a:cubicBezTo>
                  <a:lnTo>
                    <a:pt x="3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95;p52">
              <a:extLst>
                <a:ext uri="{FF2B5EF4-FFF2-40B4-BE49-F238E27FC236}">
                  <a16:creationId xmlns:a16="http://schemas.microsoft.com/office/drawing/2014/main" id="{FB0C8A87-BD0E-417C-86A8-8FF8228CB5BF}"/>
                </a:ext>
              </a:extLst>
            </p:cNvPr>
            <p:cNvSpPr/>
            <p:nvPr/>
          </p:nvSpPr>
          <p:spPr>
            <a:xfrm rot="-725329">
              <a:off x="1121781" y="1064883"/>
              <a:ext cx="122408" cy="28447"/>
            </a:xfrm>
            <a:custGeom>
              <a:avLst/>
              <a:gdLst/>
              <a:ahLst/>
              <a:cxnLst/>
              <a:rect l="l" t="t" r="r" b="b"/>
              <a:pathLst>
                <a:path w="1691" h="393" extrusionOk="0">
                  <a:moveTo>
                    <a:pt x="397" y="0"/>
                  </a:moveTo>
                  <a:cubicBezTo>
                    <a:pt x="339" y="0"/>
                    <a:pt x="284" y="18"/>
                    <a:pt x="248" y="18"/>
                  </a:cubicBezTo>
                  <a:cubicBezTo>
                    <a:pt x="226" y="18"/>
                    <a:pt x="208" y="37"/>
                    <a:pt x="190" y="37"/>
                  </a:cubicBezTo>
                  <a:lnTo>
                    <a:pt x="136" y="37"/>
                  </a:lnTo>
                  <a:cubicBezTo>
                    <a:pt x="95" y="55"/>
                    <a:pt x="77" y="55"/>
                    <a:pt x="59" y="73"/>
                  </a:cubicBezTo>
                  <a:cubicBezTo>
                    <a:pt x="23" y="73"/>
                    <a:pt x="0" y="91"/>
                    <a:pt x="0" y="91"/>
                  </a:cubicBezTo>
                  <a:lnTo>
                    <a:pt x="397" y="91"/>
                  </a:lnTo>
                  <a:cubicBezTo>
                    <a:pt x="415" y="91"/>
                    <a:pt x="433" y="113"/>
                    <a:pt x="451" y="113"/>
                  </a:cubicBezTo>
                  <a:lnTo>
                    <a:pt x="623" y="113"/>
                  </a:lnTo>
                  <a:cubicBezTo>
                    <a:pt x="623" y="113"/>
                    <a:pt x="641" y="131"/>
                    <a:pt x="659" y="131"/>
                  </a:cubicBezTo>
                  <a:lnTo>
                    <a:pt x="699" y="131"/>
                  </a:lnTo>
                  <a:cubicBezTo>
                    <a:pt x="753" y="131"/>
                    <a:pt x="812" y="149"/>
                    <a:pt x="848" y="149"/>
                  </a:cubicBezTo>
                  <a:cubicBezTo>
                    <a:pt x="884" y="167"/>
                    <a:pt x="902" y="167"/>
                    <a:pt x="943" y="167"/>
                  </a:cubicBezTo>
                  <a:cubicBezTo>
                    <a:pt x="943" y="167"/>
                    <a:pt x="961" y="167"/>
                    <a:pt x="979" y="185"/>
                  </a:cubicBezTo>
                  <a:lnTo>
                    <a:pt x="1015" y="185"/>
                  </a:lnTo>
                  <a:cubicBezTo>
                    <a:pt x="1037" y="185"/>
                    <a:pt x="1073" y="203"/>
                    <a:pt x="1091" y="203"/>
                  </a:cubicBezTo>
                  <a:cubicBezTo>
                    <a:pt x="1109" y="203"/>
                    <a:pt x="1150" y="226"/>
                    <a:pt x="1168" y="226"/>
                  </a:cubicBezTo>
                  <a:cubicBezTo>
                    <a:pt x="1186" y="226"/>
                    <a:pt x="1222" y="244"/>
                    <a:pt x="1240" y="244"/>
                  </a:cubicBezTo>
                  <a:cubicBezTo>
                    <a:pt x="1263" y="244"/>
                    <a:pt x="1299" y="262"/>
                    <a:pt x="1317" y="262"/>
                  </a:cubicBezTo>
                  <a:cubicBezTo>
                    <a:pt x="1335" y="262"/>
                    <a:pt x="1353" y="280"/>
                    <a:pt x="1375" y="280"/>
                  </a:cubicBezTo>
                  <a:lnTo>
                    <a:pt x="1411" y="280"/>
                  </a:lnTo>
                  <a:cubicBezTo>
                    <a:pt x="1411" y="298"/>
                    <a:pt x="1429" y="298"/>
                    <a:pt x="1447" y="298"/>
                  </a:cubicBezTo>
                  <a:cubicBezTo>
                    <a:pt x="1488" y="316"/>
                    <a:pt x="1524" y="316"/>
                    <a:pt x="1542" y="339"/>
                  </a:cubicBezTo>
                  <a:cubicBezTo>
                    <a:pt x="1578" y="357"/>
                    <a:pt x="1601" y="357"/>
                    <a:pt x="1637" y="375"/>
                  </a:cubicBezTo>
                  <a:cubicBezTo>
                    <a:pt x="1655" y="375"/>
                    <a:pt x="1673" y="375"/>
                    <a:pt x="1673" y="393"/>
                  </a:cubicBezTo>
                  <a:lnTo>
                    <a:pt x="1691" y="393"/>
                  </a:lnTo>
                  <a:lnTo>
                    <a:pt x="1691" y="375"/>
                  </a:lnTo>
                  <a:cubicBezTo>
                    <a:pt x="1673" y="375"/>
                    <a:pt x="1655" y="357"/>
                    <a:pt x="1637" y="339"/>
                  </a:cubicBezTo>
                  <a:cubicBezTo>
                    <a:pt x="1619" y="339"/>
                    <a:pt x="1601" y="316"/>
                    <a:pt x="1560" y="298"/>
                  </a:cubicBezTo>
                  <a:cubicBezTo>
                    <a:pt x="1542" y="262"/>
                    <a:pt x="1506" y="244"/>
                    <a:pt x="1465" y="226"/>
                  </a:cubicBezTo>
                  <a:cubicBezTo>
                    <a:pt x="1429" y="203"/>
                    <a:pt x="1393" y="185"/>
                    <a:pt x="1353" y="167"/>
                  </a:cubicBezTo>
                  <a:cubicBezTo>
                    <a:pt x="1317" y="149"/>
                    <a:pt x="1299" y="149"/>
                    <a:pt x="1281" y="131"/>
                  </a:cubicBezTo>
                  <a:cubicBezTo>
                    <a:pt x="1263" y="131"/>
                    <a:pt x="1222" y="113"/>
                    <a:pt x="1204" y="113"/>
                  </a:cubicBezTo>
                  <a:cubicBezTo>
                    <a:pt x="1186" y="113"/>
                    <a:pt x="1150" y="91"/>
                    <a:pt x="1127" y="91"/>
                  </a:cubicBezTo>
                  <a:cubicBezTo>
                    <a:pt x="1091" y="73"/>
                    <a:pt x="1073" y="73"/>
                    <a:pt x="1037" y="55"/>
                  </a:cubicBezTo>
                  <a:lnTo>
                    <a:pt x="997" y="55"/>
                  </a:lnTo>
                  <a:cubicBezTo>
                    <a:pt x="997" y="55"/>
                    <a:pt x="979" y="55"/>
                    <a:pt x="961" y="37"/>
                  </a:cubicBezTo>
                  <a:cubicBezTo>
                    <a:pt x="943" y="37"/>
                    <a:pt x="902" y="37"/>
                    <a:pt x="884" y="18"/>
                  </a:cubicBezTo>
                  <a:cubicBezTo>
                    <a:pt x="830" y="18"/>
                    <a:pt x="771" y="18"/>
                    <a:pt x="717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96;p52">
              <a:extLst>
                <a:ext uri="{FF2B5EF4-FFF2-40B4-BE49-F238E27FC236}">
                  <a16:creationId xmlns:a16="http://schemas.microsoft.com/office/drawing/2014/main" id="{75CDD07C-C54F-4AAE-99F3-7B20DC96F4D9}"/>
                </a:ext>
              </a:extLst>
            </p:cNvPr>
            <p:cNvSpPr/>
            <p:nvPr/>
          </p:nvSpPr>
          <p:spPr>
            <a:xfrm rot="-725329">
              <a:off x="1164804" y="1528257"/>
              <a:ext cx="108726" cy="21933"/>
            </a:xfrm>
            <a:custGeom>
              <a:avLst/>
              <a:gdLst/>
              <a:ahLst/>
              <a:cxnLst/>
              <a:rect l="l" t="t" r="r" b="b"/>
              <a:pathLst>
                <a:path w="1502" h="303" extrusionOk="0">
                  <a:moveTo>
                    <a:pt x="0" y="0"/>
                  </a:moveTo>
                  <a:lnTo>
                    <a:pt x="0" y="18"/>
                  </a:lnTo>
                  <a:cubicBezTo>
                    <a:pt x="18" y="18"/>
                    <a:pt x="36" y="36"/>
                    <a:pt x="36" y="36"/>
                  </a:cubicBezTo>
                  <a:cubicBezTo>
                    <a:pt x="54" y="59"/>
                    <a:pt x="72" y="77"/>
                    <a:pt x="113" y="95"/>
                  </a:cubicBezTo>
                  <a:cubicBezTo>
                    <a:pt x="131" y="95"/>
                    <a:pt x="131" y="113"/>
                    <a:pt x="149" y="113"/>
                  </a:cubicBezTo>
                  <a:cubicBezTo>
                    <a:pt x="167" y="131"/>
                    <a:pt x="185" y="131"/>
                    <a:pt x="208" y="149"/>
                  </a:cubicBezTo>
                  <a:cubicBezTo>
                    <a:pt x="226" y="172"/>
                    <a:pt x="262" y="172"/>
                    <a:pt x="320" y="190"/>
                  </a:cubicBezTo>
                  <a:cubicBezTo>
                    <a:pt x="338" y="208"/>
                    <a:pt x="356" y="208"/>
                    <a:pt x="374" y="208"/>
                  </a:cubicBezTo>
                  <a:cubicBezTo>
                    <a:pt x="392" y="226"/>
                    <a:pt x="410" y="226"/>
                    <a:pt x="451" y="226"/>
                  </a:cubicBezTo>
                  <a:cubicBezTo>
                    <a:pt x="487" y="244"/>
                    <a:pt x="523" y="262"/>
                    <a:pt x="582" y="262"/>
                  </a:cubicBezTo>
                  <a:cubicBezTo>
                    <a:pt x="636" y="284"/>
                    <a:pt x="676" y="284"/>
                    <a:pt x="730" y="284"/>
                  </a:cubicBezTo>
                  <a:cubicBezTo>
                    <a:pt x="771" y="284"/>
                    <a:pt x="825" y="302"/>
                    <a:pt x="884" y="302"/>
                  </a:cubicBezTo>
                  <a:lnTo>
                    <a:pt x="1014" y="302"/>
                  </a:lnTo>
                  <a:cubicBezTo>
                    <a:pt x="1069" y="284"/>
                    <a:pt x="1109" y="284"/>
                    <a:pt x="1145" y="284"/>
                  </a:cubicBezTo>
                  <a:cubicBezTo>
                    <a:pt x="1199" y="284"/>
                    <a:pt x="1240" y="262"/>
                    <a:pt x="1276" y="262"/>
                  </a:cubicBezTo>
                  <a:cubicBezTo>
                    <a:pt x="1312" y="262"/>
                    <a:pt x="1334" y="244"/>
                    <a:pt x="1371" y="244"/>
                  </a:cubicBezTo>
                  <a:cubicBezTo>
                    <a:pt x="1407" y="226"/>
                    <a:pt x="1425" y="226"/>
                    <a:pt x="1447" y="226"/>
                  </a:cubicBezTo>
                  <a:cubicBezTo>
                    <a:pt x="1465" y="208"/>
                    <a:pt x="1483" y="208"/>
                    <a:pt x="1501" y="208"/>
                  </a:cubicBezTo>
                  <a:lnTo>
                    <a:pt x="1501" y="190"/>
                  </a:lnTo>
                  <a:lnTo>
                    <a:pt x="1447" y="190"/>
                  </a:lnTo>
                  <a:cubicBezTo>
                    <a:pt x="1425" y="190"/>
                    <a:pt x="1389" y="172"/>
                    <a:pt x="1371" y="172"/>
                  </a:cubicBezTo>
                  <a:cubicBezTo>
                    <a:pt x="1334" y="172"/>
                    <a:pt x="1294" y="172"/>
                    <a:pt x="1276" y="149"/>
                  </a:cubicBezTo>
                  <a:lnTo>
                    <a:pt x="1145" y="149"/>
                  </a:lnTo>
                  <a:cubicBezTo>
                    <a:pt x="1109" y="131"/>
                    <a:pt x="1069" y="131"/>
                    <a:pt x="1032" y="131"/>
                  </a:cubicBezTo>
                  <a:cubicBezTo>
                    <a:pt x="996" y="131"/>
                    <a:pt x="974" y="131"/>
                    <a:pt x="956" y="113"/>
                  </a:cubicBezTo>
                  <a:lnTo>
                    <a:pt x="884" y="113"/>
                  </a:lnTo>
                  <a:cubicBezTo>
                    <a:pt x="843" y="113"/>
                    <a:pt x="789" y="113"/>
                    <a:pt x="748" y="95"/>
                  </a:cubicBezTo>
                  <a:lnTo>
                    <a:pt x="600" y="95"/>
                  </a:lnTo>
                  <a:cubicBezTo>
                    <a:pt x="582" y="77"/>
                    <a:pt x="564" y="77"/>
                    <a:pt x="546" y="77"/>
                  </a:cubicBezTo>
                  <a:lnTo>
                    <a:pt x="469" y="77"/>
                  </a:lnTo>
                  <a:cubicBezTo>
                    <a:pt x="433" y="77"/>
                    <a:pt x="392" y="59"/>
                    <a:pt x="338" y="59"/>
                  </a:cubicBezTo>
                  <a:cubicBezTo>
                    <a:pt x="298" y="59"/>
                    <a:pt x="262" y="59"/>
                    <a:pt x="226" y="36"/>
                  </a:cubicBezTo>
                  <a:lnTo>
                    <a:pt x="185" y="36"/>
                  </a:lnTo>
                  <a:cubicBezTo>
                    <a:pt x="167" y="36"/>
                    <a:pt x="149" y="18"/>
                    <a:pt x="131" y="18"/>
                  </a:cubicBezTo>
                  <a:lnTo>
                    <a:pt x="54" y="18"/>
                  </a:lnTo>
                  <a:cubicBezTo>
                    <a:pt x="36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97;p52">
              <a:extLst>
                <a:ext uri="{FF2B5EF4-FFF2-40B4-BE49-F238E27FC236}">
                  <a16:creationId xmlns:a16="http://schemas.microsoft.com/office/drawing/2014/main" id="{A6E6076C-3428-47DC-A1C5-2549909E5F26}"/>
                </a:ext>
              </a:extLst>
            </p:cNvPr>
            <p:cNvSpPr/>
            <p:nvPr/>
          </p:nvSpPr>
          <p:spPr>
            <a:xfrm rot="-725329">
              <a:off x="1305587" y="1496093"/>
              <a:ext cx="36628" cy="19037"/>
            </a:xfrm>
            <a:custGeom>
              <a:avLst/>
              <a:gdLst/>
              <a:ahLst/>
              <a:cxnLst/>
              <a:rect l="l" t="t" r="r" b="b"/>
              <a:pathLst>
                <a:path w="506" h="263" extrusionOk="0">
                  <a:moveTo>
                    <a:pt x="411" y="1"/>
                  </a:moveTo>
                  <a:cubicBezTo>
                    <a:pt x="393" y="1"/>
                    <a:pt x="375" y="19"/>
                    <a:pt x="357" y="19"/>
                  </a:cubicBezTo>
                  <a:lnTo>
                    <a:pt x="316" y="19"/>
                  </a:lnTo>
                  <a:cubicBezTo>
                    <a:pt x="298" y="37"/>
                    <a:pt x="298" y="37"/>
                    <a:pt x="280" y="37"/>
                  </a:cubicBezTo>
                  <a:cubicBezTo>
                    <a:pt x="262" y="37"/>
                    <a:pt x="244" y="55"/>
                    <a:pt x="226" y="55"/>
                  </a:cubicBezTo>
                  <a:cubicBezTo>
                    <a:pt x="226" y="55"/>
                    <a:pt x="203" y="77"/>
                    <a:pt x="185" y="77"/>
                  </a:cubicBezTo>
                  <a:cubicBezTo>
                    <a:pt x="167" y="95"/>
                    <a:pt x="149" y="95"/>
                    <a:pt x="149" y="113"/>
                  </a:cubicBezTo>
                  <a:cubicBezTo>
                    <a:pt x="131" y="113"/>
                    <a:pt x="113" y="131"/>
                    <a:pt x="113" y="131"/>
                  </a:cubicBezTo>
                  <a:cubicBezTo>
                    <a:pt x="91" y="149"/>
                    <a:pt x="73" y="149"/>
                    <a:pt x="73" y="167"/>
                  </a:cubicBezTo>
                  <a:cubicBezTo>
                    <a:pt x="55" y="190"/>
                    <a:pt x="37" y="208"/>
                    <a:pt x="19" y="208"/>
                  </a:cubicBezTo>
                  <a:cubicBezTo>
                    <a:pt x="19" y="226"/>
                    <a:pt x="19" y="226"/>
                    <a:pt x="1" y="226"/>
                  </a:cubicBezTo>
                  <a:lnTo>
                    <a:pt x="1" y="244"/>
                  </a:lnTo>
                  <a:lnTo>
                    <a:pt x="37" y="244"/>
                  </a:lnTo>
                  <a:cubicBezTo>
                    <a:pt x="55" y="262"/>
                    <a:pt x="73" y="262"/>
                    <a:pt x="113" y="262"/>
                  </a:cubicBezTo>
                  <a:lnTo>
                    <a:pt x="203" y="262"/>
                  </a:lnTo>
                  <a:cubicBezTo>
                    <a:pt x="226" y="262"/>
                    <a:pt x="244" y="244"/>
                    <a:pt x="262" y="244"/>
                  </a:cubicBezTo>
                  <a:cubicBezTo>
                    <a:pt x="262" y="244"/>
                    <a:pt x="280" y="244"/>
                    <a:pt x="298" y="226"/>
                  </a:cubicBezTo>
                  <a:cubicBezTo>
                    <a:pt x="316" y="226"/>
                    <a:pt x="339" y="208"/>
                    <a:pt x="357" y="208"/>
                  </a:cubicBezTo>
                  <a:cubicBezTo>
                    <a:pt x="375" y="190"/>
                    <a:pt x="393" y="190"/>
                    <a:pt x="393" y="167"/>
                  </a:cubicBezTo>
                  <a:cubicBezTo>
                    <a:pt x="411" y="149"/>
                    <a:pt x="429" y="149"/>
                    <a:pt x="451" y="131"/>
                  </a:cubicBezTo>
                  <a:cubicBezTo>
                    <a:pt x="451" y="113"/>
                    <a:pt x="469" y="113"/>
                    <a:pt x="469" y="95"/>
                  </a:cubicBezTo>
                  <a:lnTo>
                    <a:pt x="487" y="77"/>
                  </a:lnTo>
                  <a:lnTo>
                    <a:pt x="487" y="55"/>
                  </a:lnTo>
                  <a:cubicBezTo>
                    <a:pt x="487" y="37"/>
                    <a:pt x="506" y="37"/>
                    <a:pt x="506" y="19"/>
                  </a:cubicBez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98;p52">
              <a:extLst>
                <a:ext uri="{FF2B5EF4-FFF2-40B4-BE49-F238E27FC236}">
                  <a16:creationId xmlns:a16="http://schemas.microsoft.com/office/drawing/2014/main" id="{6A4694F0-2837-487A-9ADA-2188B07A1990}"/>
                </a:ext>
              </a:extLst>
            </p:cNvPr>
            <p:cNvSpPr/>
            <p:nvPr/>
          </p:nvSpPr>
          <p:spPr>
            <a:xfrm rot="-725329">
              <a:off x="1389802" y="1319377"/>
              <a:ext cx="46401" cy="95331"/>
            </a:xfrm>
            <a:custGeom>
              <a:avLst/>
              <a:gdLst/>
              <a:ahLst/>
              <a:cxnLst/>
              <a:rect l="l" t="t" r="r" b="b"/>
              <a:pathLst>
                <a:path w="641" h="1317" extrusionOk="0">
                  <a:moveTo>
                    <a:pt x="623" y="0"/>
                  </a:moveTo>
                  <a:cubicBezTo>
                    <a:pt x="623" y="18"/>
                    <a:pt x="623" y="37"/>
                    <a:pt x="605" y="55"/>
                  </a:cubicBezTo>
                  <a:cubicBezTo>
                    <a:pt x="605" y="77"/>
                    <a:pt x="605" y="95"/>
                    <a:pt x="582" y="131"/>
                  </a:cubicBezTo>
                  <a:cubicBezTo>
                    <a:pt x="582" y="131"/>
                    <a:pt x="582" y="149"/>
                    <a:pt x="564" y="167"/>
                  </a:cubicBezTo>
                  <a:cubicBezTo>
                    <a:pt x="564" y="190"/>
                    <a:pt x="564" y="208"/>
                    <a:pt x="546" y="208"/>
                  </a:cubicBezTo>
                  <a:cubicBezTo>
                    <a:pt x="546" y="244"/>
                    <a:pt x="528" y="280"/>
                    <a:pt x="510" y="321"/>
                  </a:cubicBezTo>
                  <a:cubicBezTo>
                    <a:pt x="510" y="339"/>
                    <a:pt x="492" y="357"/>
                    <a:pt x="492" y="375"/>
                  </a:cubicBezTo>
                  <a:cubicBezTo>
                    <a:pt x="492" y="393"/>
                    <a:pt x="470" y="415"/>
                    <a:pt x="470" y="433"/>
                  </a:cubicBezTo>
                  <a:cubicBezTo>
                    <a:pt x="452" y="451"/>
                    <a:pt x="452" y="469"/>
                    <a:pt x="434" y="487"/>
                  </a:cubicBezTo>
                  <a:cubicBezTo>
                    <a:pt x="434" y="505"/>
                    <a:pt x="415" y="528"/>
                    <a:pt x="415" y="546"/>
                  </a:cubicBezTo>
                  <a:cubicBezTo>
                    <a:pt x="415" y="564"/>
                    <a:pt x="397" y="582"/>
                    <a:pt x="397" y="582"/>
                  </a:cubicBezTo>
                  <a:lnTo>
                    <a:pt x="379" y="618"/>
                  </a:lnTo>
                  <a:cubicBezTo>
                    <a:pt x="379" y="641"/>
                    <a:pt x="357" y="659"/>
                    <a:pt x="357" y="677"/>
                  </a:cubicBezTo>
                  <a:cubicBezTo>
                    <a:pt x="339" y="713"/>
                    <a:pt x="321" y="753"/>
                    <a:pt x="303" y="789"/>
                  </a:cubicBezTo>
                  <a:cubicBezTo>
                    <a:pt x="267" y="843"/>
                    <a:pt x="244" y="884"/>
                    <a:pt x="226" y="920"/>
                  </a:cubicBezTo>
                  <a:cubicBezTo>
                    <a:pt x="208" y="956"/>
                    <a:pt x="190" y="997"/>
                    <a:pt x="172" y="1015"/>
                  </a:cubicBezTo>
                  <a:cubicBezTo>
                    <a:pt x="154" y="1051"/>
                    <a:pt x="132" y="1091"/>
                    <a:pt x="113" y="1127"/>
                  </a:cubicBezTo>
                  <a:cubicBezTo>
                    <a:pt x="95" y="1145"/>
                    <a:pt x="77" y="1181"/>
                    <a:pt x="59" y="1204"/>
                  </a:cubicBezTo>
                  <a:cubicBezTo>
                    <a:pt x="59" y="1222"/>
                    <a:pt x="41" y="1240"/>
                    <a:pt x="19" y="1258"/>
                  </a:cubicBezTo>
                  <a:cubicBezTo>
                    <a:pt x="19" y="1276"/>
                    <a:pt x="19" y="1294"/>
                    <a:pt x="1" y="1317"/>
                  </a:cubicBezTo>
                  <a:lnTo>
                    <a:pt x="19" y="1317"/>
                  </a:lnTo>
                  <a:cubicBezTo>
                    <a:pt x="19" y="1317"/>
                    <a:pt x="41" y="1294"/>
                    <a:pt x="59" y="1276"/>
                  </a:cubicBezTo>
                  <a:cubicBezTo>
                    <a:pt x="59" y="1276"/>
                    <a:pt x="77" y="1258"/>
                    <a:pt x="113" y="1240"/>
                  </a:cubicBezTo>
                  <a:cubicBezTo>
                    <a:pt x="113" y="1222"/>
                    <a:pt x="132" y="1222"/>
                    <a:pt x="132" y="1204"/>
                  </a:cubicBezTo>
                  <a:cubicBezTo>
                    <a:pt x="154" y="1181"/>
                    <a:pt x="172" y="1181"/>
                    <a:pt x="172" y="1163"/>
                  </a:cubicBezTo>
                  <a:cubicBezTo>
                    <a:pt x="190" y="1145"/>
                    <a:pt x="208" y="1145"/>
                    <a:pt x="208" y="1127"/>
                  </a:cubicBezTo>
                  <a:cubicBezTo>
                    <a:pt x="226" y="1109"/>
                    <a:pt x="244" y="1091"/>
                    <a:pt x="244" y="1069"/>
                  </a:cubicBezTo>
                  <a:cubicBezTo>
                    <a:pt x="285" y="1051"/>
                    <a:pt x="303" y="1015"/>
                    <a:pt x="321" y="979"/>
                  </a:cubicBezTo>
                  <a:cubicBezTo>
                    <a:pt x="339" y="956"/>
                    <a:pt x="357" y="938"/>
                    <a:pt x="357" y="920"/>
                  </a:cubicBezTo>
                  <a:cubicBezTo>
                    <a:pt x="379" y="902"/>
                    <a:pt x="397" y="884"/>
                    <a:pt x="397" y="866"/>
                  </a:cubicBezTo>
                  <a:cubicBezTo>
                    <a:pt x="415" y="843"/>
                    <a:pt x="434" y="825"/>
                    <a:pt x="434" y="789"/>
                  </a:cubicBezTo>
                  <a:cubicBezTo>
                    <a:pt x="452" y="771"/>
                    <a:pt x="452" y="753"/>
                    <a:pt x="470" y="731"/>
                  </a:cubicBezTo>
                  <a:cubicBezTo>
                    <a:pt x="492" y="713"/>
                    <a:pt x="492" y="695"/>
                    <a:pt x="510" y="677"/>
                  </a:cubicBezTo>
                  <a:cubicBezTo>
                    <a:pt x="510" y="641"/>
                    <a:pt x="528" y="618"/>
                    <a:pt x="528" y="600"/>
                  </a:cubicBezTo>
                  <a:cubicBezTo>
                    <a:pt x="546" y="564"/>
                    <a:pt x="564" y="505"/>
                    <a:pt x="582" y="469"/>
                  </a:cubicBezTo>
                  <a:lnTo>
                    <a:pt x="582" y="415"/>
                  </a:lnTo>
                  <a:cubicBezTo>
                    <a:pt x="605" y="393"/>
                    <a:pt x="605" y="375"/>
                    <a:pt x="605" y="339"/>
                  </a:cubicBezTo>
                  <a:cubicBezTo>
                    <a:pt x="623" y="302"/>
                    <a:pt x="623" y="262"/>
                    <a:pt x="623" y="226"/>
                  </a:cubicBezTo>
                  <a:cubicBezTo>
                    <a:pt x="623" y="208"/>
                    <a:pt x="641" y="190"/>
                    <a:pt x="641" y="190"/>
                  </a:cubicBezTo>
                  <a:lnTo>
                    <a:pt x="641" y="131"/>
                  </a:lnTo>
                  <a:lnTo>
                    <a:pt x="641" y="55"/>
                  </a:lnTo>
                  <a:lnTo>
                    <a:pt x="641" y="18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99;p52">
              <a:extLst>
                <a:ext uri="{FF2B5EF4-FFF2-40B4-BE49-F238E27FC236}">
                  <a16:creationId xmlns:a16="http://schemas.microsoft.com/office/drawing/2014/main" id="{45276364-8F56-40AF-843D-4FBF4C272315}"/>
                </a:ext>
              </a:extLst>
            </p:cNvPr>
            <p:cNvSpPr/>
            <p:nvPr/>
          </p:nvSpPr>
          <p:spPr>
            <a:xfrm rot="-725329">
              <a:off x="1265369" y="1081044"/>
              <a:ext cx="32719" cy="21933"/>
            </a:xfrm>
            <a:custGeom>
              <a:avLst/>
              <a:gdLst/>
              <a:ahLst/>
              <a:cxnLst/>
              <a:rect l="l" t="t" r="r" b="b"/>
              <a:pathLst>
                <a:path w="452" h="303" extrusionOk="0">
                  <a:moveTo>
                    <a:pt x="0" y="0"/>
                  </a:moveTo>
                  <a:lnTo>
                    <a:pt x="23" y="18"/>
                  </a:lnTo>
                  <a:cubicBezTo>
                    <a:pt x="23" y="18"/>
                    <a:pt x="41" y="36"/>
                    <a:pt x="59" y="59"/>
                  </a:cubicBezTo>
                  <a:cubicBezTo>
                    <a:pt x="95" y="59"/>
                    <a:pt x="113" y="77"/>
                    <a:pt x="135" y="95"/>
                  </a:cubicBezTo>
                  <a:cubicBezTo>
                    <a:pt x="154" y="113"/>
                    <a:pt x="172" y="113"/>
                    <a:pt x="172" y="131"/>
                  </a:cubicBezTo>
                  <a:cubicBezTo>
                    <a:pt x="190" y="131"/>
                    <a:pt x="208" y="149"/>
                    <a:pt x="208" y="149"/>
                  </a:cubicBezTo>
                  <a:cubicBezTo>
                    <a:pt x="226" y="172"/>
                    <a:pt x="248" y="172"/>
                    <a:pt x="266" y="190"/>
                  </a:cubicBezTo>
                  <a:cubicBezTo>
                    <a:pt x="266" y="190"/>
                    <a:pt x="284" y="208"/>
                    <a:pt x="302" y="208"/>
                  </a:cubicBezTo>
                  <a:cubicBezTo>
                    <a:pt x="302" y="226"/>
                    <a:pt x="320" y="226"/>
                    <a:pt x="338" y="244"/>
                  </a:cubicBezTo>
                  <a:lnTo>
                    <a:pt x="361" y="262"/>
                  </a:lnTo>
                  <a:cubicBezTo>
                    <a:pt x="379" y="262"/>
                    <a:pt x="397" y="284"/>
                    <a:pt x="397" y="284"/>
                  </a:cubicBezTo>
                  <a:cubicBezTo>
                    <a:pt x="415" y="284"/>
                    <a:pt x="415" y="302"/>
                    <a:pt x="415" y="302"/>
                  </a:cubicBezTo>
                  <a:lnTo>
                    <a:pt x="451" y="302"/>
                  </a:lnTo>
                  <a:cubicBezTo>
                    <a:pt x="451" y="302"/>
                    <a:pt x="433" y="302"/>
                    <a:pt x="433" y="284"/>
                  </a:cubicBezTo>
                  <a:cubicBezTo>
                    <a:pt x="433" y="284"/>
                    <a:pt x="433" y="262"/>
                    <a:pt x="415" y="262"/>
                  </a:cubicBezTo>
                  <a:lnTo>
                    <a:pt x="415" y="226"/>
                  </a:lnTo>
                  <a:cubicBezTo>
                    <a:pt x="397" y="208"/>
                    <a:pt x="397" y="208"/>
                    <a:pt x="379" y="190"/>
                  </a:cubicBezTo>
                  <a:cubicBezTo>
                    <a:pt x="379" y="172"/>
                    <a:pt x="361" y="172"/>
                    <a:pt x="361" y="149"/>
                  </a:cubicBezTo>
                  <a:cubicBezTo>
                    <a:pt x="338" y="131"/>
                    <a:pt x="320" y="131"/>
                    <a:pt x="320" y="113"/>
                  </a:cubicBezTo>
                  <a:cubicBezTo>
                    <a:pt x="302" y="95"/>
                    <a:pt x="284" y="95"/>
                    <a:pt x="266" y="77"/>
                  </a:cubicBezTo>
                  <a:cubicBezTo>
                    <a:pt x="248" y="77"/>
                    <a:pt x="248" y="59"/>
                    <a:pt x="226" y="59"/>
                  </a:cubicBezTo>
                  <a:cubicBezTo>
                    <a:pt x="208" y="36"/>
                    <a:pt x="190" y="36"/>
                    <a:pt x="172" y="18"/>
                  </a:cubicBezTo>
                  <a:cubicBezTo>
                    <a:pt x="154" y="18"/>
                    <a:pt x="113" y="0"/>
                    <a:pt x="77" y="0"/>
                  </a:cubicBezTo>
                  <a:close/>
                </a:path>
              </a:pathLst>
            </a:custGeom>
            <a:solidFill>
              <a:srgbClr val="074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400;p52">
              <a:extLst>
                <a:ext uri="{FF2B5EF4-FFF2-40B4-BE49-F238E27FC236}">
                  <a16:creationId xmlns:a16="http://schemas.microsoft.com/office/drawing/2014/main" id="{388E8640-8E66-4A77-A53D-7E8926C52A41}"/>
                </a:ext>
              </a:extLst>
            </p:cNvPr>
            <p:cNvSpPr/>
            <p:nvPr/>
          </p:nvSpPr>
          <p:spPr>
            <a:xfrm rot="-725329">
              <a:off x="738957" y="841797"/>
              <a:ext cx="607623" cy="157655"/>
            </a:xfrm>
            <a:custGeom>
              <a:avLst/>
              <a:gdLst/>
              <a:ahLst/>
              <a:cxnLst/>
              <a:rect l="l" t="t" r="r" b="b"/>
              <a:pathLst>
                <a:path w="8394" h="2178" extrusionOk="0">
                  <a:moveTo>
                    <a:pt x="8394" y="0"/>
                  </a:moveTo>
                  <a:cubicBezTo>
                    <a:pt x="8322" y="0"/>
                    <a:pt x="8227" y="18"/>
                    <a:pt x="8114" y="59"/>
                  </a:cubicBezTo>
                  <a:cubicBezTo>
                    <a:pt x="7889" y="113"/>
                    <a:pt x="7551" y="189"/>
                    <a:pt x="7154" y="284"/>
                  </a:cubicBezTo>
                  <a:cubicBezTo>
                    <a:pt x="6762" y="374"/>
                    <a:pt x="6293" y="487"/>
                    <a:pt x="5784" y="622"/>
                  </a:cubicBezTo>
                  <a:cubicBezTo>
                    <a:pt x="5540" y="676"/>
                    <a:pt x="5279" y="753"/>
                    <a:pt x="5013" y="807"/>
                  </a:cubicBezTo>
                  <a:cubicBezTo>
                    <a:pt x="4769" y="884"/>
                    <a:pt x="4490" y="960"/>
                    <a:pt x="4224" y="1014"/>
                  </a:cubicBezTo>
                  <a:cubicBezTo>
                    <a:pt x="3963" y="1091"/>
                    <a:pt x="3701" y="1163"/>
                    <a:pt x="3435" y="1222"/>
                  </a:cubicBezTo>
                  <a:cubicBezTo>
                    <a:pt x="3174" y="1298"/>
                    <a:pt x="2930" y="1370"/>
                    <a:pt x="2687" y="1429"/>
                  </a:cubicBezTo>
                  <a:cubicBezTo>
                    <a:pt x="2421" y="1501"/>
                    <a:pt x="2196" y="1560"/>
                    <a:pt x="1970" y="1636"/>
                  </a:cubicBezTo>
                  <a:cubicBezTo>
                    <a:pt x="1727" y="1690"/>
                    <a:pt x="1519" y="1749"/>
                    <a:pt x="1335" y="1803"/>
                  </a:cubicBezTo>
                  <a:cubicBezTo>
                    <a:pt x="920" y="1916"/>
                    <a:pt x="600" y="2011"/>
                    <a:pt x="374" y="2065"/>
                  </a:cubicBezTo>
                  <a:cubicBezTo>
                    <a:pt x="262" y="2105"/>
                    <a:pt x="167" y="2141"/>
                    <a:pt x="95" y="2159"/>
                  </a:cubicBezTo>
                  <a:cubicBezTo>
                    <a:pt x="36" y="2177"/>
                    <a:pt x="0" y="2177"/>
                    <a:pt x="0" y="2177"/>
                  </a:cubicBezTo>
                  <a:cubicBezTo>
                    <a:pt x="0" y="2177"/>
                    <a:pt x="36" y="2177"/>
                    <a:pt x="113" y="2159"/>
                  </a:cubicBezTo>
                  <a:cubicBezTo>
                    <a:pt x="167" y="2141"/>
                    <a:pt x="262" y="2123"/>
                    <a:pt x="374" y="2105"/>
                  </a:cubicBezTo>
                  <a:cubicBezTo>
                    <a:pt x="600" y="2047"/>
                    <a:pt x="938" y="1974"/>
                    <a:pt x="1335" y="1862"/>
                  </a:cubicBezTo>
                  <a:cubicBezTo>
                    <a:pt x="1542" y="1821"/>
                    <a:pt x="1767" y="1767"/>
                    <a:pt x="1993" y="1708"/>
                  </a:cubicBezTo>
                  <a:cubicBezTo>
                    <a:pt x="2218" y="1654"/>
                    <a:pt x="2462" y="1596"/>
                    <a:pt x="2705" y="1524"/>
                  </a:cubicBezTo>
                  <a:cubicBezTo>
                    <a:pt x="2948" y="1465"/>
                    <a:pt x="3210" y="1411"/>
                    <a:pt x="3476" y="1334"/>
                  </a:cubicBezTo>
                  <a:cubicBezTo>
                    <a:pt x="3737" y="1258"/>
                    <a:pt x="3999" y="1204"/>
                    <a:pt x="4265" y="1127"/>
                  </a:cubicBezTo>
                  <a:cubicBezTo>
                    <a:pt x="4526" y="1050"/>
                    <a:pt x="4787" y="996"/>
                    <a:pt x="5053" y="920"/>
                  </a:cubicBezTo>
                  <a:cubicBezTo>
                    <a:pt x="5315" y="848"/>
                    <a:pt x="5558" y="789"/>
                    <a:pt x="5824" y="712"/>
                  </a:cubicBezTo>
                  <a:cubicBezTo>
                    <a:pt x="6311" y="582"/>
                    <a:pt x="6780" y="451"/>
                    <a:pt x="7177" y="338"/>
                  </a:cubicBezTo>
                  <a:cubicBezTo>
                    <a:pt x="7569" y="243"/>
                    <a:pt x="7889" y="131"/>
                    <a:pt x="8114" y="77"/>
                  </a:cubicBezTo>
                  <a:cubicBezTo>
                    <a:pt x="8245" y="36"/>
                    <a:pt x="8322" y="18"/>
                    <a:pt x="8394" y="0"/>
                  </a:cubicBezTo>
                  <a:close/>
                </a:path>
              </a:pathLst>
            </a:custGeom>
            <a:solidFill>
              <a:srgbClr val="FC6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401;p52">
              <a:extLst>
                <a:ext uri="{FF2B5EF4-FFF2-40B4-BE49-F238E27FC236}">
                  <a16:creationId xmlns:a16="http://schemas.microsoft.com/office/drawing/2014/main" id="{0434C743-6C67-425C-8DD0-B509CF449668}"/>
                </a:ext>
              </a:extLst>
            </p:cNvPr>
            <p:cNvSpPr/>
            <p:nvPr/>
          </p:nvSpPr>
          <p:spPr>
            <a:xfrm rot="-725329">
              <a:off x="659584" y="980432"/>
              <a:ext cx="122480" cy="35324"/>
            </a:xfrm>
            <a:custGeom>
              <a:avLst/>
              <a:gdLst/>
              <a:ahLst/>
              <a:cxnLst/>
              <a:rect l="l" t="t" r="r" b="b"/>
              <a:pathLst>
                <a:path w="1692" h="488" extrusionOk="0">
                  <a:moveTo>
                    <a:pt x="1691" y="0"/>
                  </a:moveTo>
                  <a:cubicBezTo>
                    <a:pt x="1691" y="0"/>
                    <a:pt x="1673" y="0"/>
                    <a:pt x="1614" y="18"/>
                  </a:cubicBezTo>
                  <a:cubicBezTo>
                    <a:pt x="1578" y="18"/>
                    <a:pt x="1502" y="36"/>
                    <a:pt x="1430" y="54"/>
                  </a:cubicBezTo>
                  <a:cubicBezTo>
                    <a:pt x="1335" y="54"/>
                    <a:pt x="1240" y="90"/>
                    <a:pt x="1146" y="113"/>
                  </a:cubicBezTo>
                  <a:cubicBezTo>
                    <a:pt x="1092" y="131"/>
                    <a:pt x="1051" y="131"/>
                    <a:pt x="997" y="149"/>
                  </a:cubicBezTo>
                  <a:cubicBezTo>
                    <a:pt x="938" y="167"/>
                    <a:pt x="884" y="167"/>
                    <a:pt x="826" y="185"/>
                  </a:cubicBezTo>
                  <a:cubicBezTo>
                    <a:pt x="772" y="203"/>
                    <a:pt x="735" y="226"/>
                    <a:pt x="677" y="244"/>
                  </a:cubicBezTo>
                  <a:cubicBezTo>
                    <a:pt x="623" y="262"/>
                    <a:pt x="564" y="280"/>
                    <a:pt x="528" y="280"/>
                  </a:cubicBezTo>
                  <a:cubicBezTo>
                    <a:pt x="470" y="298"/>
                    <a:pt x="433" y="316"/>
                    <a:pt x="375" y="338"/>
                  </a:cubicBezTo>
                  <a:cubicBezTo>
                    <a:pt x="339" y="356"/>
                    <a:pt x="303" y="374"/>
                    <a:pt x="262" y="374"/>
                  </a:cubicBezTo>
                  <a:cubicBezTo>
                    <a:pt x="172" y="410"/>
                    <a:pt x="113" y="428"/>
                    <a:pt x="77" y="469"/>
                  </a:cubicBezTo>
                  <a:cubicBezTo>
                    <a:pt x="19" y="487"/>
                    <a:pt x="1" y="487"/>
                    <a:pt x="1" y="487"/>
                  </a:cubicBezTo>
                  <a:lnTo>
                    <a:pt x="77" y="487"/>
                  </a:lnTo>
                  <a:cubicBezTo>
                    <a:pt x="131" y="469"/>
                    <a:pt x="190" y="469"/>
                    <a:pt x="285" y="451"/>
                  </a:cubicBezTo>
                  <a:cubicBezTo>
                    <a:pt x="321" y="428"/>
                    <a:pt x="357" y="428"/>
                    <a:pt x="415" y="410"/>
                  </a:cubicBezTo>
                  <a:cubicBezTo>
                    <a:pt x="451" y="410"/>
                    <a:pt x="510" y="392"/>
                    <a:pt x="546" y="392"/>
                  </a:cubicBezTo>
                  <a:cubicBezTo>
                    <a:pt x="600" y="374"/>
                    <a:pt x="659" y="356"/>
                    <a:pt x="713" y="338"/>
                  </a:cubicBezTo>
                  <a:cubicBezTo>
                    <a:pt x="753" y="338"/>
                    <a:pt x="808" y="316"/>
                    <a:pt x="866" y="298"/>
                  </a:cubicBezTo>
                  <a:cubicBezTo>
                    <a:pt x="920" y="280"/>
                    <a:pt x="979" y="262"/>
                    <a:pt x="1015" y="262"/>
                  </a:cubicBezTo>
                  <a:cubicBezTo>
                    <a:pt x="1074" y="244"/>
                    <a:pt x="1128" y="226"/>
                    <a:pt x="1164" y="203"/>
                  </a:cubicBezTo>
                  <a:cubicBezTo>
                    <a:pt x="1276" y="167"/>
                    <a:pt x="1371" y="149"/>
                    <a:pt x="1448" y="113"/>
                  </a:cubicBezTo>
                  <a:cubicBezTo>
                    <a:pt x="1524" y="72"/>
                    <a:pt x="1578" y="54"/>
                    <a:pt x="1637" y="36"/>
                  </a:cubicBezTo>
                  <a:cubicBezTo>
                    <a:pt x="1673" y="18"/>
                    <a:pt x="1691" y="0"/>
                    <a:pt x="16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402;p52">
              <a:extLst>
                <a:ext uri="{FF2B5EF4-FFF2-40B4-BE49-F238E27FC236}">
                  <a16:creationId xmlns:a16="http://schemas.microsoft.com/office/drawing/2014/main" id="{8370E629-A967-4EF9-A7E7-DC1CD9166F5D}"/>
                </a:ext>
              </a:extLst>
            </p:cNvPr>
            <p:cNvSpPr/>
            <p:nvPr/>
          </p:nvSpPr>
          <p:spPr>
            <a:xfrm rot="-725329">
              <a:off x="1708739" y="1591780"/>
              <a:ext cx="104817" cy="29750"/>
            </a:xfrm>
            <a:custGeom>
              <a:avLst/>
              <a:gdLst/>
              <a:ahLst/>
              <a:cxnLst/>
              <a:rect l="l" t="t" r="r" b="b"/>
              <a:pathLst>
                <a:path w="1448" h="411" extrusionOk="0">
                  <a:moveTo>
                    <a:pt x="1371" y="0"/>
                  </a:moveTo>
                  <a:cubicBezTo>
                    <a:pt x="1335" y="0"/>
                    <a:pt x="1281" y="19"/>
                    <a:pt x="1205" y="37"/>
                  </a:cubicBezTo>
                  <a:cubicBezTo>
                    <a:pt x="1146" y="37"/>
                    <a:pt x="1056" y="55"/>
                    <a:pt x="979" y="73"/>
                  </a:cubicBezTo>
                  <a:cubicBezTo>
                    <a:pt x="884" y="91"/>
                    <a:pt x="790" y="113"/>
                    <a:pt x="695" y="149"/>
                  </a:cubicBezTo>
                  <a:cubicBezTo>
                    <a:pt x="623" y="167"/>
                    <a:pt x="528" y="203"/>
                    <a:pt x="434" y="226"/>
                  </a:cubicBezTo>
                  <a:cubicBezTo>
                    <a:pt x="357" y="262"/>
                    <a:pt x="285" y="280"/>
                    <a:pt x="208" y="316"/>
                  </a:cubicBezTo>
                  <a:cubicBezTo>
                    <a:pt x="154" y="339"/>
                    <a:pt x="96" y="357"/>
                    <a:pt x="60" y="375"/>
                  </a:cubicBezTo>
                  <a:cubicBezTo>
                    <a:pt x="19" y="393"/>
                    <a:pt x="1" y="411"/>
                    <a:pt x="1" y="411"/>
                  </a:cubicBezTo>
                  <a:cubicBezTo>
                    <a:pt x="1" y="411"/>
                    <a:pt x="19" y="411"/>
                    <a:pt x="60" y="393"/>
                  </a:cubicBezTo>
                  <a:cubicBezTo>
                    <a:pt x="96" y="393"/>
                    <a:pt x="154" y="393"/>
                    <a:pt x="226" y="375"/>
                  </a:cubicBezTo>
                  <a:cubicBezTo>
                    <a:pt x="303" y="357"/>
                    <a:pt x="380" y="339"/>
                    <a:pt x="470" y="316"/>
                  </a:cubicBezTo>
                  <a:cubicBezTo>
                    <a:pt x="546" y="298"/>
                    <a:pt x="641" y="280"/>
                    <a:pt x="736" y="262"/>
                  </a:cubicBezTo>
                  <a:cubicBezTo>
                    <a:pt x="830" y="226"/>
                    <a:pt x="921" y="203"/>
                    <a:pt x="997" y="167"/>
                  </a:cubicBezTo>
                  <a:cubicBezTo>
                    <a:pt x="1092" y="149"/>
                    <a:pt x="1168" y="113"/>
                    <a:pt x="1223" y="91"/>
                  </a:cubicBezTo>
                  <a:cubicBezTo>
                    <a:pt x="1299" y="73"/>
                    <a:pt x="1353" y="37"/>
                    <a:pt x="1394" y="19"/>
                  </a:cubicBezTo>
                  <a:cubicBezTo>
                    <a:pt x="1430" y="0"/>
                    <a:pt x="1448" y="0"/>
                    <a:pt x="14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231655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73319C-8CAE-4718-AE6C-5EDC04B608D5}"/>
              </a:ext>
            </a:extLst>
          </p:cNvPr>
          <p:cNvSpPr/>
          <p:nvPr/>
        </p:nvSpPr>
        <p:spPr>
          <a:xfrm>
            <a:off x="876431" y="548780"/>
            <a:ext cx="7353170" cy="415656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en - 9Slide.vn" descr="Pen clipart picture - Clipart World">
            <a:extLst>
              <a:ext uri="{FF2B5EF4-FFF2-40B4-BE49-F238E27FC236}">
                <a16:creationId xmlns:a16="http://schemas.microsoft.com/office/drawing/2014/main" id="{BB8CE00D-536C-444D-8E12-D90AE721B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206" y="548780"/>
            <a:ext cx="4827587" cy="336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62A2E1-486B-4306-BEE0-99D58E815447}"/>
              </a:ext>
            </a:extLst>
          </p:cNvPr>
          <p:cNvSpPr txBox="1"/>
          <p:nvPr/>
        </p:nvSpPr>
        <p:spPr>
          <a:xfrm>
            <a:off x="4457700" y="3562350"/>
            <a:ext cx="20955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600">
                <a:solidFill>
                  <a:schemeClr val="tx1">
                    <a:lumMod val="75000"/>
                    <a:lumOff val="25000"/>
                  </a:schemeClr>
                </a:solidFill>
                <a:latin typeface="Fredoka One"/>
                <a:sym typeface="Fredoka One"/>
              </a:rPr>
              <a:t>pen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Track 78">
            <a:hlinkClick r:id="" action="ppaction://media"/>
            <a:extLst>
              <a:ext uri="{FF2B5EF4-FFF2-40B4-BE49-F238E27FC236}">
                <a16:creationId xmlns:a16="http://schemas.microsoft.com/office/drawing/2014/main" id="{7FABF102-6A52-4D9D-B33A-03C4E7C1B8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42" end="18917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39624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9312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73319C-8CAE-4718-AE6C-5EDC04B608D5}"/>
              </a:ext>
            </a:extLst>
          </p:cNvPr>
          <p:cNvSpPr/>
          <p:nvPr/>
        </p:nvSpPr>
        <p:spPr>
          <a:xfrm>
            <a:off x="914400" y="438150"/>
            <a:ext cx="7391400" cy="4267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artoon doodle ruler stock vector. Illustration of instrument - 113864129">
            <a:extLst>
              <a:ext uri="{FF2B5EF4-FFF2-40B4-BE49-F238E27FC236}">
                <a16:creationId xmlns:a16="http://schemas.microsoft.com/office/drawing/2014/main" id="{4BEADEDD-DBD4-4176-A2C9-7AFC48ED5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14350"/>
            <a:ext cx="4114800" cy="359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3CD772-8C8A-4A7C-B56E-F4B7C0A8E9CF}"/>
              </a:ext>
            </a:extLst>
          </p:cNvPr>
          <p:cNvSpPr txBox="1"/>
          <p:nvPr/>
        </p:nvSpPr>
        <p:spPr>
          <a:xfrm>
            <a:off x="3733800" y="3562350"/>
            <a:ext cx="20955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600">
                <a:solidFill>
                  <a:schemeClr val="tx1">
                    <a:lumMod val="75000"/>
                    <a:lumOff val="25000"/>
                  </a:schemeClr>
                </a:solidFill>
                <a:latin typeface="Fredoka One"/>
                <a:sym typeface="Fredoka One"/>
              </a:rPr>
              <a:t>ruler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ruler">
            <a:hlinkClick r:id="" action="ppaction://media"/>
            <a:extLst>
              <a:ext uri="{FF2B5EF4-FFF2-40B4-BE49-F238E27FC236}">
                <a16:creationId xmlns:a16="http://schemas.microsoft.com/office/drawing/2014/main" id="{397FCBC5-8A55-8DD7-E2A7-E938E7D09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2247" y="3892319"/>
            <a:ext cx="434975" cy="43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93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73319C-8CAE-4718-AE6C-5EDC04B608D5}"/>
              </a:ext>
            </a:extLst>
          </p:cNvPr>
          <p:cNvSpPr/>
          <p:nvPr/>
        </p:nvSpPr>
        <p:spPr>
          <a:xfrm>
            <a:off x="914400" y="438150"/>
            <a:ext cx="7391400" cy="4267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B67F29-BC33-4418-B0CB-35AC4EC2F2B8}"/>
              </a:ext>
            </a:extLst>
          </p:cNvPr>
          <p:cNvSpPr txBox="1"/>
          <p:nvPr/>
        </p:nvSpPr>
        <p:spPr>
          <a:xfrm>
            <a:off x="4876800" y="3505081"/>
            <a:ext cx="33528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600">
                <a:solidFill>
                  <a:schemeClr val="tx1">
                    <a:lumMod val="75000"/>
                    <a:lumOff val="25000"/>
                  </a:schemeClr>
                </a:solidFill>
                <a:latin typeface="Fredoka One"/>
                <a:sym typeface="Fredoka One"/>
              </a:rPr>
              <a:t>school bag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Track 78">
            <a:hlinkClick r:id="" action="ppaction://media"/>
            <a:extLst>
              <a:ext uri="{FF2B5EF4-FFF2-40B4-BE49-F238E27FC236}">
                <a16:creationId xmlns:a16="http://schemas.microsoft.com/office/drawing/2014/main" id="{F058F19D-8135-4A3A-B60D-E1BFF31E2F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87" end="6304.0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3962459"/>
            <a:ext cx="406400" cy="406400"/>
          </a:xfrm>
          <a:prstGeom prst="rect">
            <a:avLst/>
          </a:prstGeom>
        </p:spPr>
      </p:pic>
      <p:pic>
        <p:nvPicPr>
          <p:cNvPr id="1026" name="Picture 2" descr="a school bag png transparent - Clipart World">
            <a:extLst>
              <a:ext uri="{FF2B5EF4-FFF2-40B4-BE49-F238E27FC236}">
                <a16:creationId xmlns:a16="http://schemas.microsoft.com/office/drawing/2014/main" id="{C1DB2A38-9394-E814-32B0-8D33CAB0E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947" y="802918"/>
            <a:ext cx="2965227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73319C-8CAE-4718-AE6C-5EDC04B608D5}"/>
              </a:ext>
            </a:extLst>
          </p:cNvPr>
          <p:cNvSpPr/>
          <p:nvPr/>
        </p:nvSpPr>
        <p:spPr>
          <a:xfrm>
            <a:off x="914400" y="438150"/>
            <a:ext cx="7391400" cy="4267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B67F29-BC33-4418-B0CB-35AC4EC2F2B8}"/>
              </a:ext>
            </a:extLst>
          </p:cNvPr>
          <p:cNvSpPr txBox="1"/>
          <p:nvPr/>
        </p:nvSpPr>
        <p:spPr>
          <a:xfrm>
            <a:off x="4876800" y="3505081"/>
            <a:ext cx="33528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600">
                <a:solidFill>
                  <a:schemeClr val="tx1">
                    <a:lumMod val="75000"/>
                    <a:lumOff val="25000"/>
                  </a:schemeClr>
                </a:solidFill>
                <a:latin typeface="Fredoka One"/>
                <a:sym typeface="Fredoka One"/>
              </a:rPr>
              <a:t>book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3E0D90-5E3A-41F0-9977-445D5AD6C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29" b="90895" l="3994" r="961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5600" y="736656"/>
            <a:ext cx="3670188" cy="3670188"/>
          </a:xfrm>
          <a:prstGeom prst="rect">
            <a:avLst/>
          </a:prstGeom>
        </p:spPr>
      </p:pic>
      <p:pic>
        <p:nvPicPr>
          <p:cNvPr id="8" name="book">
            <a:hlinkClick r:id="" action="ppaction://media"/>
            <a:extLst>
              <a:ext uri="{FF2B5EF4-FFF2-40B4-BE49-F238E27FC236}">
                <a16:creationId xmlns:a16="http://schemas.microsoft.com/office/drawing/2014/main" id="{7EE73C9C-7A59-43CC-9297-EA9F84A97332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485" y="4285551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98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litzy Stickers Pack for Students by Slidesgo">
  <a:themeElements>
    <a:clrScheme name="Simple Light">
      <a:dk1>
        <a:srgbClr val="000000"/>
      </a:dk1>
      <a:lt1>
        <a:srgbClr val="FFFFFF"/>
      </a:lt1>
      <a:dk2>
        <a:srgbClr val="7BEFE5"/>
      </a:dk2>
      <a:lt2>
        <a:srgbClr val="6F54BB"/>
      </a:lt2>
      <a:accent1>
        <a:srgbClr val="074784"/>
      </a:accent1>
      <a:accent2>
        <a:srgbClr val="FFA4AC"/>
      </a:accent2>
      <a:accent3>
        <a:srgbClr val="FC6084"/>
      </a:accent3>
      <a:accent4>
        <a:srgbClr val="F9D555"/>
      </a:accent4>
      <a:accent5>
        <a:srgbClr val="F18545"/>
      </a:accent5>
      <a:accent6>
        <a:srgbClr val="9279D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ck to School Presentation by Slidesgo">
  <a:themeElements>
    <a:clrScheme name="Simple Light">
      <a:dk1>
        <a:srgbClr val="000000"/>
      </a:dk1>
      <a:lt1>
        <a:srgbClr val="FFFFFF"/>
      </a:lt1>
      <a:dk2>
        <a:srgbClr val="D6E8F0"/>
      </a:dk2>
      <a:lt2>
        <a:srgbClr val="FFFFFF"/>
      </a:lt2>
      <a:accent1>
        <a:srgbClr val="3C78D8"/>
      </a:accent1>
      <a:accent2>
        <a:srgbClr val="9CC34C"/>
      </a:accent2>
      <a:accent3>
        <a:srgbClr val="CC0000"/>
      </a:accent3>
      <a:accent4>
        <a:srgbClr val="E69138"/>
      </a:accent4>
      <a:accent5>
        <a:srgbClr val="F1C232"/>
      </a:accent5>
      <a:accent6>
        <a:srgbClr val="000000"/>
      </a:accent6>
      <a:hlink>
        <a:srgbClr val="3C78D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</TotalTime>
  <Words>607</Words>
  <Application>Microsoft Office PowerPoint</Application>
  <PresentationFormat>On-screen Show (16:9)</PresentationFormat>
  <Paragraphs>139</Paragraphs>
  <Slides>32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Bakerie Bold Bold</vt:lpstr>
      <vt:lpstr>Twinkl</vt:lpstr>
      <vt:lpstr>Patrick Hand</vt:lpstr>
      <vt:lpstr>Open Sans</vt:lpstr>
      <vt:lpstr>Twinkl SemiBold</vt:lpstr>
      <vt:lpstr>Arial</vt:lpstr>
      <vt:lpstr>Fredoka One</vt:lpstr>
      <vt:lpstr>Roboto</vt:lpstr>
      <vt:lpstr>More Sugar</vt:lpstr>
      <vt:lpstr>Arimo</vt:lpstr>
      <vt:lpstr>Lato</vt:lpstr>
      <vt:lpstr>Luckiest Guy</vt:lpstr>
      <vt:lpstr>Glitzy Stickers Pack for Students by Slidesgo</vt:lpstr>
      <vt:lpstr>Back to School Presentation by Slidesgo</vt:lpstr>
      <vt:lpstr>UNIT 8 My School Things</vt:lpstr>
      <vt:lpstr>Table of contents</vt:lpstr>
      <vt:lpstr>01. Warm Up</vt:lpstr>
      <vt:lpstr>Contents of this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could I be?</vt:lpstr>
      <vt:lpstr>What could I be?</vt:lpstr>
      <vt:lpstr>What could I be?</vt:lpstr>
      <vt:lpstr>What could I be?</vt:lpstr>
      <vt:lpstr>What could I be?</vt:lpstr>
      <vt:lpstr>What could I be?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dc:description>9Slide.vn</dc:description>
  <cp:lastModifiedBy>Hieu Duong</cp:lastModifiedBy>
  <cp:revision>10</cp:revision>
  <dcterms:modified xsi:type="dcterms:W3CDTF">2022-06-21T19:03:15Z</dcterms:modified>
  <cp:category>9Slide.vn</cp:category>
</cp:coreProperties>
</file>