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media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media3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ppt/media/media4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1.wav" ContentType="audio/x-wav"/>
  <Override PartName="/ppt/media/audio2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24" r:id="rId2"/>
    <p:sldId id="302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25" r:id="rId15"/>
    <p:sldId id="326" r:id="rId16"/>
    <p:sldId id="327" r:id="rId17"/>
    <p:sldId id="328" r:id="rId18"/>
    <p:sldId id="314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320" r:id="rId32"/>
    <p:sldId id="321" r:id="rId33"/>
    <p:sldId id="322" r:id="rId34"/>
    <p:sldId id="32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FFC91D"/>
    <a:srgbClr val="FF9999"/>
    <a:srgbClr val="66FFFF"/>
    <a:srgbClr val="33C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89" autoAdjust="0"/>
    <p:restoredTop sz="94660"/>
  </p:normalViewPr>
  <p:slideViewPr>
    <p:cSldViewPr>
      <p:cViewPr varScale="1">
        <p:scale>
          <a:sx n="64" d="100"/>
          <a:sy n="64" d="100"/>
        </p:scale>
        <p:origin x="44" y="8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69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87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94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28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39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05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05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32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2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44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64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01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915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4.png"/><Relationship Id="rId5" Type="http://schemas.openxmlformats.org/officeDocument/2006/relationships/image" Target="../media/image8.jp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png"/><Relationship Id="rId3" Type="http://schemas.openxmlformats.org/officeDocument/2006/relationships/audio" Target="../media/audio19.wav"/><Relationship Id="rId7" Type="http://schemas.openxmlformats.org/officeDocument/2006/relationships/image" Target="../media/image28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2.wav"/><Relationship Id="rId11" Type="http://schemas.openxmlformats.org/officeDocument/2006/relationships/image" Target="../media/image32.png"/><Relationship Id="rId5" Type="http://schemas.openxmlformats.org/officeDocument/2006/relationships/audio" Target="../media/audio21.wav"/><Relationship Id="rId15" Type="http://schemas.openxmlformats.org/officeDocument/2006/relationships/image" Target="../media/image39.png"/><Relationship Id="rId10" Type="http://schemas.openxmlformats.org/officeDocument/2006/relationships/image" Target="../media/image31.png"/><Relationship Id="rId4" Type="http://schemas.openxmlformats.org/officeDocument/2006/relationships/audio" Target="../media/audio20.wav"/><Relationship Id="rId9" Type="http://schemas.openxmlformats.org/officeDocument/2006/relationships/image" Target="../media/image30.png"/><Relationship Id="rId1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png"/><Relationship Id="rId3" Type="http://schemas.openxmlformats.org/officeDocument/2006/relationships/audio" Target="../media/audio19.wav"/><Relationship Id="rId7" Type="http://schemas.openxmlformats.org/officeDocument/2006/relationships/image" Target="../media/image28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2.wav"/><Relationship Id="rId11" Type="http://schemas.openxmlformats.org/officeDocument/2006/relationships/image" Target="../media/image32.png"/><Relationship Id="rId5" Type="http://schemas.openxmlformats.org/officeDocument/2006/relationships/audio" Target="../media/audio21.wav"/><Relationship Id="rId15" Type="http://schemas.openxmlformats.org/officeDocument/2006/relationships/image" Target="../media/image20.png"/><Relationship Id="rId10" Type="http://schemas.openxmlformats.org/officeDocument/2006/relationships/image" Target="../media/image31.png"/><Relationship Id="rId4" Type="http://schemas.openxmlformats.org/officeDocument/2006/relationships/audio" Target="../media/audio20.wav"/><Relationship Id="rId9" Type="http://schemas.openxmlformats.org/officeDocument/2006/relationships/image" Target="../media/image30.png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png"/><Relationship Id="rId3" Type="http://schemas.openxmlformats.org/officeDocument/2006/relationships/audio" Target="../media/audio19.wav"/><Relationship Id="rId7" Type="http://schemas.openxmlformats.org/officeDocument/2006/relationships/image" Target="../media/image28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2.wav"/><Relationship Id="rId11" Type="http://schemas.openxmlformats.org/officeDocument/2006/relationships/image" Target="../media/image32.png"/><Relationship Id="rId5" Type="http://schemas.openxmlformats.org/officeDocument/2006/relationships/audio" Target="../media/audio21.wav"/><Relationship Id="rId15" Type="http://schemas.openxmlformats.org/officeDocument/2006/relationships/image" Target="../media/image40.jpeg"/><Relationship Id="rId10" Type="http://schemas.openxmlformats.org/officeDocument/2006/relationships/image" Target="../media/image31.png"/><Relationship Id="rId4" Type="http://schemas.openxmlformats.org/officeDocument/2006/relationships/audio" Target="../media/audio20.wav"/><Relationship Id="rId9" Type="http://schemas.openxmlformats.org/officeDocument/2006/relationships/image" Target="../media/image30.png"/><Relationship Id="rId1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png"/><Relationship Id="rId3" Type="http://schemas.openxmlformats.org/officeDocument/2006/relationships/audio" Target="../media/audio19.wav"/><Relationship Id="rId7" Type="http://schemas.openxmlformats.org/officeDocument/2006/relationships/image" Target="../media/image28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2.wav"/><Relationship Id="rId11" Type="http://schemas.openxmlformats.org/officeDocument/2006/relationships/image" Target="../media/image32.png"/><Relationship Id="rId5" Type="http://schemas.openxmlformats.org/officeDocument/2006/relationships/audio" Target="../media/audio21.wav"/><Relationship Id="rId15" Type="http://schemas.openxmlformats.org/officeDocument/2006/relationships/image" Target="../media/image21.png"/><Relationship Id="rId10" Type="http://schemas.openxmlformats.org/officeDocument/2006/relationships/image" Target="../media/image31.png"/><Relationship Id="rId4" Type="http://schemas.openxmlformats.org/officeDocument/2006/relationships/audio" Target="../media/audio20.wav"/><Relationship Id="rId9" Type="http://schemas.openxmlformats.org/officeDocument/2006/relationships/image" Target="../media/image30.png"/><Relationship Id="rId1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png"/><Relationship Id="rId3" Type="http://schemas.openxmlformats.org/officeDocument/2006/relationships/audio" Target="../media/audio19.wav"/><Relationship Id="rId7" Type="http://schemas.openxmlformats.org/officeDocument/2006/relationships/image" Target="../media/image28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2.wav"/><Relationship Id="rId11" Type="http://schemas.openxmlformats.org/officeDocument/2006/relationships/image" Target="../media/image32.png"/><Relationship Id="rId5" Type="http://schemas.openxmlformats.org/officeDocument/2006/relationships/audio" Target="../media/audio21.wav"/><Relationship Id="rId15" Type="http://schemas.openxmlformats.org/officeDocument/2006/relationships/image" Target="../media/image41.jpeg"/><Relationship Id="rId10" Type="http://schemas.openxmlformats.org/officeDocument/2006/relationships/image" Target="../media/image31.png"/><Relationship Id="rId4" Type="http://schemas.openxmlformats.org/officeDocument/2006/relationships/audio" Target="../media/audio20.wav"/><Relationship Id="rId9" Type="http://schemas.openxmlformats.org/officeDocument/2006/relationships/image" Target="../media/image30.png"/><Relationship Id="rId1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png"/><Relationship Id="rId3" Type="http://schemas.openxmlformats.org/officeDocument/2006/relationships/audio" Target="../media/audio19.wav"/><Relationship Id="rId7" Type="http://schemas.openxmlformats.org/officeDocument/2006/relationships/image" Target="../media/image28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2.wav"/><Relationship Id="rId11" Type="http://schemas.openxmlformats.org/officeDocument/2006/relationships/image" Target="../media/image32.png"/><Relationship Id="rId5" Type="http://schemas.openxmlformats.org/officeDocument/2006/relationships/audio" Target="../media/audio21.wav"/><Relationship Id="rId15" Type="http://schemas.openxmlformats.org/officeDocument/2006/relationships/image" Target="../media/image22.png"/><Relationship Id="rId10" Type="http://schemas.openxmlformats.org/officeDocument/2006/relationships/image" Target="../media/image31.png"/><Relationship Id="rId4" Type="http://schemas.openxmlformats.org/officeDocument/2006/relationships/audio" Target="../media/audio20.wav"/><Relationship Id="rId9" Type="http://schemas.openxmlformats.org/officeDocument/2006/relationships/image" Target="../media/image30.png"/><Relationship Id="rId1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png"/><Relationship Id="rId3" Type="http://schemas.openxmlformats.org/officeDocument/2006/relationships/audio" Target="../media/audio19.wav"/><Relationship Id="rId7" Type="http://schemas.openxmlformats.org/officeDocument/2006/relationships/image" Target="../media/image28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2.wav"/><Relationship Id="rId11" Type="http://schemas.openxmlformats.org/officeDocument/2006/relationships/image" Target="../media/image32.png"/><Relationship Id="rId5" Type="http://schemas.openxmlformats.org/officeDocument/2006/relationships/audio" Target="../media/audio21.wav"/><Relationship Id="rId10" Type="http://schemas.openxmlformats.org/officeDocument/2006/relationships/image" Target="../media/image31.png"/><Relationship Id="rId4" Type="http://schemas.openxmlformats.org/officeDocument/2006/relationships/audio" Target="../media/audio20.wav"/><Relationship Id="rId9" Type="http://schemas.openxmlformats.org/officeDocument/2006/relationships/image" Target="../media/image30.png"/><Relationship Id="rId1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png"/><Relationship Id="rId3" Type="http://schemas.openxmlformats.org/officeDocument/2006/relationships/audio" Target="../media/audio19.wav"/><Relationship Id="rId7" Type="http://schemas.openxmlformats.org/officeDocument/2006/relationships/image" Target="../media/image28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2.wav"/><Relationship Id="rId11" Type="http://schemas.openxmlformats.org/officeDocument/2006/relationships/image" Target="../media/image32.png"/><Relationship Id="rId5" Type="http://schemas.openxmlformats.org/officeDocument/2006/relationships/audio" Target="../media/audio21.wav"/><Relationship Id="rId10" Type="http://schemas.openxmlformats.org/officeDocument/2006/relationships/image" Target="../media/image31.png"/><Relationship Id="rId4" Type="http://schemas.openxmlformats.org/officeDocument/2006/relationships/audio" Target="../media/audio20.wav"/><Relationship Id="rId9" Type="http://schemas.openxmlformats.org/officeDocument/2006/relationships/image" Target="../media/image30.png"/><Relationship Id="rId1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png"/><Relationship Id="rId3" Type="http://schemas.openxmlformats.org/officeDocument/2006/relationships/audio" Target="../media/audio19.wav"/><Relationship Id="rId7" Type="http://schemas.openxmlformats.org/officeDocument/2006/relationships/image" Target="../media/image28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2.wav"/><Relationship Id="rId11" Type="http://schemas.openxmlformats.org/officeDocument/2006/relationships/image" Target="../media/image32.png"/><Relationship Id="rId5" Type="http://schemas.openxmlformats.org/officeDocument/2006/relationships/audio" Target="../media/audio21.wav"/><Relationship Id="rId15" Type="http://schemas.openxmlformats.org/officeDocument/2006/relationships/image" Target="../media/image21.png"/><Relationship Id="rId10" Type="http://schemas.openxmlformats.org/officeDocument/2006/relationships/image" Target="../media/image31.png"/><Relationship Id="rId4" Type="http://schemas.openxmlformats.org/officeDocument/2006/relationships/audio" Target="../media/audio20.wav"/><Relationship Id="rId9" Type="http://schemas.openxmlformats.org/officeDocument/2006/relationships/image" Target="../media/image30.png"/><Relationship Id="rId1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png"/><Relationship Id="rId3" Type="http://schemas.openxmlformats.org/officeDocument/2006/relationships/audio" Target="../media/audio19.wav"/><Relationship Id="rId7" Type="http://schemas.openxmlformats.org/officeDocument/2006/relationships/image" Target="../media/image28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2.wav"/><Relationship Id="rId11" Type="http://schemas.openxmlformats.org/officeDocument/2006/relationships/image" Target="../media/image32.png"/><Relationship Id="rId5" Type="http://schemas.openxmlformats.org/officeDocument/2006/relationships/audio" Target="../media/audio21.wav"/><Relationship Id="rId10" Type="http://schemas.openxmlformats.org/officeDocument/2006/relationships/image" Target="../media/image31.png"/><Relationship Id="rId4" Type="http://schemas.openxmlformats.org/officeDocument/2006/relationships/audio" Target="../media/audio20.wav"/><Relationship Id="rId9" Type="http://schemas.openxmlformats.org/officeDocument/2006/relationships/image" Target="../media/image30.png"/><Relationship Id="rId1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9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2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9.png"/><Relationship Id="rId5" Type="http://schemas.openxmlformats.org/officeDocument/2006/relationships/audio" Target="../media/audio3.wav"/><Relationship Id="rId10" Type="http://schemas.openxmlformats.org/officeDocument/2006/relationships/image" Target="../media/image8.jpg"/><Relationship Id="rId4" Type="http://schemas.openxmlformats.org/officeDocument/2006/relationships/audio" Target="../media/audio1.wav"/><Relationship Id="rId9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9.wav"/><Relationship Id="rId7" Type="http://schemas.openxmlformats.org/officeDocument/2006/relationships/audio" Target="../media/audio13.wav"/><Relationship Id="rId12" Type="http://schemas.openxmlformats.org/officeDocument/2006/relationships/image" Target="../media/image14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11" Type="http://schemas.openxmlformats.org/officeDocument/2006/relationships/image" Target="../media/image13.png"/><Relationship Id="rId5" Type="http://schemas.openxmlformats.org/officeDocument/2006/relationships/audio" Target="../media/audio11.wav"/><Relationship Id="rId10" Type="http://schemas.openxmlformats.org/officeDocument/2006/relationships/image" Target="../media/image12.png"/><Relationship Id="rId4" Type="http://schemas.openxmlformats.org/officeDocument/2006/relationships/audio" Target="../media/audio10.wav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16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audio" Target="../media/audio13.wav"/><Relationship Id="rId4" Type="http://schemas.openxmlformats.org/officeDocument/2006/relationships/audio" Target="../media/audio1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ùi Liễu 0968142780"/>
          <p:cNvSpPr txBox="1"/>
          <p:nvPr/>
        </p:nvSpPr>
        <p:spPr>
          <a:xfrm>
            <a:off x="2202897" y="1315032"/>
            <a:ext cx="1596887" cy="7694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12" name="Bùi Liễu 0968142780"/>
          <p:cNvSpPr txBox="1"/>
          <p:nvPr/>
        </p:nvSpPr>
        <p:spPr>
          <a:xfrm>
            <a:off x="2667000" y="701831"/>
            <a:ext cx="7075080" cy="64633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Monday,  May 10</a:t>
            </a:r>
            <a:r>
              <a:rPr lang="en-US" sz="3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</p:txBody>
      </p:sp>
      <p:sp>
        <p:nvSpPr>
          <p:cNvPr id="13" name="Bùi Liễu 0968142780"/>
          <p:cNvSpPr/>
          <p:nvPr/>
        </p:nvSpPr>
        <p:spPr>
          <a:xfrm>
            <a:off x="3737835" y="1426704"/>
            <a:ext cx="609600" cy="546091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2</a:t>
            </a:r>
            <a:endParaRPr lang="en-US" sz="44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1447800" y="1947825"/>
            <a:ext cx="10058400" cy="111831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vi-VN" sz="66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Time</a:t>
            </a:r>
            <a:r>
              <a:rPr lang="vi-VN" sz="66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vi-VN" sz="66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and</a:t>
            </a:r>
            <a:r>
              <a:rPr lang="vi-VN" sz="66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vi-VN" sz="66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daily</a:t>
            </a:r>
            <a:r>
              <a:rPr lang="vi-VN" sz="66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vi-VN" sz="66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routines</a:t>
            </a:r>
            <a:endParaRPr lang="en-US" sz="6667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2879002" y="3378689"/>
            <a:ext cx="2650402" cy="83099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 smtClean="0"/>
              <a:t>Facebook: </a:t>
            </a:r>
            <a:r>
              <a:rPr lang="en-US" sz="2400" dirty="0" err="1"/>
              <a:t>Bùi</a:t>
            </a:r>
            <a:r>
              <a:rPr lang="en-US" sz="2400" dirty="0"/>
              <a:t> </a:t>
            </a:r>
            <a:r>
              <a:rPr lang="en-US" sz="2400" dirty="0" err="1"/>
              <a:t>Liễu</a:t>
            </a:r>
            <a:r>
              <a:rPr lang="en-US" sz="2400" dirty="0"/>
              <a:t>  </a:t>
            </a:r>
          </a:p>
          <a:p>
            <a:r>
              <a:rPr lang="en-US" sz="2400" dirty="0"/>
              <a:t>0968142780</a:t>
            </a:r>
          </a:p>
        </p:txBody>
      </p:sp>
      <p:sp>
        <p:nvSpPr>
          <p:cNvPr id="16" name="Bùi Liễu 0968142780"/>
          <p:cNvSpPr txBox="1"/>
          <p:nvPr/>
        </p:nvSpPr>
        <p:spPr>
          <a:xfrm>
            <a:off x="4340809" y="3344237"/>
            <a:ext cx="4424779" cy="7694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Lesson </a:t>
            </a:r>
            <a:r>
              <a:rPr lang="en-US" sz="4400" b="1" dirty="0" smtClean="0">
                <a:latin typeface="Berlin Sans FB Demi" panose="020E0802020502020306" pitchFamily="34" charset="0"/>
              </a:rPr>
              <a:t>1 (1+2+3)</a:t>
            </a:r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D30544D-87A5-4A81-A945-D35E7F770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649" y="4108655"/>
            <a:ext cx="3629025" cy="2295525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164722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3657600" y="2514601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	</a:t>
            </a:r>
          </a:p>
        </p:txBody>
      </p:sp>
    </p:spTree>
    <p:extLst>
      <p:ext uri="{BB962C8B-B14F-4D97-AF65-F5344CB8AC3E}">
        <p14:creationId xmlns:p14="http://schemas.microsoft.com/office/powerpoint/2010/main" val="384453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>
            <a:extLst>
              <a:ext uri="{FF2B5EF4-FFF2-40B4-BE49-F238E27FC236}">
                <a16:creationId xmlns=""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2847" y="1624569"/>
            <a:ext cx="719275" cy="77183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>
            <a:extLst>
              <a:ext uri="{FF2B5EF4-FFF2-40B4-BE49-F238E27FC236}">
                <a16:creationId xmlns=""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2637184" y="1738073"/>
            <a:ext cx="4489349" cy="544830"/>
          </a:xfrm>
          <a:prstGeom prst="wedgeRoundRectCallout">
            <a:avLst>
              <a:gd name="adj1" fmla="val -56877"/>
              <a:gd name="adj2" fmla="val -1043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32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time is it</a:t>
            </a:r>
            <a:r>
              <a:rPr lang="en-US" sz="32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20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834439" y="3010102"/>
            <a:ext cx="3480763" cy="617567"/>
          </a:xfrm>
          <a:prstGeom prst="wedgeRoundRectCallout">
            <a:avLst>
              <a:gd name="adj1" fmla="val 55263"/>
              <a:gd name="adj2" fmla="val 3578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_______.</a:t>
            </a: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="" xmlns:a16="http://schemas.microsoft.com/office/drawing/2014/main" id="{7C606949-6235-2079-B152-F8E931651A47}"/>
              </a:ext>
            </a:extLst>
          </p:cNvPr>
          <p:cNvSpPr txBox="1">
            <a:spLocks/>
          </p:cNvSpPr>
          <p:nvPr/>
        </p:nvSpPr>
        <p:spPr>
          <a:xfrm>
            <a:off x="2931712" y="2220068"/>
            <a:ext cx="4281888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 giờ là mấy giờ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="" xmlns:a16="http://schemas.microsoft.com/office/drawing/2014/main" id="{00D56B6E-DA65-058E-E661-7A46155DC52A}"/>
              </a:ext>
            </a:extLst>
          </p:cNvPr>
          <p:cNvSpPr txBox="1">
            <a:spLocks/>
          </p:cNvSpPr>
          <p:nvPr/>
        </p:nvSpPr>
        <p:spPr>
          <a:xfrm>
            <a:off x="4400241" y="3553313"/>
            <a:ext cx="359706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 giờ là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____.)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E4047A55-5A2B-7F59-B324-63F77587380C}"/>
              </a:ext>
            </a:extLst>
          </p:cNvPr>
          <p:cNvSpPr txBox="1"/>
          <p:nvPr/>
        </p:nvSpPr>
        <p:spPr>
          <a:xfrm>
            <a:off x="9102772" y="2832353"/>
            <a:ext cx="259927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It’s = it is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="" xmlns:a16="http://schemas.microsoft.com/office/drawing/2014/main" id="{F701899D-005E-35FC-77C8-E295DC34D1D5}"/>
              </a:ext>
            </a:extLst>
          </p:cNvPr>
          <p:cNvSpPr txBox="1">
            <a:spLocks/>
          </p:cNvSpPr>
          <p:nvPr/>
        </p:nvSpPr>
        <p:spPr>
          <a:xfrm>
            <a:off x="4875508" y="509899"/>
            <a:ext cx="354765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thời gian.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="" xmlns:a16="http://schemas.microsoft.com/office/drawing/2014/main" id="{4C050FB3-E5A7-1BAD-D62E-E2570F24D453}"/>
              </a:ext>
            </a:extLst>
          </p:cNvPr>
          <p:cNvSpPr txBox="1">
            <a:spLocks/>
          </p:cNvSpPr>
          <p:nvPr/>
        </p:nvSpPr>
        <p:spPr>
          <a:xfrm>
            <a:off x="629507" y="4508525"/>
            <a:ext cx="151577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 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="" xmlns:a16="http://schemas.microsoft.com/office/drawing/2014/main" id="{D76FA648-8B6F-83A4-B7A3-211E9C9393CA}"/>
              </a:ext>
            </a:extLst>
          </p:cNvPr>
          <p:cNvSpPr txBox="1">
            <a:spLocks/>
          </p:cNvSpPr>
          <p:nvPr/>
        </p:nvSpPr>
        <p:spPr>
          <a:xfrm>
            <a:off x="4302554" y="5649185"/>
            <a:ext cx="3627825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six o’clock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3" name="Bùi Liễu 0968142780">
            <a:extLst>
              <a:ext uri="{FF2B5EF4-FFF2-40B4-BE49-F238E27FC236}">
                <a16:creationId xmlns="" xmlns:a16="http://schemas.microsoft.com/office/drawing/2014/main" id="{1FEE0458-EB54-18F9-3D2E-F8B856E36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2354" y="4540655"/>
            <a:ext cx="1461609" cy="9465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ùi Liễu 0968142780">
            <a:extLst>
              <a:ext uri="{FF2B5EF4-FFF2-40B4-BE49-F238E27FC236}">
                <a16:creationId xmlns="" xmlns:a16="http://schemas.microsoft.com/office/drawing/2014/main" id="{DC877E00-BA3E-E92E-1A27-19F4421AEBF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315" y="3010102"/>
            <a:ext cx="669975" cy="72369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5" name="Bùi Liễu 0968142780">
            <a:extLst>
              <a:ext uri="{FF2B5EF4-FFF2-40B4-BE49-F238E27FC236}">
                <a16:creationId xmlns="" xmlns:a16="http://schemas.microsoft.com/office/drawing/2014/main" id="{AB5A54E6-4FC1-8140-FE06-8B643FD7FD0C}"/>
              </a:ext>
            </a:extLst>
          </p:cNvPr>
          <p:cNvSpPr txBox="1">
            <a:spLocks/>
          </p:cNvSpPr>
          <p:nvPr/>
        </p:nvSpPr>
        <p:spPr>
          <a:xfrm>
            <a:off x="3329999" y="4770078"/>
            <a:ext cx="3274003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6" name="Bùi Liễu 0968142780">
            <a:extLst>
              <a:ext uri="{FF2B5EF4-FFF2-40B4-BE49-F238E27FC236}">
                <a16:creationId xmlns=""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3263" y="4647988"/>
            <a:ext cx="719275" cy="77183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ùi Liễu 0968142780">
            <a:extLst>
              <a:ext uri="{FF2B5EF4-FFF2-40B4-BE49-F238E27FC236}">
                <a16:creationId xmlns="" xmlns:a16="http://schemas.microsoft.com/office/drawing/2014/main" id="{DC877E00-BA3E-E92E-1A27-19F4421AEBF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989" y="5639644"/>
            <a:ext cx="669975" cy="72369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44144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/>
      <p:bldP spid="11" grpId="0"/>
      <p:bldP spid="12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97917" y="4550138"/>
            <a:ext cx="1371600" cy="120032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err="1"/>
              <a:t>Bùi</a:t>
            </a:r>
            <a:r>
              <a:rPr lang="en-US" sz="2400" dirty="0"/>
              <a:t> </a:t>
            </a:r>
            <a:r>
              <a:rPr lang="en-US" sz="2400" dirty="0" err="1"/>
              <a:t>Liễu</a:t>
            </a:r>
            <a:r>
              <a:rPr lang="en-US" sz="2400" dirty="0"/>
              <a:t>  </a:t>
            </a:r>
          </a:p>
          <a:p>
            <a:pPr algn="ctr"/>
            <a:r>
              <a:rPr lang="en-US" sz="2400" dirty="0"/>
              <a:t>0968142780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77895" y="4730572"/>
            <a:ext cx="282161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7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o’clock</a:t>
            </a:r>
            <a:endParaRPr lang="en-US" sz="37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=""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3399505" y="5719645"/>
            <a:ext cx="262219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733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fifteen</a:t>
            </a:r>
            <a:endParaRPr lang="en-US" sz="37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=""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6314721" y="5719645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7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thirty</a:t>
            </a:r>
            <a:endParaRPr lang="en-US" sz="37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=""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8363940" y="4730572"/>
            <a:ext cx="344147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7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forty- five</a:t>
            </a:r>
            <a:endParaRPr lang="en-US" sz="37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E2D3A6D7-8790-3BF1-3426-16FAD33270C4}"/>
              </a:ext>
            </a:extLst>
          </p:cNvPr>
          <p:cNvSpPr txBox="1"/>
          <p:nvPr/>
        </p:nvSpPr>
        <p:spPr>
          <a:xfrm>
            <a:off x="9359651" y="2500444"/>
            <a:ext cx="210183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it’s = it is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=""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3879723" y="1026216"/>
            <a:ext cx="4189795" cy="635565"/>
          </a:xfrm>
          <a:prstGeom prst="wedgeRoundRectCallout">
            <a:avLst>
              <a:gd name="adj1" fmla="val -56877"/>
              <a:gd name="adj2" fmla="val -1043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733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time is </a:t>
            </a:r>
            <a:r>
              <a:rPr lang="vi-VN" sz="3733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it?</a:t>
            </a:r>
          </a:p>
        </p:txBody>
      </p:sp>
      <p:cxnSp>
        <p:nvCxnSpPr>
          <p:cNvPr id="11" name="Bùi Liễu 0968142780">
            <a:extLst>
              <a:ext uri="{FF2B5EF4-FFF2-40B4-BE49-F238E27FC236}">
                <a16:creationId xmlns=""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3574811" y="2469723"/>
            <a:ext cx="2582244" cy="92403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Bùi Liễu 0968142780">
            <a:extLst>
              <a:ext uri="{FF2B5EF4-FFF2-40B4-BE49-F238E27FC236}">
                <a16:creationId xmlns=""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4961796" y="2455671"/>
            <a:ext cx="1195259" cy="16201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Bùi Liễu 0968142780">
            <a:extLst>
              <a:ext uri="{FF2B5EF4-FFF2-40B4-BE49-F238E27FC236}">
                <a16:creationId xmlns=""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6124398" y="2469723"/>
            <a:ext cx="1153249" cy="15665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Bùi Liễu 0968142780">
            <a:extLst>
              <a:ext uri="{FF2B5EF4-FFF2-40B4-BE49-F238E27FC236}">
                <a16:creationId xmlns=""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6124398" y="2483733"/>
            <a:ext cx="2405309" cy="8112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0968142780">
            <a:extLst>
              <a:ext uri="{FF2B5EF4-FFF2-40B4-BE49-F238E27FC236}">
                <a16:creationId xmlns="" xmlns:a16="http://schemas.microsoft.com/office/drawing/2014/main" id="{FF281E81-B9AD-162E-93C0-2806521AF5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609" y="4301060"/>
            <a:ext cx="2133600" cy="1378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Bùi Liễu 0968142780">
            <a:extLst>
              <a:ext uri="{FF2B5EF4-FFF2-40B4-BE49-F238E27FC236}">
                <a16:creationId xmlns="" xmlns:a16="http://schemas.microsoft.com/office/drawing/2014/main" id="{4909BC7E-15AB-5C93-64CA-BAB61E068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9721" y="3399190"/>
            <a:ext cx="1920721" cy="1243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ùi Liễu 0968142780">
            <a:extLst>
              <a:ext uri="{FF2B5EF4-FFF2-40B4-BE49-F238E27FC236}">
                <a16:creationId xmlns="" xmlns:a16="http://schemas.microsoft.com/office/drawing/2014/main" id="{B56CE4B1-0586-BF31-335E-4736DC501A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069" y="4321061"/>
            <a:ext cx="2074969" cy="1338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Bùi Liễu 0968142780">
            <a:extLst>
              <a:ext uri="{FF2B5EF4-FFF2-40B4-BE49-F238E27FC236}">
                <a16:creationId xmlns="" xmlns:a16="http://schemas.microsoft.com/office/drawing/2014/main" id="{5753EA99-F024-95D5-6403-3499ABC6B8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926" y="3379133"/>
            <a:ext cx="2087879" cy="1348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Bùi Liễu"/>
          <p:cNvSpPr/>
          <p:nvPr/>
        </p:nvSpPr>
        <p:spPr>
          <a:xfrm>
            <a:off x="1117600" y="352581"/>
            <a:ext cx="4328573" cy="61927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 </a:t>
            </a:r>
            <a:r>
              <a:rPr lang="vi-VN" sz="32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  lesson 1	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=""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0804" y="958081"/>
            <a:ext cx="719275" cy="77183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Bùi Liễu 0968142780">
            <a:extLst>
              <a:ext uri="{FF2B5EF4-FFF2-40B4-BE49-F238E27FC236}">
                <a16:creationId xmlns="" xmlns:a16="http://schemas.microsoft.com/office/drawing/2014/main" id="{DC877E00-BA3E-E92E-1A27-19F4421AEBFB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249" y="1876793"/>
            <a:ext cx="669975" cy="737120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2" name="Bùi Liễu 0968142780">
            <a:extLst>
              <a:ext uri="{FF2B5EF4-FFF2-40B4-BE49-F238E27FC236}">
                <a16:creationId xmlns=""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4312701" y="1876828"/>
            <a:ext cx="3590500" cy="635565"/>
          </a:xfrm>
          <a:prstGeom prst="wedgeRoundRectCallout">
            <a:avLst>
              <a:gd name="adj1" fmla="val 55725"/>
              <a:gd name="adj2" fmla="val 3459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3733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It’s _______.</a:t>
            </a:r>
          </a:p>
        </p:txBody>
      </p:sp>
    </p:spTree>
    <p:extLst>
      <p:ext uri="{BB962C8B-B14F-4D97-AF65-F5344CB8AC3E}">
        <p14:creationId xmlns:p14="http://schemas.microsoft.com/office/powerpoint/2010/main" val="274715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 txBox="1">
            <a:spLocks/>
          </p:cNvSpPr>
          <p:nvPr/>
        </p:nvSpPr>
        <p:spPr>
          <a:xfrm>
            <a:off x="1057002" y="435383"/>
            <a:ext cx="479531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5" name="Bùi Liễu">
            <a:extLst>
              <a:ext uri="{FF2B5EF4-FFF2-40B4-BE49-F238E27FC236}">
                <a16:creationId xmlns:a16="http://schemas.microsoft.com/office/drawing/2014/main" xmlns="" id="{17984BFF-139E-4423-9E76-1EF045FA7174}"/>
              </a:ext>
            </a:extLst>
          </p:cNvPr>
          <p:cNvSpPr txBox="1"/>
          <p:nvPr/>
        </p:nvSpPr>
        <p:spPr>
          <a:xfrm>
            <a:off x="533400" y="2590801"/>
            <a:ext cx="3249888" cy="476726"/>
          </a:xfrm>
          <a:prstGeom prst="wedgeRoundRectCallout">
            <a:avLst>
              <a:gd name="adj1" fmla="val -482"/>
              <a:gd name="adj2" fmla="val 90091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 time is it?</a:t>
            </a:r>
          </a:p>
        </p:txBody>
      </p:sp>
      <p:sp>
        <p:nvSpPr>
          <p:cNvPr id="6" name="Facebook: Bùi Liễu">
            <a:extLst>
              <a:ext uri="{FF2B5EF4-FFF2-40B4-BE49-F238E27FC236}">
                <a16:creationId xmlns:a16="http://schemas.microsoft.com/office/drawing/2014/main" xmlns="" id="{173137CA-C108-47DA-9781-EF28F5C3CC17}"/>
              </a:ext>
            </a:extLst>
          </p:cNvPr>
          <p:cNvSpPr txBox="1"/>
          <p:nvPr/>
        </p:nvSpPr>
        <p:spPr>
          <a:xfrm>
            <a:off x="455237" y="3543301"/>
            <a:ext cx="3328051" cy="476726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 __________.</a:t>
            </a:r>
          </a:p>
        </p:txBody>
      </p:sp>
      <p:pic>
        <p:nvPicPr>
          <p:cNvPr id="7" name="Bùi Liễu">
            <a:hlinkClick r:id="" action="ppaction://media"/>
            <a:extLst>
              <a:ext uri="{FF2B5EF4-FFF2-40B4-BE49-F238E27FC236}">
                <a16:creationId xmlns:a16="http://schemas.microsoft.com/office/drawing/2014/main" xmlns="" id="{19336ABE-05FE-49CC-AC67-5AF281A96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2319" y="613964"/>
            <a:ext cx="487363" cy="41993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114801" y="1069309"/>
            <a:ext cx="6639196" cy="5424707"/>
            <a:chOff x="4267200" y="1295400"/>
            <a:chExt cx="6639196" cy="51632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FB115D3F-E8E3-4870-A4AD-A0029A223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1" t="8097" r="2682"/>
            <a:stretch/>
          </p:blipFill>
          <p:spPr>
            <a:xfrm>
              <a:off x="4267200" y="1295400"/>
              <a:ext cx="6639196" cy="5163204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4299285" y="1447800"/>
              <a:ext cx="501316" cy="4837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7760138" y="1447800"/>
              <a:ext cx="501316" cy="4837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299285" y="4001578"/>
              <a:ext cx="501316" cy="4837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7693565" y="4020026"/>
              <a:ext cx="501316" cy="4837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862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82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xmlns="" id="{25E81A77-4DBC-1DD5-A162-4E659E17EBDE}"/>
              </a:ext>
            </a:extLst>
          </p:cNvPr>
          <p:cNvPicPr/>
          <p:nvPr/>
        </p:nvPicPr>
        <p:blipFill rotWithShape="1">
          <a:blip r:embed="rId4" cstate="print"/>
          <a:srcRect l="20069" t="2700" r="13342" b="47880"/>
          <a:stretch/>
        </p:blipFill>
        <p:spPr>
          <a:xfrm>
            <a:off x="3285523" y="4967516"/>
            <a:ext cx="609716" cy="64007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xmlns="" id="{94507923-5E9D-2D65-6B8F-938D0FD83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62122" y="5662024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xmlns="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4343401" y="4956632"/>
            <a:ext cx="3276600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5105400" y="5695975"/>
            <a:ext cx="3285638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It’s six o’clock. </a:t>
            </a:r>
          </a:p>
        </p:txBody>
      </p:sp>
      <p:sp>
        <p:nvSpPr>
          <p:cNvPr id="28" name="Bùi Liễu"/>
          <p:cNvSpPr txBox="1">
            <a:spLocks/>
          </p:cNvSpPr>
          <p:nvPr/>
        </p:nvSpPr>
        <p:spPr>
          <a:xfrm>
            <a:off x="1497580" y="418544"/>
            <a:ext cx="479531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B115D3F-E8E3-4870-A4AD-A0029A223A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t="8097" r="49685" b="45812"/>
          <a:stretch/>
        </p:blipFill>
        <p:spPr>
          <a:xfrm>
            <a:off x="4097808" y="1257583"/>
            <a:ext cx="4800600" cy="370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xmlns="" id="{25E81A77-4DBC-1DD5-A162-4E659E17EBDE}"/>
              </a:ext>
            </a:extLst>
          </p:cNvPr>
          <p:cNvPicPr/>
          <p:nvPr/>
        </p:nvPicPr>
        <p:blipFill rotWithShape="1">
          <a:blip r:embed="rId4" cstate="print"/>
          <a:srcRect l="20069" t="2700" r="13342" b="47880"/>
          <a:stretch/>
        </p:blipFill>
        <p:spPr>
          <a:xfrm>
            <a:off x="3138522" y="4960020"/>
            <a:ext cx="609716" cy="64007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xmlns="" id="{94507923-5E9D-2D65-6B8F-938D0FD83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15605" y="5787720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xmlns="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4267405" y="5039076"/>
            <a:ext cx="3429000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5258005" y="5818512"/>
            <a:ext cx="3331901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It’s six fifteen. </a:t>
            </a:r>
          </a:p>
        </p:txBody>
      </p:sp>
      <p:sp>
        <p:nvSpPr>
          <p:cNvPr id="28" name="Bùi Liễu"/>
          <p:cNvSpPr txBox="1">
            <a:spLocks/>
          </p:cNvSpPr>
          <p:nvPr/>
        </p:nvSpPr>
        <p:spPr>
          <a:xfrm>
            <a:off x="1057002" y="435383"/>
            <a:ext cx="479531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FB115D3F-E8E3-4870-A4AD-A0029A223A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4" t="8097" r="2822" b="45472"/>
          <a:stretch/>
        </p:blipFill>
        <p:spPr>
          <a:xfrm>
            <a:off x="3733800" y="1219200"/>
            <a:ext cx="4841462" cy="358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xmlns="" id="{25E81A77-4DBC-1DD5-A162-4E659E17EBDE}"/>
              </a:ext>
            </a:extLst>
          </p:cNvPr>
          <p:cNvPicPr/>
          <p:nvPr/>
        </p:nvPicPr>
        <p:blipFill rotWithShape="1">
          <a:blip r:embed="rId4" cstate="print"/>
          <a:srcRect l="20069" t="2700" r="13342" b="47880"/>
          <a:stretch/>
        </p:blipFill>
        <p:spPr>
          <a:xfrm>
            <a:off x="2969849" y="4974337"/>
            <a:ext cx="609716" cy="64007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xmlns="" id="{94507923-5E9D-2D65-6B8F-938D0FD83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63000" y="5688389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xmlns="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3987595" y="4947794"/>
            <a:ext cx="3327605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5257799" y="5716882"/>
            <a:ext cx="3116533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It’s six thirty. </a:t>
            </a:r>
          </a:p>
        </p:txBody>
      </p:sp>
      <p:sp>
        <p:nvSpPr>
          <p:cNvPr id="28" name="Bùi Liễu"/>
          <p:cNvSpPr txBox="1">
            <a:spLocks/>
          </p:cNvSpPr>
          <p:nvPr/>
        </p:nvSpPr>
        <p:spPr>
          <a:xfrm>
            <a:off x="1057002" y="435383"/>
            <a:ext cx="479531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B115D3F-E8E3-4870-A4AD-A0029A223A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t="54940" r="51298"/>
          <a:stretch/>
        </p:blipFill>
        <p:spPr>
          <a:xfrm>
            <a:off x="3987595" y="1361438"/>
            <a:ext cx="4504208" cy="348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0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xmlns="" id="{25E81A77-4DBC-1DD5-A162-4E659E17EBDE}"/>
              </a:ext>
            </a:extLst>
          </p:cNvPr>
          <p:cNvPicPr/>
          <p:nvPr/>
        </p:nvPicPr>
        <p:blipFill rotWithShape="1">
          <a:blip r:embed="rId4" cstate="print"/>
          <a:srcRect l="20069" t="2700" r="13342" b="47880"/>
          <a:stretch/>
        </p:blipFill>
        <p:spPr>
          <a:xfrm>
            <a:off x="3235623" y="5085965"/>
            <a:ext cx="609716" cy="64007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xmlns="" id="{94507923-5E9D-2D65-6B8F-938D0FD83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67800" y="5798069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xmlns="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4343400" y="5085965"/>
            <a:ext cx="3352799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5181600" y="5855053"/>
            <a:ext cx="3510874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It’s six forty-five. </a:t>
            </a:r>
          </a:p>
        </p:txBody>
      </p:sp>
      <p:sp>
        <p:nvSpPr>
          <p:cNvPr id="28" name="Bùi Liễu"/>
          <p:cNvSpPr txBox="1">
            <a:spLocks/>
          </p:cNvSpPr>
          <p:nvPr/>
        </p:nvSpPr>
        <p:spPr>
          <a:xfrm>
            <a:off x="1057002" y="435383"/>
            <a:ext cx="479531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B115D3F-E8E3-4870-A4AD-A0029A223A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4" t="55820" r="2682"/>
          <a:stretch/>
        </p:blipFill>
        <p:spPr>
          <a:xfrm>
            <a:off x="3657600" y="1172664"/>
            <a:ext cx="5089355" cy="373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8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24523" y="5227837"/>
            <a:ext cx="1795679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EDA717D-2F93-4C6E-8591-7D1B813255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t="9551" r="12153" b="6387"/>
          <a:stretch/>
        </p:blipFill>
        <p:spPr>
          <a:xfrm>
            <a:off x="152400" y="724283"/>
            <a:ext cx="11633200" cy="5345248"/>
          </a:xfrm>
          <a:prstGeom prst="rect">
            <a:avLst/>
          </a:prstGeom>
        </p:spPr>
      </p:pic>
      <p:sp>
        <p:nvSpPr>
          <p:cNvPr id="6" name="Bùi Liễu">
            <a:extLst>
              <a:ext uri="{FF2B5EF4-FFF2-40B4-BE49-F238E27FC236}">
                <a16:creationId xmlns:a16="http://schemas.microsoft.com/office/drawing/2014/main" xmlns="" id="{F61262D5-8498-4095-A083-FFF3F5037DFB}"/>
              </a:ext>
            </a:extLst>
          </p:cNvPr>
          <p:cNvSpPr txBox="1">
            <a:spLocks/>
          </p:cNvSpPr>
          <p:nvPr/>
        </p:nvSpPr>
        <p:spPr>
          <a:xfrm>
            <a:off x="1371600" y="533400"/>
            <a:ext cx="290539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</p:spTree>
    <p:extLst>
      <p:ext uri="{BB962C8B-B14F-4D97-AF65-F5344CB8AC3E}">
        <p14:creationId xmlns:p14="http://schemas.microsoft.com/office/powerpoint/2010/main" val="243157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9724" y="3107428"/>
            <a:ext cx="2149208" cy="303878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00819" y="2993070"/>
            <a:ext cx="2296839" cy="3152245"/>
            <a:chOff x="1797983" y="2928034"/>
            <a:chExt cx="2450167" cy="3362678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3261" y="3858998"/>
            <a:ext cx="1842739" cy="276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3501427" y="3007731"/>
            <a:ext cx="2288468" cy="31274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t="-4677" b="50993"/>
          <a:stretch/>
        </p:blipFill>
        <p:spPr>
          <a:xfrm>
            <a:off x="1984522" y="531708"/>
            <a:ext cx="8222959" cy="3465677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33718" y="5436871"/>
            <a:ext cx="1731415" cy="755971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  <p:pic>
        <p:nvPicPr>
          <p:cNvPr id="20" name="Cartoon Music (2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4735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442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9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numSld="11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86200" y="3124201"/>
            <a:ext cx="4332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Warm-up</a:t>
            </a:r>
            <a:r>
              <a:rPr lang="en-US" sz="8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113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4" y="464411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3" y="501272"/>
            <a:ext cx="4289788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3" y="1793965"/>
            <a:ext cx="4289788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ten o’clock.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  <p:pic>
        <p:nvPicPr>
          <p:cNvPr id="2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185" y="685801"/>
            <a:ext cx="1891803" cy="203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445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9442"/>
            <a:ext cx="12192528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525918" y="464411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3" y="501272"/>
            <a:ext cx="4213588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six fifteen.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3" y="1793965"/>
            <a:ext cx="4213588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seven fifty.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  <p:pic>
        <p:nvPicPr>
          <p:cNvPr id="2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1" y="691985"/>
            <a:ext cx="3051471" cy="197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951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4" y="464411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341038" y="1807756"/>
            <a:ext cx="4518388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one fifteen.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341038" y="496559"/>
            <a:ext cx="4518388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two fifty.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  <p:pic>
        <p:nvPicPr>
          <p:cNvPr id="2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54" y="699049"/>
            <a:ext cx="3720948" cy="195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448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733575" y="749485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3" y="1793965"/>
            <a:ext cx="4213588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six o’clock.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3" y="482767"/>
            <a:ext cx="4213588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six ten.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  <p:pic>
        <p:nvPicPr>
          <p:cNvPr id="2" name="Bùi Liễu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065" y="863588"/>
            <a:ext cx="3528169" cy="228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880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6200" y="-9442"/>
            <a:ext cx="12268728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4" y="482768"/>
            <a:ext cx="5467695" cy="294686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172429" y="2027695"/>
            <a:ext cx="4638572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three thirty.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162800" y="716497"/>
            <a:ext cx="48006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three thirteen.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  <p:pic>
        <p:nvPicPr>
          <p:cNvPr id="2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2" y="914849"/>
            <a:ext cx="4231359" cy="222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848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1"/>
            <a:ext cx="5363987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__ it?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six thirty.</a:t>
            </a:r>
          </a:p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543800" y="1775608"/>
            <a:ext cx="22098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543800" y="464411"/>
            <a:ext cx="22098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166631" y="-1150126"/>
            <a:ext cx="3401539" cy="508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1" dirty="0">
                <a:solidFill>
                  <a:schemeClr val="bg1">
                    <a:lumMod val="95000"/>
                  </a:schemeClr>
                </a:solidFill>
              </a:rPr>
              <a:t>Facebook : </a:t>
            </a:r>
            <a:r>
              <a:rPr lang="en-US" sz="1351" dirty="0" err="1">
                <a:solidFill>
                  <a:schemeClr val="bg1">
                    <a:lumMod val="95000"/>
                  </a:schemeClr>
                </a:solidFill>
              </a:rPr>
              <a:t>Bùi</a:t>
            </a:r>
            <a:r>
              <a:rPr lang="en-US" sz="135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351" dirty="0" err="1">
                <a:solidFill>
                  <a:schemeClr val="bg1">
                    <a:lumMod val="95000"/>
                  </a:schemeClr>
                </a:solidFill>
              </a:rPr>
              <a:t>Liễu</a:t>
            </a:r>
            <a:r>
              <a:rPr lang="en-US" sz="1351" dirty="0">
                <a:solidFill>
                  <a:schemeClr val="bg1">
                    <a:lumMod val="95000"/>
                  </a:schemeClr>
                </a:solidFill>
              </a:rPr>
              <a:t>  </a:t>
            </a:r>
          </a:p>
          <a:p>
            <a:r>
              <a:rPr lang="en-US" sz="1351" dirty="0">
                <a:solidFill>
                  <a:schemeClr val="bg1">
                    <a:lumMod val="95000"/>
                  </a:schemeClr>
                </a:solidFill>
              </a:rPr>
              <a:t>Mobile phone: 0968142780</a:t>
            </a:r>
          </a:p>
        </p:txBody>
      </p:sp>
      <p:pic>
        <p:nvPicPr>
          <p:cNvPr id="2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45" y="1712306"/>
            <a:ext cx="2296308" cy="148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54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1"/>
            <a:ext cx="4525787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time is it?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six o’clock.</a:t>
            </a:r>
          </a:p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605511" y="503955"/>
            <a:ext cx="24384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605511" y="1796648"/>
            <a:ext cx="24384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9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495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381001" y="464411"/>
            <a:ext cx="4953000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 is it?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nine o’clock.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715001" y="1793965"/>
            <a:ext cx="5250452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– It’s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715001" y="482767"/>
            <a:ext cx="5250452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- They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045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1"/>
            <a:ext cx="4525787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six o’clock.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248400" y="228600"/>
            <a:ext cx="5105400" cy="14478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210993" y="1828800"/>
            <a:ext cx="5105400" cy="1364155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9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  <p:pic>
        <p:nvPicPr>
          <p:cNvPr id="5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89" y="352231"/>
            <a:ext cx="1981200" cy="1279877"/>
          </a:xfrm>
          <a:prstGeom prst="rect">
            <a:avLst/>
          </a:prstGeom>
        </p:spPr>
      </p:pic>
      <p:pic>
        <p:nvPicPr>
          <p:cNvPr id="6" name="Bùi Liễ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51" y="1862626"/>
            <a:ext cx="1981200" cy="133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19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6199" y="-9442"/>
            <a:ext cx="12268728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914400" y="464411"/>
            <a:ext cx="5105400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___ ___?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248400" y="501272"/>
            <a:ext cx="46482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248400" y="1793965"/>
            <a:ext cx="46482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B.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they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9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83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251200" y="3111503"/>
            <a:ext cx="579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Let’s sing! </a:t>
            </a:r>
          </a:p>
        </p:txBody>
      </p:sp>
    </p:spTree>
    <p:extLst>
      <p:ext uri="{BB962C8B-B14F-4D97-AF65-F5344CB8AC3E}">
        <p14:creationId xmlns:p14="http://schemas.microsoft.com/office/powerpoint/2010/main" val="113439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895" t="3263" r="16733" b="12892"/>
          <a:stretch/>
        </p:blipFill>
        <p:spPr>
          <a:xfrm>
            <a:off x="4300770" y="1692219"/>
            <a:ext cx="3583836" cy="4610116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534" y="5927398"/>
            <a:ext cx="1731415" cy="749873"/>
          </a:xfrm>
          <a:prstGeom prst="rect">
            <a:avLst/>
          </a:prstGeom>
        </p:spPr>
      </p:pic>
      <p:pic>
        <p:nvPicPr>
          <p:cNvPr id="7" name="Picture 6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8" name="TextBox 7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92395" y="1853570"/>
            <a:ext cx="5491692" cy="4287415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79585"/>
              </a:avLst>
            </a:prstTxWarp>
            <a:spAutoFit/>
          </a:bodyPr>
          <a:lstStyle/>
          <a:p>
            <a:pPr algn="ctr"/>
            <a:r>
              <a:rPr lang="en-US" sz="88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76200">
                    <a:srgbClr val="FF0000"/>
                  </a:glow>
                </a:effectLst>
                <a:latin typeface="Bauhaus 93" panose="04030905020B02020C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9819221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352800" y="1981200"/>
            <a:ext cx="7162800" cy="1910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</p:spTree>
    <p:extLst>
      <p:ext uri="{BB962C8B-B14F-4D97-AF65-F5344CB8AC3E}">
        <p14:creationId xmlns:p14="http://schemas.microsoft.com/office/powerpoint/2010/main" val="287617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97917" y="4550138"/>
            <a:ext cx="1371600" cy="120032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err="1"/>
              <a:t>Bùi</a:t>
            </a:r>
            <a:r>
              <a:rPr lang="en-US" sz="2400" dirty="0"/>
              <a:t> </a:t>
            </a:r>
            <a:r>
              <a:rPr lang="en-US" sz="2400" dirty="0" err="1"/>
              <a:t>Liễu</a:t>
            </a:r>
            <a:r>
              <a:rPr lang="en-US" sz="2400" dirty="0"/>
              <a:t>  </a:t>
            </a:r>
          </a:p>
          <a:p>
            <a:pPr algn="ctr"/>
            <a:r>
              <a:rPr lang="en-US" sz="2400" dirty="0"/>
              <a:t>0968142780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77895" y="4730572"/>
            <a:ext cx="282161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7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o’clock</a:t>
            </a:r>
            <a:endParaRPr lang="en-US" sz="37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=""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3399505" y="5719645"/>
            <a:ext cx="262219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733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fifteen</a:t>
            </a:r>
            <a:endParaRPr lang="en-US" sz="37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=""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6314721" y="5719645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7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thirty</a:t>
            </a:r>
            <a:endParaRPr lang="en-US" sz="37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=""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8363940" y="4730572"/>
            <a:ext cx="344147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7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forty- five</a:t>
            </a:r>
            <a:endParaRPr lang="en-US" sz="37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E2D3A6D7-8790-3BF1-3426-16FAD33270C4}"/>
              </a:ext>
            </a:extLst>
          </p:cNvPr>
          <p:cNvSpPr txBox="1"/>
          <p:nvPr/>
        </p:nvSpPr>
        <p:spPr>
          <a:xfrm>
            <a:off x="9359651" y="2500444"/>
            <a:ext cx="210183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it’s = it is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=""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3879723" y="1026216"/>
            <a:ext cx="4189795" cy="635565"/>
          </a:xfrm>
          <a:prstGeom prst="wedgeRoundRectCallout">
            <a:avLst>
              <a:gd name="adj1" fmla="val -56877"/>
              <a:gd name="adj2" fmla="val -1043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733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time is </a:t>
            </a:r>
            <a:r>
              <a:rPr lang="vi-VN" sz="3733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it?</a:t>
            </a:r>
          </a:p>
        </p:txBody>
      </p:sp>
      <p:cxnSp>
        <p:nvCxnSpPr>
          <p:cNvPr id="11" name="Bùi Liễu 0968142780">
            <a:extLst>
              <a:ext uri="{FF2B5EF4-FFF2-40B4-BE49-F238E27FC236}">
                <a16:creationId xmlns=""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3574811" y="2469723"/>
            <a:ext cx="2582244" cy="92403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Bùi Liễu 0968142780">
            <a:extLst>
              <a:ext uri="{FF2B5EF4-FFF2-40B4-BE49-F238E27FC236}">
                <a16:creationId xmlns=""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4961796" y="2455671"/>
            <a:ext cx="1195259" cy="16201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Bùi Liễu 0968142780">
            <a:extLst>
              <a:ext uri="{FF2B5EF4-FFF2-40B4-BE49-F238E27FC236}">
                <a16:creationId xmlns=""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6124398" y="2469723"/>
            <a:ext cx="1153249" cy="15665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Bùi Liễu 0968142780">
            <a:extLst>
              <a:ext uri="{FF2B5EF4-FFF2-40B4-BE49-F238E27FC236}">
                <a16:creationId xmlns=""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6124398" y="2483733"/>
            <a:ext cx="2405309" cy="8112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0968142780">
            <a:extLst>
              <a:ext uri="{FF2B5EF4-FFF2-40B4-BE49-F238E27FC236}">
                <a16:creationId xmlns="" xmlns:a16="http://schemas.microsoft.com/office/drawing/2014/main" id="{FF281E81-B9AD-162E-93C0-2806521AF5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609" y="4301060"/>
            <a:ext cx="2133600" cy="1378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Bùi Liễu 0968142780">
            <a:extLst>
              <a:ext uri="{FF2B5EF4-FFF2-40B4-BE49-F238E27FC236}">
                <a16:creationId xmlns="" xmlns:a16="http://schemas.microsoft.com/office/drawing/2014/main" id="{4909BC7E-15AB-5C93-64CA-BAB61E068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9721" y="3399190"/>
            <a:ext cx="1920721" cy="1243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ùi Liễu 0968142780">
            <a:extLst>
              <a:ext uri="{FF2B5EF4-FFF2-40B4-BE49-F238E27FC236}">
                <a16:creationId xmlns="" xmlns:a16="http://schemas.microsoft.com/office/drawing/2014/main" id="{B56CE4B1-0586-BF31-335E-4736DC501A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069" y="4321061"/>
            <a:ext cx="2074969" cy="1338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Bùi Liễu 0968142780">
            <a:extLst>
              <a:ext uri="{FF2B5EF4-FFF2-40B4-BE49-F238E27FC236}">
                <a16:creationId xmlns="" xmlns:a16="http://schemas.microsoft.com/office/drawing/2014/main" id="{5753EA99-F024-95D5-6403-3499ABC6B8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926" y="3379133"/>
            <a:ext cx="2087879" cy="1348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Bùi Liễu"/>
          <p:cNvSpPr/>
          <p:nvPr/>
        </p:nvSpPr>
        <p:spPr>
          <a:xfrm>
            <a:off x="1117600" y="352581"/>
            <a:ext cx="4328573" cy="61927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 </a:t>
            </a:r>
            <a:r>
              <a:rPr lang="vi-VN" sz="32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  lesson 1	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=""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0804" y="958081"/>
            <a:ext cx="719275" cy="77183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Bùi Liễu 0968142780">
            <a:extLst>
              <a:ext uri="{FF2B5EF4-FFF2-40B4-BE49-F238E27FC236}">
                <a16:creationId xmlns="" xmlns:a16="http://schemas.microsoft.com/office/drawing/2014/main" id="{DC877E00-BA3E-E92E-1A27-19F4421AEBFB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249" y="1876793"/>
            <a:ext cx="669975" cy="737120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2" name="Bùi Liễu 0968142780">
            <a:extLst>
              <a:ext uri="{FF2B5EF4-FFF2-40B4-BE49-F238E27FC236}">
                <a16:creationId xmlns=""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4312701" y="1876828"/>
            <a:ext cx="3590500" cy="635565"/>
          </a:xfrm>
          <a:prstGeom prst="wedgeRoundRectCallout">
            <a:avLst>
              <a:gd name="adj1" fmla="val 55725"/>
              <a:gd name="adj2" fmla="val 3459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3733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It’s _______.</a:t>
            </a:r>
          </a:p>
        </p:txBody>
      </p:sp>
    </p:spTree>
    <p:extLst>
      <p:ext uri="{BB962C8B-B14F-4D97-AF65-F5344CB8AC3E}">
        <p14:creationId xmlns:p14="http://schemas.microsoft.com/office/powerpoint/2010/main" val="368033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4516275" y="1295401"/>
            <a:ext cx="3226991" cy="81338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2430293" y="2997395"/>
            <a:ext cx="389107" cy="3307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" name="Bùi Liễu"/>
          <p:cNvSpPr/>
          <p:nvPr/>
        </p:nvSpPr>
        <p:spPr>
          <a:xfrm>
            <a:off x="2430293" y="3744559"/>
            <a:ext cx="389107" cy="3307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Rectangle 6"/>
          <p:cNvSpPr/>
          <p:nvPr/>
        </p:nvSpPr>
        <p:spPr>
          <a:xfrm>
            <a:off x="3048000" y="2667000"/>
            <a:ext cx="93905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42986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2" y="1066802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429001" y="3123996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91249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1600" y="-200024"/>
            <a:ext cx="12395200" cy="718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9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4295943" y="888232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Berlin Sans FB Demi" panose="020E0802020502020306" pitchFamily="34" charset="0"/>
              </a:rPr>
              <a:t>Contents</a:t>
            </a:r>
          </a:p>
        </p:txBody>
      </p:sp>
      <p:pic>
        <p:nvPicPr>
          <p:cNvPr id="5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770" y="3322501"/>
            <a:ext cx="979361" cy="886335"/>
          </a:xfrm>
          <a:prstGeom prst="rect">
            <a:avLst/>
          </a:prstGeom>
        </p:spPr>
      </p:pic>
      <p:pic>
        <p:nvPicPr>
          <p:cNvPr id="6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01" y="2632286"/>
            <a:ext cx="971007" cy="868100"/>
          </a:xfrm>
          <a:prstGeom prst="rect">
            <a:avLst/>
          </a:prstGeom>
        </p:spPr>
      </p:pic>
      <p:sp>
        <p:nvSpPr>
          <p:cNvPr id="7" name="Bùi Liễu"/>
          <p:cNvSpPr txBox="1">
            <a:spLocks/>
          </p:cNvSpPr>
          <p:nvPr/>
        </p:nvSpPr>
        <p:spPr>
          <a:xfrm>
            <a:off x="4425938" y="3515991"/>
            <a:ext cx="6233495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3892537" y="274320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4936491" y="4234139"/>
            <a:ext cx="2737031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324" y="4050208"/>
            <a:ext cx="927239" cy="84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5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0968142780"/>
          <p:cNvSpPr txBox="1">
            <a:spLocks/>
          </p:cNvSpPr>
          <p:nvPr/>
        </p:nvSpPr>
        <p:spPr>
          <a:xfrm>
            <a:off x="6096001" y="5906932"/>
            <a:ext cx="650372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Click on the sentences to hear the sound.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5157888" y="5238185"/>
            <a:ext cx="3326601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4924971" y="5238185"/>
            <a:ext cx="3883472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4666477" y="5245682"/>
            <a:ext cx="4782324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1057001" y="435383"/>
            <a:ext cx="5191399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9" name="Rectangle: Rounded Corners 19">
            <a:extLst>
              <a:ext uri="{FF2B5EF4-FFF2-40B4-BE49-F238E27FC236}">
                <a16:creationId xmlns:a16="http://schemas.microsoft.com/office/drawing/2014/main" xmlns="" id="{14F25F31-250E-46B9-876A-01087B7D40C7}"/>
              </a:ext>
            </a:extLst>
          </p:cNvPr>
          <p:cNvSpPr/>
          <p:nvPr/>
        </p:nvSpPr>
        <p:spPr>
          <a:xfrm>
            <a:off x="4160899" y="2313449"/>
            <a:ext cx="1993975" cy="459673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Track 16">
            <a:hlinkClick r:id="" action="ppaction://media"/>
            <a:extLst>
              <a:ext uri="{FF2B5EF4-FFF2-40B4-BE49-F238E27FC236}">
                <a16:creationId xmlns:a16="http://schemas.microsoft.com/office/drawing/2014/main" xmlns="" id="{54E8E48A-BD3A-4E74-951D-D71FB56B6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385" y="644227"/>
            <a:ext cx="375216" cy="32330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38151" y="930933"/>
            <a:ext cx="11315700" cy="3949147"/>
            <a:chOff x="328613" y="698200"/>
            <a:chExt cx="8486775" cy="296186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ADD876ED-A34D-4DEF-A6E5-EEFD8A774F4D}"/>
                </a:ext>
              </a:extLst>
            </p:cNvPr>
            <p:cNvGrpSpPr/>
            <p:nvPr/>
          </p:nvGrpSpPr>
          <p:grpSpPr>
            <a:xfrm>
              <a:off x="328613" y="698200"/>
              <a:ext cx="8486775" cy="2961860"/>
              <a:chOff x="371371" y="1087859"/>
              <a:chExt cx="11315700" cy="394914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FBEF1CCE-541A-478C-A95A-212E4AB4C4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335"/>
              <a:stretch/>
            </p:blipFill>
            <p:spPr>
              <a:xfrm>
                <a:off x="371371" y="1087859"/>
                <a:ext cx="11315700" cy="3949147"/>
              </a:xfrm>
              <a:prstGeom prst="rect">
                <a:avLst/>
              </a:prstGeom>
            </p:spPr>
          </p:pic>
          <p:sp>
            <p:nvSpPr>
              <p:cNvPr id="19" name="Rectangle: Rounded Corners 8">
                <a:extLst>
                  <a:ext uri="{FF2B5EF4-FFF2-40B4-BE49-F238E27FC236}">
                    <a16:creationId xmlns:a16="http://schemas.microsoft.com/office/drawing/2014/main" xmlns="" id="{EBC9125A-859F-4337-A3C2-4091DB505FB7}"/>
                  </a:ext>
                </a:extLst>
              </p:cNvPr>
              <p:cNvSpPr/>
              <p:nvPr/>
            </p:nvSpPr>
            <p:spPr>
              <a:xfrm>
                <a:off x="1840140" y="1562250"/>
                <a:ext cx="2142375" cy="552424"/>
              </a:xfrm>
              <a:prstGeom prst="roundRect">
                <a:avLst/>
              </a:prstGeom>
              <a:solidFill>
                <a:srgbClr val="FE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Rectangle: Rounded Corners 21">
                <a:extLst>
                  <a:ext uri="{FF2B5EF4-FFF2-40B4-BE49-F238E27FC236}">
                    <a16:creationId xmlns:a16="http://schemas.microsoft.com/office/drawing/2014/main" xmlns="" id="{916A8B7C-0FDD-4497-8C0B-C8C521A562A1}"/>
                  </a:ext>
                </a:extLst>
              </p:cNvPr>
              <p:cNvSpPr/>
              <p:nvPr/>
            </p:nvSpPr>
            <p:spPr>
              <a:xfrm>
                <a:off x="1607896" y="4432835"/>
                <a:ext cx="2210219" cy="577800"/>
              </a:xfrm>
              <a:prstGeom prst="roundRect">
                <a:avLst/>
              </a:prstGeom>
              <a:solidFill>
                <a:srgbClr val="FE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Rectangle: Rounded Corners 22">
                <a:extLst>
                  <a:ext uri="{FF2B5EF4-FFF2-40B4-BE49-F238E27FC236}">
                    <a16:creationId xmlns:a16="http://schemas.microsoft.com/office/drawing/2014/main" xmlns="" id="{435D3A16-01A7-454B-8E34-677524AB44E1}"/>
                  </a:ext>
                </a:extLst>
              </p:cNvPr>
              <p:cNvSpPr/>
              <p:nvPr/>
            </p:nvSpPr>
            <p:spPr>
              <a:xfrm>
                <a:off x="6720279" y="1814335"/>
                <a:ext cx="2063385" cy="508308"/>
              </a:xfrm>
              <a:prstGeom prst="roundRect">
                <a:avLst/>
              </a:prstGeom>
              <a:solidFill>
                <a:srgbClr val="FE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Rectangle: Rounded Corners 23">
                <a:extLst>
                  <a:ext uri="{FF2B5EF4-FFF2-40B4-BE49-F238E27FC236}">
                    <a16:creationId xmlns:a16="http://schemas.microsoft.com/office/drawing/2014/main" xmlns="" id="{3CD704D3-5673-4B33-84B3-8146D8106898}"/>
                  </a:ext>
                </a:extLst>
              </p:cNvPr>
              <p:cNvSpPr/>
              <p:nvPr/>
            </p:nvSpPr>
            <p:spPr>
              <a:xfrm>
                <a:off x="7916229" y="4213282"/>
                <a:ext cx="2731539" cy="734038"/>
              </a:xfrm>
              <a:prstGeom prst="roundRect">
                <a:avLst/>
              </a:prstGeom>
              <a:solidFill>
                <a:srgbClr val="FE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Rounded Rectangular Callout 12"/>
            <p:cNvSpPr/>
            <p:nvPr/>
          </p:nvSpPr>
          <p:spPr>
            <a:xfrm>
              <a:off x="1355440" y="1053993"/>
              <a:ext cx="2225960" cy="570295"/>
            </a:xfrm>
            <a:prstGeom prst="wedgeRoundRectCallout">
              <a:avLst>
                <a:gd name="adj1" fmla="val -13880"/>
                <a:gd name="adj2" fmla="val 81671"/>
                <a:gd name="adj3" fmla="val 16667"/>
              </a:avLst>
            </a:prstGeom>
            <a:solidFill>
              <a:srgbClr val="FEE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2864334" y="1626725"/>
              <a:ext cx="2225960" cy="570295"/>
            </a:xfrm>
            <a:prstGeom prst="wedgeRoundRectCallout">
              <a:avLst>
                <a:gd name="adj1" fmla="val -27722"/>
                <a:gd name="adj2" fmla="val 81671"/>
                <a:gd name="adj3" fmla="val 16667"/>
              </a:avLst>
            </a:prstGeom>
            <a:solidFill>
              <a:srgbClr val="FEE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Rounded Rectangular Callout 14"/>
            <p:cNvSpPr/>
            <p:nvPr/>
          </p:nvSpPr>
          <p:spPr>
            <a:xfrm>
              <a:off x="5002697" y="1083180"/>
              <a:ext cx="2225960" cy="570295"/>
            </a:xfrm>
            <a:prstGeom prst="wedgeRoundRectCallout">
              <a:avLst>
                <a:gd name="adj1" fmla="val -16113"/>
                <a:gd name="adj2" fmla="val 81671"/>
                <a:gd name="adj3" fmla="val 16667"/>
              </a:avLst>
            </a:prstGeom>
            <a:solidFill>
              <a:srgbClr val="FEE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Rounded Rectangular Callout 15"/>
            <p:cNvSpPr/>
            <p:nvPr/>
          </p:nvSpPr>
          <p:spPr>
            <a:xfrm>
              <a:off x="5715000" y="2999349"/>
              <a:ext cx="3048000" cy="570295"/>
            </a:xfrm>
            <a:prstGeom prst="wedgeRoundRectCallout">
              <a:avLst>
                <a:gd name="adj1" fmla="val 17875"/>
                <a:gd name="adj2" fmla="val -101976"/>
                <a:gd name="adj3" fmla="val 16667"/>
              </a:avLst>
            </a:prstGeom>
            <a:solidFill>
              <a:srgbClr val="FEE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Rounded Rectangular Callout 16"/>
            <p:cNvSpPr/>
            <p:nvPr/>
          </p:nvSpPr>
          <p:spPr>
            <a:xfrm>
              <a:off x="792751" y="3088915"/>
              <a:ext cx="2405068" cy="570295"/>
            </a:xfrm>
            <a:prstGeom prst="wedgeRoundRectCallout">
              <a:avLst>
                <a:gd name="adj1" fmla="val 7999"/>
                <a:gd name="adj2" fmla="val -76924"/>
                <a:gd name="adj3" fmla="val 16667"/>
              </a:avLst>
            </a:prstGeom>
            <a:solidFill>
              <a:srgbClr val="FEE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3" name="0968142780"/>
          <p:cNvSpPr/>
          <p:nvPr/>
        </p:nvSpPr>
        <p:spPr>
          <a:xfrm>
            <a:off x="6787059" y="1557697"/>
            <a:ext cx="2780784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67" b="1" dirty="0">
                <a:latin typeface="Arial" pitchFamily="34" charset="0"/>
                <a:cs typeface="Arial" pitchFamily="34" charset="0"/>
              </a:rPr>
              <a:t>W</a:t>
            </a:r>
            <a:r>
              <a:rPr lang="en-US" sz="2667" b="1" dirty="0">
                <a:latin typeface="Arial" pitchFamily="34" charset="0"/>
                <a:cs typeface="Arial" pitchFamily="34" charset="0"/>
              </a:rPr>
              <a:t>hat time is it?</a:t>
            </a:r>
            <a:endParaRPr lang="vi-VN" sz="2667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Bùi Liễu"/>
          <p:cNvSpPr/>
          <p:nvPr/>
        </p:nvSpPr>
        <p:spPr>
          <a:xfrm>
            <a:off x="1057001" y="4232090"/>
            <a:ext cx="3314699" cy="516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have a break.</a:t>
            </a:r>
            <a:endParaRPr lang="vi-VN" sz="2667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0968142780">
            <a:extLst>
              <a:ext uri="{FF2B5EF4-FFF2-40B4-BE49-F238E27FC236}">
                <a16:creationId xmlns:a16="http://schemas.microsoft.com/office/drawing/2014/main" xmlns="" id="{1085774F-B8F0-4059-ABCF-18AC86EA28C8}"/>
              </a:ext>
            </a:extLst>
          </p:cNvPr>
          <p:cNvSpPr/>
          <p:nvPr/>
        </p:nvSpPr>
        <p:spPr>
          <a:xfrm>
            <a:off x="7689853" y="3903498"/>
            <a:ext cx="4063999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It’s three fifteen. Let’s </a:t>
            </a:r>
          </a:p>
          <a:p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go into the classroom.</a:t>
            </a:r>
          </a:p>
        </p:txBody>
      </p:sp>
      <p:sp>
        <p:nvSpPr>
          <p:cNvPr id="26" name="Bùi Liễu">
            <a:extLst>
              <a:ext uri="{FF2B5EF4-FFF2-40B4-BE49-F238E27FC236}">
                <a16:creationId xmlns:a16="http://schemas.microsoft.com/office/drawing/2014/main" xmlns="" id="{F4801AAB-61FD-4802-8FB7-5D5E4C234B69}"/>
              </a:ext>
            </a:extLst>
          </p:cNvPr>
          <p:cNvSpPr/>
          <p:nvPr/>
        </p:nvSpPr>
        <p:spPr>
          <a:xfrm>
            <a:off x="3854311" y="2165718"/>
            <a:ext cx="2932748" cy="739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eight thirty.</a:t>
            </a:r>
            <a:endParaRPr lang="vi-VN" sz="2667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"/>
          <p:cNvSpPr/>
          <p:nvPr/>
        </p:nvSpPr>
        <p:spPr>
          <a:xfrm>
            <a:off x="1906921" y="1405325"/>
            <a:ext cx="2868280" cy="6858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6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vi-VN" sz="2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vi-VN" sz="2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4954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55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1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1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23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2819400" y="2590801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	</a:t>
            </a:r>
          </a:p>
        </p:txBody>
      </p:sp>
    </p:spTree>
    <p:extLst>
      <p:ext uri="{BB962C8B-B14F-4D97-AF65-F5344CB8AC3E}">
        <p14:creationId xmlns:p14="http://schemas.microsoft.com/office/powerpoint/2010/main" val="282652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>
            <a:extLst>
              <a:ext uri="{FF2B5EF4-FFF2-40B4-BE49-F238E27FC236}">
                <a16:creationId xmlns="" xmlns:a16="http://schemas.microsoft.com/office/drawing/2014/main" id="{ED5F570C-3D32-F900-632A-FB6C7D8F89BE}"/>
              </a:ext>
            </a:extLst>
          </p:cNvPr>
          <p:cNvSpPr txBox="1"/>
          <p:nvPr/>
        </p:nvSpPr>
        <p:spPr>
          <a:xfrm>
            <a:off x="2890092" y="1495480"/>
            <a:ext cx="2049168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thirty</a:t>
            </a:r>
          </a:p>
        </p:txBody>
      </p:sp>
      <p:sp>
        <p:nvSpPr>
          <p:cNvPr id="5" name="Facebook: Bùi Liễu">
            <a:extLst>
              <a:ext uri="{FF2B5EF4-FFF2-40B4-BE49-F238E27FC236}">
                <a16:creationId xmlns="" xmlns:a16="http://schemas.microsoft.com/office/drawing/2014/main" id="{4633A253-1ED2-DC71-A52F-5DEA487D42E0}"/>
              </a:ext>
            </a:extLst>
          </p:cNvPr>
          <p:cNvSpPr txBox="1"/>
          <p:nvPr/>
        </p:nvSpPr>
        <p:spPr>
          <a:xfrm>
            <a:off x="2860510" y="2290367"/>
            <a:ext cx="2834199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forty-five</a:t>
            </a:r>
          </a:p>
        </p:txBody>
      </p:sp>
      <p:sp>
        <p:nvSpPr>
          <p:cNvPr id="6" name="Facebook: Bùi Liễu">
            <a:extLst>
              <a:ext uri="{FF2B5EF4-FFF2-40B4-BE49-F238E27FC236}">
                <a16:creationId xmlns="" xmlns:a16="http://schemas.microsoft.com/office/drawing/2014/main" id="{F52297BA-A576-09BA-7091-4BE0CD6CBAD2}"/>
              </a:ext>
            </a:extLst>
          </p:cNvPr>
          <p:cNvSpPr txBox="1"/>
          <p:nvPr/>
        </p:nvSpPr>
        <p:spPr>
          <a:xfrm>
            <a:off x="3021909" y="825167"/>
            <a:ext cx="1917351" cy="67710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ea typeface="Kirang Haerang"/>
                <a:cs typeface="Arial" panose="020B0604020202020204" pitchFamily="34" charset="0"/>
              </a:rPr>
              <a:t>fifteen</a:t>
            </a:r>
          </a:p>
        </p:txBody>
      </p:sp>
      <p:sp>
        <p:nvSpPr>
          <p:cNvPr id="7" name="Facebook: Bùi Liễu">
            <a:extLst>
              <a:ext uri="{FF2B5EF4-FFF2-40B4-BE49-F238E27FC236}">
                <a16:creationId xmlns="" xmlns:a16="http://schemas.microsoft.com/office/drawing/2014/main" id="{6109BE0B-C1A3-BC89-4A48-4AEF9619BFCA}"/>
              </a:ext>
            </a:extLst>
          </p:cNvPr>
          <p:cNvSpPr txBox="1">
            <a:spLocks/>
          </p:cNvSpPr>
          <p:nvPr/>
        </p:nvSpPr>
        <p:spPr>
          <a:xfrm>
            <a:off x="5429053" y="778397"/>
            <a:ext cx="2428843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733" dirty="0">
                <a:solidFill>
                  <a:schemeClr val="tx1"/>
                </a:solidFill>
              </a:rPr>
              <a:t>/ˌ</a:t>
            </a:r>
            <a:r>
              <a:rPr lang="en-US" sz="3733" dirty="0" err="1">
                <a:solidFill>
                  <a:schemeClr val="tx1"/>
                </a:solidFill>
              </a:rPr>
              <a:t>fɪfˈtiːn</a:t>
            </a:r>
            <a:r>
              <a:rPr lang="en-US" sz="3733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8" name="Facebook: Bùi Liễu">
            <a:extLst>
              <a:ext uri="{FF2B5EF4-FFF2-40B4-BE49-F238E27FC236}">
                <a16:creationId xmlns="" xmlns:a16="http://schemas.microsoft.com/office/drawing/2014/main" id="{243EFA68-9099-85EE-C1BF-563919E49B8F}"/>
              </a:ext>
            </a:extLst>
          </p:cNvPr>
          <p:cNvSpPr txBox="1">
            <a:spLocks/>
          </p:cNvSpPr>
          <p:nvPr/>
        </p:nvSpPr>
        <p:spPr>
          <a:xfrm>
            <a:off x="5429053" y="1502275"/>
            <a:ext cx="202692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l-GR" sz="3733" dirty="0">
                <a:solidFill>
                  <a:schemeClr val="tx1"/>
                </a:solidFill>
              </a:rPr>
              <a:t>/ˈθ</a:t>
            </a:r>
            <a:r>
              <a:rPr lang="en-US" sz="3733" dirty="0" err="1">
                <a:solidFill>
                  <a:schemeClr val="tx1"/>
                </a:solidFill>
              </a:rPr>
              <a:t>ɜːti</a:t>
            </a:r>
            <a:r>
              <a:rPr lang="en-US" sz="3733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AC785253-FF8F-F112-6A2C-3D49FB58DE61}"/>
              </a:ext>
            </a:extLst>
          </p:cNvPr>
          <p:cNvSpPr txBox="1">
            <a:spLocks/>
          </p:cNvSpPr>
          <p:nvPr/>
        </p:nvSpPr>
        <p:spPr>
          <a:xfrm>
            <a:off x="5640831" y="2408553"/>
            <a:ext cx="299466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733" dirty="0">
                <a:solidFill>
                  <a:schemeClr val="tx1"/>
                </a:solidFill>
              </a:rPr>
              <a:t>/</a:t>
            </a:r>
            <a:r>
              <a:rPr lang="en-US" sz="3733" dirty="0" err="1">
                <a:solidFill>
                  <a:schemeClr val="tx1"/>
                </a:solidFill>
              </a:rPr>
              <a:t>fɔːti</a:t>
            </a:r>
            <a:r>
              <a:rPr lang="en-US" sz="3733" dirty="0">
                <a:solidFill>
                  <a:schemeClr val="tx1"/>
                </a:solidFill>
              </a:rPr>
              <a:t> ˈ</a:t>
            </a:r>
            <a:r>
              <a:rPr lang="en-US" sz="3733" dirty="0" err="1">
                <a:solidFill>
                  <a:schemeClr val="tx1"/>
                </a:solidFill>
              </a:rPr>
              <a:t>faɪv</a:t>
            </a:r>
            <a:r>
              <a:rPr lang="en-US" sz="3733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="" xmlns:a16="http://schemas.microsoft.com/office/drawing/2014/main" id="{90840058-5216-B1EF-839D-B261058059E3}"/>
              </a:ext>
            </a:extLst>
          </p:cNvPr>
          <p:cNvSpPr txBox="1">
            <a:spLocks/>
          </p:cNvSpPr>
          <p:nvPr/>
        </p:nvSpPr>
        <p:spPr>
          <a:xfrm>
            <a:off x="8378198" y="778397"/>
            <a:ext cx="1907761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="" xmlns:a16="http://schemas.microsoft.com/office/drawing/2014/main" id="{4A52FB30-204B-2FD7-C5CC-AA4E0D78D975}"/>
              </a:ext>
            </a:extLst>
          </p:cNvPr>
          <p:cNvSpPr txBox="1">
            <a:spLocks/>
          </p:cNvSpPr>
          <p:nvPr/>
        </p:nvSpPr>
        <p:spPr>
          <a:xfrm>
            <a:off x="8447909" y="1502275"/>
            <a:ext cx="1692139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="" xmlns:a16="http://schemas.microsoft.com/office/drawing/2014/main" id="{1FD33F28-17FD-3668-4126-6AB4C30FA71E}"/>
              </a:ext>
            </a:extLst>
          </p:cNvPr>
          <p:cNvSpPr txBox="1">
            <a:spLocks/>
          </p:cNvSpPr>
          <p:nvPr/>
        </p:nvSpPr>
        <p:spPr>
          <a:xfrm>
            <a:off x="8664818" y="2397092"/>
            <a:ext cx="1815996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</a:t>
            </a:r>
          </a:p>
        </p:txBody>
      </p:sp>
      <p:pic>
        <p:nvPicPr>
          <p:cNvPr id="13" name="Picture 2" descr="E:\LỚP 4\Liẽu bắt đầu soạn lớp 4 mới\Soạn lớp 4 mới\Dag soạn unit 2\ảnh chuẩn unit 2\Lesson 1\AM &amp; PM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461"/>
          <a:stretch/>
        </p:blipFill>
        <p:spPr bwMode="auto">
          <a:xfrm>
            <a:off x="5094663" y="5134567"/>
            <a:ext cx="3331160" cy="133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acebook: Bùi Liễu">
            <a:extLst>
              <a:ext uri="{FF2B5EF4-FFF2-40B4-BE49-F238E27FC236}">
                <a16:creationId xmlns="" xmlns:a16="http://schemas.microsoft.com/office/drawing/2014/main" id="{ED5F570C-3D32-F900-632A-FB6C7D8F89BE}"/>
              </a:ext>
            </a:extLst>
          </p:cNvPr>
          <p:cNvSpPr txBox="1"/>
          <p:nvPr/>
        </p:nvSpPr>
        <p:spPr>
          <a:xfrm>
            <a:off x="2885869" y="3006875"/>
            <a:ext cx="1391743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</a:p>
        </p:txBody>
      </p:sp>
      <p:sp>
        <p:nvSpPr>
          <p:cNvPr id="15" name="Facebook: Bùi Liễu">
            <a:extLst>
              <a:ext uri="{FF2B5EF4-FFF2-40B4-BE49-F238E27FC236}">
                <a16:creationId xmlns="" xmlns:a16="http://schemas.microsoft.com/office/drawing/2014/main" id="{4633A253-1ED2-DC71-A52F-5DEA487D42E0}"/>
              </a:ext>
            </a:extLst>
          </p:cNvPr>
          <p:cNvSpPr txBox="1"/>
          <p:nvPr/>
        </p:nvSpPr>
        <p:spPr>
          <a:xfrm>
            <a:off x="2919509" y="3777263"/>
            <a:ext cx="1259947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</a:p>
        </p:txBody>
      </p:sp>
      <p:sp>
        <p:nvSpPr>
          <p:cNvPr id="16" name="Facebook: Bùi Liễu">
            <a:extLst>
              <a:ext uri="{FF2B5EF4-FFF2-40B4-BE49-F238E27FC236}">
                <a16:creationId xmlns="" xmlns:a16="http://schemas.microsoft.com/office/drawing/2014/main" id="{243EFA68-9099-85EE-C1BF-563919E49B8F}"/>
              </a:ext>
            </a:extLst>
          </p:cNvPr>
          <p:cNvSpPr txBox="1">
            <a:spLocks/>
          </p:cNvSpPr>
          <p:nvPr/>
        </p:nvSpPr>
        <p:spPr>
          <a:xfrm>
            <a:off x="5401794" y="3085168"/>
            <a:ext cx="2374497" cy="815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l-GR" sz="3733" dirty="0">
                <a:solidFill>
                  <a:schemeClr val="tx1"/>
                </a:solidFill>
              </a:rPr>
              <a:t>/</a:t>
            </a:r>
            <a:r>
              <a:rPr lang="en-US" sz="3733" dirty="0">
                <a:solidFill>
                  <a:schemeClr val="tx1"/>
                </a:solidFill>
              </a:rPr>
              <a:t>ˈ</a:t>
            </a:r>
            <a:r>
              <a:rPr lang="en-US" sz="3733" dirty="0" err="1">
                <a:solidFill>
                  <a:schemeClr val="tx1"/>
                </a:solidFill>
              </a:rPr>
              <a:t>eɪ</a:t>
            </a:r>
            <a:r>
              <a:rPr lang="en-US" sz="3733" dirty="0">
                <a:solidFill>
                  <a:schemeClr val="tx1"/>
                </a:solidFill>
              </a:rPr>
              <a:t> </a:t>
            </a:r>
            <a:r>
              <a:rPr lang="en-US" sz="3733" dirty="0" err="1">
                <a:solidFill>
                  <a:schemeClr val="tx1"/>
                </a:solidFill>
              </a:rPr>
              <a:t>em</a:t>
            </a:r>
            <a:r>
              <a:rPr lang="en-US" sz="3733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="" xmlns:a16="http://schemas.microsoft.com/office/drawing/2014/main" id="{AC785253-FF8F-F112-6A2C-3D49FB58DE61}"/>
              </a:ext>
            </a:extLst>
          </p:cNvPr>
          <p:cNvSpPr txBox="1">
            <a:spLocks/>
          </p:cNvSpPr>
          <p:nvPr/>
        </p:nvSpPr>
        <p:spPr>
          <a:xfrm>
            <a:off x="5441755" y="3782285"/>
            <a:ext cx="3005717" cy="83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733" dirty="0">
                <a:solidFill>
                  <a:schemeClr val="tx1"/>
                </a:solidFill>
              </a:rPr>
              <a:t>/ˈ</a:t>
            </a:r>
            <a:r>
              <a:rPr lang="en-US" sz="3733" dirty="0" err="1">
                <a:solidFill>
                  <a:schemeClr val="tx1"/>
                </a:solidFill>
              </a:rPr>
              <a:t>pɪ</a:t>
            </a:r>
            <a:r>
              <a:rPr lang="en-US" sz="3733" dirty="0">
                <a:solidFill>
                  <a:schemeClr val="tx1"/>
                </a:solidFill>
              </a:rPr>
              <a:t> </a:t>
            </a:r>
            <a:r>
              <a:rPr lang="en-US" sz="3733" dirty="0" err="1">
                <a:solidFill>
                  <a:schemeClr val="tx1"/>
                </a:solidFill>
              </a:rPr>
              <a:t>em</a:t>
            </a:r>
            <a:r>
              <a:rPr lang="en-US" sz="3733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18" name="Bùi Liễu 0968142780">
            <a:extLst>
              <a:ext uri="{FF2B5EF4-FFF2-40B4-BE49-F238E27FC236}">
                <a16:creationId xmlns="" xmlns:a16="http://schemas.microsoft.com/office/drawing/2014/main" id="{4A52FB30-204B-2FD7-C5CC-AA4E0D78D975}"/>
              </a:ext>
            </a:extLst>
          </p:cNvPr>
          <p:cNvSpPr txBox="1">
            <a:spLocks/>
          </p:cNvSpPr>
          <p:nvPr/>
        </p:nvSpPr>
        <p:spPr>
          <a:xfrm>
            <a:off x="8521975" y="3018495"/>
            <a:ext cx="2240099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="" xmlns:a16="http://schemas.microsoft.com/office/drawing/2014/main" id="{1FD33F28-17FD-3668-4126-6AB4C30FA71E}"/>
              </a:ext>
            </a:extLst>
          </p:cNvPr>
          <p:cNvSpPr txBox="1">
            <a:spLocks/>
          </p:cNvSpPr>
          <p:nvPr/>
        </p:nvSpPr>
        <p:spPr>
          <a:xfrm>
            <a:off x="8702918" y="3666971"/>
            <a:ext cx="2955682" cy="874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158" y="3953663"/>
            <a:ext cx="1366012" cy="6910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211" y="3178451"/>
            <a:ext cx="1366013" cy="696555"/>
          </a:xfrm>
          <a:prstGeom prst="rect">
            <a:avLst/>
          </a:prstGeom>
        </p:spPr>
      </p:pic>
      <p:grpSp>
        <p:nvGrpSpPr>
          <p:cNvPr id="22" name="Bùi Liễu 0968142780"/>
          <p:cNvGrpSpPr/>
          <p:nvPr/>
        </p:nvGrpSpPr>
        <p:grpSpPr>
          <a:xfrm>
            <a:off x="1320921" y="4589565"/>
            <a:ext cx="1299023" cy="1266865"/>
            <a:chOff x="1447800" y="1563624"/>
            <a:chExt cx="4032215" cy="4336092"/>
          </a:xfrm>
        </p:grpSpPr>
        <p:grpSp>
          <p:nvGrpSpPr>
            <p:cNvPr id="23" name="Group 22"/>
            <p:cNvGrpSpPr/>
            <p:nvPr/>
          </p:nvGrpSpPr>
          <p:grpSpPr>
            <a:xfrm>
              <a:off x="1447800" y="1563624"/>
              <a:ext cx="3541776" cy="4336092"/>
              <a:chOff x="1447800" y="1563624"/>
              <a:chExt cx="3541776" cy="4336092"/>
            </a:xfrm>
          </p:grpSpPr>
          <p:pic>
            <p:nvPicPr>
              <p:cNvPr id="25" name="Bùi Liễu 096814278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4396" y="3289733"/>
                <a:ext cx="2768742" cy="2609983"/>
              </a:xfrm>
              <a:prstGeom prst="rect">
                <a:avLst/>
              </a:prstGeom>
            </p:spPr>
          </p:pic>
          <p:pic>
            <p:nvPicPr>
              <p:cNvPr id="26" name="Bùi Liễu 096814278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7800" y="1563624"/>
                <a:ext cx="3541776" cy="1865376"/>
              </a:xfrm>
              <a:prstGeom prst="rect">
                <a:avLst/>
              </a:prstGeom>
            </p:spPr>
          </p:pic>
        </p:grpSp>
        <p:sp>
          <p:nvSpPr>
            <p:cNvPr id="24" name="Bùi Liễu 0968142780"/>
            <p:cNvSpPr/>
            <p:nvPr/>
          </p:nvSpPr>
          <p:spPr>
            <a:xfrm>
              <a:off x="4819153" y="2496312"/>
              <a:ext cx="660862" cy="732905"/>
            </a:xfrm>
            <a:prstGeom prst="leftArrow">
              <a:avLst>
                <a:gd name="adj1" fmla="val 55797"/>
                <a:gd name="adj2" fmla="val 42453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</p:grpSp>
      <p:sp>
        <p:nvSpPr>
          <p:cNvPr id="27" name="Bùi Liễu 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885868" y="4447829"/>
            <a:ext cx="2293731" cy="863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</a:p>
        </p:txBody>
      </p:sp>
      <p:sp>
        <p:nvSpPr>
          <p:cNvPr id="28" name="Bùi Liễu 0968142780">
            <a:extLst>
              <a:ext uri="{FF2B5EF4-FFF2-40B4-BE49-F238E27FC236}">
                <a16:creationId xmlns="" xmlns:a16="http://schemas.microsoft.com/office/drawing/2014/main" id="{1F98C004-E30B-92B7-86CF-66924C9CCABF}"/>
              </a:ext>
            </a:extLst>
          </p:cNvPr>
          <p:cNvSpPr txBox="1">
            <a:spLocks/>
          </p:cNvSpPr>
          <p:nvPr/>
        </p:nvSpPr>
        <p:spPr>
          <a:xfrm>
            <a:off x="5535042" y="4461861"/>
            <a:ext cx="1814945" cy="86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733" dirty="0">
                <a:solidFill>
                  <a:schemeClr val="tx1"/>
                </a:solidFill>
              </a:rPr>
              <a:t>/</a:t>
            </a:r>
            <a:r>
              <a:rPr lang="en-US" sz="3733" dirty="0" err="1">
                <a:solidFill>
                  <a:schemeClr val="tx1"/>
                </a:solidFill>
              </a:rPr>
              <a:t>əˈklɒk</a:t>
            </a:r>
            <a:r>
              <a:rPr lang="en-US" sz="3733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29" name="Bùi Liễu 0968142780">
            <a:extLst>
              <a:ext uri="{FF2B5EF4-FFF2-40B4-BE49-F238E27FC236}">
                <a16:creationId xmlns=""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8447909" y="4410093"/>
            <a:ext cx="2985344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chẵn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7797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7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 (wav) Bui L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M (mp3)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7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 (wav) Bui L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M (mp3)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8" grpId="0"/>
      <p:bldP spid="9" grpId="0"/>
      <p:bldP spid="10" grpId="0"/>
      <p:bldP spid="11" grpId="0"/>
      <p:bldP spid="12" grpId="0"/>
      <p:bldP spid="14" grpId="0"/>
      <p:bldP spid="14" grpId="1"/>
      <p:bldP spid="15" grpId="0"/>
      <p:bldP spid="15" grpId="1"/>
      <p:bldP spid="16" grpId="0"/>
      <p:bldP spid="17" grpId="0"/>
      <p:bldP spid="18" grpId="0"/>
      <p:bldP spid="19" grpId="0"/>
      <p:bldP spid="27" grpId="0"/>
      <p:bldP spid="27" grpId="1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0968142780"/>
          <p:cNvCxnSpPr/>
          <p:nvPr/>
        </p:nvCxnSpPr>
        <p:spPr>
          <a:xfrm>
            <a:off x="1686821" y="3966996"/>
            <a:ext cx="2969055" cy="10034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Facebook: Bùi liễu"/>
          <p:cNvCxnSpPr>
            <a:stCxn id="9" idx="4"/>
          </p:cNvCxnSpPr>
          <p:nvPr/>
        </p:nvCxnSpPr>
        <p:spPr>
          <a:xfrm flipH="1">
            <a:off x="1783725" y="3849211"/>
            <a:ext cx="2801153" cy="11212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Facebook: Bùi Liễu"/>
          <p:cNvCxnSpPr/>
          <p:nvPr/>
        </p:nvCxnSpPr>
        <p:spPr>
          <a:xfrm>
            <a:off x="7641999" y="3966996"/>
            <a:ext cx="0" cy="10034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Facebook: Bùi Liễu"/>
          <p:cNvCxnSpPr/>
          <p:nvPr/>
        </p:nvCxnSpPr>
        <p:spPr>
          <a:xfrm>
            <a:off x="10690405" y="3908755"/>
            <a:ext cx="0" cy="10021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ecagon 7"/>
          <p:cNvSpPr/>
          <p:nvPr/>
        </p:nvSpPr>
        <p:spPr>
          <a:xfrm>
            <a:off x="1391537" y="3541220"/>
            <a:ext cx="383083" cy="344155"/>
          </a:xfrm>
          <a:prstGeom prst="decagon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Decagon 8"/>
          <p:cNvSpPr/>
          <p:nvPr/>
        </p:nvSpPr>
        <p:spPr>
          <a:xfrm>
            <a:off x="4452525" y="3505056"/>
            <a:ext cx="383083" cy="344155"/>
          </a:xfrm>
          <a:prstGeom prst="decagon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Bùi Liễu"/>
          <p:cNvSpPr/>
          <p:nvPr/>
        </p:nvSpPr>
        <p:spPr>
          <a:xfrm>
            <a:off x="7465519" y="3522585"/>
            <a:ext cx="383083" cy="344155"/>
          </a:xfrm>
          <a:prstGeom prst="decagon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1" name="Bùi Liễu"/>
          <p:cNvSpPr/>
          <p:nvPr/>
        </p:nvSpPr>
        <p:spPr>
          <a:xfrm>
            <a:off x="10493449" y="3505056"/>
            <a:ext cx="383083" cy="344155"/>
          </a:xfrm>
          <a:prstGeom prst="decagon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" name="Bùi Liễu"/>
          <p:cNvSpPr/>
          <p:nvPr/>
        </p:nvSpPr>
        <p:spPr>
          <a:xfrm>
            <a:off x="3695798" y="872989"/>
            <a:ext cx="4881331" cy="882676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Look and match.</a:t>
            </a:r>
          </a:p>
        </p:txBody>
      </p:sp>
      <p:sp>
        <p:nvSpPr>
          <p:cNvPr id="13" name="Bùi Liễu"/>
          <p:cNvSpPr txBox="1"/>
          <p:nvPr/>
        </p:nvSpPr>
        <p:spPr>
          <a:xfrm>
            <a:off x="9648053" y="4970457"/>
            <a:ext cx="2059348" cy="564322"/>
          </a:xfrm>
          <a:prstGeom prst="rect">
            <a:avLst/>
          </a:prstGeom>
          <a:solidFill>
            <a:srgbClr val="F8A45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067" dirty="0">
                <a:solidFill>
                  <a:schemeClr val="tx1"/>
                </a:solidFill>
              </a:rPr>
              <a:t>o’clock</a:t>
            </a:r>
          </a:p>
        </p:txBody>
      </p:sp>
      <p:sp>
        <p:nvSpPr>
          <p:cNvPr id="14" name="Bùi Liễu"/>
          <p:cNvSpPr txBox="1"/>
          <p:nvPr/>
        </p:nvSpPr>
        <p:spPr>
          <a:xfrm>
            <a:off x="3583043" y="4972043"/>
            <a:ext cx="2085992" cy="564322"/>
          </a:xfrm>
          <a:prstGeom prst="rect">
            <a:avLst/>
          </a:prstGeom>
          <a:solidFill>
            <a:srgbClr val="F8A45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067" dirty="0">
                <a:solidFill>
                  <a:schemeClr val="tx1"/>
                </a:solidFill>
              </a:rPr>
              <a:t>thirty</a:t>
            </a:r>
          </a:p>
        </p:txBody>
      </p:sp>
      <p:sp>
        <p:nvSpPr>
          <p:cNvPr id="15" name="Bùi Liễu"/>
          <p:cNvSpPr txBox="1"/>
          <p:nvPr/>
        </p:nvSpPr>
        <p:spPr>
          <a:xfrm>
            <a:off x="531589" y="4998156"/>
            <a:ext cx="2113456" cy="564322"/>
          </a:xfrm>
          <a:prstGeom prst="rect">
            <a:avLst/>
          </a:prstGeom>
          <a:solidFill>
            <a:srgbClr val="F8A45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067" dirty="0">
                <a:solidFill>
                  <a:schemeClr val="tx1"/>
                </a:solidFill>
              </a:rPr>
              <a:t>fifteen</a:t>
            </a:r>
          </a:p>
        </p:txBody>
      </p:sp>
      <p:sp>
        <p:nvSpPr>
          <p:cNvPr id="16" name="Bùi Liễu"/>
          <p:cNvSpPr txBox="1"/>
          <p:nvPr/>
        </p:nvSpPr>
        <p:spPr>
          <a:xfrm>
            <a:off x="6723702" y="4972043"/>
            <a:ext cx="1866217" cy="564322"/>
          </a:xfrm>
          <a:prstGeom prst="rect">
            <a:avLst/>
          </a:prstGeom>
          <a:solidFill>
            <a:srgbClr val="F8A45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067" dirty="0">
                <a:solidFill>
                  <a:schemeClr val="tx1"/>
                </a:solidFill>
              </a:rPr>
              <a:t>forty-five</a:t>
            </a:r>
          </a:p>
        </p:txBody>
      </p:sp>
      <p:sp>
        <p:nvSpPr>
          <p:cNvPr id="17" name="Bùi Liễu"/>
          <p:cNvSpPr/>
          <p:nvPr/>
        </p:nvSpPr>
        <p:spPr>
          <a:xfrm>
            <a:off x="1400641" y="5576689"/>
            <a:ext cx="383083" cy="344155"/>
          </a:xfrm>
          <a:prstGeom prst="decagon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en-US" sz="2667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8" name="Bùi Liễu"/>
          <p:cNvSpPr/>
          <p:nvPr/>
        </p:nvSpPr>
        <p:spPr>
          <a:xfrm>
            <a:off x="4464333" y="5579652"/>
            <a:ext cx="383083" cy="344155"/>
          </a:xfrm>
          <a:prstGeom prst="decagon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en-US" sz="2667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9" name="Bùi Liễu"/>
          <p:cNvSpPr/>
          <p:nvPr/>
        </p:nvSpPr>
        <p:spPr>
          <a:xfrm>
            <a:off x="7465519" y="5624065"/>
            <a:ext cx="383083" cy="344155"/>
          </a:xfrm>
          <a:prstGeom prst="decagon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en-US" sz="2667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20" name="Bùi Liễu"/>
          <p:cNvSpPr/>
          <p:nvPr/>
        </p:nvSpPr>
        <p:spPr>
          <a:xfrm>
            <a:off x="10510273" y="5562445"/>
            <a:ext cx="383083" cy="344155"/>
          </a:xfrm>
          <a:prstGeom prst="decagon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en-US" sz="2667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21" name="Bùi Liễu"/>
          <p:cNvSpPr/>
          <p:nvPr/>
        </p:nvSpPr>
        <p:spPr>
          <a:xfrm>
            <a:off x="3798448" y="2027729"/>
            <a:ext cx="1714853" cy="147732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15</a:t>
            </a:r>
          </a:p>
        </p:txBody>
      </p:sp>
      <p:sp>
        <p:nvSpPr>
          <p:cNvPr id="22" name="Bùi Liễu"/>
          <p:cNvSpPr/>
          <p:nvPr/>
        </p:nvSpPr>
        <p:spPr>
          <a:xfrm>
            <a:off x="725652" y="2022290"/>
            <a:ext cx="1714853" cy="147732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30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7000472" y="2022290"/>
            <a:ext cx="1714853" cy="147732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45</a:t>
            </a:r>
          </a:p>
        </p:txBody>
      </p:sp>
      <p:grpSp>
        <p:nvGrpSpPr>
          <p:cNvPr id="24" name="Bùi Liễu 0968142780"/>
          <p:cNvGrpSpPr/>
          <p:nvPr/>
        </p:nvGrpSpPr>
        <p:grpSpPr>
          <a:xfrm>
            <a:off x="9832421" y="1577798"/>
            <a:ext cx="1690608" cy="1776444"/>
            <a:chOff x="1447800" y="1563624"/>
            <a:chExt cx="4032215" cy="4336092"/>
          </a:xfrm>
        </p:grpSpPr>
        <p:grpSp>
          <p:nvGrpSpPr>
            <p:cNvPr id="25" name="Group 24"/>
            <p:cNvGrpSpPr/>
            <p:nvPr/>
          </p:nvGrpSpPr>
          <p:grpSpPr>
            <a:xfrm>
              <a:off x="1447800" y="1563624"/>
              <a:ext cx="3541776" cy="4336092"/>
              <a:chOff x="1447800" y="1563624"/>
              <a:chExt cx="3541776" cy="4336092"/>
            </a:xfrm>
          </p:grpSpPr>
          <p:pic>
            <p:nvPicPr>
              <p:cNvPr id="27" name="Bùi Liễu 096814278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4396" y="3289733"/>
                <a:ext cx="2768742" cy="2609983"/>
              </a:xfrm>
              <a:prstGeom prst="rect">
                <a:avLst/>
              </a:prstGeom>
            </p:spPr>
          </p:pic>
          <p:pic>
            <p:nvPicPr>
              <p:cNvPr id="28" name="Bùi Liễu 096814278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7800" y="1563624"/>
                <a:ext cx="3541776" cy="1865376"/>
              </a:xfrm>
              <a:prstGeom prst="rect">
                <a:avLst/>
              </a:prstGeom>
            </p:spPr>
          </p:pic>
        </p:grpSp>
        <p:sp>
          <p:nvSpPr>
            <p:cNvPr id="26" name="Bùi Liễu 0968142780"/>
            <p:cNvSpPr/>
            <p:nvPr/>
          </p:nvSpPr>
          <p:spPr>
            <a:xfrm>
              <a:off x="4819153" y="2496312"/>
              <a:ext cx="660862" cy="732905"/>
            </a:xfrm>
            <a:prstGeom prst="leftArrow">
              <a:avLst>
                <a:gd name="adj1" fmla="val 55797"/>
                <a:gd name="adj2" fmla="val 42453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</p:grpSp>
    </p:spTree>
    <p:extLst>
      <p:ext uri="{BB962C8B-B14F-4D97-AF65-F5344CB8AC3E}">
        <p14:creationId xmlns:p14="http://schemas.microsoft.com/office/powerpoint/2010/main" val="87403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7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1605</TotalTime>
  <Words>595</Words>
  <Application>Microsoft Office PowerPoint</Application>
  <PresentationFormat>Widescreen</PresentationFormat>
  <Paragraphs>187</Paragraphs>
  <Slides>34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Bauhaus 93</vt:lpstr>
      <vt:lpstr>Berlin Sans FB Demi</vt:lpstr>
      <vt:lpstr>Calibri</vt:lpstr>
      <vt:lpstr>Comic Sans MS</vt:lpstr>
      <vt:lpstr>Kirang Haerang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Microsoft account</cp:lastModifiedBy>
  <cp:revision>175</cp:revision>
  <dcterms:created xsi:type="dcterms:W3CDTF">2006-08-16T00:00:00Z</dcterms:created>
  <dcterms:modified xsi:type="dcterms:W3CDTF">2023-07-22T03:05:16Z</dcterms:modified>
</cp:coreProperties>
</file>