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media2.wav" ContentType="audio/x-wav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media3.wav" ContentType="audio/x-wav"/>
  <Override PartName="/ppt/notesSlides/notesSlide2.xml" ContentType="application/vnd.openxmlformats-officedocument.presentationml.notesSlide+xml"/>
  <Override PartName="/ppt/media/media4.wav" ContentType="audio/x-wav"/>
  <Override PartName="/ppt/notesSlides/notesSlide3.xml" ContentType="application/vnd.openxmlformats-officedocument.presentationml.notesSlide+xml"/>
  <Override PartName="/ppt/media/media5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6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media7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41" r:id="rId2"/>
    <p:sldId id="308" r:id="rId3"/>
    <p:sldId id="30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15" r:id="rId17"/>
    <p:sldId id="316" r:id="rId18"/>
    <p:sldId id="317" r:id="rId19"/>
    <p:sldId id="318" r:id="rId20"/>
    <p:sldId id="319" r:id="rId21"/>
    <p:sldId id="322" r:id="rId22"/>
    <p:sldId id="277" r:id="rId23"/>
    <p:sldId id="278" r:id="rId24"/>
    <p:sldId id="323" r:id="rId25"/>
    <p:sldId id="325" r:id="rId26"/>
    <p:sldId id="324" r:id="rId27"/>
    <p:sldId id="342" r:id="rId28"/>
    <p:sldId id="343" r:id="rId29"/>
    <p:sldId id="344" r:id="rId30"/>
    <p:sldId id="345" r:id="rId31"/>
    <p:sldId id="346" r:id="rId32"/>
    <p:sldId id="326" r:id="rId33"/>
    <p:sldId id="327" r:id="rId34"/>
    <p:sldId id="328" r:id="rId35"/>
    <p:sldId id="330" r:id="rId36"/>
    <p:sldId id="336" r:id="rId37"/>
    <p:sldId id="340" r:id="rId38"/>
    <p:sldId id="338" r:id="rId39"/>
    <p:sldId id="33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FFC91D"/>
    <a:srgbClr val="FF9999"/>
    <a:srgbClr val="66FFFF"/>
    <a:srgbClr val="33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7" autoAdjust="0"/>
    <p:restoredTop sz="94660"/>
  </p:normalViewPr>
  <p:slideViewPr>
    <p:cSldViewPr>
      <p:cViewPr varScale="1">
        <p:scale>
          <a:sx n="64" d="100"/>
          <a:sy n="64" d="100"/>
        </p:scale>
        <p:origin x="68" y="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43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09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9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65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24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97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91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5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20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038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6.wav"/><Relationship Id="rId11" Type="http://schemas.openxmlformats.org/officeDocument/2006/relationships/image" Target="../media/image15.jpg"/><Relationship Id="rId5" Type="http://schemas.openxmlformats.org/officeDocument/2006/relationships/audio" Target="../media/audio5.wav"/><Relationship Id="rId10" Type="http://schemas.openxmlformats.org/officeDocument/2006/relationships/image" Target="../media/image29.jpg"/><Relationship Id="rId4" Type="http://schemas.openxmlformats.org/officeDocument/2006/relationships/audio" Target="../media/audio1.wav"/><Relationship Id="rId9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2.wav"/><Relationship Id="rId7" Type="http://schemas.openxmlformats.org/officeDocument/2006/relationships/image" Target="../media/image3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4.wav"/><Relationship Id="rId7" Type="http://schemas.openxmlformats.org/officeDocument/2006/relationships/image" Target="../media/image3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11.wav"/><Relationship Id="rId4" Type="http://schemas.openxmlformats.org/officeDocument/2006/relationships/audio" Target="../media/audio13.wav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9.png"/><Relationship Id="rId5" Type="http://schemas.openxmlformats.org/officeDocument/2006/relationships/image" Target="../media/image15.jpg"/><Relationship Id="rId10" Type="http://schemas.openxmlformats.org/officeDocument/2006/relationships/image" Target="../media/image43.png"/><Relationship Id="rId4" Type="http://schemas.openxmlformats.org/officeDocument/2006/relationships/audio" Target="../media/audio15.wav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7.wav"/><Relationship Id="rId7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9.wav"/><Relationship Id="rId7" Type="http://schemas.openxmlformats.org/officeDocument/2006/relationships/image" Target="../media/image46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1.wav"/><Relationship Id="rId7" Type="http://schemas.openxmlformats.org/officeDocument/2006/relationships/image" Target="../media/image39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3.wav"/><Relationship Id="rId7" Type="http://schemas.openxmlformats.org/officeDocument/2006/relationships/image" Target="../media/image39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1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47.png"/><Relationship Id="rId5" Type="http://schemas.openxmlformats.org/officeDocument/2006/relationships/image" Target="../media/image51.png"/><Relationship Id="rId1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53.png"/><Relationship Id="rId1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1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47.png"/><Relationship Id="rId5" Type="http://schemas.openxmlformats.org/officeDocument/2006/relationships/image" Target="../media/image51.png"/><Relationship Id="rId1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53.png"/><Relationship Id="rId1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15.jp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4.jpe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19.jpeg"/><Relationship Id="rId2" Type="http://schemas.openxmlformats.org/officeDocument/2006/relationships/audio" Target="../media/media3.wav"/><Relationship Id="rId16" Type="http://schemas.openxmlformats.org/officeDocument/2006/relationships/image" Target="../media/image18.jpg"/><Relationship Id="rId1" Type="http://schemas.microsoft.com/office/2007/relationships/media" Target="../media/media3.wav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5.jp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audio" Target="../media/media4.wav"/><Relationship Id="rId16" Type="http://schemas.openxmlformats.org/officeDocument/2006/relationships/image" Target="../media/image21.jpe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5.jp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22.png"/><Relationship Id="rId2" Type="http://schemas.microsoft.com/office/2007/relationships/media" Target="../media/media5.wav"/><Relationship Id="rId16" Type="http://schemas.openxmlformats.org/officeDocument/2006/relationships/image" Target="../media/image18.jp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Relationship Id="rId1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8.jp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/>
          <p:cNvSpPr txBox="1"/>
          <p:nvPr/>
        </p:nvSpPr>
        <p:spPr>
          <a:xfrm>
            <a:off x="2202897" y="1315032"/>
            <a:ext cx="1596887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2" name="Bùi Liễu 0968142780"/>
          <p:cNvSpPr txBox="1"/>
          <p:nvPr/>
        </p:nvSpPr>
        <p:spPr>
          <a:xfrm>
            <a:off x="2667000" y="701831"/>
            <a:ext cx="7075080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Monday,  May 10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3737835" y="1426704"/>
            <a:ext cx="609600" cy="546091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1447800" y="1972795"/>
            <a:ext cx="10058400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66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Time</a:t>
            </a:r>
            <a:r>
              <a:rPr lang="vi-VN" sz="66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and</a:t>
            </a:r>
            <a:r>
              <a:rPr lang="vi-VN" sz="66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daily</a:t>
            </a:r>
            <a:r>
              <a:rPr lang="vi-VN" sz="66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routines</a:t>
            </a:r>
            <a:endParaRPr lang="en-US" sz="66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879002" y="3378689"/>
            <a:ext cx="1981199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/>
              <a:t>Facebook : </a:t>
            </a:r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r>
              <a:rPr lang="en-US" sz="2400" dirty="0"/>
              <a:t>0968142780</a:t>
            </a:r>
          </a:p>
        </p:txBody>
      </p:sp>
      <p:sp>
        <p:nvSpPr>
          <p:cNvPr id="16" name="Bùi Liễu 0968142780"/>
          <p:cNvSpPr txBox="1"/>
          <p:nvPr/>
        </p:nvSpPr>
        <p:spPr>
          <a:xfrm>
            <a:off x="4340809" y="3344237"/>
            <a:ext cx="4424779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2 (1+2+3)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0544D-87A5-4A81-A945-D35E7F77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649" y="4108655"/>
            <a:ext cx="3629025" cy="229552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60470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274288" y="124034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752494" y="4453562"/>
            <a:ext cx="2580381" cy="126502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five thirty.</a:t>
            </a:r>
          </a:p>
        </p:txBody>
      </p:sp>
      <p:sp>
        <p:nvSpPr>
          <p:cNvPr id="9" name="2MsPham"/>
          <p:cNvSpPr/>
          <p:nvPr/>
        </p:nvSpPr>
        <p:spPr>
          <a:xfrm>
            <a:off x="4648200" y="4453562"/>
            <a:ext cx="2833568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three thirty.</a:t>
            </a:r>
          </a:p>
        </p:txBody>
      </p:sp>
      <p:sp>
        <p:nvSpPr>
          <p:cNvPr id="10" name="3MsPham"/>
          <p:cNvSpPr/>
          <p:nvPr/>
        </p:nvSpPr>
        <p:spPr>
          <a:xfrm>
            <a:off x="7763799" y="4479502"/>
            <a:ext cx="2833567" cy="12131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It’s three twenty.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74006E17-69FD-430F-B55F-B86200B70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r="5175"/>
          <a:stretch/>
        </p:blipFill>
        <p:spPr>
          <a:xfrm>
            <a:off x="7673618" y="2717746"/>
            <a:ext cx="2231646" cy="130937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62EFC-7897-404B-8AF9-CD203317717B}"/>
              </a:ext>
            </a:extLst>
          </p:cNvPr>
          <p:cNvSpPr txBox="1"/>
          <p:nvPr/>
        </p:nvSpPr>
        <p:spPr>
          <a:xfrm>
            <a:off x="7423759" y="1554915"/>
            <a:ext cx="265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What time is it?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6 0.00231 C -0.06002 -0.31111 -0.1043 -0.62454 -0.14389 -0.70695 C -0.18334 -0.78936 -0.2181 -0.64051 -0.25287 -0.49167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696364" y="4453562"/>
            <a:ext cx="275017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When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B94027-4272-4DAD-90CB-328C4FF86C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36" y="2749162"/>
            <a:ext cx="2104656" cy="1359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5B971CF-A15E-4F66-A571-8AAD6D39DA45}"/>
              </a:ext>
            </a:extLst>
          </p:cNvPr>
          <p:cNvSpPr txBox="1"/>
          <p:nvPr/>
        </p:nvSpPr>
        <p:spPr>
          <a:xfrm>
            <a:off x="7476028" y="1475270"/>
            <a:ext cx="265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_____ time is it?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222611" y="1430987"/>
            <a:ext cx="3283085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ctr">
              <a:lnSpc>
                <a:spcPct val="100000"/>
              </a:lnSpc>
            </a:pPr>
            <a:endParaRPr lang="vi-VN" sz="3600" b="1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131966" y="4577695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one forty five.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5028383" y="4577695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one fifty.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924800" y="4577695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one fifteen.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D51D0B-4BE8-474F-9683-7D0E3D5A6032}"/>
              </a:ext>
            </a:extLst>
          </p:cNvPr>
          <p:cNvSpPr txBox="1"/>
          <p:nvPr/>
        </p:nvSpPr>
        <p:spPr>
          <a:xfrm>
            <a:off x="7609279" y="1682764"/>
            <a:ext cx="265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What time is it?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7BA48A4-6C2D-4081-954E-7E281226D8E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/>
          <a:stretch/>
        </p:blipFill>
        <p:spPr>
          <a:xfrm>
            <a:off x="7759774" y="2750620"/>
            <a:ext cx="2351842" cy="13567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6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95151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7481768" y="4559871"/>
            <a:ext cx="2798072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 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sp>
        <p:nvSpPr>
          <p:cNvPr id="9" name="2MsPham"/>
          <p:cNvSpPr/>
          <p:nvPr/>
        </p:nvSpPr>
        <p:spPr>
          <a:xfrm>
            <a:off x="4595192" y="453723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forty</a:t>
            </a:r>
          </a:p>
        </p:txBody>
      </p:sp>
      <p:sp>
        <p:nvSpPr>
          <p:cNvPr id="10" name="3MsPham"/>
          <p:cNvSpPr/>
          <p:nvPr/>
        </p:nvSpPr>
        <p:spPr>
          <a:xfrm>
            <a:off x="1672045" y="4551765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thirty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06615D-C86C-441E-8203-7443A5545E58}"/>
              </a:ext>
            </a:extLst>
          </p:cNvPr>
          <p:cNvSpPr txBox="1"/>
          <p:nvPr/>
        </p:nvSpPr>
        <p:spPr>
          <a:xfrm>
            <a:off x="7393105" y="1460956"/>
            <a:ext cx="2871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It’s four _____. 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7E8FDA-45B3-44CA-80A4-F2A2746DF6F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4619"/>
          <a:stretch/>
        </p:blipFill>
        <p:spPr>
          <a:xfrm>
            <a:off x="7932860" y="2615489"/>
            <a:ext cx="1792016" cy="15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626" y="66897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6174654" y="1256906"/>
            <a:ext cx="4284753" cy="311081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660800" y="4559871"/>
            <a:ext cx="3435199" cy="10912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forty five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6681325" y="4559872"/>
            <a:ext cx="3227043" cy="109120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fifty five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6681325" y="1363866"/>
            <a:ext cx="32797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It’s four ________.</a:t>
            </a:r>
            <a:endParaRPr lang="vi-VN" sz="3600" b="1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Arial" pitchFamily="34" charset="0"/>
            </a:endParaRPr>
          </a:p>
          <a:p>
            <a:pPr algn="ctr">
              <a:lnSpc>
                <a:spcPct val="100000"/>
              </a:lnSpc>
            </a:pPr>
            <a:endParaRPr lang="vi-VN" sz="4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8672E0D-DCC8-429F-8DC1-C4E55312E4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91" y="2506165"/>
            <a:ext cx="3542761" cy="18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1999" cy="6000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2" y="4246478"/>
            <a:ext cx="12191998" cy="2646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00745"/>
            <a:ext cx="4241074" cy="3702620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30" y="2475370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22741"/>
          <a:stretch/>
        </p:blipFill>
        <p:spPr>
          <a:xfrm>
            <a:off x="4957473" y="5391560"/>
            <a:ext cx="2277053" cy="71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43200" y="3164588"/>
            <a:ext cx="6375036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vi-VN" sz="66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C007E176-FB30-45A7-9113-E039D7981021}"/>
              </a:ext>
            </a:extLst>
          </p:cNvPr>
          <p:cNvSpPr txBox="1">
            <a:spLocks/>
          </p:cNvSpPr>
          <p:nvPr/>
        </p:nvSpPr>
        <p:spPr>
          <a:xfrm>
            <a:off x="1511211" y="3625038"/>
            <a:ext cx="2635340" cy="393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Look, listen and repeat.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E4F00FD0-0EEC-40AD-85B6-07C3A724E7D3}"/>
              </a:ext>
            </a:extLst>
          </p:cNvPr>
          <p:cNvSpPr txBox="1">
            <a:spLocks/>
          </p:cNvSpPr>
          <p:nvPr/>
        </p:nvSpPr>
        <p:spPr>
          <a:xfrm>
            <a:off x="4842315" y="3665744"/>
            <a:ext cx="2766450" cy="8746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Listen, point and say.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8E2BB1E-2BE5-4FD6-935E-EE355C07307A}"/>
              </a:ext>
            </a:extLst>
          </p:cNvPr>
          <p:cNvSpPr txBox="1">
            <a:spLocks/>
          </p:cNvSpPr>
          <p:nvPr/>
        </p:nvSpPr>
        <p:spPr>
          <a:xfrm>
            <a:off x="8527662" y="3641288"/>
            <a:ext cx="2332988" cy="9508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Let’s talk.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029A86DB-16C6-4A73-8BF8-E5CC63B5CE1B}"/>
              </a:ext>
            </a:extLst>
          </p:cNvPr>
          <p:cNvSpPr txBox="1">
            <a:spLocks/>
          </p:cNvSpPr>
          <p:nvPr/>
        </p:nvSpPr>
        <p:spPr>
          <a:xfrm>
            <a:off x="4944418" y="838200"/>
            <a:ext cx="2616115" cy="6499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Bùi Liễu 0968142780"/>
          <p:cNvGrpSpPr/>
          <p:nvPr/>
        </p:nvGrpSpPr>
        <p:grpSpPr>
          <a:xfrm>
            <a:off x="2242141" y="2741743"/>
            <a:ext cx="1196080" cy="899545"/>
            <a:chOff x="2270371" y="1233385"/>
            <a:chExt cx="1196080" cy="899545"/>
          </a:xfrm>
          <a:solidFill>
            <a:schemeClr val="accent6"/>
          </a:solidFill>
        </p:grpSpPr>
        <p:sp>
          <p:nvSpPr>
            <p:cNvPr id="9" name="Cloud 8">
              <a:extLst>
                <a:ext uri="{FF2B5EF4-FFF2-40B4-BE49-F238E27FC236}">
                  <a16:creationId xmlns="" xmlns:a16="http://schemas.microsoft.com/office/drawing/2014/main" id="{276B253F-0BBB-4E87-A6FD-15D17FC91409}"/>
                </a:ext>
              </a:extLst>
            </p:cNvPr>
            <p:cNvSpPr/>
            <p:nvPr/>
          </p:nvSpPr>
          <p:spPr>
            <a:xfrm>
              <a:off x="2270371" y="1233385"/>
              <a:ext cx="1173480" cy="89954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itle 18">
              <a:extLst>
                <a:ext uri="{FF2B5EF4-FFF2-40B4-BE49-F238E27FC236}">
                  <a16:creationId xmlns="" xmlns:a16="http://schemas.microsoft.com/office/drawing/2014/main" id="{74B4310E-3E6A-4CDB-AB25-586BCA416737}"/>
                </a:ext>
              </a:extLst>
            </p:cNvPr>
            <p:cNvSpPr txBox="1">
              <a:spLocks/>
            </p:cNvSpPr>
            <p:nvPr/>
          </p:nvSpPr>
          <p:spPr>
            <a:xfrm>
              <a:off x="2292971" y="1331364"/>
              <a:ext cx="1173480" cy="55410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Bùi Liễu 0968142780"/>
          <p:cNvGrpSpPr/>
          <p:nvPr/>
        </p:nvGrpSpPr>
        <p:grpSpPr>
          <a:xfrm>
            <a:off x="5638800" y="2667000"/>
            <a:ext cx="1173480" cy="899545"/>
            <a:chOff x="5516015" y="1198794"/>
            <a:chExt cx="1173480" cy="899545"/>
          </a:xfrm>
          <a:solidFill>
            <a:schemeClr val="accent6"/>
          </a:solidFill>
        </p:grpSpPr>
        <p:sp>
          <p:nvSpPr>
            <p:cNvPr id="12" name="Cloud 11">
              <a:extLst>
                <a:ext uri="{FF2B5EF4-FFF2-40B4-BE49-F238E27FC236}">
                  <a16:creationId xmlns="" xmlns:a16="http://schemas.microsoft.com/office/drawing/2014/main" id="{F0D7DB52-FE5D-4700-B1FE-8FD3D96CD02A}"/>
                </a:ext>
              </a:extLst>
            </p:cNvPr>
            <p:cNvSpPr/>
            <p:nvPr/>
          </p:nvSpPr>
          <p:spPr>
            <a:xfrm>
              <a:off x="5516015" y="1198794"/>
              <a:ext cx="1173480" cy="89954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9">
              <a:extLst>
                <a:ext uri="{FF2B5EF4-FFF2-40B4-BE49-F238E27FC236}">
                  <a16:creationId xmlns="" xmlns:a16="http://schemas.microsoft.com/office/drawing/2014/main" id="{48620403-397D-4D4F-B89E-95D234496B4D}"/>
                </a:ext>
              </a:extLst>
            </p:cNvPr>
            <p:cNvSpPr txBox="1">
              <a:spLocks/>
            </p:cNvSpPr>
            <p:nvPr/>
          </p:nvSpPr>
          <p:spPr>
            <a:xfrm>
              <a:off x="5586425" y="1273537"/>
              <a:ext cx="1086532" cy="684449"/>
            </a:xfrm>
            <a:prstGeom prst="rect">
              <a:avLst/>
            </a:prstGeom>
            <a:noFill/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ùi Liễu 0968142780"/>
          <p:cNvGrpSpPr/>
          <p:nvPr/>
        </p:nvGrpSpPr>
        <p:grpSpPr>
          <a:xfrm>
            <a:off x="8990259" y="2762958"/>
            <a:ext cx="1173480" cy="899545"/>
            <a:chOff x="8761659" y="1254600"/>
            <a:chExt cx="1173480" cy="899545"/>
          </a:xfrm>
          <a:solidFill>
            <a:schemeClr val="accent6"/>
          </a:solidFill>
        </p:grpSpPr>
        <p:sp>
          <p:nvSpPr>
            <p:cNvPr id="15" name="Cloud 14">
              <a:extLst>
                <a:ext uri="{FF2B5EF4-FFF2-40B4-BE49-F238E27FC236}">
                  <a16:creationId xmlns="" xmlns:a16="http://schemas.microsoft.com/office/drawing/2014/main" id="{AB3C78F5-7429-496A-B68C-8D2B6E3A6D4A}"/>
                </a:ext>
              </a:extLst>
            </p:cNvPr>
            <p:cNvSpPr/>
            <p:nvPr/>
          </p:nvSpPr>
          <p:spPr>
            <a:xfrm>
              <a:off x="8761659" y="1254600"/>
              <a:ext cx="1173480" cy="89954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20">
              <a:extLst>
                <a:ext uri="{FF2B5EF4-FFF2-40B4-BE49-F238E27FC236}">
                  <a16:creationId xmlns="" xmlns:a16="http://schemas.microsoft.com/office/drawing/2014/main" id="{BAA1794F-81A5-4172-AAC6-AD4BFAD25574}"/>
                </a:ext>
              </a:extLst>
            </p:cNvPr>
            <p:cNvSpPr txBox="1">
              <a:spLocks/>
            </p:cNvSpPr>
            <p:nvPr/>
          </p:nvSpPr>
          <p:spPr>
            <a:xfrm>
              <a:off x="8876649" y="1362277"/>
              <a:ext cx="1028614" cy="554100"/>
            </a:xfrm>
            <a:prstGeom prst="rect">
              <a:avLst/>
            </a:prstGeom>
            <a:noFill/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89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6096000" y="5906932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4978348" y="5264941"/>
            <a:ext cx="2782762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533899" y="5251273"/>
            <a:ext cx="3248595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4229099" y="5240125"/>
            <a:ext cx="4000501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DD876ED-A34D-4DEF-A6E5-EEFD8A774F4D}"/>
              </a:ext>
            </a:extLst>
          </p:cNvPr>
          <p:cNvGrpSpPr/>
          <p:nvPr/>
        </p:nvGrpSpPr>
        <p:grpSpPr>
          <a:xfrm>
            <a:off x="373300" y="1229706"/>
            <a:ext cx="11353800" cy="3702326"/>
            <a:chOff x="536163" y="1458437"/>
            <a:chExt cx="11353800" cy="370232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FBEF1CCE-541A-478C-A95A-212E4AB4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6163" y="1458437"/>
              <a:ext cx="11353800" cy="3702326"/>
            </a:xfrm>
            <a:prstGeom prst="rect">
              <a:avLst/>
            </a:prstGeom>
          </p:spPr>
        </p:pic>
        <p:sp>
          <p:nvSpPr>
            <p:cNvPr id="8" name="Rectangle: Rounded Corners 8">
              <a:extLst>
                <a:ext uri="{FF2B5EF4-FFF2-40B4-BE49-F238E27FC236}">
                  <a16:creationId xmlns="" xmlns:a16="http://schemas.microsoft.com/office/drawing/2014/main" id="{EBC9125A-859F-4337-A3C2-4091DB505FB7}"/>
                </a:ext>
              </a:extLst>
            </p:cNvPr>
            <p:cNvSpPr/>
            <p:nvPr/>
          </p:nvSpPr>
          <p:spPr>
            <a:xfrm>
              <a:off x="1755082" y="1532736"/>
              <a:ext cx="3228239" cy="522561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22">
              <a:extLst>
                <a:ext uri="{FF2B5EF4-FFF2-40B4-BE49-F238E27FC236}">
                  <a16:creationId xmlns="" xmlns:a16="http://schemas.microsoft.com/office/drawing/2014/main" id="{435D3A16-01A7-454B-8E34-677524AB44E1}"/>
                </a:ext>
              </a:extLst>
            </p:cNvPr>
            <p:cNvSpPr/>
            <p:nvPr/>
          </p:nvSpPr>
          <p:spPr>
            <a:xfrm>
              <a:off x="6776193" y="1557230"/>
              <a:ext cx="4274630" cy="478038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23">
              <a:extLst>
                <a:ext uri="{FF2B5EF4-FFF2-40B4-BE49-F238E27FC236}">
                  <a16:creationId xmlns="" xmlns:a16="http://schemas.microsoft.com/office/drawing/2014/main" id="{3CD704D3-5673-4B33-84B3-8146D8106898}"/>
                </a:ext>
              </a:extLst>
            </p:cNvPr>
            <p:cNvSpPr/>
            <p:nvPr/>
          </p:nvSpPr>
          <p:spPr>
            <a:xfrm>
              <a:off x="8494583" y="4457152"/>
              <a:ext cx="1711279" cy="462413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Bùi Liễu"/>
          <p:cNvSpPr txBox="1">
            <a:spLocks/>
          </p:cNvSpPr>
          <p:nvPr/>
        </p:nvSpPr>
        <p:spPr>
          <a:xfrm>
            <a:off x="1057002" y="435383"/>
            <a:ext cx="519139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2" name="Rectangle: Rounded Corners 18">
            <a:extLst>
              <a:ext uri="{FF2B5EF4-FFF2-40B4-BE49-F238E27FC236}">
                <a16:creationId xmlns="" xmlns:a16="http://schemas.microsoft.com/office/drawing/2014/main" id="{28F3ED1D-53A0-4B9E-8A67-3084C205A1AC}"/>
              </a:ext>
            </a:extLst>
          </p:cNvPr>
          <p:cNvSpPr/>
          <p:nvPr/>
        </p:nvSpPr>
        <p:spPr>
          <a:xfrm>
            <a:off x="1388495" y="4289416"/>
            <a:ext cx="1901331" cy="52256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9">
            <a:extLst>
              <a:ext uri="{FF2B5EF4-FFF2-40B4-BE49-F238E27FC236}">
                <a16:creationId xmlns="" xmlns:a16="http://schemas.microsoft.com/office/drawing/2014/main" id="{D218E6C5-80C0-46AB-8822-D3EC051B7D40}"/>
              </a:ext>
            </a:extLst>
          </p:cNvPr>
          <p:cNvSpPr/>
          <p:nvPr/>
        </p:nvSpPr>
        <p:spPr>
          <a:xfrm>
            <a:off x="3420599" y="4166558"/>
            <a:ext cx="2737597" cy="938841"/>
          </a:xfrm>
          <a:prstGeom prst="roundRect">
            <a:avLst/>
          </a:prstGeom>
          <a:solidFill>
            <a:srgbClr val="FFE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Facebook: Bùi Liễu">
            <a:hlinkClick r:id="" action="ppaction://media"/>
            <a:extLst>
              <a:ext uri="{FF2B5EF4-FFF2-40B4-BE49-F238E27FC236}">
                <a16:creationId xmlns="" xmlns:a16="http://schemas.microsoft.com/office/drawing/2014/main" id="{F2AFB15C-27B4-4D23-A0F8-33769A25B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9730" y="586991"/>
            <a:ext cx="409025" cy="35243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1567066" y="1304005"/>
            <a:ext cx="3995534" cy="533399"/>
          </a:xfrm>
          <a:prstGeom prst="wedgeRoundRectCallout">
            <a:avLst>
              <a:gd name="adj1" fmla="val -31317"/>
              <a:gd name="adj2" fmla="val 119401"/>
              <a:gd name="adj3" fmla="val 16667"/>
            </a:avLst>
          </a:prstGeom>
          <a:solidFill>
            <a:srgbClr val="FFE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ùi Liễu"/>
          <p:cNvSpPr/>
          <p:nvPr/>
        </p:nvSpPr>
        <p:spPr>
          <a:xfrm>
            <a:off x="1689843" y="1367115"/>
            <a:ext cx="3948957" cy="47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get up?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513588" y="1273493"/>
            <a:ext cx="4992612" cy="570295"/>
          </a:xfrm>
          <a:prstGeom prst="wedgeRoundRectCallout">
            <a:avLst>
              <a:gd name="adj1" fmla="val -33649"/>
              <a:gd name="adj2" fmla="val 67660"/>
              <a:gd name="adj3" fmla="val 16667"/>
            </a:avLst>
          </a:prstGeom>
          <a:solidFill>
            <a:srgbClr val="FFE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0968142780"/>
          <p:cNvSpPr/>
          <p:nvPr/>
        </p:nvSpPr>
        <p:spPr>
          <a:xfrm>
            <a:off x="6444846" y="1327487"/>
            <a:ext cx="5159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What time do you have breakfast?</a:t>
            </a:r>
            <a:endParaRPr lang="vi-VN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ùi Liễu">
            <a:extLst>
              <a:ext uri="{FF2B5EF4-FFF2-40B4-BE49-F238E27FC236}">
                <a16:creationId xmlns="" xmlns:a16="http://schemas.microsoft.com/office/drawing/2014/main" id="{E1411AE2-22BE-48E1-BC3A-45053B8DE51E}"/>
              </a:ext>
            </a:extLst>
          </p:cNvPr>
          <p:cNvSpPr/>
          <p:nvPr/>
        </p:nvSpPr>
        <p:spPr>
          <a:xfrm>
            <a:off x="3344815" y="4166558"/>
            <a:ext cx="3024914" cy="938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up at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And you?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76279" y="4276803"/>
            <a:ext cx="2943383" cy="601263"/>
          </a:xfrm>
          <a:prstGeom prst="wedgeRoundRectCallout">
            <a:avLst>
              <a:gd name="adj1" fmla="val 9703"/>
              <a:gd name="adj2" fmla="val -76974"/>
              <a:gd name="adj3" fmla="val 16667"/>
            </a:avLst>
          </a:prstGeom>
          <a:solidFill>
            <a:srgbClr val="FFE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8229600" y="4166559"/>
            <a:ext cx="2362200" cy="570295"/>
          </a:xfrm>
          <a:prstGeom prst="wedgeRoundRectCallout">
            <a:avLst>
              <a:gd name="adj1" fmla="val 26482"/>
              <a:gd name="adj2" fmla="val -95791"/>
              <a:gd name="adj3" fmla="val 16667"/>
            </a:avLst>
          </a:prstGeom>
          <a:solidFill>
            <a:srgbClr val="FFE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ùi Liễu">
            <a:extLst>
              <a:ext uri="{FF2B5EF4-FFF2-40B4-BE49-F238E27FC236}">
                <a16:creationId xmlns="" xmlns:a16="http://schemas.microsoft.com/office/drawing/2014/main" id="{04A9A516-43CF-4546-9E5F-E5A276AC81DF}"/>
              </a:ext>
            </a:extLst>
          </p:cNvPr>
          <p:cNvSpPr/>
          <p:nvPr/>
        </p:nvSpPr>
        <p:spPr>
          <a:xfrm>
            <a:off x="597763" y="4323573"/>
            <a:ext cx="2747052" cy="589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five forty-five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0968142780">
            <a:extLst>
              <a:ext uri="{FF2B5EF4-FFF2-40B4-BE49-F238E27FC236}">
                <a16:creationId xmlns="" xmlns:a16="http://schemas.microsoft.com/office/drawing/2014/main" id="{1085774F-B8F0-4059-ABCF-18AC86EA28C8}"/>
              </a:ext>
            </a:extLst>
          </p:cNvPr>
          <p:cNvSpPr/>
          <p:nvPr/>
        </p:nvSpPr>
        <p:spPr>
          <a:xfrm>
            <a:off x="8369980" y="4276964"/>
            <a:ext cx="2142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At six fifteen.</a:t>
            </a: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9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4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6" grpId="0"/>
      <p:bldP spid="18" grpId="0"/>
      <p:bldP spid="19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6670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34623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>
            <a:extLst>
              <a:ext uri="{FF2B5EF4-FFF2-40B4-BE49-F238E27FC236}">
                <a16:creationId xmlns="" xmlns:a16="http://schemas.microsoft.com/office/drawing/2014/main" id="{4931A3FB-CC2E-9BC4-A30A-86B44A3FBA68}"/>
              </a:ext>
            </a:extLst>
          </p:cNvPr>
          <p:cNvSpPr/>
          <p:nvPr/>
        </p:nvSpPr>
        <p:spPr>
          <a:xfrm>
            <a:off x="7476030" y="4056529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ở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="" xmlns:a16="http://schemas.microsoft.com/office/drawing/2014/main" id="{76BBC616-6117-8ED2-369B-B49B29E4DE60}"/>
              </a:ext>
            </a:extLst>
          </p:cNvPr>
          <p:cNvSpPr txBox="1"/>
          <p:nvPr/>
        </p:nvSpPr>
        <p:spPr>
          <a:xfrm>
            <a:off x="8029074" y="3392269"/>
            <a:ext cx="26491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ət</a:t>
            </a:r>
            <a:r>
              <a:rPr lang="en-US" dirty="0" smtClean="0">
                <a:solidFill>
                  <a:schemeClr val="tx1"/>
                </a:solidFill>
              </a:rPr>
              <a:t>/, /</a:t>
            </a:r>
            <a:r>
              <a:rPr lang="en-US" dirty="0" err="1" smtClean="0">
                <a:solidFill>
                  <a:schemeClr val="tx1"/>
                </a:solidFill>
              </a:rPr>
              <a:t>æt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32F9A3E3-316A-48DD-3A06-3533BECCAF55}"/>
              </a:ext>
            </a:extLst>
          </p:cNvPr>
          <p:cNvSpPr txBox="1"/>
          <p:nvPr/>
        </p:nvSpPr>
        <p:spPr>
          <a:xfrm>
            <a:off x="8609952" y="2483229"/>
            <a:ext cx="148740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 smtClean="0">
                <a:solidFill>
                  <a:srgbClr val="FF0000"/>
                </a:solidFill>
              </a:rPr>
              <a:t>at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1371600" y="2521641"/>
            <a:ext cx="701040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6000" u="sng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I get up </a:t>
            </a:r>
            <a:r>
              <a:rPr lang="en-US" sz="6000" u="sng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en-US" sz="6000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6:00 AM</a:t>
            </a:r>
            <a:endParaRPr lang="en-US" sz="6000" dirty="0"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6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886200" y="3124201"/>
            <a:ext cx="4332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Warm-up</a:t>
            </a:r>
            <a:r>
              <a:rPr lang="en-US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7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cebook: Bùi Liễu" descr="A picture containing bed, human face, pillow, furniture&#10;&#10;Description automatically generated">
            <a:extLst>
              <a:ext uri="{FF2B5EF4-FFF2-40B4-BE49-F238E27FC236}">
                <a16:creationId xmlns="" xmlns:a16="http://schemas.microsoft.com/office/drawing/2014/main" id="{953D893C-CBEA-D66C-BE76-5FA180FC3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7" b="31708"/>
          <a:stretch/>
        </p:blipFill>
        <p:spPr>
          <a:xfrm>
            <a:off x="1295401" y="-4546600"/>
            <a:ext cx="9931401" cy="3672189"/>
          </a:xfrm>
          <a:prstGeom prst="rect">
            <a:avLst/>
          </a:prstGeom>
        </p:spPr>
      </p:pic>
      <p:sp>
        <p:nvSpPr>
          <p:cNvPr id="5" name="Facebook: Bùi Liễu">
            <a:extLst>
              <a:ext uri="{FF2B5EF4-FFF2-40B4-BE49-F238E27FC236}">
                <a16:creationId xmlns="" xmlns:a16="http://schemas.microsoft.com/office/drawing/2014/main" id="{4931A3FB-CC2E-9BC4-A30A-86B44A3FBA68}"/>
              </a:ext>
            </a:extLst>
          </p:cNvPr>
          <p:cNvSpPr/>
          <p:nvPr/>
        </p:nvSpPr>
        <p:spPr>
          <a:xfrm>
            <a:off x="7476030" y="4056529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acebook: Bùi Liễu">
            <a:extLst>
              <a:ext uri="{FF2B5EF4-FFF2-40B4-BE49-F238E27FC236}">
                <a16:creationId xmlns="" xmlns:a16="http://schemas.microsoft.com/office/drawing/2014/main" id="{76BBC616-6117-8ED2-369B-B49B29E4DE60}"/>
              </a:ext>
            </a:extLst>
          </p:cNvPr>
          <p:cNvSpPr txBox="1"/>
          <p:nvPr/>
        </p:nvSpPr>
        <p:spPr>
          <a:xfrm>
            <a:off x="8029074" y="3392269"/>
            <a:ext cx="26491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smtClean="0">
                <a:solidFill>
                  <a:schemeClr val="tx1"/>
                </a:solidFill>
              </a:rPr>
              <a:t>ɡ</a:t>
            </a:r>
            <a:r>
              <a:rPr lang="vi-VN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 ˈ</a:t>
            </a:r>
            <a:r>
              <a:rPr lang="en-US" dirty="0" err="1" smtClean="0">
                <a:solidFill>
                  <a:schemeClr val="tx1"/>
                </a:solidFill>
              </a:rPr>
              <a:t>ʌp</a:t>
            </a:r>
            <a:r>
              <a:rPr lang="en-US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32F9A3E3-316A-48DD-3A06-3533BECCAF55}"/>
              </a:ext>
            </a:extLst>
          </p:cNvPr>
          <p:cNvSpPr txBox="1"/>
          <p:nvPr/>
        </p:nvSpPr>
        <p:spPr>
          <a:xfrm>
            <a:off x="8029074" y="2500315"/>
            <a:ext cx="2974817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</a:rPr>
              <a:t>get up</a:t>
            </a:r>
          </a:p>
        </p:txBody>
      </p:sp>
      <p:pic>
        <p:nvPicPr>
          <p:cNvPr id="8" name="Facebook: 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57" y="2030343"/>
            <a:ext cx="5343321" cy="320883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5215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et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et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8458199" y="3744808"/>
            <a:ext cx="21336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7895616" y="3098477"/>
            <a:ext cx="32587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/</a:t>
            </a:r>
            <a:r>
              <a:rPr lang="vi-VN" sz="3600" dirty="0" smtClean="0">
                <a:solidFill>
                  <a:schemeClr val="tx1"/>
                </a:solidFill>
              </a:rPr>
              <a:t>’</a:t>
            </a:r>
            <a:r>
              <a:rPr lang="en-US" sz="3600" dirty="0" err="1" smtClean="0">
                <a:solidFill>
                  <a:schemeClr val="tx1"/>
                </a:solidFill>
              </a:rPr>
              <a:t>ɡəʊ</a:t>
            </a:r>
            <a:r>
              <a:rPr lang="en-US" sz="3600" dirty="0">
                <a:solidFill>
                  <a:schemeClr val="tx1"/>
                </a:solidFill>
              </a:rPr>
              <a:t> </a:t>
            </a:r>
            <a:r>
              <a:rPr lang="en-US" sz="3600" dirty="0" err="1">
                <a:solidFill>
                  <a:schemeClr val="tx1"/>
                </a:solidFill>
              </a:rPr>
              <a:t>tə</a:t>
            </a:r>
            <a:r>
              <a:rPr lang="en-US" sz="3600" dirty="0">
                <a:solidFill>
                  <a:schemeClr val="tx1"/>
                </a:solidFill>
              </a:rPr>
              <a:t> </a:t>
            </a:r>
            <a:r>
              <a:rPr lang="vi-VN" sz="3600" dirty="0" smtClean="0">
                <a:solidFill>
                  <a:schemeClr val="tx1"/>
                </a:solidFill>
              </a:rPr>
              <a:t>’be</a:t>
            </a:r>
            <a:r>
              <a:rPr lang="en-US" sz="3600" dirty="0" smtClean="0">
                <a:solidFill>
                  <a:schemeClr val="tx1"/>
                </a:solidFill>
              </a:rPr>
              <a:t>d/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7620000" y="2175147"/>
            <a:ext cx="380999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</a:rPr>
              <a:t>go to bed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28800"/>
            <a:ext cx="5468053" cy="34829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to 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to 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ùi Liễu 0968142780">
            <a:extLst>
              <a:ext uri="{FF2B5EF4-FFF2-40B4-BE49-F238E27FC236}">
                <a16:creationId xmlns="" xmlns:a16="http://schemas.microsoft.com/office/drawing/2014/main" id="{7AC74B39-1A3F-76F7-60EF-CE51657C5857}"/>
              </a:ext>
            </a:extLst>
          </p:cNvPr>
          <p:cNvSpPr/>
          <p:nvPr/>
        </p:nvSpPr>
        <p:spPr>
          <a:xfrm>
            <a:off x="7541321" y="3887495"/>
            <a:ext cx="2655048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0968142780">
            <a:extLst>
              <a:ext uri="{FF2B5EF4-FFF2-40B4-BE49-F238E27FC236}">
                <a16:creationId xmlns="" xmlns:a16="http://schemas.microsoft.com/office/drawing/2014/main" id="{7B2F28A2-8C07-5EC6-CB80-4728DEED72A9}"/>
              </a:ext>
            </a:extLst>
          </p:cNvPr>
          <p:cNvSpPr txBox="1"/>
          <p:nvPr/>
        </p:nvSpPr>
        <p:spPr>
          <a:xfrm>
            <a:off x="7102305" y="3110947"/>
            <a:ext cx="353308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</a:t>
            </a:r>
            <a:r>
              <a:rPr lang="en-US" sz="3600" dirty="0" err="1" smtClean="0">
                <a:solidFill>
                  <a:schemeClr val="tx1"/>
                </a:solidFill>
              </a:rPr>
              <a:t>h</a:t>
            </a:r>
            <a:r>
              <a:rPr lang="en-US" sz="3600" dirty="0" err="1">
                <a:solidFill>
                  <a:schemeClr val="tx1"/>
                </a:solidFill>
              </a:rPr>
              <a:t>æ</a:t>
            </a:r>
            <a:r>
              <a:rPr lang="en-US" sz="3600" dirty="0" err="1" smtClean="0">
                <a:solidFill>
                  <a:schemeClr val="tx1"/>
                </a:solidFill>
              </a:rPr>
              <a:t>v</a:t>
            </a:r>
            <a:r>
              <a:rPr lang="en-US" sz="3600" dirty="0">
                <a:solidFill>
                  <a:schemeClr val="tx1"/>
                </a:solidFill>
              </a:rPr>
              <a:t> </a:t>
            </a:r>
            <a:r>
              <a:rPr lang="en-US" sz="3600" dirty="0" smtClean="0">
                <a:solidFill>
                  <a:schemeClr val="tx1"/>
                </a:solidFill>
              </a:rPr>
              <a:t>ˈ</a:t>
            </a:r>
            <a:r>
              <a:rPr lang="vi-VN" sz="3600" dirty="0" smtClean="0">
                <a:solidFill>
                  <a:schemeClr val="tx1"/>
                </a:solidFill>
              </a:rPr>
              <a:t>bre</a:t>
            </a:r>
            <a:r>
              <a:rPr lang="en-US" sz="3600" dirty="0" err="1" smtClean="0">
                <a:solidFill>
                  <a:schemeClr val="tx1"/>
                </a:solidFill>
              </a:rPr>
              <a:t>kfəst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="" xmlns:a16="http://schemas.microsoft.com/office/drawing/2014/main" id="{A43A746E-7736-F415-E789-5A0BE5995532}"/>
              </a:ext>
            </a:extLst>
          </p:cNvPr>
          <p:cNvSpPr txBox="1"/>
          <p:nvPr/>
        </p:nvSpPr>
        <p:spPr>
          <a:xfrm>
            <a:off x="6201845" y="2187617"/>
            <a:ext cx="53340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</a:rPr>
              <a:t>have breakfast</a:t>
            </a:r>
          </a:p>
        </p:txBody>
      </p:sp>
      <p:pic>
        <p:nvPicPr>
          <p:cNvPr id="31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91" y="1983525"/>
            <a:ext cx="4855902" cy="35475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 break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 break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54A58442-6814-63DB-E0DF-1091781BB30E}"/>
              </a:ext>
            </a:extLst>
          </p:cNvPr>
          <p:cNvSpPr/>
          <p:nvPr/>
        </p:nvSpPr>
        <p:spPr>
          <a:xfrm>
            <a:off x="7620000" y="3861346"/>
            <a:ext cx="2655048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="" xmlns:a16="http://schemas.microsoft.com/office/drawing/2014/main" id="{0DCB14F2-D157-4D88-2C16-EB95AA4D18A8}"/>
              </a:ext>
            </a:extLst>
          </p:cNvPr>
          <p:cNvSpPr txBox="1"/>
          <p:nvPr/>
        </p:nvSpPr>
        <p:spPr>
          <a:xfrm>
            <a:off x="7155584" y="3183329"/>
            <a:ext cx="358387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 ˈ</a:t>
            </a:r>
            <a:r>
              <a:rPr lang="en-US" sz="3600" dirty="0" err="1" smtClean="0">
                <a:solidFill>
                  <a:schemeClr val="tx1"/>
                </a:solidFill>
              </a:rPr>
              <a:t>ɡəʊ</a:t>
            </a:r>
            <a:r>
              <a:rPr lang="en-US" sz="3600" dirty="0">
                <a:solidFill>
                  <a:schemeClr val="tx1"/>
                </a:solidFill>
              </a:rPr>
              <a:t> </a:t>
            </a:r>
            <a:r>
              <a:rPr lang="en-US" sz="3600" dirty="0" err="1">
                <a:solidFill>
                  <a:schemeClr val="tx1"/>
                </a:solidFill>
              </a:rPr>
              <a:t>tə</a:t>
            </a:r>
            <a:r>
              <a:rPr lang="en-US" sz="3600" dirty="0">
                <a:solidFill>
                  <a:schemeClr val="tx1"/>
                </a:solidFill>
              </a:rPr>
              <a:t> ˈ</a:t>
            </a:r>
            <a:r>
              <a:rPr lang="en-US" sz="3600" dirty="0" err="1" smtClean="0">
                <a:solidFill>
                  <a:schemeClr val="tx1"/>
                </a:solidFill>
              </a:rPr>
              <a:t>skuːl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="" xmlns:a16="http://schemas.microsoft.com/office/drawing/2014/main" id="{022BAA7C-2114-1FB1-5F89-E1548C3A571F}"/>
              </a:ext>
            </a:extLst>
          </p:cNvPr>
          <p:cNvSpPr txBox="1"/>
          <p:nvPr/>
        </p:nvSpPr>
        <p:spPr>
          <a:xfrm>
            <a:off x="6254486" y="2244156"/>
            <a:ext cx="538607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</a:rPr>
              <a:t>go to school</a:t>
            </a:r>
          </a:p>
        </p:txBody>
      </p:sp>
      <p:pic>
        <p:nvPicPr>
          <p:cNvPr id="35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72451"/>
            <a:ext cx="4977395" cy="32680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to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to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29460" y="309168"/>
            <a:ext cx="2073003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pic>
        <p:nvPicPr>
          <p:cNvPr id="3" name="Facebook: Bùi Liễ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68" y="1304266"/>
            <a:ext cx="3327241" cy="1828602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20" y="1272890"/>
            <a:ext cx="3148063" cy="1869014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69" y="3959609"/>
            <a:ext cx="3327241" cy="1810144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20" y="3891895"/>
            <a:ext cx="3244537" cy="1945571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32F9A3E3-316A-48DD-3A06-3533BECCAF55}"/>
              </a:ext>
            </a:extLst>
          </p:cNvPr>
          <p:cNvSpPr txBox="1"/>
          <p:nvPr/>
        </p:nvSpPr>
        <p:spPr>
          <a:xfrm>
            <a:off x="2920415" y="3133660"/>
            <a:ext cx="200492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</a:rPr>
              <a:t>get up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7162800" y="3141904"/>
            <a:ext cx="252314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</a:rPr>
              <a:t>go to bed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A43A746E-7736-F415-E789-5A0BE5995532}"/>
              </a:ext>
            </a:extLst>
          </p:cNvPr>
          <p:cNvSpPr txBox="1"/>
          <p:nvPr/>
        </p:nvSpPr>
        <p:spPr>
          <a:xfrm>
            <a:off x="2143967" y="5824984"/>
            <a:ext cx="351623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</a:rPr>
              <a:t>have breakfast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022BAA7C-2114-1FB1-5F89-E1548C3A571F}"/>
              </a:ext>
            </a:extLst>
          </p:cNvPr>
          <p:cNvSpPr txBox="1"/>
          <p:nvPr/>
        </p:nvSpPr>
        <p:spPr>
          <a:xfrm>
            <a:off x="6692581" y="5769753"/>
            <a:ext cx="346358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</a:rPr>
              <a:t>go to school</a:t>
            </a:r>
          </a:p>
        </p:txBody>
      </p:sp>
    </p:spTree>
    <p:extLst>
      <p:ext uri="{BB962C8B-B14F-4D97-AF65-F5344CB8AC3E}">
        <p14:creationId xmlns:p14="http://schemas.microsoft.com/office/powerpoint/2010/main" val="167881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et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 to 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ve break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 to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et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 to 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ve break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 to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2819400" y="870946"/>
            <a:ext cx="7620000" cy="623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 smtClean="0">
                <a:solidFill>
                  <a:srgbClr val="FF0000"/>
                </a:solidFill>
              </a:rPr>
              <a:t>Write down your notebooks.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="" xmlns:a16="http://schemas.microsoft.com/office/drawing/2014/main" id="{4931A3FB-CC2E-9BC4-A30A-86B44A3FBA68}"/>
              </a:ext>
            </a:extLst>
          </p:cNvPr>
          <p:cNvSpPr/>
          <p:nvPr/>
        </p:nvSpPr>
        <p:spPr>
          <a:xfrm>
            <a:off x="5943599" y="214999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32F9A3E3-316A-48DD-3A06-3533BECCAF55}"/>
              </a:ext>
            </a:extLst>
          </p:cNvPr>
          <p:cNvSpPr txBox="1"/>
          <p:nvPr/>
        </p:nvSpPr>
        <p:spPr>
          <a:xfrm>
            <a:off x="3352800" y="2133600"/>
            <a:ext cx="18288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</a:rPr>
              <a:t>get up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6553199" y="3117278"/>
            <a:ext cx="2133600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3276600" y="2981246"/>
            <a:ext cx="236219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</a:rPr>
              <a:t>go to bed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7AC74B39-1A3F-76F7-60EF-CE51657C5857}"/>
              </a:ext>
            </a:extLst>
          </p:cNvPr>
          <p:cNvSpPr/>
          <p:nvPr/>
        </p:nvSpPr>
        <p:spPr>
          <a:xfrm>
            <a:off x="7086599" y="3972830"/>
            <a:ext cx="2124635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A43A746E-7736-F415-E789-5A0BE5995532}"/>
              </a:ext>
            </a:extLst>
          </p:cNvPr>
          <p:cNvSpPr txBox="1"/>
          <p:nvPr/>
        </p:nvSpPr>
        <p:spPr>
          <a:xfrm>
            <a:off x="3124199" y="3956434"/>
            <a:ext cx="36576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</a:rPr>
              <a:t>have breakfast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54A58442-6814-63DB-E0DF-1091781BB30E}"/>
              </a:ext>
            </a:extLst>
          </p:cNvPr>
          <p:cNvSpPr/>
          <p:nvPr/>
        </p:nvSpPr>
        <p:spPr>
          <a:xfrm>
            <a:off x="7117975" y="4940112"/>
            <a:ext cx="170852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022BAA7C-2114-1FB1-5F89-E1548C3A571F}"/>
              </a:ext>
            </a:extLst>
          </p:cNvPr>
          <p:cNvSpPr txBox="1"/>
          <p:nvPr/>
        </p:nvSpPr>
        <p:spPr>
          <a:xfrm>
            <a:off x="2929328" y="4787566"/>
            <a:ext cx="339527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</a:rPr>
              <a:t>go to school</a:t>
            </a:r>
          </a:p>
        </p:txBody>
      </p:sp>
    </p:spTree>
    <p:extLst>
      <p:ext uri="{BB962C8B-B14F-4D97-AF65-F5344CB8AC3E}">
        <p14:creationId xmlns:p14="http://schemas.microsoft.com/office/powerpoint/2010/main" val="4320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et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 to 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ve break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 to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et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 to 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ve break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 to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6" grpId="0"/>
      <p:bldP spid="6" grpId="1"/>
      <p:bldP spid="7" grpId="0"/>
      <p:bldP spid="8" grpId="0"/>
      <p:bldP spid="8" grpId="1"/>
      <p:bldP spid="9" grpId="0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75FF653C-3DE5-824E-D5C7-AC0D659A7E04}"/>
              </a:ext>
            </a:extLst>
          </p:cNvPr>
          <p:cNvSpPr txBox="1">
            <a:spLocks/>
          </p:cNvSpPr>
          <p:nvPr/>
        </p:nvSpPr>
        <p:spPr>
          <a:xfrm>
            <a:off x="3846803" y="578849"/>
            <a:ext cx="4803195" cy="53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ED95FC4E-2A25-F9F3-8F4B-B029FEE43993}"/>
              </a:ext>
            </a:extLst>
          </p:cNvPr>
          <p:cNvSpPr txBox="1">
            <a:spLocks/>
          </p:cNvSpPr>
          <p:nvPr/>
        </p:nvSpPr>
        <p:spPr>
          <a:xfrm>
            <a:off x="3164208" y="5059710"/>
            <a:ext cx="2712827" cy="7127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3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  <a:endParaRPr lang="en-US" sz="3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860D52AD-B755-859F-B625-DE69CA6FC023}"/>
              </a:ext>
            </a:extLst>
          </p:cNvPr>
          <p:cNvSpPr txBox="1">
            <a:spLocks/>
          </p:cNvSpPr>
          <p:nvPr/>
        </p:nvSpPr>
        <p:spPr>
          <a:xfrm>
            <a:off x="8989445" y="5074272"/>
            <a:ext cx="2745702" cy="7127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3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  <a:endParaRPr lang="en-US" sz="3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E77AAEA4-E3C7-A1A9-E9F0-217CAF8D3969}"/>
              </a:ext>
            </a:extLst>
          </p:cNvPr>
          <p:cNvSpPr txBox="1">
            <a:spLocks/>
          </p:cNvSpPr>
          <p:nvPr/>
        </p:nvSpPr>
        <p:spPr>
          <a:xfrm>
            <a:off x="6011206" y="5074272"/>
            <a:ext cx="2844068" cy="7127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vi-VN" sz="3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  <a:endParaRPr lang="en-US" sz="3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D269758C-1C9A-27BF-58BF-D87250563F5E}"/>
              </a:ext>
            </a:extLst>
          </p:cNvPr>
          <p:cNvSpPr txBox="1">
            <a:spLocks/>
          </p:cNvSpPr>
          <p:nvPr/>
        </p:nvSpPr>
        <p:spPr>
          <a:xfrm>
            <a:off x="509010" y="5047949"/>
            <a:ext cx="2537100" cy="7127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3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  <a:endParaRPr lang="en-US" sz="3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1626694" y="3250105"/>
            <a:ext cx="566537" cy="5334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4328122" y="3223149"/>
            <a:ext cx="566537" cy="5334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7115030" y="3191822"/>
            <a:ext cx="566537" cy="5334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9878483" y="3167757"/>
            <a:ext cx="566537" cy="5334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0968142780"/>
          <p:cNvCxnSpPr>
            <a:cxnSpLocks/>
            <a:stCxn id="7" idx="2"/>
            <a:endCxn id="13" idx="1"/>
          </p:cNvCxnSpPr>
          <p:nvPr/>
        </p:nvCxnSpPr>
        <p:spPr>
          <a:xfrm>
            <a:off x="1909963" y="3783505"/>
            <a:ext cx="2764117" cy="11376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958929" y="4911909"/>
            <a:ext cx="151495" cy="162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51894" y="4897347"/>
            <a:ext cx="151495" cy="162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361785" y="4897347"/>
            <a:ext cx="151495" cy="162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210801" y="4876800"/>
            <a:ext cx="151495" cy="1623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16" name="Bùi Liễu"/>
          <p:cNvCxnSpPr>
            <a:cxnSpLocks/>
            <a:stCxn id="8" idx="2"/>
            <a:endCxn id="12" idx="7"/>
          </p:cNvCxnSpPr>
          <p:nvPr/>
        </p:nvCxnSpPr>
        <p:spPr>
          <a:xfrm flipH="1">
            <a:off x="2088238" y="3756549"/>
            <a:ext cx="2523153" cy="11791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Bùi Liễu 0968142780"/>
          <p:cNvCxnSpPr>
            <a:cxnSpLocks/>
            <a:stCxn id="9" idx="2"/>
            <a:endCxn id="14" idx="0"/>
          </p:cNvCxnSpPr>
          <p:nvPr/>
        </p:nvCxnSpPr>
        <p:spPr>
          <a:xfrm>
            <a:off x="7398299" y="3725222"/>
            <a:ext cx="39234" cy="1172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Bùi Liễu 0968142780"/>
          <p:cNvCxnSpPr>
            <a:cxnSpLocks/>
            <a:stCxn id="10" idx="2"/>
            <a:endCxn id="15" idx="0"/>
          </p:cNvCxnSpPr>
          <p:nvPr/>
        </p:nvCxnSpPr>
        <p:spPr>
          <a:xfrm>
            <a:off x="10161752" y="3701157"/>
            <a:ext cx="124797" cy="11756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Facebook: 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12" y="1677038"/>
            <a:ext cx="2001476" cy="1469040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62" y="1639002"/>
            <a:ext cx="1893692" cy="1501505"/>
          </a:xfrm>
          <a:prstGeom prst="roundRect">
            <a:avLst/>
          </a:prstGeom>
        </p:spPr>
      </p:pic>
      <p:pic>
        <p:nvPicPr>
          <p:cNvPr id="21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19" y="1730330"/>
            <a:ext cx="2001476" cy="1454211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76" y="1611836"/>
            <a:ext cx="1951726" cy="15630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to 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 to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ve break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236108" y="525925"/>
            <a:ext cx="483112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4" name="Bùi Liễu">
            <a:extLst>
              <a:ext uri="{FF2B5EF4-FFF2-40B4-BE49-F238E27FC236}">
                <a16:creationId xmlns=""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410217" y="3124200"/>
            <a:ext cx="4142542" cy="476726"/>
          </a:xfrm>
          <a:prstGeom prst="wedgeRoundRectCallout">
            <a:avLst>
              <a:gd name="adj1" fmla="val -18741"/>
              <a:gd name="adj2" fmla="val 130776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time do </a:t>
            </a:r>
            <a:r>
              <a:rPr lang="en-US" sz="28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 ____?</a:t>
            </a:r>
            <a:endParaRPr lang="en-US" sz="28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=""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603944" y="4230263"/>
            <a:ext cx="3165528" cy="476726"/>
          </a:xfrm>
          <a:prstGeom prst="wedgeRoundRectCallout">
            <a:avLst>
              <a:gd name="adj1" fmla="val -20547"/>
              <a:gd name="adj2" fmla="val 14182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en-US" sz="28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 </a:t>
            </a: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at </a:t>
            </a:r>
            <a:r>
              <a:rPr lang="en-US" sz="28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___.</a:t>
            </a:r>
            <a:endParaRPr lang="en-US" sz="28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Bùi Liễu">
            <a:hlinkClick r:id="" action="ppaction://media"/>
            <a:extLst>
              <a:ext uri="{FF2B5EF4-FFF2-40B4-BE49-F238E27FC236}">
                <a16:creationId xmlns="" xmlns:a16="http://schemas.microsoft.com/office/drawing/2014/main" id="{E9547005-E86F-4ECA-B7C6-7666D986E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0" y="635709"/>
            <a:ext cx="415754" cy="35823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753348" y="1447800"/>
            <a:ext cx="6781800" cy="5019300"/>
            <a:chOff x="4558415" y="939617"/>
            <a:chExt cx="6922627" cy="4687215"/>
          </a:xfrm>
        </p:grpSpPr>
        <p:grpSp>
          <p:nvGrpSpPr>
            <p:cNvPr id="15" name="Group 14"/>
            <p:cNvGrpSpPr/>
            <p:nvPr/>
          </p:nvGrpSpPr>
          <p:grpSpPr>
            <a:xfrm>
              <a:off x="4558415" y="939617"/>
              <a:ext cx="6922627" cy="4687215"/>
              <a:chOff x="4648200" y="1097140"/>
              <a:chExt cx="6922627" cy="4687215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3A9D26E7-29FE-4BF1-8F43-083CC901D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2" b="392"/>
              <a:stretch/>
            </p:blipFill>
            <p:spPr>
              <a:xfrm>
                <a:off x="4648200" y="1097140"/>
                <a:ext cx="6922627" cy="466371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8200" y="5103658"/>
                <a:ext cx="1371600" cy="68069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8200" y="2817677"/>
                <a:ext cx="1371600" cy="669779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76746" y="2786395"/>
                <a:ext cx="1178899" cy="66521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4597" y="5089640"/>
                <a:ext cx="1221048" cy="67121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679590" y="1379586"/>
              <a:ext cx="3850258" cy="2501359"/>
              <a:chOff x="4679590" y="1379586"/>
              <a:chExt cx="3850258" cy="2501359"/>
            </a:xfrm>
          </p:grpSpPr>
          <p:sp>
            <p:nvSpPr>
              <p:cNvPr id="7" name="Bùi Liễu"/>
              <p:cNvSpPr/>
              <p:nvPr/>
            </p:nvSpPr>
            <p:spPr>
              <a:xfrm>
                <a:off x="4789791" y="1379586"/>
                <a:ext cx="319519" cy="2975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8" name="Bùi Liễu"/>
              <p:cNvSpPr/>
              <p:nvPr/>
            </p:nvSpPr>
            <p:spPr>
              <a:xfrm>
                <a:off x="8210328" y="1408495"/>
                <a:ext cx="319519" cy="2975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9" name="Bùi Liễu"/>
              <p:cNvSpPr/>
              <p:nvPr/>
            </p:nvSpPr>
            <p:spPr>
              <a:xfrm>
                <a:off x="4679590" y="3583362"/>
                <a:ext cx="319519" cy="2975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0" name="Bùi Liễu"/>
              <p:cNvSpPr/>
              <p:nvPr/>
            </p:nvSpPr>
            <p:spPr>
              <a:xfrm>
                <a:off x="8210329" y="3562949"/>
                <a:ext cx="319519" cy="2975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093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FE9D68CB-DB58-4AC1-440A-5C9E0D438C27}"/>
              </a:ext>
            </a:extLst>
          </p:cNvPr>
          <p:cNvSpPr/>
          <p:nvPr/>
        </p:nvSpPr>
        <p:spPr>
          <a:xfrm>
            <a:off x="3511276" y="4495800"/>
            <a:ext cx="5638800" cy="646986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time do you get up?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78ABFED0-4B80-65EA-BB0D-5D49C2CE18E4}"/>
              </a:ext>
            </a:extLst>
          </p:cNvPr>
          <p:cNvSpPr/>
          <p:nvPr/>
        </p:nvSpPr>
        <p:spPr>
          <a:xfrm>
            <a:off x="3898482" y="5567124"/>
            <a:ext cx="4864387" cy="646986"/>
          </a:xfrm>
          <a:prstGeom prst="wedgeRoundRectCallout">
            <a:avLst>
              <a:gd name="adj1" fmla="val 54748"/>
              <a:gd name="adj2" fmla="val 3004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I get up at five o’clock. 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66BE06FF-8AEF-740C-B7E6-08FB732D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77265">
            <a:off x="2181865" y="4321506"/>
            <a:ext cx="1166396" cy="10943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xmlns="" id="{3A9D26E7-29FE-4BF1-8F43-083CC901D6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r="50271" b="48028"/>
          <a:stretch/>
        </p:blipFill>
        <p:spPr>
          <a:xfrm>
            <a:off x="3951038" y="1205107"/>
            <a:ext cx="4917980" cy="3048000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70" y="3429000"/>
            <a:ext cx="1671930" cy="790977"/>
          </a:xfrm>
          <a:prstGeom prst="rect">
            <a:avLst/>
          </a:prstGeom>
        </p:spPr>
      </p:pic>
      <p:sp>
        <p:nvSpPr>
          <p:cNvPr id="30" name="Bùi Liễu 0968142780"/>
          <p:cNvSpPr txBox="1">
            <a:spLocks/>
          </p:cNvSpPr>
          <p:nvPr/>
        </p:nvSpPr>
        <p:spPr>
          <a:xfrm>
            <a:off x="1415123" y="457200"/>
            <a:ext cx="483112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23" y="3191275"/>
            <a:ext cx="469353" cy="475449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8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397" y="5461108"/>
            <a:ext cx="1142441" cy="1157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225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FE9D68CB-DB58-4AC1-440A-5C9E0D438C27}"/>
              </a:ext>
            </a:extLst>
          </p:cNvPr>
          <p:cNvSpPr/>
          <p:nvPr/>
        </p:nvSpPr>
        <p:spPr>
          <a:xfrm>
            <a:off x="2590800" y="4191000"/>
            <a:ext cx="7239000" cy="646986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What time do you have breakfast?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78ABFED0-4B80-65EA-BB0D-5D49C2CE18E4}"/>
              </a:ext>
            </a:extLst>
          </p:cNvPr>
          <p:cNvSpPr/>
          <p:nvPr/>
        </p:nvSpPr>
        <p:spPr>
          <a:xfrm>
            <a:off x="3129061" y="5149267"/>
            <a:ext cx="6160471" cy="646986"/>
          </a:xfrm>
          <a:prstGeom prst="wedgeRoundRectCallout">
            <a:avLst>
              <a:gd name="adj1" fmla="val 55626"/>
              <a:gd name="adj2" fmla="val -871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I have breakfast at six fifteen. 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xmlns="" id="{3A9D26E7-29FE-4BF1-8F43-083CC901D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0" t="6582" r="1838" b="49649"/>
          <a:stretch/>
        </p:blipFill>
        <p:spPr>
          <a:xfrm>
            <a:off x="3633266" y="838200"/>
            <a:ext cx="5152063" cy="3161493"/>
          </a:xfrm>
          <a:prstGeom prst="rect">
            <a:avLst/>
          </a:prstGeom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29939"/>
            <a:ext cx="1752600" cy="988935"/>
          </a:xfrm>
          <a:prstGeom prst="rect">
            <a:avLst/>
          </a:prstGeom>
        </p:spPr>
      </p:pic>
      <p:pic>
        <p:nvPicPr>
          <p:cNvPr id="37" name="Bùi Liễu 0968142780">
            <a:extLst>
              <a:ext uri="{FF2B5EF4-FFF2-40B4-BE49-F238E27FC236}">
                <a16:creationId xmlns="" xmlns:a16="http://schemas.microsoft.com/office/drawing/2014/main" id="{66BE06FF-8AEF-740C-B7E6-08FB732D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22735" flipH="1">
            <a:off x="9643389" y="5074500"/>
            <a:ext cx="1166396" cy="10943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Bùi Liễu 096814278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8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3810000"/>
            <a:ext cx="1142441" cy="1157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Bùi Liễu 0968142780"/>
          <p:cNvSpPr txBox="1">
            <a:spLocks/>
          </p:cNvSpPr>
          <p:nvPr/>
        </p:nvSpPr>
        <p:spPr>
          <a:xfrm>
            <a:off x="1415123" y="457200"/>
            <a:ext cx="483112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9154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"/>
            <a:ext cx="6781800" cy="6096012"/>
          </a:xfrm>
          <a:prstGeom prst="rect">
            <a:avLst/>
          </a:prstGeom>
        </p:spPr>
      </p:pic>
      <p:sp>
        <p:nvSpPr>
          <p:cNvPr id="10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play!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9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FE9D68CB-DB58-4AC1-440A-5C9E0D438C27}"/>
              </a:ext>
            </a:extLst>
          </p:cNvPr>
          <p:cNvSpPr/>
          <p:nvPr/>
        </p:nvSpPr>
        <p:spPr>
          <a:xfrm>
            <a:off x="2869504" y="4274016"/>
            <a:ext cx="6590915" cy="646986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What time do you go to school?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78ABFED0-4B80-65EA-BB0D-5D49C2CE18E4}"/>
              </a:ext>
            </a:extLst>
          </p:cNvPr>
          <p:cNvSpPr/>
          <p:nvPr/>
        </p:nvSpPr>
        <p:spPr>
          <a:xfrm>
            <a:off x="3352800" y="5141415"/>
            <a:ext cx="6096000" cy="646986"/>
          </a:xfrm>
          <a:prstGeom prst="wedgeRoundRectCallout">
            <a:avLst>
              <a:gd name="adj1" fmla="val 55320"/>
              <a:gd name="adj2" fmla="val 381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go to school at one fifteen. </a:t>
            </a:r>
          </a:p>
        </p:txBody>
      </p:sp>
      <p:pic>
        <p:nvPicPr>
          <p:cNvPr id="28" name="Bùi Liễu 0968142780">
            <a:extLst>
              <a:ext uri="{FF2B5EF4-FFF2-40B4-BE49-F238E27FC236}">
                <a16:creationId xmlns="" xmlns:a16="http://schemas.microsoft.com/office/drawing/2014/main" id="{66BE06FF-8AEF-740C-B7E6-08FB732D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22735" flipH="1">
            <a:off x="9814549" y="4917710"/>
            <a:ext cx="1166396" cy="10943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8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5991" y="3987449"/>
            <a:ext cx="1142441" cy="1157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Bùi Liễu 0968142780">
            <a:extLst>
              <a:ext uri="{FF2B5EF4-FFF2-40B4-BE49-F238E27FC236}">
                <a16:creationId xmlns:a16="http://schemas.microsoft.com/office/drawing/2014/main" xmlns="" id="{3A9D26E7-29FE-4BF1-8F43-083CC901D6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53593" r="52472" b="392"/>
          <a:stretch/>
        </p:blipFill>
        <p:spPr>
          <a:xfrm>
            <a:off x="4181992" y="1183880"/>
            <a:ext cx="4204586" cy="2841655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11251"/>
            <a:ext cx="1697334" cy="842352"/>
          </a:xfrm>
          <a:prstGeom prst="rect">
            <a:avLst/>
          </a:prstGeom>
        </p:spPr>
      </p:pic>
      <p:sp>
        <p:nvSpPr>
          <p:cNvPr id="8" name="Bùi Liễu 0968142780"/>
          <p:cNvSpPr txBox="1">
            <a:spLocks/>
          </p:cNvSpPr>
          <p:nvPr/>
        </p:nvSpPr>
        <p:spPr>
          <a:xfrm>
            <a:off x="1415123" y="457200"/>
            <a:ext cx="483112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56796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FE9D68CB-DB58-4AC1-440A-5C9E0D438C27}"/>
              </a:ext>
            </a:extLst>
          </p:cNvPr>
          <p:cNvSpPr/>
          <p:nvPr/>
        </p:nvSpPr>
        <p:spPr>
          <a:xfrm>
            <a:off x="3276600" y="4638444"/>
            <a:ext cx="6053857" cy="646986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</a:rPr>
              <a:t>What time do you go to bed?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78ABFED0-4B80-65EA-BB0D-5D49C2CE18E4}"/>
              </a:ext>
            </a:extLst>
          </p:cNvPr>
          <p:cNvSpPr/>
          <p:nvPr/>
        </p:nvSpPr>
        <p:spPr>
          <a:xfrm>
            <a:off x="3307883" y="5470858"/>
            <a:ext cx="6022574" cy="646986"/>
          </a:xfrm>
          <a:prstGeom prst="wedgeRoundRectCallout">
            <a:avLst>
              <a:gd name="adj1" fmla="val 55309"/>
              <a:gd name="adj2" fmla="val 1311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go to bed at nine o’clock. 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="" xmlns:a16="http://schemas.microsoft.com/office/drawing/2014/main" id="{66BE06FF-8AEF-740C-B7E6-08FB732D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77265">
            <a:off x="1676447" y="4548572"/>
            <a:ext cx="1166396" cy="10943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8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902" y="4983756"/>
            <a:ext cx="1142441" cy="1157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xmlns="" id="{3A9D26E7-29FE-4BF1-8F43-083CC901D6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t="52596" r="2506" b="392"/>
          <a:stretch/>
        </p:blipFill>
        <p:spPr>
          <a:xfrm>
            <a:off x="3581400" y="1331474"/>
            <a:ext cx="4876800" cy="3214256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27" y="3638525"/>
            <a:ext cx="1743216" cy="907205"/>
          </a:xfrm>
          <a:prstGeom prst="rect">
            <a:avLst/>
          </a:prstGeom>
        </p:spPr>
      </p:pic>
      <p:sp>
        <p:nvSpPr>
          <p:cNvPr id="11" name="Bùi Liễu 0968142780"/>
          <p:cNvSpPr txBox="1">
            <a:spLocks/>
          </p:cNvSpPr>
          <p:nvPr/>
        </p:nvSpPr>
        <p:spPr>
          <a:xfrm>
            <a:off x="1415123" y="457200"/>
            <a:ext cx="483112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16682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10580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2847" y="1624569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637184" y="1738073"/>
            <a:ext cx="5592416" cy="544830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2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do you ______?</a:t>
            </a:r>
            <a:endParaRPr lang="vi-VN" sz="32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135393" y="2989920"/>
            <a:ext cx="3556961" cy="617567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 at _____.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2931712" y="2220068"/>
            <a:ext cx="522168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_____ lúc mấy giờ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4400241" y="3553313"/>
            <a:ext cx="359706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lúc ____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3124200" y="572718"/>
            <a:ext cx="63531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ai đó làm gì lúc mấy giờ.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629507" y="4508525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2931712" y="5673365"/>
            <a:ext cx="4997191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 at six forty-five.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ùi Liễu 0968142780">
            <a:extLst>
              <a:ext uri="{FF2B5EF4-FFF2-40B4-BE49-F238E27FC236}">
                <a16:creationId xmlns="" xmlns:a16="http://schemas.microsoft.com/office/drawing/2014/main" id="{1FEE0458-EB54-18F9-3D2E-F8B856E3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3989" y="4266068"/>
            <a:ext cx="2098920" cy="131271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ùi Liễu 0968142780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04" y="3010102"/>
            <a:ext cx="669975" cy="7236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2637184" y="4829461"/>
            <a:ext cx="5293195" cy="561023"/>
          </a:xfrm>
          <a:prstGeom prst="wedgeRoundRectCallout">
            <a:avLst>
              <a:gd name="adj1" fmla="val -53140"/>
              <a:gd name="adj2" fmla="val 158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go to school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0448" y="4707371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ùi Liễu 0968142780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89" y="5639644"/>
            <a:ext cx="669975" cy="7236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68544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8" grpId="0"/>
      <p:bldP spid="9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1022" y="4390081"/>
            <a:ext cx="1371600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pPr algn="ctr"/>
            <a:r>
              <a:rPr lang="en-US" sz="2400" dirty="0"/>
              <a:t>0968142780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92932" y="4717284"/>
            <a:ext cx="282161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992846" y="5719645"/>
            <a:ext cx="30988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397291" y="5719645"/>
            <a:ext cx="269374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952144" y="4751399"/>
            <a:ext cx="291684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281886" y="1152099"/>
            <a:ext cx="5950077" cy="635565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do you _____?</a:t>
            </a:r>
            <a:endParaRPr lang="vi-VN" sz="3733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Bùi Liễu 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281886" y="2469723"/>
            <a:ext cx="2875169" cy="6709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Bùi Liễu 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961796" y="2455671"/>
            <a:ext cx="1195259" cy="1620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24398" y="2469723"/>
            <a:ext cx="1153249" cy="1566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6124398" y="2483733"/>
            <a:ext cx="2405309" cy="811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0968142780">
            <a:extLst>
              <a:ext uri="{FF2B5EF4-FFF2-40B4-BE49-F238E27FC236}">
                <a16:creationId xmlns=""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05" y="4075814"/>
            <a:ext cx="2391696" cy="155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ùi Liễu 0968142780">
            <a:extLst>
              <a:ext uri="{FF2B5EF4-FFF2-40B4-BE49-F238E27FC236}">
                <a16:creationId xmlns=""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3140682"/>
            <a:ext cx="2286000" cy="157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ùi Liễu 0968142780">
            <a:extLst>
              <a:ext uri="{FF2B5EF4-FFF2-40B4-BE49-F238E27FC236}">
                <a16:creationId xmlns=""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15" y="4075815"/>
            <a:ext cx="2347874" cy="1555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ùi Liễu 0968142780">
            <a:extLst>
              <a:ext uri="{FF2B5EF4-FFF2-40B4-BE49-F238E27FC236}">
                <a16:creationId xmlns=""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038" y="3140682"/>
            <a:ext cx="2348674" cy="157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Bùi Liễu"/>
          <p:cNvSpPr/>
          <p:nvPr/>
        </p:nvSpPr>
        <p:spPr>
          <a:xfrm>
            <a:off x="1117600" y="352581"/>
            <a:ext cx="4328573" cy="61927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vi-VN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lesson </a:t>
            </a:r>
            <a:r>
              <a:rPr lang="en-US" sz="3200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1681" y="1104958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29" y="1916033"/>
            <a:ext cx="669975" cy="7371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4312700" y="1876828"/>
            <a:ext cx="3878121" cy="635565"/>
          </a:xfrm>
          <a:prstGeom prst="wedgeRoundRectCallout">
            <a:avLst>
              <a:gd name="adj1" fmla="val 55725"/>
              <a:gd name="adj2" fmla="val 345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____ at ____.</a:t>
            </a:r>
            <a:endParaRPr lang="vi-VN" sz="3733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52038"/>
            <a:ext cx="1142999" cy="5321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11" y="4405865"/>
            <a:ext cx="1153249" cy="5369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66" y="5293174"/>
            <a:ext cx="1141125" cy="531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43" y="5344155"/>
            <a:ext cx="1057777" cy="4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4522" y="5227837"/>
            <a:ext cx="1795679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3" name="Bùi Liễu">
            <a:extLst>
              <a:ext uri="{FF2B5EF4-FFF2-40B4-BE49-F238E27FC236}">
                <a16:creationId xmlns="" xmlns:a16="http://schemas.microsoft.com/office/drawing/2014/main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1828800" y="533400"/>
            <a:ext cx="267679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4" name="Picture 3" descr="A picture containing illustration, animated cartoon, animation, clipart&#10;&#10;Description automatically generated">
            <a:extLst>
              <a:ext uri="{FF2B5EF4-FFF2-40B4-BE49-F238E27FC236}">
                <a16:creationId xmlns="" xmlns:a16="http://schemas.microsoft.com/office/drawing/2014/main" id="{3B427C81-A841-45ED-8824-1BB07B736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4" y="1447800"/>
            <a:ext cx="11167731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00400" y="2209800"/>
            <a:ext cx="7162800" cy="191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7425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1022" y="4390081"/>
            <a:ext cx="1371600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pPr algn="ctr"/>
            <a:r>
              <a:rPr lang="en-US" sz="2400" dirty="0"/>
              <a:t>0968142780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92932" y="4717284"/>
            <a:ext cx="282161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992846" y="5719645"/>
            <a:ext cx="30988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397291" y="5719645"/>
            <a:ext cx="269374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952144" y="4751399"/>
            <a:ext cx="291684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281886" y="1152099"/>
            <a:ext cx="5950077" cy="635565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do you _____?</a:t>
            </a:r>
            <a:endParaRPr lang="vi-VN" sz="3733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Bùi Liễu 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281886" y="2469723"/>
            <a:ext cx="2875169" cy="6709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Bùi Liễu 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961796" y="2455671"/>
            <a:ext cx="1195259" cy="1620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24398" y="2469723"/>
            <a:ext cx="1153249" cy="1566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6124398" y="2483733"/>
            <a:ext cx="2405309" cy="811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0968142780">
            <a:extLst>
              <a:ext uri="{FF2B5EF4-FFF2-40B4-BE49-F238E27FC236}">
                <a16:creationId xmlns=""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05" y="4075814"/>
            <a:ext cx="2391696" cy="155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ùi Liễu 0968142780">
            <a:extLst>
              <a:ext uri="{FF2B5EF4-FFF2-40B4-BE49-F238E27FC236}">
                <a16:creationId xmlns=""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3140682"/>
            <a:ext cx="2286000" cy="157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ùi Liễu 0968142780">
            <a:extLst>
              <a:ext uri="{FF2B5EF4-FFF2-40B4-BE49-F238E27FC236}">
                <a16:creationId xmlns=""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15" y="4075815"/>
            <a:ext cx="2347874" cy="1555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ùi Liễu 0968142780">
            <a:extLst>
              <a:ext uri="{FF2B5EF4-FFF2-40B4-BE49-F238E27FC236}">
                <a16:creationId xmlns=""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038" y="3140682"/>
            <a:ext cx="2348674" cy="157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Bùi Liễu"/>
          <p:cNvSpPr/>
          <p:nvPr/>
        </p:nvSpPr>
        <p:spPr>
          <a:xfrm>
            <a:off x="1117600" y="352581"/>
            <a:ext cx="4328573" cy="61927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vi-VN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lesson </a:t>
            </a:r>
            <a:r>
              <a:rPr lang="en-US" sz="3200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1681" y="1104958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29" y="1916033"/>
            <a:ext cx="669975" cy="7371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4312700" y="1876828"/>
            <a:ext cx="3878121" cy="635565"/>
          </a:xfrm>
          <a:prstGeom prst="wedgeRoundRectCallout">
            <a:avLst>
              <a:gd name="adj1" fmla="val 55725"/>
              <a:gd name="adj2" fmla="val 345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____ at ____.</a:t>
            </a:r>
            <a:endParaRPr lang="vi-VN" sz="3733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52038"/>
            <a:ext cx="1142999" cy="5321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11" y="4405865"/>
            <a:ext cx="1153249" cy="5369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66" y="5293174"/>
            <a:ext cx="1141125" cy="531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43" y="5344155"/>
            <a:ext cx="1057777" cy="4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 0968142780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19161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43000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429000" y="3123996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589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381" y="1233752"/>
            <a:ext cx="4241074" cy="3702620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97" y="2499704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421" y="1498500"/>
            <a:ext cx="6067570" cy="2048434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4508092" y="4624083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3" name="Happy Kid's Cartoon Music 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096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63" numSld="1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45407" y="1205233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519787" y="4444488"/>
            <a:ext cx="2693940" cy="215952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2MsPham"/>
          <p:cNvSpPr/>
          <p:nvPr/>
        </p:nvSpPr>
        <p:spPr>
          <a:xfrm>
            <a:off x="4509163" y="4444488"/>
            <a:ext cx="2812789" cy="215952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17388" y="4444488"/>
            <a:ext cx="2693940" cy="215952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xmlns="" id="{9DA6691E-AB59-4D2D-8FEE-5DD0E6C229E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0760" y="4576201"/>
            <a:ext cx="1765422" cy="189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xmlns="" id="{90A8855E-3F07-4CEC-BC3B-2C385AF426D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12116" r="9662"/>
          <a:stretch/>
        </p:blipFill>
        <p:spPr>
          <a:xfrm>
            <a:off x="2133600" y="5017835"/>
            <a:ext cx="2002260" cy="110587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6" name="o'clock">
            <a:hlinkClick r:id="" action="ppaction://media"/>
            <a:extLst>
              <a:ext uri="{FF2B5EF4-FFF2-40B4-BE49-F238E27FC236}">
                <a16:creationId xmlns:a16="http://schemas.microsoft.com/office/drawing/2014/main" xmlns="" id="{584727B8-D591-415D-B79D-A0D492700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8762" y="2524340"/>
            <a:ext cx="487363" cy="419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9F15E7-94F9-4A53-BDA7-60A3674101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14" y="4612209"/>
            <a:ext cx="1766971" cy="16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2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Bùi Liễu"/>
          <p:cNvSpPr txBox="1">
            <a:spLocks/>
          </p:cNvSpPr>
          <p:nvPr/>
        </p:nvSpPr>
        <p:spPr>
          <a:xfrm>
            <a:off x="360686" y="6515296"/>
            <a:ext cx="7157218" cy="5416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letters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A, B or C (not pictures)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the answer.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0968142780">
            <a:extLst>
              <a:ext uri="{FF2B5EF4-FFF2-40B4-BE49-F238E27FC236}">
                <a16:creationId xmlns:a16="http://schemas.microsoft.com/office/drawing/2014/main" xmlns="" id="{41FE43B2-7F6E-48B8-8F7A-8C8F4A94F0B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709" y="4999377"/>
            <a:ext cx="1773763" cy="114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ix o'clock">
            <a:hlinkClick r:id="" action="ppaction://media"/>
            <a:extLst>
              <a:ext uri="{FF2B5EF4-FFF2-40B4-BE49-F238E27FC236}">
                <a16:creationId xmlns:a16="http://schemas.microsoft.com/office/drawing/2014/main" xmlns="" id="{2777FAEA-0731-490D-96DD-5150BEB6E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6062" y="2570821"/>
            <a:ext cx="487363" cy="419933"/>
          </a:xfrm>
          <a:prstGeom prst="rect">
            <a:avLst/>
          </a:prstGeom>
        </p:spPr>
      </p:pic>
      <p:pic>
        <p:nvPicPr>
          <p:cNvPr id="22" name="0968142780">
            <a:extLst>
              <a:ext uri="{FF2B5EF4-FFF2-40B4-BE49-F238E27FC236}">
                <a16:creationId xmlns:a16="http://schemas.microsoft.com/office/drawing/2014/main" xmlns="" id="{E4EDFBF3-85F6-46C1-A37F-78853A954B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0510" y="5002041"/>
            <a:ext cx="1856959" cy="110544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11A5F7-97C8-4A2E-BEC5-9B0A6F6CBD0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/>
          <a:stretch/>
        </p:blipFill>
        <p:spPr>
          <a:xfrm>
            <a:off x="8168942" y="4980380"/>
            <a:ext cx="2024157" cy="11677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2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5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262717" y="1278044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2" name="Bùi Liễu"/>
          <p:cNvSpPr txBox="1">
            <a:spLocks/>
          </p:cNvSpPr>
          <p:nvPr/>
        </p:nvSpPr>
        <p:spPr>
          <a:xfrm>
            <a:off x="360686" y="6515296"/>
            <a:ext cx="7157218" cy="5416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letters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A, B or C (not pictures)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choose the answer.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xmlns="" id="{CE2BF79F-9410-4E4D-914E-2C2AAC5AAA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6858" y="5007275"/>
            <a:ext cx="1847465" cy="119352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" name="six forty-five">
            <a:hlinkClick r:id="" action="ppaction://media"/>
            <a:extLst>
              <a:ext uri="{FF2B5EF4-FFF2-40B4-BE49-F238E27FC236}">
                <a16:creationId xmlns:a16="http://schemas.microsoft.com/office/drawing/2014/main" xmlns="" id="{CD7CA832-9B46-448B-9C36-C2DAB0946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8822" y="2545477"/>
            <a:ext cx="487363" cy="4199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82EE05-5C0A-49B6-963D-63D65CC3E38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/>
          <a:stretch/>
        </p:blipFill>
        <p:spPr>
          <a:xfrm>
            <a:off x="2418127" y="4976324"/>
            <a:ext cx="1972213" cy="1137754"/>
          </a:xfrm>
          <a:prstGeom prst="roundRect">
            <a:avLst/>
          </a:prstGeom>
        </p:spPr>
      </p:pic>
      <p:pic>
        <p:nvPicPr>
          <p:cNvPr id="26" name="0968142780">
            <a:extLst>
              <a:ext uri="{FF2B5EF4-FFF2-40B4-BE49-F238E27FC236}">
                <a16:creationId xmlns:a16="http://schemas.microsoft.com/office/drawing/2014/main" xmlns="" id="{DF6AAA36-3ADF-419C-9A5F-C544D8E2BB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00" y="4964970"/>
            <a:ext cx="1899220" cy="122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01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5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36894" cy="6827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784380" y="4627642"/>
            <a:ext cx="2951599" cy="177315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850079" y="4627642"/>
            <a:ext cx="2769921" cy="177315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746496" y="4627642"/>
            <a:ext cx="2769921" cy="177315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Track 18">
            <a:hlinkClick r:id="" action="ppaction://media"/>
            <a:extLst>
              <a:ext uri="{FF2B5EF4-FFF2-40B4-BE49-F238E27FC236}">
                <a16:creationId xmlns:a16="http://schemas.microsoft.com/office/drawing/2014/main" xmlns="" id="{EEFA6279-F3E9-4ECA-940D-C6D03E0B18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5" end="17853.746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8419" y="2431496"/>
            <a:ext cx="549901" cy="473818"/>
          </a:xfrm>
          <a:prstGeom prst="rect">
            <a:avLst/>
          </a:prstGeom>
        </p:spPr>
      </p:pic>
      <p:pic>
        <p:nvPicPr>
          <p:cNvPr id="33" name="0968142780">
            <a:extLst>
              <a:ext uri="{FF2B5EF4-FFF2-40B4-BE49-F238E27FC236}">
                <a16:creationId xmlns:a16="http://schemas.microsoft.com/office/drawing/2014/main" xmlns="" id="{26453C3E-0E8B-432B-BEC5-EDD112F7D3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920" y="4932831"/>
            <a:ext cx="1773763" cy="114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0968142780">
            <a:extLst>
              <a:ext uri="{FF2B5EF4-FFF2-40B4-BE49-F238E27FC236}">
                <a16:creationId xmlns:a16="http://schemas.microsoft.com/office/drawing/2014/main" xmlns="" id="{09D330DD-1AB1-4083-92B0-669EFFD80B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1" y="4997249"/>
            <a:ext cx="1856959" cy="110544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22DF918-7314-4C0A-B337-AB3EF98DC48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22" t="14981" r="49987" b="23396"/>
          <a:stretch/>
        </p:blipFill>
        <p:spPr>
          <a:xfrm>
            <a:off x="2407786" y="4783940"/>
            <a:ext cx="1779559" cy="1524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6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ten o’clock.</a:t>
            </a:r>
          </a:p>
        </p:txBody>
      </p:sp>
      <p:sp>
        <p:nvSpPr>
          <p:cNvPr id="9" name="2MsPham"/>
          <p:cNvSpPr/>
          <p:nvPr/>
        </p:nvSpPr>
        <p:spPr>
          <a:xfrm>
            <a:off x="4661159" y="4453562"/>
            <a:ext cx="2718643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eight o’clock.</a:t>
            </a:r>
          </a:p>
        </p:txBody>
      </p:sp>
      <p:sp>
        <p:nvSpPr>
          <p:cNvPr id="10" name="3MsPham"/>
          <p:cNvSpPr/>
          <p:nvPr/>
        </p:nvSpPr>
        <p:spPr>
          <a:xfrm>
            <a:off x="7658478" y="4453562"/>
            <a:ext cx="2718643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ten fifteen.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B5D266-9578-4DD1-9844-D9C146527D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21" y="2644151"/>
            <a:ext cx="2499246" cy="13162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E9F379-70D2-49F7-9E77-05E05A82C74E}"/>
              </a:ext>
            </a:extLst>
          </p:cNvPr>
          <p:cNvSpPr txBox="1"/>
          <p:nvPr/>
        </p:nvSpPr>
        <p:spPr>
          <a:xfrm>
            <a:off x="7476028" y="1475270"/>
            <a:ext cx="265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itchFamily="34" charset="0"/>
              </a:rPr>
              <a:t>What time is it?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656</Words>
  <Application>Microsoft Office PowerPoint</Application>
  <PresentationFormat>Widescreen</PresentationFormat>
  <Paragraphs>184</Paragraphs>
  <Slides>39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Berlin Sans FB Demi</vt:lpstr>
      <vt:lpstr>Bookman Old Style</vt:lpstr>
      <vt:lpstr>Calibri</vt:lpstr>
      <vt:lpstr>Century Gothic</vt:lpstr>
      <vt:lpstr>Comic Sans MS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182</cp:revision>
  <dcterms:created xsi:type="dcterms:W3CDTF">2006-08-16T00:00:00Z</dcterms:created>
  <dcterms:modified xsi:type="dcterms:W3CDTF">2023-07-22T03:13:42Z</dcterms:modified>
</cp:coreProperties>
</file>