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audio23.wav" ContentType="audio/wav"/>
  <Override PartName="/ppt/media/audio24.wav" ContentType="audio/wav"/>
  <Override PartName="/ppt/media/audio25.wav" ContentType="audio/wav"/>
  <Override PartName="/ppt/media/audio2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59" r:id="rId3"/>
    <p:sldId id="315" r:id="rId4"/>
    <p:sldId id="316" r:id="rId5"/>
    <p:sldId id="260" r:id="rId6"/>
    <p:sldId id="261" r:id="rId7"/>
    <p:sldId id="262" r:id="rId8"/>
    <p:sldId id="305" r:id="rId9"/>
    <p:sldId id="306" r:id="rId10"/>
    <p:sldId id="307" r:id="rId11"/>
    <p:sldId id="308" r:id="rId12"/>
    <p:sldId id="309" r:id="rId13"/>
    <p:sldId id="310" r:id="rId14"/>
    <p:sldId id="263" r:id="rId15"/>
    <p:sldId id="319" r:id="rId16"/>
    <p:sldId id="318" r:id="rId17"/>
    <p:sldId id="264" r:id="rId18"/>
    <p:sldId id="279" r:id="rId19"/>
    <p:sldId id="280" r:id="rId20"/>
    <p:sldId id="281" r:id="rId21"/>
    <p:sldId id="282" r:id="rId22"/>
    <p:sldId id="265" r:id="rId23"/>
    <p:sldId id="31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313" r:id="rId35"/>
    <p:sldId id="270" r:id="rId36"/>
    <p:sldId id="321" r:id="rId37"/>
    <p:sldId id="271" r:id="rId38"/>
    <p:sldId id="272" r:id="rId39"/>
  </p:sldIdLst>
  <p:sldSz cx="9144000" cy="5143500" type="screen16x9"/>
  <p:notesSz cx="9144000" cy="6858000"/>
  <p:defaultTextStyle>
    <a:defPPr>
      <a:defRPr lang="en-US"/>
    </a:defPPr>
    <a:lvl1pPr marL="0" algn="l" defTabSz="914306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6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914306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460" algn="l" defTabSz="914306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612" algn="l" defTabSz="914306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766" algn="l" defTabSz="914306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919" algn="l" defTabSz="914306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914306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914306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143"/>
    <a:srgbClr val="00DE64"/>
    <a:srgbClr val="5BD4FF"/>
    <a:srgbClr val="47DCFF"/>
    <a:srgbClr val="FFE6CD"/>
    <a:srgbClr val="ABF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680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0441B-0BDA-4A9E-8DEC-59C96F1A05A8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726E2-B184-4631-8054-3F009264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65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0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2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6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9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6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5" indent="0">
              <a:buNone/>
              <a:defRPr sz="2000" b="1"/>
            </a:lvl2pPr>
            <a:lvl3pPr marL="914409" indent="0">
              <a:buNone/>
              <a:defRPr sz="1800" b="1"/>
            </a:lvl3pPr>
            <a:lvl4pPr marL="1371614" indent="0">
              <a:buNone/>
              <a:defRPr sz="1600" b="1"/>
            </a:lvl4pPr>
            <a:lvl5pPr marL="1828818" indent="0">
              <a:buNone/>
              <a:defRPr sz="1600" b="1"/>
            </a:lvl5pPr>
            <a:lvl6pPr marL="2286023" indent="0">
              <a:buNone/>
              <a:defRPr sz="1600" b="1"/>
            </a:lvl6pPr>
            <a:lvl7pPr marL="2743227" indent="0">
              <a:buNone/>
              <a:defRPr sz="1600" b="1"/>
            </a:lvl7pPr>
            <a:lvl8pPr marL="3200432" indent="0">
              <a:buNone/>
              <a:defRPr sz="1600" b="1"/>
            </a:lvl8pPr>
            <a:lvl9pPr marL="36576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5" indent="0">
              <a:buNone/>
              <a:defRPr sz="2000" b="1"/>
            </a:lvl2pPr>
            <a:lvl3pPr marL="914409" indent="0">
              <a:buNone/>
              <a:defRPr sz="1800" b="1"/>
            </a:lvl3pPr>
            <a:lvl4pPr marL="1371614" indent="0">
              <a:buNone/>
              <a:defRPr sz="1600" b="1"/>
            </a:lvl4pPr>
            <a:lvl5pPr marL="1828818" indent="0">
              <a:buNone/>
              <a:defRPr sz="1600" b="1"/>
            </a:lvl5pPr>
            <a:lvl6pPr marL="2286023" indent="0">
              <a:buNone/>
              <a:defRPr sz="1600" b="1"/>
            </a:lvl6pPr>
            <a:lvl7pPr marL="2743227" indent="0">
              <a:buNone/>
              <a:defRPr sz="1600" b="1"/>
            </a:lvl7pPr>
            <a:lvl8pPr marL="3200432" indent="0">
              <a:buNone/>
              <a:defRPr sz="1600" b="1"/>
            </a:lvl8pPr>
            <a:lvl9pPr marL="36576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5" indent="0">
              <a:buNone/>
              <a:defRPr sz="1200"/>
            </a:lvl2pPr>
            <a:lvl3pPr marL="914409" indent="0">
              <a:buNone/>
              <a:defRPr sz="1000"/>
            </a:lvl3pPr>
            <a:lvl4pPr marL="1371614" indent="0">
              <a:buNone/>
              <a:defRPr sz="900"/>
            </a:lvl4pPr>
            <a:lvl5pPr marL="1828818" indent="0">
              <a:buNone/>
              <a:defRPr sz="900"/>
            </a:lvl5pPr>
            <a:lvl6pPr marL="2286023" indent="0">
              <a:buNone/>
              <a:defRPr sz="900"/>
            </a:lvl6pPr>
            <a:lvl7pPr marL="2743227" indent="0">
              <a:buNone/>
              <a:defRPr sz="900"/>
            </a:lvl7pPr>
            <a:lvl8pPr marL="3200432" indent="0">
              <a:buNone/>
              <a:defRPr sz="900"/>
            </a:lvl8pPr>
            <a:lvl9pPr marL="36576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5" indent="0">
              <a:buNone/>
              <a:defRPr sz="2800"/>
            </a:lvl2pPr>
            <a:lvl3pPr marL="914409" indent="0">
              <a:buNone/>
              <a:defRPr sz="2400"/>
            </a:lvl3pPr>
            <a:lvl4pPr marL="1371614" indent="0">
              <a:buNone/>
              <a:defRPr sz="2000"/>
            </a:lvl4pPr>
            <a:lvl5pPr marL="1828818" indent="0">
              <a:buNone/>
              <a:defRPr sz="2000"/>
            </a:lvl5pPr>
            <a:lvl6pPr marL="2286023" indent="0">
              <a:buNone/>
              <a:defRPr sz="2000"/>
            </a:lvl6pPr>
            <a:lvl7pPr marL="2743227" indent="0">
              <a:buNone/>
              <a:defRPr sz="2000"/>
            </a:lvl7pPr>
            <a:lvl8pPr marL="3200432" indent="0">
              <a:buNone/>
              <a:defRPr sz="2000"/>
            </a:lvl8pPr>
            <a:lvl9pPr marL="365763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5" indent="0">
              <a:buNone/>
              <a:defRPr sz="1200"/>
            </a:lvl2pPr>
            <a:lvl3pPr marL="914409" indent="0">
              <a:buNone/>
              <a:defRPr sz="1000"/>
            </a:lvl3pPr>
            <a:lvl4pPr marL="1371614" indent="0">
              <a:buNone/>
              <a:defRPr sz="900"/>
            </a:lvl4pPr>
            <a:lvl5pPr marL="1828818" indent="0">
              <a:buNone/>
              <a:defRPr sz="900"/>
            </a:lvl5pPr>
            <a:lvl6pPr marL="2286023" indent="0">
              <a:buNone/>
              <a:defRPr sz="900"/>
            </a:lvl6pPr>
            <a:lvl7pPr marL="2743227" indent="0">
              <a:buNone/>
              <a:defRPr sz="900"/>
            </a:lvl7pPr>
            <a:lvl8pPr marL="3200432" indent="0">
              <a:buNone/>
              <a:defRPr sz="900"/>
            </a:lvl8pPr>
            <a:lvl9pPr marL="36576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3" indent="-342903" algn="l" defTabSz="9144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7" indent="-285753" algn="l" defTabSz="91440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1" indent="-228602" algn="l" defTabSz="9144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6" indent="-228602" algn="l" defTabSz="9144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1" indent="-228602" algn="l" defTabSz="9144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25" indent="-228602" algn="l" defTabSz="9144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0" indent="-228602" algn="l" defTabSz="9144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34" indent="-228602" algn="l" defTabSz="9144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39" indent="-228602" algn="l" defTabSz="9144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5" algn="l" defTabSz="914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9" algn="l" defTabSz="914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4" algn="l" defTabSz="914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8" algn="l" defTabSz="914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3" algn="l" defTabSz="914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27" algn="l" defTabSz="914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32" algn="l" defTabSz="914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37" algn="l" defTabSz="914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1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5.wav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16.wav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4.wav"/><Relationship Id="rId7" Type="http://schemas.microsoft.com/office/2007/relationships/hdphoto" Target="../media/hdphoto5.wdp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7.jpeg"/><Relationship Id="rId5" Type="http://schemas.openxmlformats.org/officeDocument/2006/relationships/image" Target="../media/image23.png"/><Relationship Id="rId10" Type="http://schemas.openxmlformats.org/officeDocument/2006/relationships/image" Target="../media/image26.tiff"/><Relationship Id="rId4" Type="http://schemas.openxmlformats.org/officeDocument/2006/relationships/audio" Target="../media/audio25.wav"/><Relationship Id="rId9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4.wav"/><Relationship Id="rId7" Type="http://schemas.openxmlformats.org/officeDocument/2006/relationships/image" Target="../media/image25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29.jpeg"/><Relationship Id="rId5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audio" Target="../media/audio25.wav"/><Relationship Id="rId9" Type="http://schemas.openxmlformats.org/officeDocument/2006/relationships/image" Target="../media/image28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4.wav"/><Relationship Id="rId7" Type="http://schemas.microsoft.com/office/2007/relationships/hdphoto" Target="../media/hdphoto5.wdp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0.jpeg"/><Relationship Id="rId5" Type="http://schemas.openxmlformats.org/officeDocument/2006/relationships/image" Target="../media/image23.png"/><Relationship Id="rId10" Type="http://schemas.openxmlformats.org/officeDocument/2006/relationships/image" Target="../media/image26.tiff"/><Relationship Id="rId4" Type="http://schemas.openxmlformats.org/officeDocument/2006/relationships/audio" Target="../media/audio25.wav"/><Relationship Id="rId9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4.wav"/><Relationship Id="rId7" Type="http://schemas.openxmlformats.org/officeDocument/2006/relationships/image" Target="../media/image25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8.png"/><Relationship Id="rId5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audio" Target="../media/audio25.wav"/><Relationship Id="rId9" Type="http://schemas.openxmlformats.org/officeDocument/2006/relationships/image" Target="../media/image31.tiff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4.wav"/><Relationship Id="rId7" Type="http://schemas.openxmlformats.org/officeDocument/2006/relationships/image" Target="../media/image25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audio" Target="../media/audio25.wav"/><Relationship Id="rId9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4.wav"/><Relationship Id="rId7" Type="http://schemas.microsoft.com/office/2007/relationships/hdphoto" Target="../media/hdphoto5.wdp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6.tiff"/><Relationship Id="rId4" Type="http://schemas.openxmlformats.org/officeDocument/2006/relationships/audio" Target="../media/audio25.wav"/><Relationship Id="rId9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4.wav"/><Relationship Id="rId7" Type="http://schemas.openxmlformats.org/officeDocument/2006/relationships/image" Target="../media/image25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audio" Target="../media/audio25.wav"/><Relationship Id="rId9" Type="http://schemas.openxmlformats.org/officeDocument/2006/relationships/image" Target="../media/image31.tiff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image" Target="../media/image2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audio25.wav"/><Relationship Id="rId11" Type="http://schemas.openxmlformats.org/officeDocument/2006/relationships/image" Target="../media/image28.tiff"/><Relationship Id="rId5" Type="http://schemas.openxmlformats.org/officeDocument/2006/relationships/audio" Target="../media/audio24.wav"/><Relationship Id="rId10" Type="http://schemas.microsoft.com/office/2007/relationships/hdphoto" Target="../media/hdphoto6.wdp"/><Relationship Id="rId4" Type="http://schemas.openxmlformats.org/officeDocument/2006/relationships/audio" Target="../media/audio23.wav"/><Relationship Id="rId9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4.wav"/><Relationship Id="rId7" Type="http://schemas.openxmlformats.org/officeDocument/2006/relationships/image" Target="../media/image25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32.png"/><Relationship Id="rId5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audio" Target="../media/audio25.wav"/><Relationship Id="rId9" Type="http://schemas.openxmlformats.org/officeDocument/2006/relationships/image" Target="../media/image28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3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12" Type="http://schemas.openxmlformats.org/officeDocument/2006/relationships/image" Target="../media/image26.tiff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audio" Target="../media/audio25.wav"/><Relationship Id="rId11" Type="http://schemas.microsoft.com/office/2007/relationships/hdphoto" Target="../media/hdphoto6.wdp"/><Relationship Id="rId5" Type="http://schemas.openxmlformats.org/officeDocument/2006/relationships/audio" Target="../media/audio24.wav"/><Relationship Id="rId10" Type="http://schemas.openxmlformats.org/officeDocument/2006/relationships/image" Target="../media/image25.png"/><Relationship Id="rId4" Type="http://schemas.openxmlformats.org/officeDocument/2006/relationships/audio" Target="../media/audio23.wav"/><Relationship Id="rId9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susu.pi.7/" TargetMode="Externa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5.wav"/><Relationship Id="rId12" Type="http://schemas.openxmlformats.org/officeDocument/2006/relationships/image" Target="../media/image6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5.jpg"/><Relationship Id="rId5" Type="http://schemas.openxmlformats.org/officeDocument/2006/relationships/audio" Target="../media/audio3.wav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 txBox="1"/>
          <p:nvPr/>
        </p:nvSpPr>
        <p:spPr>
          <a:xfrm>
            <a:off x="969666" y="638243"/>
            <a:ext cx="727134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700" dirty="0">
                <a:latin typeface="Berlin Sans FB Demi" panose="020E0802020502020306" pitchFamily="34" charset="0"/>
              </a:rPr>
              <a:t>Monday,  May 10</a:t>
            </a:r>
            <a:r>
              <a:rPr lang="en-US" sz="2700" baseline="30000" dirty="0">
                <a:latin typeface="Berlin Sans FB Demi" panose="020E0802020502020306" pitchFamily="34" charset="0"/>
              </a:rPr>
              <a:t>th</a:t>
            </a:r>
            <a:r>
              <a:rPr lang="en-US" sz="2700" dirty="0">
                <a:latin typeface="Berlin Sans FB Demi" panose="020E0802020502020306" pitchFamily="34" charset="0"/>
              </a:rPr>
              <a:t> 2023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3E47786-F289-46EE-B6B1-FAB7018A97D9}"/>
              </a:ext>
            </a:extLst>
          </p:cNvPr>
          <p:cNvGrpSpPr/>
          <p:nvPr/>
        </p:nvGrpSpPr>
        <p:grpSpPr>
          <a:xfrm>
            <a:off x="984112" y="1465769"/>
            <a:ext cx="1615459" cy="600164"/>
            <a:chOff x="1106557" y="2133600"/>
            <a:chExt cx="2153945" cy="800218"/>
          </a:xfrm>
        </p:grpSpPr>
        <p:sp>
          <p:nvSpPr>
            <p:cNvPr id="4" name="Bùi Liễu 0968142780"/>
            <p:cNvSpPr txBox="1"/>
            <p:nvPr/>
          </p:nvSpPr>
          <p:spPr>
            <a:xfrm>
              <a:off x="1106557" y="2133600"/>
              <a:ext cx="1596886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>
                  <a:latin typeface="Berlin Sans FB Demi" panose="020E0802020502020306" pitchFamily="34" charset="0"/>
                </a:rPr>
                <a:t>Unit</a:t>
              </a:r>
            </a:p>
          </p:txBody>
        </p:sp>
        <p:sp>
          <p:nvSpPr>
            <p:cNvPr id="6" name="Bùi Liễu 0968142780"/>
            <p:cNvSpPr/>
            <p:nvPr/>
          </p:nvSpPr>
          <p:spPr>
            <a:xfrm>
              <a:off x="2650902" y="2245276"/>
              <a:ext cx="609600" cy="546090"/>
            </a:xfrm>
            <a:prstGeom prst="decago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300" b="1" dirty="0">
                  <a:solidFill>
                    <a:schemeClr val="tx1"/>
                  </a:solidFill>
                  <a:latin typeface="Berlin Sans FB Demi" panose="020E0802020502020306" pitchFamily="34" charset="0"/>
                </a:rPr>
                <a:t>3</a:t>
              </a:r>
              <a:endParaRPr lang="en-US" sz="3300" b="1" dirty="0">
                <a:solidFill>
                  <a:schemeClr val="tx1"/>
                </a:solidFill>
                <a:latin typeface="Berlin Sans FB Demi" panose="020E0802020502020306" pitchFamily="34" charset="0"/>
              </a:endParaRPr>
            </a:p>
          </p:txBody>
        </p:sp>
      </p:grpSp>
      <p:sp>
        <p:nvSpPr>
          <p:cNvPr id="7" name="Bùi Liễu 0968142780"/>
          <p:cNvSpPr txBox="1"/>
          <p:nvPr/>
        </p:nvSpPr>
        <p:spPr>
          <a:xfrm>
            <a:off x="2638574" y="1034705"/>
            <a:ext cx="416432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7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</a:t>
            </a:r>
            <a:r>
              <a:rPr lang="vi-VN" sz="7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vi-VN" sz="7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week</a:t>
            </a:r>
            <a:endParaRPr lang="en-US" sz="7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505200" y="2798110"/>
            <a:ext cx="2590800" cy="76046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246" dirty="0"/>
              <a:t>Facebook: </a:t>
            </a:r>
            <a:r>
              <a:rPr lang="en-US" sz="2246" dirty="0" err="1"/>
              <a:t>Bùi</a:t>
            </a:r>
            <a:r>
              <a:rPr lang="en-US" sz="2246" dirty="0"/>
              <a:t> </a:t>
            </a:r>
            <a:r>
              <a:rPr lang="en-US" sz="2246" dirty="0" err="1"/>
              <a:t>Liễu</a:t>
            </a:r>
            <a:r>
              <a:rPr lang="en-US" sz="2246" dirty="0"/>
              <a:t>  </a:t>
            </a:r>
          </a:p>
          <a:p>
            <a:r>
              <a:rPr lang="en-US" sz="2246" dirty="0"/>
              <a:t>0968142780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2517652" y="2157490"/>
            <a:ext cx="440615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Lesson </a:t>
            </a:r>
            <a:r>
              <a:rPr lang="en-US" sz="3600" b="1" dirty="0" smtClean="0">
                <a:latin typeface="Berlin Sans FB Demi" panose="020E0802020502020306" pitchFamily="34" charset="0"/>
              </a:rPr>
              <a:t>2 (1 + 2 + 3)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3B0FE48-AE9E-4CC4-9D01-B2DE474C4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" r="2658"/>
          <a:stretch/>
        </p:blipFill>
        <p:spPr>
          <a:xfrm>
            <a:off x="3197699" y="2876550"/>
            <a:ext cx="3046067" cy="1930236"/>
          </a:xfrm>
          <a:prstGeom prst="cloud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163759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F2993E3D-394F-4F11-CF8E-6C5609AB1DDB}"/>
              </a:ext>
            </a:extLst>
          </p:cNvPr>
          <p:cNvSpPr/>
          <p:nvPr/>
        </p:nvSpPr>
        <p:spPr>
          <a:xfrm>
            <a:off x="4114800" y="1403785"/>
            <a:ext cx="4191000" cy="898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music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D7E167A2-BE2F-7854-96AE-858C41E1446F}"/>
              </a:ext>
            </a:extLst>
          </p:cNvPr>
          <p:cNvSpPr/>
          <p:nvPr/>
        </p:nvSpPr>
        <p:spPr>
          <a:xfrm>
            <a:off x="4802080" y="2852303"/>
            <a:ext cx="281644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ghe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D504E73C-D6FE-289A-6180-FA143DFA7276}"/>
              </a:ext>
            </a:extLst>
          </p:cNvPr>
          <p:cNvSpPr txBox="1"/>
          <p:nvPr/>
        </p:nvSpPr>
        <p:spPr>
          <a:xfrm>
            <a:off x="4038600" y="2277326"/>
            <a:ext cx="4267200" cy="5386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22860" rIns="45720" bIns="2286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 dirty="0">
                <a:solidFill>
                  <a:schemeClr val="tx1"/>
                </a:solidFill>
              </a:rPr>
              <a:t>/ˈ</a:t>
            </a:r>
            <a:r>
              <a:rPr lang="en-US" sz="3200" dirty="0" err="1">
                <a:solidFill>
                  <a:schemeClr val="tx1"/>
                </a:solidFill>
              </a:rPr>
              <a:t>lɪsn</a:t>
            </a:r>
            <a:r>
              <a:rPr lang="en-US" sz="3200" dirty="0">
                <a:solidFill>
                  <a:schemeClr val="tx1"/>
                </a:solidFill>
              </a:rPr>
              <a:t> </a:t>
            </a:r>
            <a:r>
              <a:rPr lang="en-US" sz="3200" dirty="0" err="1">
                <a:solidFill>
                  <a:schemeClr val="tx1"/>
                </a:solidFill>
              </a:rPr>
              <a:t>tə</a:t>
            </a:r>
            <a:r>
              <a:rPr lang="en-US" sz="3200" dirty="0">
                <a:solidFill>
                  <a:schemeClr val="tx1"/>
                </a:solidFill>
              </a:rPr>
              <a:t> ˈ</a:t>
            </a:r>
            <a:r>
              <a:rPr lang="en-US" sz="3200" dirty="0" err="1">
                <a:solidFill>
                  <a:schemeClr val="tx1"/>
                </a:solidFill>
              </a:rPr>
              <a:t>mjuːzɪk</a:t>
            </a:r>
            <a:r>
              <a:rPr lang="en-US" sz="3200" dirty="0">
                <a:solidFill>
                  <a:schemeClr val="tx1"/>
                </a:solidFill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06" y="1474796"/>
            <a:ext cx="3210758" cy="214366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0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 0968142780"/>
          <p:cNvSpPr txBox="1"/>
          <p:nvPr/>
        </p:nvSpPr>
        <p:spPr>
          <a:xfrm>
            <a:off x="3628246" y="590550"/>
            <a:ext cx="2391554" cy="74898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267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xmlns="" id="{F2993E3D-394F-4F11-CF8E-6C5609AB1DDB}"/>
              </a:ext>
            </a:extLst>
          </p:cNvPr>
          <p:cNvSpPr/>
          <p:nvPr/>
        </p:nvSpPr>
        <p:spPr>
          <a:xfrm>
            <a:off x="725752" y="3182454"/>
            <a:ext cx="2057400" cy="965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endParaRPr lang="vi-VN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</p:txBody>
      </p:sp>
      <p:pic>
        <p:nvPicPr>
          <p:cNvPr id="1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4" y="1809750"/>
            <a:ext cx="2095500" cy="1372704"/>
          </a:xfrm>
          <a:prstGeom prst="roundRect">
            <a:avLst/>
          </a:prstGeom>
        </p:spPr>
      </p:pic>
      <p:pic>
        <p:nvPicPr>
          <p:cNvPr id="14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1809750"/>
            <a:ext cx="2080034" cy="1372704"/>
          </a:xfrm>
          <a:prstGeom prst="roundRect">
            <a:avLst/>
          </a:prstGeom>
        </p:spPr>
      </p:pic>
      <p:pic>
        <p:nvPicPr>
          <p:cNvPr id="15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809750"/>
            <a:ext cx="2086961" cy="1372704"/>
          </a:xfrm>
          <a:prstGeom prst="roundRect">
            <a:avLst/>
          </a:prstGeom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xmlns="" id="{F2993E3D-394F-4F11-CF8E-6C5609AB1DDB}"/>
              </a:ext>
            </a:extLst>
          </p:cNvPr>
          <p:cNvSpPr/>
          <p:nvPr/>
        </p:nvSpPr>
        <p:spPr>
          <a:xfrm>
            <a:off x="3211717" y="3344960"/>
            <a:ext cx="2438400" cy="535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endParaRPr lang="vi-VN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housework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xmlns="" id="{F2993E3D-394F-4F11-CF8E-6C5609AB1DDB}"/>
              </a:ext>
            </a:extLst>
          </p:cNvPr>
          <p:cNvSpPr/>
          <p:nvPr/>
        </p:nvSpPr>
        <p:spPr>
          <a:xfrm>
            <a:off x="5931991" y="3306653"/>
            <a:ext cx="2262577" cy="716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</a:t>
            </a:r>
            <a:endParaRPr lang="vi-VN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</p:spTree>
    <p:extLst>
      <p:ext uri="{BB962C8B-B14F-4D97-AF65-F5344CB8AC3E}">
        <p14:creationId xmlns:p14="http://schemas.microsoft.com/office/powerpoint/2010/main" val="372577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  <p:bldP spid="16" grpId="1"/>
      <p:bldP spid="17" grpId="0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75FF653C-3DE5-824E-D5C7-AC0D659A7E04}"/>
              </a:ext>
            </a:extLst>
          </p:cNvPr>
          <p:cNvSpPr txBox="1">
            <a:spLocks/>
          </p:cNvSpPr>
          <p:nvPr/>
        </p:nvSpPr>
        <p:spPr>
          <a:xfrm>
            <a:off x="2081549" y="409428"/>
            <a:ext cx="5220998" cy="57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E77AAEA4-E3C7-A1A9-E9F0-217CAF8D3969}"/>
              </a:ext>
            </a:extLst>
          </p:cNvPr>
          <p:cNvSpPr txBox="1">
            <a:spLocks/>
          </p:cNvSpPr>
          <p:nvPr/>
        </p:nvSpPr>
        <p:spPr>
          <a:xfrm>
            <a:off x="6265314" y="3714750"/>
            <a:ext cx="2345286" cy="50819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vi-VN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2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tudy at school</a:t>
            </a:r>
            <a:endParaRPr lang="en-US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D269758C-1C9A-27BF-58BF-D87250563F5E}"/>
              </a:ext>
            </a:extLst>
          </p:cNvPr>
          <p:cNvSpPr txBox="1">
            <a:spLocks/>
          </p:cNvSpPr>
          <p:nvPr/>
        </p:nvSpPr>
        <p:spPr>
          <a:xfrm>
            <a:off x="550688" y="3738783"/>
            <a:ext cx="2362200" cy="50819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vi-VN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400"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</a:t>
            </a:r>
            <a:r>
              <a:rPr lang="vi-VN" sz="2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music</a:t>
            </a:r>
            <a:endParaRPr lang="en-US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496C0954-8B70-D79D-B69E-331BD0DAFE7E}"/>
              </a:ext>
            </a:extLst>
          </p:cNvPr>
          <p:cNvSpPr txBox="1">
            <a:spLocks/>
          </p:cNvSpPr>
          <p:nvPr/>
        </p:nvSpPr>
        <p:spPr>
          <a:xfrm>
            <a:off x="1440518" y="2530321"/>
            <a:ext cx="414517" cy="38607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xmlns="" id="{496C0954-8B70-D79D-B69E-331BD0DAFE7E}"/>
              </a:ext>
            </a:extLst>
          </p:cNvPr>
          <p:cNvSpPr txBox="1">
            <a:spLocks/>
          </p:cNvSpPr>
          <p:nvPr/>
        </p:nvSpPr>
        <p:spPr>
          <a:xfrm>
            <a:off x="4277531" y="2514757"/>
            <a:ext cx="414517" cy="38607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xmlns="" id="{496C0954-8B70-D79D-B69E-331BD0DAFE7E}"/>
              </a:ext>
            </a:extLst>
          </p:cNvPr>
          <p:cNvSpPr txBox="1">
            <a:spLocks/>
          </p:cNvSpPr>
          <p:nvPr/>
        </p:nvSpPr>
        <p:spPr>
          <a:xfrm>
            <a:off x="7247794" y="2479919"/>
            <a:ext cx="414517" cy="38607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0968142780"/>
          <p:cNvCxnSpPr>
            <a:cxnSpLocks/>
            <a:stCxn id="7" idx="2"/>
            <a:endCxn id="3" idx="0"/>
          </p:cNvCxnSpPr>
          <p:nvPr/>
        </p:nvCxnSpPr>
        <p:spPr>
          <a:xfrm>
            <a:off x="1647777" y="2916393"/>
            <a:ext cx="2941324" cy="8043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Bùi Liễu"/>
          <p:cNvCxnSpPr>
            <a:cxnSpLocks/>
            <a:stCxn id="8" idx="2"/>
          </p:cNvCxnSpPr>
          <p:nvPr/>
        </p:nvCxnSpPr>
        <p:spPr>
          <a:xfrm flipH="1">
            <a:off x="1721785" y="2900829"/>
            <a:ext cx="2763005" cy="7248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Bùi Liễu 0968142780"/>
          <p:cNvCxnSpPr>
            <a:cxnSpLocks/>
            <a:endCxn id="5" idx="0"/>
          </p:cNvCxnSpPr>
          <p:nvPr/>
        </p:nvCxnSpPr>
        <p:spPr>
          <a:xfrm>
            <a:off x="7437957" y="2855279"/>
            <a:ext cx="0" cy="8594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291349"/>
            <a:ext cx="1740258" cy="1139995"/>
          </a:xfrm>
          <a:prstGeom prst="roundRect">
            <a:avLst/>
          </a:prstGeom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17" y="1351414"/>
            <a:ext cx="1727414" cy="1139995"/>
          </a:xfrm>
          <a:prstGeom prst="roundRect">
            <a:avLst/>
          </a:prstGeom>
        </p:spPr>
      </p:pic>
      <p:pic>
        <p:nvPicPr>
          <p:cNvPr id="25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158" y="1314477"/>
            <a:ext cx="1733167" cy="1139995"/>
          </a:xfrm>
          <a:prstGeom prst="roundRect">
            <a:avLst/>
          </a:prstGeom>
        </p:spPr>
      </p:pic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xmlns="" id="{75FF653C-3DE5-824E-D5C7-AC0D659A7E04}"/>
              </a:ext>
            </a:extLst>
          </p:cNvPr>
          <p:cNvSpPr txBox="1">
            <a:spLocks/>
          </p:cNvSpPr>
          <p:nvPr/>
        </p:nvSpPr>
        <p:spPr>
          <a:xfrm>
            <a:off x="3280369" y="3772682"/>
            <a:ext cx="2737260" cy="57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Bùi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Liễu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0968142780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ED95FC4E-2A25-F9F3-8F4B-B029FEE43993}"/>
              </a:ext>
            </a:extLst>
          </p:cNvPr>
          <p:cNvSpPr txBox="1">
            <a:spLocks/>
          </p:cNvSpPr>
          <p:nvPr/>
        </p:nvSpPr>
        <p:spPr>
          <a:xfrm>
            <a:off x="3408259" y="3720694"/>
            <a:ext cx="2361684" cy="50819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vi-VN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housework</a:t>
            </a:r>
            <a:endParaRPr lang="en-US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54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 housework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isten to music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tudy at school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F2993E3D-394F-4F11-CF8E-6C5609AB1DDB}"/>
              </a:ext>
            </a:extLst>
          </p:cNvPr>
          <p:cNvSpPr/>
          <p:nvPr/>
        </p:nvSpPr>
        <p:spPr>
          <a:xfrm>
            <a:off x="1738184" y="1478713"/>
            <a:ext cx="3124200" cy="965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F2993E3D-394F-4F11-CF8E-6C5609AB1DDB}"/>
              </a:ext>
            </a:extLst>
          </p:cNvPr>
          <p:cNvSpPr/>
          <p:nvPr/>
        </p:nvSpPr>
        <p:spPr>
          <a:xfrm>
            <a:off x="1814384" y="2240713"/>
            <a:ext cx="2667000" cy="535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housework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F2993E3D-394F-4F11-CF8E-6C5609AB1DDB}"/>
              </a:ext>
            </a:extLst>
          </p:cNvPr>
          <p:cNvSpPr/>
          <p:nvPr/>
        </p:nvSpPr>
        <p:spPr>
          <a:xfrm>
            <a:off x="1799968" y="2738351"/>
            <a:ext cx="2819399" cy="716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F2993E3D-394F-4F11-CF8E-6C5609AB1DDB}"/>
              </a:ext>
            </a:extLst>
          </p:cNvPr>
          <p:cNvSpPr/>
          <p:nvPr/>
        </p:nvSpPr>
        <p:spPr>
          <a:xfrm>
            <a:off x="5014784" y="1478713"/>
            <a:ext cx="3124200" cy="965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học ở trường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F2993E3D-394F-4F11-CF8E-6C5609AB1DDB}"/>
              </a:ext>
            </a:extLst>
          </p:cNvPr>
          <p:cNvSpPr/>
          <p:nvPr/>
        </p:nvSpPr>
        <p:spPr>
          <a:xfrm>
            <a:off x="5090983" y="2240713"/>
            <a:ext cx="2895601" cy="535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làm việc nhà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F2993E3D-394F-4F11-CF8E-6C5609AB1DDB}"/>
              </a:ext>
            </a:extLst>
          </p:cNvPr>
          <p:cNvSpPr/>
          <p:nvPr/>
        </p:nvSpPr>
        <p:spPr>
          <a:xfrm>
            <a:off x="5076569" y="2738351"/>
            <a:ext cx="2300416" cy="716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nghe nhạc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54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95600" y="1899561"/>
            <a:ext cx="5372100" cy="11603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7200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</a:p>
        </p:txBody>
      </p:sp>
    </p:spTree>
    <p:extLst>
      <p:ext uri="{BB962C8B-B14F-4D97-AF65-F5344CB8AC3E}">
        <p14:creationId xmlns:p14="http://schemas.microsoft.com/office/powerpoint/2010/main" val="389472970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xmlns="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4636" y="1218427"/>
            <a:ext cx="539456" cy="57887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536CDBAC-3975-633B-B4AF-7A93862E333C}"/>
              </a:ext>
            </a:extLst>
          </p:cNvPr>
          <p:cNvSpPr txBox="1"/>
          <p:nvPr/>
        </p:nvSpPr>
        <p:spPr>
          <a:xfrm>
            <a:off x="1977887" y="1303555"/>
            <a:ext cx="4651513" cy="408623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 you do on  _____?</a:t>
            </a:r>
            <a:endParaRPr lang="vi-VN" sz="240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875830" y="2257577"/>
            <a:ext cx="2610572" cy="463175"/>
          </a:xfrm>
          <a:prstGeom prst="wedgeRoundRectCallout">
            <a:avLst>
              <a:gd name="adj1" fmla="val 55263"/>
              <a:gd name="adj2" fmla="val 3578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7C606949-6235-2079-B152-F8E931651A47}"/>
              </a:ext>
            </a:extLst>
          </p:cNvPr>
          <p:cNvSpPr txBox="1">
            <a:spLocks/>
          </p:cNvSpPr>
          <p:nvPr/>
        </p:nvSpPr>
        <p:spPr>
          <a:xfrm>
            <a:off x="2198784" y="1665052"/>
            <a:ext cx="3211416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____?)</a:t>
            </a:r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00D56B6E-DA65-058E-E661-7A46155DC52A}"/>
              </a:ext>
            </a:extLst>
          </p:cNvPr>
          <p:cNvSpPr txBox="1">
            <a:spLocks/>
          </p:cNvSpPr>
          <p:nvPr/>
        </p:nvSpPr>
        <p:spPr>
          <a:xfrm>
            <a:off x="3300181" y="2664985"/>
            <a:ext cx="2697797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____.)</a:t>
            </a:r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F701899D-005E-35FC-77C8-E295DC34D1D5}"/>
              </a:ext>
            </a:extLst>
          </p:cNvPr>
          <p:cNvSpPr txBox="1">
            <a:spLocks/>
          </p:cNvSpPr>
          <p:nvPr/>
        </p:nvSpPr>
        <p:spPr>
          <a:xfrm>
            <a:off x="1794092" y="590550"/>
            <a:ext cx="586740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en-US" sz="21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xmlns="" id="{4C050FB3-E5A7-1BAD-D62E-E2570F24D453}"/>
              </a:ext>
            </a:extLst>
          </p:cNvPr>
          <p:cNvSpPr txBox="1">
            <a:spLocks/>
          </p:cNvSpPr>
          <p:nvPr/>
        </p:nvSpPr>
        <p:spPr>
          <a:xfrm>
            <a:off x="304800" y="3373807"/>
            <a:ext cx="113682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xmlns="" id="{DC877E00-BA3E-E92E-1A27-19F4421AEBF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737" y="2257577"/>
            <a:ext cx="502481" cy="54277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xmlns="" id="{F634FC23-42B4-4178-4795-C2711D8A53A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42" y="3649880"/>
            <a:ext cx="457287" cy="497490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xmlns="" id="{540C8FC3-ECD7-A428-AB88-68DCDAB03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819" y="4354075"/>
            <a:ext cx="457563" cy="4635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xmlns="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1637842" y="3641090"/>
            <a:ext cx="4122280" cy="506280"/>
          </a:xfrm>
          <a:prstGeom prst="wedgeRoundRectCallout">
            <a:avLst>
              <a:gd name="adj1" fmla="val -56107"/>
              <a:gd name="adj2" fmla="val -231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2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do you do on Mondays?</a:t>
            </a: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xmlns="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2328793" y="4365003"/>
            <a:ext cx="2901776" cy="452578"/>
          </a:xfrm>
          <a:prstGeom prst="wedgeRoundRectCallout">
            <a:avLst>
              <a:gd name="adj1" fmla="val 58690"/>
              <a:gd name="adj2" fmla="val -645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2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study at school.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53A35C6-26B5-40CC-8F52-E56A8B4FC0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" b="426"/>
          <a:stretch/>
        </p:blipFill>
        <p:spPr>
          <a:xfrm>
            <a:off x="6172200" y="3130779"/>
            <a:ext cx="2039161" cy="1205066"/>
          </a:xfrm>
          <a:prstGeom prst="flowChartAlternateProcess">
            <a:avLst/>
          </a:prstGeom>
        </p:spPr>
      </p:pic>
      <p:sp>
        <p:nvSpPr>
          <p:cNvPr id="21" name="Rectangle: Rounded Corners 11">
            <a:extLst>
              <a:ext uri="{FF2B5EF4-FFF2-40B4-BE49-F238E27FC236}">
                <a16:creationId xmlns:a16="http://schemas.microsoft.com/office/drawing/2014/main" xmlns="" id="{2A500C76-7EA2-4A76-8035-130A1D3FD34D}"/>
              </a:ext>
            </a:extLst>
          </p:cNvPr>
          <p:cNvSpPr/>
          <p:nvPr/>
        </p:nvSpPr>
        <p:spPr>
          <a:xfrm>
            <a:off x="6211718" y="4274117"/>
            <a:ext cx="1960123" cy="429434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Mondays / study </a:t>
            </a:r>
            <a:endParaRPr lang="vi-VN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251741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0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7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0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9" grpId="0"/>
      <p:bldP spid="18" grpId="0" animBg="1"/>
      <p:bldP spid="18" grpId="1" animBg="1"/>
      <p:bldP spid="19" grpId="0" animBg="1"/>
      <p:bldP spid="1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/>
          <p:nvPr/>
        </p:nvSpPr>
        <p:spPr>
          <a:xfrm>
            <a:off x="76200" y="102012"/>
            <a:ext cx="8980271" cy="4952999"/>
          </a:xfrm>
          <a:prstGeom prst="rect">
            <a:avLst/>
          </a:prstGeom>
          <a:solidFill>
            <a:schemeClr val="bg1"/>
          </a:solidFill>
          <a:ln w="254000">
            <a:solidFill>
              <a:srgbClr val="FEBE8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Bùi Liễu 0968142780"/>
          <p:cNvCxnSpPr/>
          <p:nvPr/>
        </p:nvCxnSpPr>
        <p:spPr>
          <a:xfrm flipH="1">
            <a:off x="1444426" y="1502249"/>
            <a:ext cx="1051243" cy="5346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Bùi Liễu 0968142780"/>
          <p:cNvCxnSpPr/>
          <p:nvPr/>
        </p:nvCxnSpPr>
        <p:spPr>
          <a:xfrm flipH="1">
            <a:off x="3569396" y="1885950"/>
            <a:ext cx="930078" cy="836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Bùi Liễu 0968142780"/>
          <p:cNvCxnSpPr/>
          <p:nvPr/>
        </p:nvCxnSpPr>
        <p:spPr>
          <a:xfrm>
            <a:off x="5096196" y="2001894"/>
            <a:ext cx="675228" cy="7202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ùi Liễu"/>
          <p:cNvSpPr/>
          <p:nvPr/>
        </p:nvSpPr>
        <p:spPr>
          <a:xfrm>
            <a:off x="0" y="-160762"/>
            <a:ext cx="3352800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</a:t>
            </a:r>
            <a:r>
              <a:rPr lang="en-US" sz="2800" b="1" dirty="0" smtClean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en-US" sz="2800" b="1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lesson </a:t>
            </a:r>
            <a:r>
              <a:rPr lang="en-US" sz="2800" b="1" dirty="0" smtClean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  <p:grpSp>
        <p:nvGrpSpPr>
          <p:cNvPr id="18" name="Bùi Liễu 0968142780"/>
          <p:cNvGrpSpPr/>
          <p:nvPr/>
        </p:nvGrpSpPr>
        <p:grpSpPr>
          <a:xfrm rot="224476">
            <a:off x="1966662" y="431592"/>
            <a:ext cx="5385033" cy="1649805"/>
            <a:chOff x="2099539" y="2032083"/>
            <a:chExt cx="3124200" cy="1219200"/>
          </a:xfrm>
          <a:solidFill>
            <a:srgbClr val="00B0F0"/>
          </a:solidFill>
        </p:grpSpPr>
        <p:sp>
          <p:nvSpPr>
            <p:cNvPr id="19" name="Bùi Liễu 0968142780"/>
            <p:cNvSpPr/>
            <p:nvPr/>
          </p:nvSpPr>
          <p:spPr>
            <a:xfrm>
              <a:off x="2099539" y="2032083"/>
              <a:ext cx="3124200" cy="1219200"/>
            </a:xfrm>
            <a:prstGeom prst="cloud">
              <a:avLst/>
            </a:prstGeom>
            <a:solidFill>
              <a:srgbClr val="FFA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Bùi Liễu 0968142780"/>
            <p:cNvSpPr txBox="1"/>
            <p:nvPr/>
          </p:nvSpPr>
          <p:spPr>
            <a:xfrm rot="21375524">
              <a:off x="2263008" y="2354591"/>
              <a:ext cx="2835613" cy="705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What do you do on ____?</a:t>
              </a:r>
            </a:p>
            <a:p>
              <a:pPr algn="ctr"/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 _______.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-13052472" y="2393846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0968142780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53A35C6-26B5-40CC-8F52-E56A8B4FC0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6" b="426"/>
          <a:stretch/>
        </p:blipFill>
        <p:spPr>
          <a:xfrm>
            <a:off x="395599" y="2085001"/>
            <a:ext cx="1890160" cy="1214611"/>
          </a:xfrm>
          <a:prstGeom prst="flowChartAlternateProcess">
            <a:avLst/>
          </a:prstGeom>
        </p:spPr>
      </p:pic>
      <p:sp>
        <p:nvSpPr>
          <p:cNvPr id="21" name="Rectangle: Rounded Corners 11">
            <a:extLst>
              <a:ext uri="{FF2B5EF4-FFF2-40B4-BE49-F238E27FC236}">
                <a16:creationId xmlns:a16="http://schemas.microsoft.com/office/drawing/2014/main" xmlns="" id="{2A500C76-7EA2-4A76-8035-130A1D3FD34D}"/>
              </a:ext>
            </a:extLst>
          </p:cNvPr>
          <p:cNvSpPr/>
          <p:nvPr/>
        </p:nvSpPr>
        <p:spPr>
          <a:xfrm>
            <a:off x="300423" y="3276078"/>
            <a:ext cx="2080512" cy="59107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Mondays / </a:t>
            </a:r>
            <a:endPara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at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BD7B101-A660-4B0A-A510-59C04591D7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3" b="1333"/>
          <a:stretch/>
        </p:blipFill>
        <p:spPr>
          <a:xfrm>
            <a:off x="2609314" y="2763178"/>
            <a:ext cx="1890160" cy="1367566"/>
          </a:xfrm>
          <a:prstGeom prst="flowChartAlternateProcess">
            <a:avLst/>
          </a:prstGeom>
        </p:spPr>
      </p:pic>
      <p:sp>
        <p:nvSpPr>
          <p:cNvPr id="24" name="Rectangle: Rounded Corners 12">
            <a:extLst>
              <a:ext uri="{FF2B5EF4-FFF2-40B4-BE49-F238E27FC236}">
                <a16:creationId xmlns:a16="http://schemas.microsoft.com/office/drawing/2014/main" xmlns="" id="{AD547698-E983-4028-B4F4-C270AB32240A}"/>
              </a:ext>
            </a:extLst>
          </p:cNvPr>
          <p:cNvSpPr/>
          <p:nvPr/>
        </p:nvSpPr>
        <p:spPr>
          <a:xfrm>
            <a:off x="2449609" y="4102153"/>
            <a:ext cx="2209569" cy="67991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Wednesdays /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endParaRPr lang="vi-VN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school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EC2D212-0B9A-4111-96A6-4449FF3F8B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2" b="1332"/>
          <a:stretch/>
        </p:blipFill>
        <p:spPr>
          <a:xfrm>
            <a:off x="4831696" y="2763448"/>
            <a:ext cx="1879457" cy="1373281"/>
          </a:xfrm>
          <a:prstGeom prst="flowChartAlternateProcess">
            <a:avLst/>
          </a:prstGeom>
        </p:spPr>
      </p:pic>
      <p:sp>
        <p:nvSpPr>
          <p:cNvPr id="26" name="Rectangle: Rounded Corners 13">
            <a:extLst>
              <a:ext uri="{FF2B5EF4-FFF2-40B4-BE49-F238E27FC236}">
                <a16:creationId xmlns:a16="http://schemas.microsoft.com/office/drawing/2014/main" xmlns="" id="{50204EFF-35BB-4036-B4AA-353937C169D0}"/>
              </a:ext>
            </a:extLst>
          </p:cNvPr>
          <p:cNvSpPr/>
          <p:nvPr/>
        </p:nvSpPr>
        <p:spPr>
          <a:xfrm>
            <a:off x="4845692" y="4097931"/>
            <a:ext cx="1882459" cy="68466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Saturdays / </a:t>
            </a:r>
            <a:endPara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housework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DF4E6E6-369E-4516-81E4-609ECB14D9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0" b="1360"/>
          <a:stretch/>
        </p:blipFill>
        <p:spPr>
          <a:xfrm>
            <a:off x="7010400" y="2038350"/>
            <a:ext cx="1804450" cy="1367566"/>
          </a:xfrm>
          <a:prstGeom prst="flowChartAlternateProcess">
            <a:avLst/>
          </a:prstGeom>
        </p:spPr>
      </p:pic>
      <p:sp>
        <p:nvSpPr>
          <p:cNvPr id="28" name="Rectangle: Rounded Corners 14">
            <a:extLst>
              <a:ext uri="{FF2B5EF4-FFF2-40B4-BE49-F238E27FC236}">
                <a16:creationId xmlns:a16="http://schemas.microsoft.com/office/drawing/2014/main" xmlns="" id="{C4F11E32-C134-4991-8208-231FF46C1785}"/>
              </a:ext>
            </a:extLst>
          </p:cNvPr>
          <p:cNvSpPr/>
          <p:nvPr/>
        </p:nvSpPr>
        <p:spPr>
          <a:xfrm>
            <a:off x="6914250" y="3405916"/>
            <a:ext cx="2010787" cy="64279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Sundays / </a:t>
            </a:r>
            <a:endPara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music</a:t>
            </a:r>
          </a:p>
        </p:txBody>
      </p:sp>
      <p:cxnSp>
        <p:nvCxnSpPr>
          <p:cNvPr id="29" name="Bùi Liễu 0968142780"/>
          <p:cNvCxnSpPr/>
          <p:nvPr/>
        </p:nvCxnSpPr>
        <p:spPr>
          <a:xfrm>
            <a:off x="6711153" y="1691732"/>
            <a:ext cx="1100143" cy="3101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50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6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 txBox="1">
            <a:spLocks/>
          </p:cNvSpPr>
          <p:nvPr/>
        </p:nvSpPr>
        <p:spPr>
          <a:xfrm>
            <a:off x="1086419" y="260768"/>
            <a:ext cx="3684548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xmlns="" id="{17984BFF-139E-4423-9E76-1EF045FA7174}"/>
              </a:ext>
            </a:extLst>
          </p:cNvPr>
          <p:cNvSpPr txBox="1"/>
          <p:nvPr/>
        </p:nvSpPr>
        <p:spPr>
          <a:xfrm>
            <a:off x="387319" y="1711254"/>
            <a:ext cx="2370270" cy="715089"/>
          </a:xfrm>
          <a:prstGeom prst="wedgeRoundRectCallout">
            <a:avLst>
              <a:gd name="adj1" fmla="val -231"/>
              <a:gd name="adj2" fmla="val 84822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1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</a:t>
            </a:r>
            <a:r>
              <a:rPr lang="vi-VN" sz="21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do you </a:t>
            </a:r>
            <a:endParaRPr lang="vi-VN" sz="2100" b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1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lang="vi-VN" sz="21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</a:t>
            </a:r>
            <a:r>
              <a:rPr lang="en-US" sz="21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1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on </a:t>
            </a:r>
            <a:r>
              <a:rPr lang="vi-VN" sz="21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</a:t>
            </a:r>
            <a:r>
              <a:rPr lang="en-US" sz="21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_______?</a:t>
            </a:r>
          </a:p>
        </p:txBody>
      </p:sp>
      <p:sp>
        <p:nvSpPr>
          <p:cNvPr id="21" name="Facebook: Bùi Liễu">
            <a:extLst>
              <a:ext uri="{FF2B5EF4-FFF2-40B4-BE49-F238E27FC236}">
                <a16:creationId xmlns:a16="http://schemas.microsoft.com/office/drawing/2014/main" xmlns="" id="{173137CA-C108-47DA-9781-EF28F5C3CC17}"/>
              </a:ext>
            </a:extLst>
          </p:cNvPr>
          <p:cNvSpPr txBox="1"/>
          <p:nvPr/>
        </p:nvSpPr>
        <p:spPr>
          <a:xfrm>
            <a:off x="518886" y="2879528"/>
            <a:ext cx="2238703" cy="357545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1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</a:t>
            </a:r>
            <a:r>
              <a:rPr lang="vi-VN" sz="21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__________.</a:t>
            </a:r>
            <a:endParaRPr lang="en-US" sz="21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623AA703-D15F-4E1D-B28E-96FD78C40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3043" y="404075"/>
            <a:ext cx="326195" cy="2810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11424CC-B559-423A-B46A-1AD2F53062BF}"/>
              </a:ext>
            </a:extLst>
          </p:cNvPr>
          <p:cNvGrpSpPr/>
          <p:nvPr/>
        </p:nvGrpSpPr>
        <p:grpSpPr>
          <a:xfrm>
            <a:off x="3048000" y="694118"/>
            <a:ext cx="5375943" cy="4124944"/>
            <a:chOff x="4301254" y="1160026"/>
            <a:chExt cx="7242743" cy="561701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353A35C6-26B5-40CC-8F52-E56A8B4FC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" b="426"/>
            <a:stretch/>
          </p:blipFill>
          <p:spPr>
            <a:xfrm>
              <a:off x="4414816" y="1199731"/>
              <a:ext cx="3395351" cy="2205272"/>
            </a:xfrm>
            <a:prstGeom prst="flowChartAlternateProcess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EC2D212-0B9A-4111-96A6-4449FF3F8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2" b="1332"/>
            <a:stretch/>
          </p:blipFill>
          <p:spPr>
            <a:xfrm>
              <a:off x="4383409" y="4031791"/>
              <a:ext cx="3391084" cy="2205274"/>
            </a:xfrm>
            <a:prstGeom prst="flowChartAlternateProcess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BD7B101-A660-4B0A-A510-59C04591D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3" b="1333"/>
            <a:stretch/>
          </p:blipFill>
          <p:spPr>
            <a:xfrm>
              <a:off x="8148646" y="1211929"/>
              <a:ext cx="3391084" cy="2205272"/>
            </a:xfrm>
            <a:prstGeom prst="flowChartAlternateProcess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5DF4E6E6-369E-4516-81E4-609ECB14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0" b="1360"/>
            <a:stretch/>
          </p:blipFill>
          <p:spPr>
            <a:xfrm>
              <a:off x="8148646" y="4031791"/>
              <a:ext cx="3395351" cy="2205271"/>
            </a:xfrm>
            <a:prstGeom prst="flowChartAlternateProcess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2A500C76-7EA2-4A76-8035-130A1D3FD34D}"/>
                </a:ext>
              </a:extLst>
            </p:cNvPr>
            <p:cNvSpPr/>
            <p:nvPr/>
          </p:nvSpPr>
          <p:spPr>
            <a:xfrm>
              <a:off x="4500603" y="3151768"/>
              <a:ext cx="3263747" cy="805033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Mondays / study </a:t>
              </a:r>
              <a:endParaRPr lang="vi-V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AD547698-E983-4028-B4F4-C270AB32240A}"/>
                </a:ext>
              </a:extLst>
            </p:cNvPr>
            <p:cNvSpPr/>
            <p:nvPr/>
          </p:nvSpPr>
          <p:spPr>
            <a:xfrm>
              <a:off x="8201931" y="3134338"/>
              <a:ext cx="3245909" cy="822463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Wednesdays / 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</a:t>
              </a:r>
              <a:endParaRPr lang="vi-V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school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50204EFF-35BB-4036-B4AA-353937C169D0}"/>
                </a:ext>
              </a:extLst>
            </p:cNvPr>
            <p:cNvSpPr/>
            <p:nvPr/>
          </p:nvSpPr>
          <p:spPr>
            <a:xfrm>
              <a:off x="4414816" y="5948824"/>
              <a:ext cx="3304489" cy="828212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Saturdays / do housework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C4F11E32-C134-4991-8208-231FF46C1785}"/>
                </a:ext>
              </a:extLst>
            </p:cNvPr>
            <p:cNvSpPr/>
            <p:nvPr/>
          </p:nvSpPr>
          <p:spPr>
            <a:xfrm>
              <a:off x="8107926" y="5999476"/>
              <a:ext cx="3339915" cy="777560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Sundays / listen to music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10CF8CA-47F8-4422-851A-C2CEBF81B7BE}"/>
                </a:ext>
              </a:extLst>
            </p:cNvPr>
            <p:cNvSpPr/>
            <p:nvPr/>
          </p:nvSpPr>
          <p:spPr>
            <a:xfrm>
              <a:off x="4320869" y="1160026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63B5E3FA-28AD-448E-B767-841BF8250401}"/>
                </a:ext>
              </a:extLst>
            </p:cNvPr>
            <p:cNvSpPr/>
            <p:nvPr/>
          </p:nvSpPr>
          <p:spPr>
            <a:xfrm>
              <a:off x="8127212" y="1160026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2016E41C-F5FF-4012-AAA5-5EA193611C9F}"/>
                </a:ext>
              </a:extLst>
            </p:cNvPr>
            <p:cNvSpPr/>
            <p:nvPr/>
          </p:nvSpPr>
          <p:spPr>
            <a:xfrm>
              <a:off x="4301254" y="3983064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49DCA345-D1DB-413C-B233-898C8938E38E}"/>
                </a:ext>
              </a:extLst>
            </p:cNvPr>
            <p:cNvSpPr/>
            <p:nvPr/>
          </p:nvSpPr>
          <p:spPr>
            <a:xfrm>
              <a:off x="8107925" y="3974410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811299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8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/>
          </p:cNvSpPr>
          <p:nvPr/>
        </p:nvSpPr>
        <p:spPr>
          <a:xfrm>
            <a:off x="990600" y="268622"/>
            <a:ext cx="43434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xmlns="" id="{F634FC23-42B4-4178-4795-C2711D8A53A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649880"/>
            <a:ext cx="457287" cy="497490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xmlns="" id="{540C8FC3-ECD7-A428-AB88-68DCDAB03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7577" y="4354075"/>
            <a:ext cx="457563" cy="4635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2514600" y="3641090"/>
            <a:ext cx="4122280" cy="506280"/>
          </a:xfrm>
          <a:prstGeom prst="wedgeRoundRectCallout">
            <a:avLst>
              <a:gd name="adj1" fmla="val -56107"/>
              <a:gd name="adj2" fmla="val -231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2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do you do on Mondays?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xmlns="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3205551" y="4365003"/>
            <a:ext cx="2901776" cy="452578"/>
          </a:xfrm>
          <a:prstGeom prst="wedgeRoundRectCallout">
            <a:avLst>
              <a:gd name="adj1" fmla="val 58690"/>
              <a:gd name="adj2" fmla="val -645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2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study at school.</a:t>
            </a:r>
          </a:p>
        </p:txBody>
      </p:sp>
      <p:grpSp>
        <p:nvGrpSpPr>
          <p:cNvPr id="13" name="Bùi Liễu 0968142780"/>
          <p:cNvGrpSpPr/>
          <p:nvPr/>
        </p:nvGrpSpPr>
        <p:grpSpPr>
          <a:xfrm>
            <a:off x="2819400" y="1123950"/>
            <a:ext cx="3923600" cy="2367354"/>
            <a:chOff x="2629107" y="971550"/>
            <a:chExt cx="3923600" cy="2519754"/>
          </a:xfrm>
        </p:grpSpPr>
        <p:pic>
          <p:nvPicPr>
            <p:cNvPr id="11" name="Bùi Liễu 0968142780">
              <a:extLst>
                <a:ext uri="{FF2B5EF4-FFF2-40B4-BE49-F238E27FC236}">
                  <a16:creationId xmlns:a16="http://schemas.microsoft.com/office/drawing/2014/main" xmlns="" id="{353A35C6-26B5-40CC-8F52-E56A8B4FC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" b="426"/>
            <a:stretch/>
          </p:blipFill>
          <p:spPr>
            <a:xfrm>
              <a:off x="2954042" y="971550"/>
              <a:ext cx="3313242" cy="2129080"/>
            </a:xfrm>
            <a:prstGeom prst="flowChartAlternateProcess">
              <a:avLst/>
            </a:prstGeom>
          </p:spPr>
        </p:pic>
        <p:sp>
          <p:nvSpPr>
            <p:cNvPr id="12" name="Bùi Liễu 0968142780">
              <a:extLst>
                <a:ext uri="{FF2B5EF4-FFF2-40B4-BE49-F238E27FC236}">
                  <a16:creationId xmlns:a16="http://schemas.microsoft.com/office/drawing/2014/main" xmlns="" id="{2A500C76-7EA2-4A76-8035-130A1D3FD34D}"/>
                </a:ext>
              </a:extLst>
            </p:cNvPr>
            <p:cNvSpPr/>
            <p:nvPr/>
          </p:nvSpPr>
          <p:spPr>
            <a:xfrm>
              <a:off x="2629107" y="2971650"/>
              <a:ext cx="3923600" cy="519654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Mondays / study at school</a:t>
              </a: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10CF8CA-47F8-4422-851A-C2CEBF81B7BE}"/>
              </a:ext>
            </a:extLst>
          </p:cNvPr>
          <p:cNvSpPr/>
          <p:nvPr/>
        </p:nvSpPr>
        <p:spPr>
          <a:xfrm>
            <a:off x="3112380" y="1074057"/>
            <a:ext cx="316244" cy="29791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52927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/>
          </p:cNvSpPr>
          <p:nvPr/>
        </p:nvSpPr>
        <p:spPr>
          <a:xfrm>
            <a:off x="990600" y="268622"/>
            <a:ext cx="43434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5" name="Bùi Liễu 0968142780"/>
          <p:cNvGrpSpPr/>
          <p:nvPr/>
        </p:nvGrpSpPr>
        <p:grpSpPr>
          <a:xfrm>
            <a:off x="2604605" y="1134986"/>
            <a:ext cx="3948595" cy="2307240"/>
            <a:chOff x="2479269" y="817447"/>
            <a:chExt cx="4195769" cy="2515146"/>
          </a:xfrm>
        </p:grpSpPr>
        <p:pic>
          <p:nvPicPr>
            <p:cNvPr id="3" name="Bùi Liễu 0968142780">
              <a:extLst>
                <a:ext uri="{FF2B5EF4-FFF2-40B4-BE49-F238E27FC236}">
                  <a16:creationId xmlns:a16="http://schemas.microsoft.com/office/drawing/2014/main" xmlns="" id="{1BD7B101-A660-4B0A-A510-59C04591D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3" b="1333"/>
            <a:stretch/>
          </p:blipFill>
          <p:spPr>
            <a:xfrm>
              <a:off x="2840692" y="817447"/>
              <a:ext cx="3434538" cy="2209801"/>
            </a:xfrm>
            <a:prstGeom prst="flowChartAlternateProcess">
              <a:avLst/>
            </a:prstGeom>
          </p:spPr>
        </p:pic>
        <p:sp>
          <p:nvSpPr>
            <p:cNvPr id="4" name="Bùi Liễu 0968142780">
              <a:extLst>
                <a:ext uri="{FF2B5EF4-FFF2-40B4-BE49-F238E27FC236}">
                  <a16:creationId xmlns:a16="http://schemas.microsoft.com/office/drawing/2014/main" xmlns="" id="{AD547698-E983-4028-B4F4-C270AB32240A}"/>
                </a:ext>
              </a:extLst>
            </p:cNvPr>
            <p:cNvSpPr/>
            <p:nvPr/>
          </p:nvSpPr>
          <p:spPr>
            <a:xfrm>
              <a:off x="2479269" y="2876550"/>
              <a:ext cx="4195769" cy="456043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Wednesdays / go to school</a:t>
              </a:r>
            </a:p>
          </p:txBody>
        </p:sp>
      </p:grp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xmlns="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2286000" y="3595133"/>
            <a:ext cx="5181599" cy="485104"/>
          </a:xfrm>
          <a:prstGeom prst="wedgeRoundRectCallout">
            <a:avLst>
              <a:gd name="adj1" fmla="val -56107"/>
              <a:gd name="adj2" fmla="val -231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Wednesdays?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xmlns="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3695699" y="4231300"/>
            <a:ext cx="2362199" cy="485104"/>
          </a:xfrm>
          <a:prstGeom prst="wedgeRoundRectCallout">
            <a:avLst>
              <a:gd name="adj1" fmla="val 54370"/>
              <a:gd name="adj2" fmla="val -4067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school.</a:t>
            </a:r>
            <a:endParaRPr lang="en-US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10CF8CA-47F8-4422-851A-C2CEBF81B7BE}"/>
              </a:ext>
            </a:extLst>
          </p:cNvPr>
          <p:cNvSpPr/>
          <p:nvPr/>
        </p:nvSpPr>
        <p:spPr>
          <a:xfrm>
            <a:off x="2944736" y="1069506"/>
            <a:ext cx="316244" cy="29791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1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ùi Liễu 09681427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-1578" r="27862" b="50645"/>
          <a:stretch/>
        </p:blipFill>
        <p:spPr>
          <a:xfrm>
            <a:off x="1412624" y="3641607"/>
            <a:ext cx="473947" cy="43863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5" t="992" r="18622" b="53095"/>
          <a:stretch/>
        </p:blipFill>
        <p:spPr>
          <a:xfrm>
            <a:off x="6553200" y="4254074"/>
            <a:ext cx="435403" cy="43955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016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914651" y="2343151"/>
            <a:ext cx="3249386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b="1">
                <a:solidFill>
                  <a:srgbClr val="00B050"/>
                </a:solidFill>
                <a:latin typeface="Comic Sans MS" panose="030F0702030302020204" pitchFamily="66" charset="0"/>
              </a:rPr>
              <a:t>Warm-up</a:t>
            </a:r>
            <a:r>
              <a:rPr lang="en-US" sz="6000" b="1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299638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/>
          </p:cNvSpPr>
          <p:nvPr/>
        </p:nvSpPr>
        <p:spPr>
          <a:xfrm>
            <a:off x="990600" y="268622"/>
            <a:ext cx="43434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2133600" y="3368375"/>
            <a:ext cx="4800600" cy="531560"/>
          </a:xfrm>
          <a:prstGeom prst="wedgeRoundRectCallout">
            <a:avLst>
              <a:gd name="adj1" fmla="val -56107"/>
              <a:gd name="adj2" fmla="val -231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do you do on Saturdays?</a:t>
            </a:r>
            <a:endParaRPr lang="en-US" sz="24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3297542" y="4100629"/>
            <a:ext cx="2667000" cy="531560"/>
          </a:xfrm>
          <a:prstGeom prst="wedgeRoundRectCallout">
            <a:avLst>
              <a:gd name="adj1" fmla="val 56582"/>
              <a:gd name="adj2" fmla="val 3424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do housework.</a:t>
            </a:r>
            <a:endParaRPr lang="en-US" sz="24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C2D212-0B9A-4111-96A6-4449FF3F8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" b="1332"/>
          <a:stretch/>
        </p:blipFill>
        <p:spPr>
          <a:xfrm>
            <a:off x="3139420" y="989875"/>
            <a:ext cx="2898990" cy="1865228"/>
          </a:xfrm>
          <a:prstGeom prst="flowChartAlternateProcess">
            <a:avLst/>
          </a:prstGeom>
        </p:spPr>
      </p:pic>
      <p:sp>
        <p:nvSpPr>
          <p:cNvPr id="6" name="Rectangle: Rounded Corners 13">
            <a:extLst>
              <a:ext uri="{FF2B5EF4-FFF2-40B4-BE49-F238E27FC236}">
                <a16:creationId xmlns:a16="http://schemas.microsoft.com/office/drawing/2014/main" xmlns="" id="{50204EFF-35BB-4036-B4AA-353937C169D0}"/>
              </a:ext>
            </a:extLst>
          </p:cNvPr>
          <p:cNvSpPr/>
          <p:nvPr/>
        </p:nvSpPr>
        <p:spPr>
          <a:xfrm>
            <a:off x="2543171" y="2705333"/>
            <a:ext cx="4091488" cy="455588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Saturdays / do housework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016E41C-F5FF-4012-AAA5-5EA193611C9F}"/>
              </a:ext>
            </a:extLst>
          </p:cNvPr>
          <p:cNvSpPr/>
          <p:nvPr/>
        </p:nvSpPr>
        <p:spPr>
          <a:xfrm>
            <a:off x="3139420" y="1051739"/>
            <a:ext cx="316244" cy="29791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8" name="Bùi Liễu 09681427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-1578" r="27862" b="50645"/>
          <a:stretch/>
        </p:blipFill>
        <p:spPr>
          <a:xfrm>
            <a:off x="1447800" y="3634155"/>
            <a:ext cx="473947" cy="43863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</p:pic>
      <p:pic>
        <p:nvPicPr>
          <p:cNvPr id="9" name="Bùi Liễu 096814278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5" t="992" r="18622" b="53095"/>
          <a:stretch/>
        </p:blipFill>
        <p:spPr>
          <a:xfrm>
            <a:off x="6324600" y="4207502"/>
            <a:ext cx="435403" cy="43955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78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/>
          </p:cNvSpPr>
          <p:nvPr/>
        </p:nvSpPr>
        <p:spPr>
          <a:xfrm>
            <a:off x="990600" y="268622"/>
            <a:ext cx="43434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2315936" y="3714750"/>
            <a:ext cx="4542064" cy="533727"/>
          </a:xfrm>
          <a:prstGeom prst="wedgeRoundRectCallout">
            <a:avLst>
              <a:gd name="adj1" fmla="val -54311"/>
              <a:gd name="adj2" fmla="val -231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do you do on Sundays?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3200400" y="4338650"/>
            <a:ext cx="2923371" cy="533727"/>
          </a:xfrm>
          <a:prstGeom prst="wedgeRoundRectCallout">
            <a:avLst>
              <a:gd name="adj1" fmla="val 56968"/>
              <a:gd name="adj2" fmla="val -474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listen to music.</a:t>
            </a:r>
            <a:endParaRPr lang="en-US" sz="24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F4E6E6-369E-4516-81E4-609ECB14D9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" b="1360"/>
          <a:stretch/>
        </p:blipFill>
        <p:spPr>
          <a:xfrm>
            <a:off x="3200400" y="1123950"/>
            <a:ext cx="3200400" cy="1963218"/>
          </a:xfrm>
          <a:prstGeom prst="flowChartAlternateProcess">
            <a:avLst/>
          </a:prstGeom>
        </p:spPr>
      </p:pic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xmlns="" id="{C4F11E32-C134-4991-8208-231FF46C1785}"/>
              </a:ext>
            </a:extLst>
          </p:cNvPr>
          <p:cNvSpPr/>
          <p:nvPr/>
        </p:nvSpPr>
        <p:spPr>
          <a:xfrm>
            <a:off x="2971800" y="3054390"/>
            <a:ext cx="3630119" cy="454756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Sundays / listen to music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9DCA345-D1DB-413C-B233-898C8938E38E}"/>
              </a:ext>
            </a:extLst>
          </p:cNvPr>
          <p:cNvSpPr/>
          <p:nvPr/>
        </p:nvSpPr>
        <p:spPr>
          <a:xfrm>
            <a:off x="3204970" y="1123950"/>
            <a:ext cx="316244" cy="29791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8" name="Bùi Liễu 09681427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-1578" r="27862" b="50645"/>
          <a:stretch/>
        </p:blipFill>
        <p:spPr>
          <a:xfrm>
            <a:off x="1524000" y="3852935"/>
            <a:ext cx="473947" cy="43863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</p:pic>
      <p:pic>
        <p:nvPicPr>
          <p:cNvPr id="9" name="Bùi Liễu 096814278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5" t="992" r="18622" b="53095"/>
          <a:stretch/>
        </p:blipFill>
        <p:spPr>
          <a:xfrm>
            <a:off x="6384217" y="4499918"/>
            <a:ext cx="435403" cy="43955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286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3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xmlns="" id="{F61262D5-8498-4095-A083-FFF3F5037DFB}"/>
              </a:ext>
            </a:extLst>
          </p:cNvPr>
          <p:cNvSpPr txBox="1">
            <a:spLocks/>
          </p:cNvSpPr>
          <p:nvPr/>
        </p:nvSpPr>
        <p:spPr>
          <a:xfrm>
            <a:off x="1143001" y="326538"/>
            <a:ext cx="24384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2F29B50-ABDC-452D-84B9-A97D0766DE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" t="7124" r="5493"/>
          <a:stretch/>
        </p:blipFill>
        <p:spPr>
          <a:xfrm>
            <a:off x="228600" y="1047750"/>
            <a:ext cx="8511304" cy="35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581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E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752725" y="2419350"/>
            <a:ext cx="3867149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Let’s play! 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7800" y="26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9832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4286" numSld="1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ùi liễu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9665" b="9625"/>
          <a:stretch/>
        </p:blipFill>
        <p:spPr>
          <a:xfrm rot="21370907">
            <a:off x="698605" y="272275"/>
            <a:ext cx="4462529" cy="4132475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5535304" y="3035280"/>
            <a:ext cx="3185927" cy="776866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20781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207818 h 1008112"/>
              <a:gd name="connsiteX0" fmla="*/ 0 w 2595023"/>
              <a:gd name="connsiteY0" fmla="*/ 207818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07818 w 2595023"/>
              <a:gd name="connsiteY3" fmla="*/ 994257 h 1008112"/>
              <a:gd name="connsiteX4" fmla="*/ 0 w 2595023"/>
              <a:gd name="connsiteY4" fmla="*/ 207818 h 1008112"/>
              <a:gd name="connsiteX0" fmla="*/ 0 w 2595023"/>
              <a:gd name="connsiteY0" fmla="*/ 207818 h 1035821"/>
              <a:gd name="connsiteX1" fmla="*/ 2595023 w 2595023"/>
              <a:gd name="connsiteY1" fmla="*/ 0 h 1035821"/>
              <a:gd name="connsiteX2" fmla="*/ 2373350 w 2595023"/>
              <a:gd name="connsiteY2" fmla="*/ 1035821 h 1035821"/>
              <a:gd name="connsiteX3" fmla="*/ 207818 w 2595023"/>
              <a:gd name="connsiteY3" fmla="*/ 994257 h 1035821"/>
              <a:gd name="connsiteX4" fmla="*/ 0 w 2595023"/>
              <a:gd name="connsiteY4" fmla="*/ 207818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35821">
                <a:moveTo>
                  <a:pt x="0" y="207818"/>
                </a:moveTo>
                <a:lnTo>
                  <a:pt x="2595023" y="0"/>
                </a:lnTo>
                <a:lnTo>
                  <a:pt x="2373350" y="1035821"/>
                </a:lnTo>
                <a:lnTo>
                  <a:pt x="207818" y="994257"/>
                </a:lnTo>
                <a:lnTo>
                  <a:pt x="0" y="2078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housework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5564269" y="2040479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28768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28768" y="1008112"/>
                </a:lnTo>
                <a:lnTo>
                  <a:pt x="221673" y="994258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5564269" y="1023080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14914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14914" y="1008112"/>
                </a:lnTo>
                <a:lnTo>
                  <a:pt x="235527" y="980403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listen </a:t>
            </a:r>
            <a:r>
              <a:rPr lang="es-ES_tradnl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music 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382" y="1611220"/>
            <a:ext cx="394457" cy="3810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808" y="2566000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382" y="3581627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3" y="4371992"/>
            <a:ext cx="494780" cy="505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cartoon of a child dancing&#10;&#10;Description automatically generated with medium confidence">
            <a:extLst>
              <a:ext uri="{FF2B5EF4-FFF2-40B4-BE49-F238E27FC236}">
                <a16:creationId xmlns:a16="http://schemas.microsoft.com/office/drawing/2014/main" xmlns="" id="{87E4D854-7D95-4DDC-BDD5-338D7B6ECD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937" y="1661864"/>
            <a:ext cx="1900472" cy="235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2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564269" y="1012690"/>
            <a:ext cx="3185927" cy="776866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20781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207818 h 1008112"/>
              <a:gd name="connsiteX0" fmla="*/ 0 w 2595023"/>
              <a:gd name="connsiteY0" fmla="*/ 207818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07818 w 2595023"/>
              <a:gd name="connsiteY3" fmla="*/ 994257 h 1008112"/>
              <a:gd name="connsiteX4" fmla="*/ 0 w 2595023"/>
              <a:gd name="connsiteY4" fmla="*/ 207818 h 1008112"/>
              <a:gd name="connsiteX0" fmla="*/ 0 w 2595023"/>
              <a:gd name="connsiteY0" fmla="*/ 207818 h 1035821"/>
              <a:gd name="connsiteX1" fmla="*/ 2595023 w 2595023"/>
              <a:gd name="connsiteY1" fmla="*/ 0 h 1035821"/>
              <a:gd name="connsiteX2" fmla="*/ 2373350 w 2595023"/>
              <a:gd name="connsiteY2" fmla="*/ 1035821 h 1035821"/>
              <a:gd name="connsiteX3" fmla="*/ 207818 w 2595023"/>
              <a:gd name="connsiteY3" fmla="*/ 994257 h 1035821"/>
              <a:gd name="connsiteX4" fmla="*/ 0 w 2595023"/>
              <a:gd name="connsiteY4" fmla="*/ 207818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35821">
                <a:moveTo>
                  <a:pt x="0" y="207818"/>
                </a:moveTo>
                <a:lnTo>
                  <a:pt x="2595023" y="0"/>
                </a:lnTo>
                <a:lnTo>
                  <a:pt x="2373350" y="1035821"/>
                </a:lnTo>
                <a:lnTo>
                  <a:pt x="207818" y="994257"/>
                </a:lnTo>
                <a:lnTo>
                  <a:pt x="0" y="2078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go to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5544810" y="3151466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28768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28768" y="1008112"/>
                </a:lnTo>
                <a:lnTo>
                  <a:pt x="221673" y="994258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C.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5544810" y="2111496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14914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14914" y="1008112"/>
                </a:lnTo>
                <a:lnTo>
                  <a:pt x="235527" y="980403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housework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740" y="2677038"/>
            <a:ext cx="394457" cy="3810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8" y="3676987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8" y="1559037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24" y="4539344"/>
            <a:ext cx="442353" cy="452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Bùi liễu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9665" b="9625"/>
          <a:stretch/>
        </p:blipFill>
        <p:spPr>
          <a:xfrm rot="21370907">
            <a:off x="698605" y="272275"/>
            <a:ext cx="4462529" cy="4132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7D37D25-5D11-4875-B3AD-718EA26F9B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350" y="1649042"/>
            <a:ext cx="2379936" cy="237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8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ùi liễu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9665" b="9625"/>
          <a:stretch/>
        </p:blipFill>
        <p:spPr>
          <a:xfrm rot="21370907">
            <a:off x="698605" y="272275"/>
            <a:ext cx="4462529" cy="4132475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5535304" y="3035280"/>
            <a:ext cx="3185927" cy="776866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20781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207818 h 1008112"/>
              <a:gd name="connsiteX0" fmla="*/ 0 w 2595023"/>
              <a:gd name="connsiteY0" fmla="*/ 207818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07818 w 2595023"/>
              <a:gd name="connsiteY3" fmla="*/ 994257 h 1008112"/>
              <a:gd name="connsiteX4" fmla="*/ 0 w 2595023"/>
              <a:gd name="connsiteY4" fmla="*/ 207818 h 1008112"/>
              <a:gd name="connsiteX0" fmla="*/ 0 w 2595023"/>
              <a:gd name="connsiteY0" fmla="*/ 207818 h 1035821"/>
              <a:gd name="connsiteX1" fmla="*/ 2595023 w 2595023"/>
              <a:gd name="connsiteY1" fmla="*/ 0 h 1035821"/>
              <a:gd name="connsiteX2" fmla="*/ 2373350 w 2595023"/>
              <a:gd name="connsiteY2" fmla="*/ 1035821 h 1035821"/>
              <a:gd name="connsiteX3" fmla="*/ 207818 w 2595023"/>
              <a:gd name="connsiteY3" fmla="*/ 994257 h 1035821"/>
              <a:gd name="connsiteX4" fmla="*/ 0 w 2595023"/>
              <a:gd name="connsiteY4" fmla="*/ 207818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35821">
                <a:moveTo>
                  <a:pt x="0" y="207818"/>
                </a:moveTo>
                <a:lnTo>
                  <a:pt x="2595023" y="0"/>
                </a:lnTo>
                <a:lnTo>
                  <a:pt x="2373350" y="1035821"/>
                </a:lnTo>
                <a:lnTo>
                  <a:pt x="207818" y="994257"/>
                </a:lnTo>
                <a:lnTo>
                  <a:pt x="0" y="2078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5564269" y="2040479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28768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28768" y="1008112"/>
                </a:lnTo>
                <a:lnTo>
                  <a:pt x="221673" y="994258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5564269" y="1023080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14914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14914" y="1008112"/>
                </a:lnTo>
                <a:lnTo>
                  <a:pt x="235527" y="980403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200" y="1669318"/>
            <a:ext cx="394457" cy="3810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808" y="2566000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382" y="3581627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3" y="4371992"/>
            <a:ext cx="494780" cy="505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D12123-9690-4EBD-BCF2-97D3061459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31" y="1779165"/>
            <a:ext cx="2802291" cy="21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564269" y="900333"/>
            <a:ext cx="3185927" cy="776866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20781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207818 h 1008112"/>
              <a:gd name="connsiteX0" fmla="*/ 0 w 2595023"/>
              <a:gd name="connsiteY0" fmla="*/ 207818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07818 w 2595023"/>
              <a:gd name="connsiteY3" fmla="*/ 994257 h 1008112"/>
              <a:gd name="connsiteX4" fmla="*/ 0 w 2595023"/>
              <a:gd name="connsiteY4" fmla="*/ 207818 h 1008112"/>
              <a:gd name="connsiteX0" fmla="*/ 0 w 2595023"/>
              <a:gd name="connsiteY0" fmla="*/ 207818 h 1035821"/>
              <a:gd name="connsiteX1" fmla="*/ 2595023 w 2595023"/>
              <a:gd name="connsiteY1" fmla="*/ 0 h 1035821"/>
              <a:gd name="connsiteX2" fmla="*/ 2373350 w 2595023"/>
              <a:gd name="connsiteY2" fmla="*/ 1035821 h 1035821"/>
              <a:gd name="connsiteX3" fmla="*/ 207818 w 2595023"/>
              <a:gd name="connsiteY3" fmla="*/ 994257 h 1035821"/>
              <a:gd name="connsiteX4" fmla="*/ 0 w 2595023"/>
              <a:gd name="connsiteY4" fmla="*/ 207818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35821">
                <a:moveTo>
                  <a:pt x="0" y="207818"/>
                </a:moveTo>
                <a:lnTo>
                  <a:pt x="2595023" y="0"/>
                </a:lnTo>
                <a:lnTo>
                  <a:pt x="2373350" y="1035821"/>
                </a:lnTo>
                <a:lnTo>
                  <a:pt x="207818" y="994257"/>
                </a:lnTo>
                <a:lnTo>
                  <a:pt x="0" y="2078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5544810" y="1999796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28768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28768" y="1008112"/>
                </a:lnTo>
                <a:lnTo>
                  <a:pt x="221673" y="994258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housework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5544810" y="3027117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14914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14914" y="1008112"/>
                </a:lnTo>
                <a:lnTo>
                  <a:pt x="235527" y="980403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740" y="3673355"/>
            <a:ext cx="394457" cy="3810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8" y="2525316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8" y="1446681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72" y="4363998"/>
            <a:ext cx="445104" cy="4549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ùi liễu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9665" b="9625"/>
          <a:stretch/>
        </p:blipFill>
        <p:spPr>
          <a:xfrm rot="21370907">
            <a:off x="698605" y="272275"/>
            <a:ext cx="4462529" cy="4132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DD63D5-09A0-4E2F-AB63-436EE7F9BF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09" y="1897916"/>
            <a:ext cx="2942519" cy="196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4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564269" y="900333"/>
            <a:ext cx="3185927" cy="776866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20781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207818 h 1008112"/>
              <a:gd name="connsiteX0" fmla="*/ 0 w 2595023"/>
              <a:gd name="connsiteY0" fmla="*/ 207818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07818 w 2595023"/>
              <a:gd name="connsiteY3" fmla="*/ 994257 h 1008112"/>
              <a:gd name="connsiteX4" fmla="*/ 0 w 2595023"/>
              <a:gd name="connsiteY4" fmla="*/ 207818 h 1008112"/>
              <a:gd name="connsiteX0" fmla="*/ 0 w 2595023"/>
              <a:gd name="connsiteY0" fmla="*/ 207818 h 1035821"/>
              <a:gd name="connsiteX1" fmla="*/ 2595023 w 2595023"/>
              <a:gd name="connsiteY1" fmla="*/ 0 h 1035821"/>
              <a:gd name="connsiteX2" fmla="*/ 2373350 w 2595023"/>
              <a:gd name="connsiteY2" fmla="*/ 1035821 h 1035821"/>
              <a:gd name="connsiteX3" fmla="*/ 207818 w 2595023"/>
              <a:gd name="connsiteY3" fmla="*/ 994257 h 1035821"/>
              <a:gd name="connsiteX4" fmla="*/ 0 w 2595023"/>
              <a:gd name="connsiteY4" fmla="*/ 207818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35821">
                <a:moveTo>
                  <a:pt x="0" y="207818"/>
                </a:moveTo>
                <a:lnTo>
                  <a:pt x="2595023" y="0"/>
                </a:lnTo>
                <a:lnTo>
                  <a:pt x="2373350" y="1035821"/>
                </a:lnTo>
                <a:lnTo>
                  <a:pt x="207818" y="994257"/>
                </a:lnTo>
                <a:lnTo>
                  <a:pt x="0" y="2078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5544810" y="1999796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28768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28768" y="1008112"/>
                </a:lnTo>
                <a:lnTo>
                  <a:pt x="221673" y="994258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5544810" y="3027117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14914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14914" y="1008112"/>
                </a:lnTo>
                <a:lnTo>
                  <a:pt x="235527" y="980403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740" y="3673355"/>
            <a:ext cx="394457" cy="3810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8" y="2525316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8" y="1446681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72" y="4363998"/>
            <a:ext cx="445104" cy="4549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ùi liễu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9665" b="9625"/>
          <a:stretch/>
        </p:blipFill>
        <p:spPr>
          <a:xfrm rot="21370907">
            <a:off x="698603" y="314998"/>
            <a:ext cx="4462529" cy="4132475"/>
          </a:xfrm>
          <a:prstGeom prst="rect">
            <a:avLst/>
          </a:prstGeom>
        </p:spPr>
      </p:pic>
      <p:sp>
        <p:nvSpPr>
          <p:cNvPr id="17" name="Bùi Liễu 0968142780"/>
          <p:cNvSpPr txBox="1"/>
          <p:nvPr/>
        </p:nvSpPr>
        <p:spPr>
          <a:xfrm>
            <a:off x="1022950" y="2470889"/>
            <a:ext cx="3813833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7"/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78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ùi liễu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9665" b="9625"/>
          <a:stretch/>
        </p:blipFill>
        <p:spPr>
          <a:xfrm rot="21370907">
            <a:off x="698603" y="242459"/>
            <a:ext cx="4462529" cy="4132475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5535304" y="3035280"/>
            <a:ext cx="3185927" cy="776866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20781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207818 h 1008112"/>
              <a:gd name="connsiteX0" fmla="*/ 0 w 2595023"/>
              <a:gd name="connsiteY0" fmla="*/ 207818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07818 w 2595023"/>
              <a:gd name="connsiteY3" fmla="*/ 994257 h 1008112"/>
              <a:gd name="connsiteX4" fmla="*/ 0 w 2595023"/>
              <a:gd name="connsiteY4" fmla="*/ 207818 h 1008112"/>
              <a:gd name="connsiteX0" fmla="*/ 0 w 2595023"/>
              <a:gd name="connsiteY0" fmla="*/ 207818 h 1035821"/>
              <a:gd name="connsiteX1" fmla="*/ 2595023 w 2595023"/>
              <a:gd name="connsiteY1" fmla="*/ 0 h 1035821"/>
              <a:gd name="connsiteX2" fmla="*/ 2373350 w 2595023"/>
              <a:gd name="connsiteY2" fmla="*/ 1035821 h 1035821"/>
              <a:gd name="connsiteX3" fmla="*/ 207818 w 2595023"/>
              <a:gd name="connsiteY3" fmla="*/ 994257 h 1035821"/>
              <a:gd name="connsiteX4" fmla="*/ 0 w 2595023"/>
              <a:gd name="connsiteY4" fmla="*/ 207818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35821">
                <a:moveTo>
                  <a:pt x="0" y="207818"/>
                </a:moveTo>
                <a:lnTo>
                  <a:pt x="2595023" y="0"/>
                </a:lnTo>
                <a:lnTo>
                  <a:pt x="2373350" y="1035821"/>
                </a:lnTo>
                <a:lnTo>
                  <a:pt x="207818" y="994257"/>
                </a:lnTo>
                <a:lnTo>
                  <a:pt x="0" y="2078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listen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5564269" y="2040479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28768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28768" y="1008112"/>
                </a:lnTo>
                <a:lnTo>
                  <a:pt x="221673" y="994258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es-ES_tradnl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5564269" y="1023080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14914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14914" y="1008112"/>
                </a:lnTo>
                <a:lnTo>
                  <a:pt x="235527" y="980403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do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200" y="1669318"/>
            <a:ext cx="394457" cy="3810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808" y="2566000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382" y="3581627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3" y="4371992"/>
            <a:ext cx="494780" cy="505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Bùi Liễu 0968142780"/>
          <p:cNvSpPr txBox="1"/>
          <p:nvPr/>
        </p:nvSpPr>
        <p:spPr>
          <a:xfrm>
            <a:off x="1022951" y="2382432"/>
            <a:ext cx="3813833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7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___ housework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7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438400" y="2367645"/>
            <a:ext cx="4171949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Let’s sing! </a:t>
            </a:r>
            <a:endParaRPr lang="en-US" sz="5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20629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564269" y="900333"/>
            <a:ext cx="3185927" cy="776866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20781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207818 h 1008112"/>
              <a:gd name="connsiteX0" fmla="*/ 0 w 2595023"/>
              <a:gd name="connsiteY0" fmla="*/ 207818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07818 w 2595023"/>
              <a:gd name="connsiteY3" fmla="*/ 994257 h 1008112"/>
              <a:gd name="connsiteX4" fmla="*/ 0 w 2595023"/>
              <a:gd name="connsiteY4" fmla="*/ 207818 h 1008112"/>
              <a:gd name="connsiteX0" fmla="*/ 0 w 2595023"/>
              <a:gd name="connsiteY0" fmla="*/ 207818 h 1035821"/>
              <a:gd name="connsiteX1" fmla="*/ 2595023 w 2595023"/>
              <a:gd name="connsiteY1" fmla="*/ 0 h 1035821"/>
              <a:gd name="connsiteX2" fmla="*/ 2373350 w 2595023"/>
              <a:gd name="connsiteY2" fmla="*/ 1035821 h 1035821"/>
              <a:gd name="connsiteX3" fmla="*/ 207818 w 2595023"/>
              <a:gd name="connsiteY3" fmla="*/ 994257 h 1035821"/>
              <a:gd name="connsiteX4" fmla="*/ 0 w 2595023"/>
              <a:gd name="connsiteY4" fmla="*/ 207818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35821">
                <a:moveTo>
                  <a:pt x="0" y="207818"/>
                </a:moveTo>
                <a:lnTo>
                  <a:pt x="2595023" y="0"/>
                </a:lnTo>
                <a:lnTo>
                  <a:pt x="2373350" y="1035821"/>
                </a:lnTo>
                <a:lnTo>
                  <a:pt x="207818" y="994257"/>
                </a:lnTo>
                <a:lnTo>
                  <a:pt x="0" y="2078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5544810" y="1999796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28768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28768" y="1008112"/>
                </a:lnTo>
                <a:lnTo>
                  <a:pt x="221673" y="994258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5544810" y="3027117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14914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14914" y="1008112"/>
                </a:lnTo>
                <a:lnTo>
                  <a:pt x="235527" y="980403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740" y="3673355"/>
            <a:ext cx="394457" cy="3810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8" y="2525316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8" y="1446681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72" y="4363998"/>
            <a:ext cx="445104" cy="4549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ùi liễu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9665" b="9625"/>
          <a:stretch/>
        </p:blipFill>
        <p:spPr>
          <a:xfrm rot="21370907">
            <a:off x="698605" y="272275"/>
            <a:ext cx="4462529" cy="4132475"/>
          </a:xfrm>
          <a:prstGeom prst="rect">
            <a:avLst/>
          </a:prstGeom>
        </p:spPr>
      </p:pic>
      <p:sp>
        <p:nvSpPr>
          <p:cNvPr id="17" name="Bùi Liễu 0968142780"/>
          <p:cNvSpPr txBox="1"/>
          <p:nvPr/>
        </p:nvSpPr>
        <p:spPr>
          <a:xfrm>
            <a:off x="1022952" y="2755881"/>
            <a:ext cx="3813833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7"/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____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5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564269" y="1012690"/>
            <a:ext cx="3185927" cy="776866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20781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207818 h 1008112"/>
              <a:gd name="connsiteX0" fmla="*/ 0 w 2595023"/>
              <a:gd name="connsiteY0" fmla="*/ 207818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07818 w 2595023"/>
              <a:gd name="connsiteY3" fmla="*/ 994257 h 1008112"/>
              <a:gd name="connsiteX4" fmla="*/ 0 w 2595023"/>
              <a:gd name="connsiteY4" fmla="*/ 207818 h 1008112"/>
              <a:gd name="connsiteX0" fmla="*/ 0 w 2595023"/>
              <a:gd name="connsiteY0" fmla="*/ 207818 h 1035821"/>
              <a:gd name="connsiteX1" fmla="*/ 2595023 w 2595023"/>
              <a:gd name="connsiteY1" fmla="*/ 0 h 1035821"/>
              <a:gd name="connsiteX2" fmla="*/ 2373350 w 2595023"/>
              <a:gd name="connsiteY2" fmla="*/ 1035821 h 1035821"/>
              <a:gd name="connsiteX3" fmla="*/ 207818 w 2595023"/>
              <a:gd name="connsiteY3" fmla="*/ 994257 h 1035821"/>
              <a:gd name="connsiteX4" fmla="*/ 0 w 2595023"/>
              <a:gd name="connsiteY4" fmla="*/ 207818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35821">
                <a:moveTo>
                  <a:pt x="0" y="207818"/>
                </a:moveTo>
                <a:lnTo>
                  <a:pt x="2595023" y="0"/>
                </a:lnTo>
                <a:lnTo>
                  <a:pt x="2373350" y="1035821"/>
                </a:lnTo>
                <a:lnTo>
                  <a:pt x="207818" y="994257"/>
                </a:lnTo>
                <a:lnTo>
                  <a:pt x="0" y="2078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hause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5544810" y="3151466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28768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28768" y="1008112"/>
                </a:lnTo>
                <a:lnTo>
                  <a:pt x="221673" y="994258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5544810" y="2111496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14914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14914" y="1008112"/>
                </a:lnTo>
                <a:lnTo>
                  <a:pt x="235527" y="980403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740" y="2757734"/>
            <a:ext cx="394457" cy="3810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8" y="3676987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8" y="1559037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24" y="4539344"/>
            <a:ext cx="442353" cy="452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Bùi liễu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9665" b="9625"/>
          <a:stretch/>
        </p:blipFill>
        <p:spPr>
          <a:xfrm rot="21370907">
            <a:off x="657038" y="488937"/>
            <a:ext cx="4462529" cy="4132475"/>
          </a:xfrm>
          <a:prstGeom prst="rect">
            <a:avLst/>
          </a:prstGeom>
        </p:spPr>
      </p:pic>
      <p:sp>
        <p:nvSpPr>
          <p:cNvPr id="2" name="Bùi Liễu 0968142780"/>
          <p:cNvSpPr txBox="1"/>
          <p:nvPr/>
        </p:nvSpPr>
        <p:spPr>
          <a:xfrm>
            <a:off x="1083224" y="3011262"/>
            <a:ext cx="3813833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7"/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do _______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do housework">
            <a:hlinkClick r:id="" action="ppaction://media"/>
            <a:extLst>
              <a:ext uri="{FF2B5EF4-FFF2-40B4-BE49-F238E27FC236}">
                <a16:creationId xmlns:a16="http://schemas.microsoft.com/office/drawing/2014/main" xmlns="" id="{D5596827-9D24-4958-9A64-BB66BE7DB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624618" y="230677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4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564269" y="1012690"/>
            <a:ext cx="3185927" cy="776866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20781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207818 h 1008112"/>
              <a:gd name="connsiteX0" fmla="*/ 0 w 2595023"/>
              <a:gd name="connsiteY0" fmla="*/ 207818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07818 w 2595023"/>
              <a:gd name="connsiteY3" fmla="*/ 994257 h 1008112"/>
              <a:gd name="connsiteX4" fmla="*/ 0 w 2595023"/>
              <a:gd name="connsiteY4" fmla="*/ 207818 h 1008112"/>
              <a:gd name="connsiteX0" fmla="*/ 0 w 2595023"/>
              <a:gd name="connsiteY0" fmla="*/ 207818 h 1035821"/>
              <a:gd name="connsiteX1" fmla="*/ 2595023 w 2595023"/>
              <a:gd name="connsiteY1" fmla="*/ 0 h 1035821"/>
              <a:gd name="connsiteX2" fmla="*/ 2373350 w 2595023"/>
              <a:gd name="connsiteY2" fmla="*/ 1035821 h 1035821"/>
              <a:gd name="connsiteX3" fmla="*/ 207818 w 2595023"/>
              <a:gd name="connsiteY3" fmla="*/ 994257 h 1035821"/>
              <a:gd name="connsiteX4" fmla="*/ 0 w 2595023"/>
              <a:gd name="connsiteY4" fmla="*/ 207818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35821">
                <a:moveTo>
                  <a:pt x="0" y="207818"/>
                </a:moveTo>
                <a:lnTo>
                  <a:pt x="2595023" y="0"/>
                </a:lnTo>
                <a:lnTo>
                  <a:pt x="2373350" y="1035821"/>
                </a:lnTo>
                <a:lnTo>
                  <a:pt x="207818" y="994257"/>
                </a:lnTo>
                <a:lnTo>
                  <a:pt x="0" y="2078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s-ES_tradnl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</a:t>
            </a:r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5544810" y="3151466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28768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28768" y="1008112"/>
                </a:lnTo>
                <a:lnTo>
                  <a:pt x="221673" y="994258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C. </a:t>
            </a:r>
            <a:r>
              <a:rPr lang="es-ES_tradnl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Tuesdays</a:t>
            </a:r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5544810" y="2111496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14914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14914" y="1008112"/>
                </a:lnTo>
                <a:lnTo>
                  <a:pt x="235527" y="980403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s-ES_tradnl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</a:t>
            </a:r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740" y="2757734"/>
            <a:ext cx="394457" cy="3810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8" y="3676987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8" y="1559037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24" y="4539344"/>
            <a:ext cx="442353" cy="452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Bùi liễu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9665" b="9625"/>
          <a:stretch/>
        </p:blipFill>
        <p:spPr>
          <a:xfrm rot="21370907">
            <a:off x="698603" y="315535"/>
            <a:ext cx="4462529" cy="4132475"/>
          </a:xfrm>
          <a:prstGeom prst="rect">
            <a:avLst/>
          </a:prstGeom>
        </p:spPr>
      </p:pic>
      <p:sp>
        <p:nvSpPr>
          <p:cNvPr id="2" name="Bùi Liễu 0968142780"/>
          <p:cNvSpPr txBox="1"/>
          <p:nvPr/>
        </p:nvSpPr>
        <p:spPr>
          <a:xfrm>
            <a:off x="1022951" y="1789556"/>
            <a:ext cx="3813833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7"/>
            <a:r>
              <a:rPr lang="es-ES_tradn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s-ES_tradnl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es-ES_tradnl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_tradnl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es-ES_tradnl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es-ES_tradnl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EDDA060-F79E-4D4F-B3D7-2CB605AE11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52" y="2437693"/>
            <a:ext cx="1921829" cy="146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ùi liễu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9665" b="9625"/>
          <a:stretch/>
        </p:blipFill>
        <p:spPr>
          <a:xfrm rot="21370907">
            <a:off x="698605" y="272275"/>
            <a:ext cx="4462529" cy="4132475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5535304" y="3035280"/>
            <a:ext cx="3185927" cy="776866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20781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207818 h 1008112"/>
              <a:gd name="connsiteX0" fmla="*/ 0 w 2595023"/>
              <a:gd name="connsiteY0" fmla="*/ 207818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07818 w 2595023"/>
              <a:gd name="connsiteY3" fmla="*/ 994257 h 1008112"/>
              <a:gd name="connsiteX4" fmla="*/ 0 w 2595023"/>
              <a:gd name="connsiteY4" fmla="*/ 207818 h 1008112"/>
              <a:gd name="connsiteX0" fmla="*/ 0 w 2595023"/>
              <a:gd name="connsiteY0" fmla="*/ 207818 h 1035821"/>
              <a:gd name="connsiteX1" fmla="*/ 2595023 w 2595023"/>
              <a:gd name="connsiteY1" fmla="*/ 0 h 1035821"/>
              <a:gd name="connsiteX2" fmla="*/ 2373350 w 2595023"/>
              <a:gd name="connsiteY2" fmla="*/ 1035821 h 1035821"/>
              <a:gd name="connsiteX3" fmla="*/ 207818 w 2595023"/>
              <a:gd name="connsiteY3" fmla="*/ 994257 h 1035821"/>
              <a:gd name="connsiteX4" fmla="*/ 0 w 2595023"/>
              <a:gd name="connsiteY4" fmla="*/ 207818 h 103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35821">
                <a:moveTo>
                  <a:pt x="0" y="207818"/>
                </a:moveTo>
                <a:lnTo>
                  <a:pt x="2595023" y="0"/>
                </a:lnTo>
                <a:lnTo>
                  <a:pt x="2373350" y="1035821"/>
                </a:lnTo>
                <a:lnTo>
                  <a:pt x="207818" y="994257"/>
                </a:lnTo>
                <a:lnTo>
                  <a:pt x="0" y="2078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Thursdays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5564269" y="2040479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28768 w 2595023"/>
              <a:gd name="connsiteY2" fmla="*/ 1008112 h 1008112"/>
              <a:gd name="connsiteX3" fmla="*/ 221673 w 2595023"/>
              <a:gd name="connsiteY3" fmla="*/ 994258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28768" y="1008112"/>
                </a:lnTo>
                <a:lnTo>
                  <a:pt x="221673" y="994258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5564269" y="1023080"/>
            <a:ext cx="3185927" cy="756084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69273 w 2664296"/>
              <a:gd name="connsiteY0" fmla="*/ 124691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69273 w 2664296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595023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  <a:gd name="connsiteX0" fmla="*/ 0 w 2595023"/>
              <a:gd name="connsiteY0" fmla="*/ 124691 h 1008112"/>
              <a:gd name="connsiteX1" fmla="*/ 2595023 w 2595023"/>
              <a:gd name="connsiteY1" fmla="*/ 0 h 1008112"/>
              <a:gd name="connsiteX2" fmla="*/ 2414914 w 2595023"/>
              <a:gd name="connsiteY2" fmla="*/ 1008112 h 1008112"/>
              <a:gd name="connsiteX3" fmla="*/ 235527 w 2595023"/>
              <a:gd name="connsiteY3" fmla="*/ 980403 h 1008112"/>
              <a:gd name="connsiteX4" fmla="*/ 0 w 2595023"/>
              <a:gd name="connsiteY4" fmla="*/ 124691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14914" y="1008112"/>
                </a:lnTo>
                <a:lnTo>
                  <a:pt x="235527" y="980403"/>
                </a:lnTo>
                <a:lnTo>
                  <a:pt x="0" y="1246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7"/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</a:t>
            </a:r>
            <a:r>
              <a:rPr lang="es-ES_tradnl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200" y="1669318"/>
            <a:ext cx="394457" cy="3810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808" y="2566000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382" y="3581627"/>
            <a:ext cx="398274" cy="384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ùi Liễu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3" y="4371992"/>
            <a:ext cx="494780" cy="505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Bùi Liễu 0968142780"/>
          <p:cNvSpPr txBox="1"/>
          <p:nvPr/>
        </p:nvSpPr>
        <p:spPr>
          <a:xfrm>
            <a:off x="1136042" y="1899931"/>
            <a:ext cx="3813833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7"/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 day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Track 27.4">
            <a:hlinkClick r:id="" action="ppaction://media"/>
            <a:extLst>
              <a:ext uri="{FF2B5EF4-FFF2-40B4-BE49-F238E27FC236}">
                <a16:creationId xmlns:a16="http://schemas.microsoft.com/office/drawing/2014/main" xmlns="" id="{91B0CFC8-1E53-4A5E-87DC-0392E9274F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90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7107" y="2602251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3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E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752725" y="2419350"/>
            <a:ext cx="3867149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Thank you!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3144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514600" y="1485901"/>
            <a:ext cx="4953000" cy="14331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8376925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/>
          <p:nvPr/>
        </p:nvSpPr>
        <p:spPr>
          <a:xfrm>
            <a:off x="76200" y="102012"/>
            <a:ext cx="8980271" cy="4952999"/>
          </a:xfrm>
          <a:prstGeom prst="rect">
            <a:avLst/>
          </a:prstGeom>
          <a:solidFill>
            <a:schemeClr val="bg1"/>
          </a:solidFill>
          <a:ln w="254000">
            <a:solidFill>
              <a:srgbClr val="FEBE8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Bùi Liễu 0968142780"/>
          <p:cNvCxnSpPr/>
          <p:nvPr/>
        </p:nvCxnSpPr>
        <p:spPr>
          <a:xfrm flipH="1">
            <a:off x="1444426" y="1502249"/>
            <a:ext cx="1051243" cy="5346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Bùi Liễu 0968142780"/>
          <p:cNvCxnSpPr/>
          <p:nvPr/>
        </p:nvCxnSpPr>
        <p:spPr>
          <a:xfrm flipH="1">
            <a:off x="3569396" y="1885950"/>
            <a:ext cx="930078" cy="836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Bùi Liễu 0968142780"/>
          <p:cNvCxnSpPr/>
          <p:nvPr/>
        </p:nvCxnSpPr>
        <p:spPr>
          <a:xfrm>
            <a:off x="5096196" y="2001894"/>
            <a:ext cx="675228" cy="7202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ùi Liễu"/>
          <p:cNvSpPr/>
          <p:nvPr/>
        </p:nvSpPr>
        <p:spPr>
          <a:xfrm>
            <a:off x="0" y="-160762"/>
            <a:ext cx="3200400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</a:t>
            </a:r>
            <a:r>
              <a:rPr lang="en-US" sz="2800" b="1" dirty="0" smtClean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en-US" sz="2800" b="1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lesson </a:t>
            </a:r>
            <a:r>
              <a:rPr lang="en-US" sz="2800" b="1" dirty="0" smtClean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  <p:grpSp>
        <p:nvGrpSpPr>
          <p:cNvPr id="18" name="Bùi Liễu 0968142780"/>
          <p:cNvGrpSpPr/>
          <p:nvPr/>
        </p:nvGrpSpPr>
        <p:grpSpPr>
          <a:xfrm rot="224476">
            <a:off x="1966662" y="431592"/>
            <a:ext cx="5385033" cy="1649805"/>
            <a:chOff x="2099539" y="2032083"/>
            <a:chExt cx="3124200" cy="1219200"/>
          </a:xfrm>
          <a:solidFill>
            <a:srgbClr val="00B0F0"/>
          </a:solidFill>
        </p:grpSpPr>
        <p:sp>
          <p:nvSpPr>
            <p:cNvPr id="19" name="Bùi Liễu 0968142780"/>
            <p:cNvSpPr/>
            <p:nvPr/>
          </p:nvSpPr>
          <p:spPr>
            <a:xfrm>
              <a:off x="2099539" y="2032083"/>
              <a:ext cx="3124200" cy="1219200"/>
            </a:xfrm>
            <a:prstGeom prst="cloud">
              <a:avLst/>
            </a:prstGeom>
            <a:solidFill>
              <a:srgbClr val="FFA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Bùi Liễu 0968142780"/>
            <p:cNvSpPr txBox="1"/>
            <p:nvPr/>
          </p:nvSpPr>
          <p:spPr>
            <a:xfrm rot="21375524">
              <a:off x="2263008" y="2354591"/>
              <a:ext cx="2835613" cy="705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What do you do on ____?</a:t>
              </a:r>
            </a:p>
            <a:p>
              <a:pPr algn="ctr"/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 _______.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Bùi Liễu 0968142780"/>
          <p:cNvSpPr/>
          <p:nvPr/>
        </p:nvSpPr>
        <p:spPr>
          <a:xfrm>
            <a:off x="-13052472" y="2393846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0968142780</a:t>
            </a:r>
          </a:p>
        </p:txBody>
      </p:sp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xmlns="" id="{353A35C6-26B5-40CC-8F52-E56A8B4FC0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6" b="426"/>
          <a:stretch/>
        </p:blipFill>
        <p:spPr>
          <a:xfrm>
            <a:off x="395599" y="2085001"/>
            <a:ext cx="1890160" cy="1214611"/>
          </a:xfrm>
          <a:prstGeom prst="flowChartAlternateProcess">
            <a:avLst/>
          </a:prstGeom>
        </p:spPr>
      </p:pic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xmlns="" id="{2A500C76-7EA2-4A76-8035-130A1D3FD34D}"/>
              </a:ext>
            </a:extLst>
          </p:cNvPr>
          <p:cNvSpPr/>
          <p:nvPr/>
        </p:nvSpPr>
        <p:spPr>
          <a:xfrm>
            <a:off x="300423" y="3276078"/>
            <a:ext cx="2080512" cy="59107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Mondays / </a:t>
            </a:r>
            <a:endPara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at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xmlns="" id="{1BD7B101-A660-4B0A-A510-59C04591D7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3" b="1333"/>
          <a:stretch/>
        </p:blipFill>
        <p:spPr>
          <a:xfrm>
            <a:off x="2609314" y="2763178"/>
            <a:ext cx="1890160" cy="1367566"/>
          </a:xfrm>
          <a:prstGeom prst="flowChartAlternateProcess">
            <a:avLst/>
          </a:prstGeom>
        </p:spPr>
      </p:pic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xmlns="" id="{AD547698-E983-4028-B4F4-C270AB32240A}"/>
              </a:ext>
            </a:extLst>
          </p:cNvPr>
          <p:cNvSpPr/>
          <p:nvPr/>
        </p:nvSpPr>
        <p:spPr>
          <a:xfrm>
            <a:off x="2449609" y="4102153"/>
            <a:ext cx="2209569" cy="67991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Wednesdays /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endParaRPr lang="vi-VN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school</a:t>
            </a: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xmlns="" id="{7EC2D212-0B9A-4111-96A6-4449FF3F8B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2" b="1332"/>
          <a:stretch/>
        </p:blipFill>
        <p:spPr>
          <a:xfrm>
            <a:off x="4831696" y="2763448"/>
            <a:ext cx="1879457" cy="1373281"/>
          </a:xfrm>
          <a:prstGeom prst="flowChartAlternateProcess">
            <a:avLst/>
          </a:prstGeom>
        </p:spPr>
      </p:pic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xmlns="" id="{50204EFF-35BB-4036-B4AA-353937C169D0}"/>
              </a:ext>
            </a:extLst>
          </p:cNvPr>
          <p:cNvSpPr/>
          <p:nvPr/>
        </p:nvSpPr>
        <p:spPr>
          <a:xfrm>
            <a:off x="4845692" y="4097931"/>
            <a:ext cx="1882459" cy="68466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Saturdays / </a:t>
            </a:r>
            <a:endPara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housework</a:t>
            </a:r>
          </a:p>
        </p:txBody>
      </p:sp>
      <p:pic>
        <p:nvPicPr>
          <p:cNvPr id="27" name="Bùi Liễu 0968142780">
            <a:extLst>
              <a:ext uri="{FF2B5EF4-FFF2-40B4-BE49-F238E27FC236}">
                <a16:creationId xmlns:a16="http://schemas.microsoft.com/office/drawing/2014/main" xmlns="" id="{5DF4E6E6-369E-4516-81E4-609ECB14D9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0" b="1360"/>
          <a:stretch/>
        </p:blipFill>
        <p:spPr>
          <a:xfrm>
            <a:off x="7010400" y="2038350"/>
            <a:ext cx="1804450" cy="1367566"/>
          </a:xfrm>
          <a:prstGeom prst="flowChartAlternateProcess">
            <a:avLst/>
          </a:prstGeom>
        </p:spPr>
      </p:pic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xmlns="" id="{C4F11E32-C134-4991-8208-231FF46C1785}"/>
              </a:ext>
            </a:extLst>
          </p:cNvPr>
          <p:cNvSpPr/>
          <p:nvPr/>
        </p:nvSpPr>
        <p:spPr>
          <a:xfrm>
            <a:off x="6914250" y="3405916"/>
            <a:ext cx="2010787" cy="64279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Sundays / </a:t>
            </a:r>
            <a:endPara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music</a:t>
            </a:r>
          </a:p>
        </p:txBody>
      </p:sp>
      <p:cxnSp>
        <p:nvCxnSpPr>
          <p:cNvPr id="29" name="Bùi Liễu 0968142780"/>
          <p:cNvCxnSpPr/>
          <p:nvPr/>
        </p:nvCxnSpPr>
        <p:spPr>
          <a:xfrm>
            <a:off x="6711153" y="1691732"/>
            <a:ext cx="1100143" cy="3101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23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6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ùi Liễu 0968142780"/>
          <p:cNvGrpSpPr/>
          <p:nvPr/>
        </p:nvGrpSpPr>
        <p:grpSpPr>
          <a:xfrm>
            <a:off x="14932" y="0"/>
            <a:ext cx="9313966" cy="5143500"/>
            <a:chOff x="14932" y="0"/>
            <a:chExt cx="9313966" cy="5143500"/>
          </a:xfrm>
        </p:grpSpPr>
        <p:pic>
          <p:nvPicPr>
            <p:cNvPr id="6" name="Picture 5">
              <a:hlinkClick r:id="rId2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2" y="0"/>
              <a:ext cx="9114136" cy="51435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1822720" y="971551"/>
              <a:ext cx="7506178" cy="2344445"/>
              <a:chOff x="1822720" y="971551"/>
              <a:chExt cx="7506178" cy="2344445"/>
            </a:xfrm>
          </p:grpSpPr>
          <p:sp>
            <p:nvSpPr>
              <p:cNvPr id="2" name="Bùi Liễu 0968142780"/>
              <p:cNvSpPr/>
              <p:nvPr/>
            </p:nvSpPr>
            <p:spPr>
              <a:xfrm>
                <a:off x="3581400" y="971551"/>
                <a:ext cx="2420243" cy="61004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0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Homework</a:t>
                </a:r>
                <a:endParaRPr lang="en-US" sz="33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" name="Bùi Liễu 0968142780"/>
              <p:cNvSpPr/>
              <p:nvPr/>
            </p:nvSpPr>
            <p:spPr>
              <a:xfrm>
                <a:off x="1822720" y="2248047"/>
                <a:ext cx="291830" cy="248055"/>
              </a:xfrm>
              <a:prstGeom prst="rightArrow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endParaRPr lang="en-US" sz="2246"/>
              </a:p>
            </p:txBody>
          </p:sp>
          <p:sp>
            <p:nvSpPr>
              <p:cNvPr id="4" name="Bùi Liễu 0968142780"/>
              <p:cNvSpPr/>
              <p:nvPr/>
            </p:nvSpPr>
            <p:spPr>
              <a:xfrm>
                <a:off x="1822720" y="2808420"/>
                <a:ext cx="291830" cy="248055"/>
              </a:xfrm>
              <a:prstGeom prst="rightArrow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endParaRPr lang="en-US" sz="2246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2286000" y="2000251"/>
                <a:ext cx="7042898" cy="1315745"/>
              </a:xfrm>
              <a:prstGeom prst="rect">
                <a:avLst/>
              </a:prstGeom>
            </p:spPr>
            <p:txBody>
              <a:bodyPr wrap="square" lIns="68580" tIns="34290" rIns="68580" bIns="3429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700" dirty="0">
                    <a:latin typeface="Arial" panose="020B0604020202020204" pitchFamily="34" charset="0"/>
                    <a:cs typeface="Arial" panose="020B0604020202020204" pitchFamily="34" charset="0"/>
                  </a:rPr>
                  <a:t>Learn by heart all the new words.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700" dirty="0">
                    <a:latin typeface="Arial" panose="020B0604020202020204" pitchFamily="34" charset="0"/>
                    <a:cs typeface="Arial" panose="020B0604020202020204" pitchFamily="34" charset="0"/>
                  </a:rPr>
                  <a:t>Read again the dialogue in part 1.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078402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2" y="800102"/>
            <a:ext cx="5143498" cy="331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97768" y="2441256"/>
            <a:ext cx="2590800" cy="76046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246" dirty="0" err="1" smtClean="0"/>
              <a:t>Bùi</a:t>
            </a:r>
            <a:r>
              <a:rPr lang="en-US" sz="2246" dirty="0" smtClean="0"/>
              <a:t> </a:t>
            </a:r>
            <a:r>
              <a:rPr lang="en-US" sz="2246" dirty="0" err="1"/>
              <a:t>Liễu</a:t>
            </a:r>
            <a:r>
              <a:rPr lang="en-US" sz="2246" dirty="0"/>
              <a:t>  </a:t>
            </a:r>
          </a:p>
          <a:p>
            <a:r>
              <a:rPr lang="en-US" sz="2246" dirty="0"/>
              <a:t>0968142780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3256030" y="2499039"/>
            <a:ext cx="3490337" cy="838691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451524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8806.68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1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226534" y="674970"/>
            <a:ext cx="2734531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Contents</a:t>
            </a:r>
          </a:p>
        </p:txBody>
      </p:sp>
      <p:grpSp>
        <p:nvGrpSpPr>
          <p:cNvPr id="99" name="Bùi Liễu 0968142780">
            <a:extLst>
              <a:ext uri="{FF2B5EF4-FFF2-40B4-BE49-F238E27FC236}">
                <a16:creationId xmlns:a16="http://schemas.microsoft.com/office/drawing/2014/main" xmlns="" id="{92822963-43D6-4993-864E-C37B8372A6D6}"/>
              </a:ext>
            </a:extLst>
          </p:cNvPr>
          <p:cNvGrpSpPr/>
          <p:nvPr/>
        </p:nvGrpSpPr>
        <p:grpSpPr>
          <a:xfrm>
            <a:off x="1295400" y="1885950"/>
            <a:ext cx="2227142" cy="1403656"/>
            <a:chOff x="1418663" y="1819447"/>
            <a:chExt cx="2969523" cy="1871541"/>
          </a:xfrm>
        </p:grpSpPr>
        <p:sp>
          <p:nvSpPr>
            <p:cNvPr id="100" name="Google Shape;902;p53">
              <a:extLst>
                <a:ext uri="{FF2B5EF4-FFF2-40B4-BE49-F238E27FC236}">
                  <a16:creationId xmlns:a16="http://schemas.microsoft.com/office/drawing/2014/main" xmlns="" id="{2590A5D7-24E2-42CB-992E-77F2A56FEC5D}"/>
                </a:ext>
              </a:extLst>
            </p:cNvPr>
            <p:cNvSpPr/>
            <p:nvPr/>
          </p:nvSpPr>
          <p:spPr>
            <a:xfrm>
              <a:off x="1418663" y="2001735"/>
              <a:ext cx="2749736" cy="168925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246"/>
            </a:p>
          </p:txBody>
        </p:sp>
        <p:grpSp>
          <p:nvGrpSpPr>
            <p:cNvPr id="101" name="Google Shape;911;p53">
              <a:extLst>
                <a:ext uri="{FF2B5EF4-FFF2-40B4-BE49-F238E27FC236}">
                  <a16:creationId xmlns:a16="http://schemas.microsoft.com/office/drawing/2014/main" xmlns="" id="{630EE267-4A4A-4BD6-B8E2-EC669EA2A9B3}"/>
                </a:ext>
              </a:extLst>
            </p:cNvPr>
            <p:cNvGrpSpPr/>
            <p:nvPr/>
          </p:nvGrpSpPr>
          <p:grpSpPr>
            <a:xfrm rot="5400000">
              <a:off x="3796959" y="1822715"/>
              <a:ext cx="594496" cy="587959"/>
              <a:chOff x="8140336" y="2158650"/>
              <a:chExt cx="1039865" cy="1082273"/>
            </a:xfrm>
          </p:grpSpPr>
          <p:sp>
            <p:nvSpPr>
              <p:cNvPr id="111" name="Google Shape;912;p53">
                <a:extLst>
                  <a:ext uri="{FF2B5EF4-FFF2-40B4-BE49-F238E27FC236}">
                    <a16:creationId xmlns:a16="http://schemas.microsoft.com/office/drawing/2014/main" xmlns="" id="{AE2E0F2F-82FF-49F9-ADA2-89919876B9EE}"/>
                  </a:ext>
                </a:extLst>
              </p:cNvPr>
              <p:cNvSpPr/>
              <p:nvPr/>
            </p:nvSpPr>
            <p:spPr>
              <a:xfrm rot="5400000">
                <a:off x="8119131" y="2179854"/>
                <a:ext cx="1082273" cy="1039865"/>
              </a:xfrm>
              <a:custGeom>
                <a:avLst/>
                <a:gdLst/>
                <a:ahLst/>
                <a:cxnLst/>
                <a:rect l="l" t="t" r="r" b="b"/>
                <a:pathLst>
                  <a:path w="224538" h="208077" extrusionOk="0">
                    <a:moveTo>
                      <a:pt x="147321" y="1"/>
                    </a:moveTo>
                    <a:cubicBezTo>
                      <a:pt x="141083" y="1"/>
                      <a:pt x="134783" y="2859"/>
                      <a:pt x="130726" y="9058"/>
                    </a:cubicBezTo>
                    <a:cubicBezTo>
                      <a:pt x="120179" y="24600"/>
                      <a:pt x="112407" y="42086"/>
                      <a:pt x="107967" y="60404"/>
                    </a:cubicBezTo>
                    <a:cubicBezTo>
                      <a:pt x="102305" y="59533"/>
                      <a:pt x="96600" y="59089"/>
                      <a:pt x="90903" y="59089"/>
                    </a:cubicBezTo>
                    <a:cubicBezTo>
                      <a:pt x="82078" y="59089"/>
                      <a:pt x="73271" y="60154"/>
                      <a:pt x="64669" y="62347"/>
                    </a:cubicBezTo>
                    <a:cubicBezTo>
                      <a:pt x="58191" y="57464"/>
                      <a:pt x="50639" y="55157"/>
                      <a:pt x="43183" y="55157"/>
                    </a:cubicBezTo>
                    <a:cubicBezTo>
                      <a:pt x="29875" y="55157"/>
                      <a:pt x="16873" y="62506"/>
                      <a:pt x="10825" y="75670"/>
                    </a:cubicBezTo>
                    <a:cubicBezTo>
                      <a:pt x="1110" y="96208"/>
                      <a:pt x="13045" y="120355"/>
                      <a:pt x="35249" y="125351"/>
                    </a:cubicBezTo>
                    <a:cubicBezTo>
                      <a:pt x="38163" y="125975"/>
                      <a:pt x="41077" y="126288"/>
                      <a:pt x="43992" y="126288"/>
                    </a:cubicBezTo>
                    <a:cubicBezTo>
                      <a:pt x="44963" y="126288"/>
                      <a:pt x="45934" y="126253"/>
                      <a:pt x="46906" y="126184"/>
                    </a:cubicBezTo>
                    <a:lnTo>
                      <a:pt x="46906" y="126184"/>
                    </a:lnTo>
                    <a:lnTo>
                      <a:pt x="42743" y="131457"/>
                    </a:lnTo>
                    <a:cubicBezTo>
                      <a:pt x="15543" y="132567"/>
                      <a:pt x="0" y="162820"/>
                      <a:pt x="14433" y="185857"/>
                    </a:cubicBezTo>
                    <a:cubicBezTo>
                      <a:pt x="21235" y="196597"/>
                      <a:pt x="32771" y="202489"/>
                      <a:pt x="44572" y="202489"/>
                    </a:cubicBezTo>
                    <a:cubicBezTo>
                      <a:pt x="51069" y="202489"/>
                      <a:pt x="57646" y="200703"/>
                      <a:pt x="63559" y="196959"/>
                    </a:cubicBezTo>
                    <a:cubicBezTo>
                      <a:pt x="67167" y="194738"/>
                      <a:pt x="70220" y="191963"/>
                      <a:pt x="72718" y="188910"/>
                    </a:cubicBezTo>
                    <a:cubicBezTo>
                      <a:pt x="73273" y="189742"/>
                      <a:pt x="73551" y="190575"/>
                      <a:pt x="74106" y="191685"/>
                    </a:cubicBezTo>
                    <a:cubicBezTo>
                      <a:pt x="79379" y="199457"/>
                      <a:pt x="87150" y="205285"/>
                      <a:pt x="96587" y="207228"/>
                    </a:cubicBezTo>
                    <a:cubicBezTo>
                      <a:pt x="99159" y="207800"/>
                      <a:pt x="101746" y="208077"/>
                      <a:pt x="104310" y="208077"/>
                    </a:cubicBezTo>
                    <a:cubicBezTo>
                      <a:pt x="116688" y="208077"/>
                      <a:pt x="128498" y="201612"/>
                      <a:pt x="135166" y="190575"/>
                    </a:cubicBezTo>
                    <a:cubicBezTo>
                      <a:pt x="141926" y="195966"/>
                      <a:pt x="149618" y="198395"/>
                      <a:pt x="157134" y="198395"/>
                    </a:cubicBezTo>
                    <a:cubicBezTo>
                      <a:pt x="175544" y="198395"/>
                      <a:pt x="192896" y="183827"/>
                      <a:pt x="192896" y="162543"/>
                    </a:cubicBezTo>
                    <a:cubicBezTo>
                      <a:pt x="210105" y="160322"/>
                      <a:pt x="222872" y="146167"/>
                      <a:pt x="223704" y="128959"/>
                    </a:cubicBezTo>
                    <a:cubicBezTo>
                      <a:pt x="224537" y="111751"/>
                      <a:pt x="212880" y="96486"/>
                      <a:pt x="196227" y="92600"/>
                    </a:cubicBezTo>
                    <a:cubicBezTo>
                      <a:pt x="193729" y="91976"/>
                      <a:pt x="191231" y="91663"/>
                      <a:pt x="188733" y="91663"/>
                    </a:cubicBezTo>
                    <a:cubicBezTo>
                      <a:pt x="187901" y="91663"/>
                      <a:pt x="187068" y="91698"/>
                      <a:pt x="186235" y="91767"/>
                    </a:cubicBezTo>
                    <a:cubicBezTo>
                      <a:pt x="175688" y="83441"/>
                      <a:pt x="163754" y="77057"/>
                      <a:pt x="150987" y="72894"/>
                    </a:cubicBezTo>
                    <a:cubicBezTo>
                      <a:pt x="151264" y="71784"/>
                      <a:pt x="151819" y="70674"/>
                      <a:pt x="152097" y="69286"/>
                    </a:cubicBezTo>
                    <a:cubicBezTo>
                      <a:pt x="156538" y="55408"/>
                      <a:pt x="160701" y="42641"/>
                      <a:pt x="166252" y="29596"/>
                    </a:cubicBezTo>
                    <a:cubicBezTo>
                      <a:pt x="167917" y="25711"/>
                      <a:pt x="168195" y="20992"/>
                      <a:pt x="167084" y="16829"/>
                    </a:cubicBezTo>
                    <a:cubicBezTo>
                      <a:pt x="165436" y="6114"/>
                      <a:pt x="156445" y="1"/>
                      <a:pt x="147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246"/>
              </a:p>
            </p:txBody>
          </p:sp>
          <p:grpSp>
            <p:nvGrpSpPr>
              <p:cNvPr id="112" name="Google Shape;913;p53">
                <a:extLst>
                  <a:ext uri="{FF2B5EF4-FFF2-40B4-BE49-F238E27FC236}">
                    <a16:creationId xmlns:a16="http://schemas.microsoft.com/office/drawing/2014/main" xmlns="" id="{2D07C1A2-F592-48BD-A6B9-83A33D9CDC77}"/>
                  </a:ext>
                </a:extLst>
              </p:cNvPr>
              <p:cNvGrpSpPr/>
              <p:nvPr/>
            </p:nvGrpSpPr>
            <p:grpSpPr>
              <a:xfrm rot="5400000">
                <a:off x="8242152" y="2328080"/>
                <a:ext cx="838140" cy="781227"/>
                <a:chOff x="1119175" y="239575"/>
                <a:chExt cx="5318150" cy="4957025"/>
              </a:xfrm>
            </p:grpSpPr>
            <p:sp>
              <p:nvSpPr>
                <p:cNvPr id="113" name="Google Shape;914;p53">
                  <a:extLst>
                    <a:ext uri="{FF2B5EF4-FFF2-40B4-BE49-F238E27FC236}">
                      <a16:creationId xmlns:a16="http://schemas.microsoft.com/office/drawing/2014/main" xmlns="" id="{204F7494-29FF-49F9-83CA-DE32987FE9DF}"/>
                    </a:ext>
                  </a:extLst>
                </p:cNvPr>
                <p:cNvSpPr/>
                <p:nvPr/>
              </p:nvSpPr>
              <p:spPr>
                <a:xfrm>
                  <a:off x="1602750" y="239575"/>
                  <a:ext cx="4352750" cy="454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110" h="181668" extrusionOk="0">
                      <a:moveTo>
                        <a:pt x="123558" y="1"/>
                      </a:moveTo>
                      <a:cubicBezTo>
                        <a:pt x="122605" y="1"/>
                        <a:pt x="121636" y="457"/>
                        <a:pt x="120993" y="1530"/>
                      </a:cubicBezTo>
                      <a:cubicBezTo>
                        <a:pt x="106388" y="23120"/>
                        <a:pt x="97180" y="48202"/>
                        <a:pt x="94323" y="73920"/>
                      </a:cubicBezTo>
                      <a:cubicBezTo>
                        <a:pt x="84238" y="69238"/>
                        <a:pt x="72565" y="67188"/>
                        <a:pt x="60625" y="67188"/>
                      </a:cubicBezTo>
                      <a:cubicBezTo>
                        <a:pt x="40987" y="67188"/>
                        <a:pt x="20626" y="72732"/>
                        <a:pt x="5423" y="81222"/>
                      </a:cubicBezTo>
                      <a:cubicBezTo>
                        <a:pt x="2854" y="82934"/>
                        <a:pt x="4134" y="86443"/>
                        <a:pt x="6725" y="86443"/>
                      </a:cubicBezTo>
                      <a:cubicBezTo>
                        <a:pt x="7016" y="86443"/>
                        <a:pt x="7324" y="86398"/>
                        <a:pt x="7645" y="86302"/>
                      </a:cubicBezTo>
                      <a:cubicBezTo>
                        <a:pt x="21615" y="80905"/>
                        <a:pt x="36220" y="77412"/>
                        <a:pt x="51143" y="76142"/>
                      </a:cubicBezTo>
                      <a:cubicBezTo>
                        <a:pt x="52939" y="76022"/>
                        <a:pt x="54720" y="75968"/>
                        <a:pt x="56489" y="75968"/>
                      </a:cubicBezTo>
                      <a:cubicBezTo>
                        <a:pt x="68793" y="75968"/>
                        <a:pt x="80521" y="78604"/>
                        <a:pt x="92735" y="80270"/>
                      </a:cubicBezTo>
                      <a:cubicBezTo>
                        <a:pt x="54318" y="96462"/>
                        <a:pt x="20663" y="135832"/>
                        <a:pt x="1295" y="171392"/>
                      </a:cubicBezTo>
                      <a:cubicBezTo>
                        <a:pt x="1" y="173765"/>
                        <a:pt x="1931" y="175698"/>
                        <a:pt x="3998" y="175698"/>
                      </a:cubicBezTo>
                      <a:cubicBezTo>
                        <a:pt x="4974" y="175698"/>
                        <a:pt x="5980" y="175267"/>
                        <a:pt x="6693" y="174250"/>
                      </a:cubicBezTo>
                      <a:cubicBezTo>
                        <a:pt x="18123" y="155835"/>
                        <a:pt x="31775" y="139007"/>
                        <a:pt x="47015" y="123767"/>
                      </a:cubicBezTo>
                      <a:cubicBezTo>
                        <a:pt x="60668" y="110432"/>
                        <a:pt x="75908" y="100590"/>
                        <a:pt x="90830" y="89160"/>
                      </a:cubicBezTo>
                      <a:lnTo>
                        <a:pt x="90830" y="89160"/>
                      </a:lnTo>
                      <a:cubicBezTo>
                        <a:pt x="80670" y="117735"/>
                        <a:pt x="74955" y="149167"/>
                        <a:pt x="69240" y="178695"/>
                      </a:cubicBezTo>
                      <a:cubicBezTo>
                        <a:pt x="69053" y="180568"/>
                        <a:pt x="70523" y="181667"/>
                        <a:pt x="71956" y="181667"/>
                      </a:cubicBezTo>
                      <a:cubicBezTo>
                        <a:pt x="72952" y="181667"/>
                        <a:pt x="73929" y="181136"/>
                        <a:pt x="74320" y="179965"/>
                      </a:cubicBezTo>
                      <a:cubicBezTo>
                        <a:pt x="82575" y="153295"/>
                        <a:pt x="91465" y="125355"/>
                        <a:pt x="96228" y="97415"/>
                      </a:cubicBezTo>
                      <a:cubicBezTo>
                        <a:pt x="96386" y="97573"/>
                        <a:pt x="96624" y="97653"/>
                        <a:pt x="96902" y="97653"/>
                      </a:cubicBezTo>
                      <a:cubicBezTo>
                        <a:pt x="97180" y="97653"/>
                        <a:pt x="97498" y="97573"/>
                        <a:pt x="97815" y="97415"/>
                      </a:cubicBezTo>
                      <a:cubicBezTo>
                        <a:pt x="101625" y="124720"/>
                        <a:pt x="115278" y="150120"/>
                        <a:pt x="135598" y="168535"/>
                      </a:cubicBezTo>
                      <a:cubicBezTo>
                        <a:pt x="136103" y="168968"/>
                        <a:pt x="136692" y="169155"/>
                        <a:pt x="137276" y="169155"/>
                      </a:cubicBezTo>
                      <a:cubicBezTo>
                        <a:pt x="139258" y="169155"/>
                        <a:pt x="141196" y="167004"/>
                        <a:pt x="139725" y="165042"/>
                      </a:cubicBezTo>
                      <a:cubicBezTo>
                        <a:pt x="121310" y="140912"/>
                        <a:pt x="108610" y="112972"/>
                        <a:pt x="102578" y="83445"/>
                      </a:cubicBezTo>
                      <a:lnTo>
                        <a:pt x="102578" y="83445"/>
                      </a:lnTo>
                      <a:cubicBezTo>
                        <a:pt x="128295" y="88842"/>
                        <a:pt x="148298" y="102177"/>
                        <a:pt x="167665" y="120275"/>
                      </a:cubicBezTo>
                      <a:cubicBezTo>
                        <a:pt x="168283" y="120892"/>
                        <a:pt x="169013" y="121153"/>
                        <a:pt x="169733" y="121153"/>
                      </a:cubicBezTo>
                      <a:cubicBezTo>
                        <a:pt x="171973" y="121153"/>
                        <a:pt x="174109" y="118627"/>
                        <a:pt x="172428" y="116465"/>
                      </a:cubicBezTo>
                      <a:cubicBezTo>
                        <a:pt x="154965" y="95510"/>
                        <a:pt x="130200" y="81540"/>
                        <a:pt x="103213" y="77412"/>
                      </a:cubicBezTo>
                      <a:lnTo>
                        <a:pt x="104483" y="70745"/>
                      </a:lnTo>
                      <a:cubicBezTo>
                        <a:pt x="111785" y="49155"/>
                        <a:pt x="118135" y="27565"/>
                        <a:pt x="127025" y="6292"/>
                      </a:cubicBezTo>
                      <a:cubicBezTo>
                        <a:pt x="127343" y="5340"/>
                        <a:pt x="127343" y="4387"/>
                        <a:pt x="126390" y="4070"/>
                      </a:cubicBezTo>
                      <a:cubicBezTo>
                        <a:pt x="127231" y="1757"/>
                        <a:pt x="125426" y="1"/>
                        <a:pt x="123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246"/>
                </a:p>
              </p:txBody>
            </p:sp>
            <p:sp>
              <p:nvSpPr>
                <p:cNvPr id="114" name="Google Shape;915;p53">
                  <a:extLst>
                    <a:ext uri="{FF2B5EF4-FFF2-40B4-BE49-F238E27FC236}">
                      <a16:creationId xmlns:a16="http://schemas.microsoft.com/office/drawing/2014/main" xmlns="" id="{CC2E24E5-F182-4662-8CEB-5AB76F557BBE}"/>
                    </a:ext>
                  </a:extLst>
                </p:cNvPr>
                <p:cNvSpPr/>
                <p:nvPr/>
              </p:nvSpPr>
              <p:spPr>
                <a:xfrm>
                  <a:off x="1119175" y="1804200"/>
                  <a:ext cx="1190650" cy="104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6" h="41704" extrusionOk="0">
                      <a:moveTo>
                        <a:pt x="23953" y="0"/>
                      </a:moveTo>
                      <a:cubicBezTo>
                        <a:pt x="20076" y="0"/>
                        <a:pt x="16158" y="1092"/>
                        <a:pt x="12701" y="3397"/>
                      </a:cubicBezTo>
                      <a:cubicBezTo>
                        <a:pt x="2858" y="9430"/>
                        <a:pt x="1" y="22447"/>
                        <a:pt x="6351" y="31972"/>
                      </a:cubicBezTo>
                      <a:cubicBezTo>
                        <a:pt x="10208" y="38266"/>
                        <a:pt x="16922" y="41704"/>
                        <a:pt x="23836" y="41704"/>
                      </a:cubicBezTo>
                      <a:cubicBezTo>
                        <a:pt x="27734" y="41704"/>
                        <a:pt x="31695" y="40611"/>
                        <a:pt x="35243" y="38322"/>
                      </a:cubicBezTo>
                      <a:cubicBezTo>
                        <a:pt x="44768" y="31972"/>
                        <a:pt x="47626" y="19272"/>
                        <a:pt x="41276" y="9430"/>
                      </a:cubicBezTo>
                      <a:cubicBezTo>
                        <a:pt x="37433" y="3362"/>
                        <a:pt x="30756" y="0"/>
                        <a:pt x="2395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246"/>
                </a:p>
              </p:txBody>
            </p:sp>
            <p:sp>
              <p:nvSpPr>
                <p:cNvPr id="115" name="Google Shape;916;p53">
                  <a:extLst>
                    <a:ext uri="{FF2B5EF4-FFF2-40B4-BE49-F238E27FC236}">
                      <a16:creationId xmlns:a16="http://schemas.microsoft.com/office/drawing/2014/main" xmlns="" id="{94E1B125-031E-4800-AAF7-146296759C6C}"/>
                    </a:ext>
                  </a:extLst>
                </p:cNvPr>
                <p:cNvSpPr/>
                <p:nvPr/>
              </p:nvSpPr>
              <p:spPr>
                <a:xfrm>
                  <a:off x="1158875" y="3987400"/>
                  <a:ext cx="1190625" cy="10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1743" extrusionOk="0">
                      <a:moveTo>
                        <a:pt x="23738" y="1"/>
                      </a:moveTo>
                      <a:cubicBezTo>
                        <a:pt x="20680" y="1"/>
                        <a:pt x="17566" y="676"/>
                        <a:pt x="14605" y="2112"/>
                      </a:cubicBezTo>
                      <a:cubicBezTo>
                        <a:pt x="4128" y="7192"/>
                        <a:pt x="0" y="19892"/>
                        <a:pt x="5080" y="30052"/>
                      </a:cubicBezTo>
                      <a:cubicBezTo>
                        <a:pt x="8693" y="37503"/>
                        <a:pt x="15999" y="41743"/>
                        <a:pt x="23687" y="41743"/>
                      </a:cubicBezTo>
                      <a:cubicBezTo>
                        <a:pt x="26809" y="41743"/>
                        <a:pt x="29994" y="41044"/>
                        <a:pt x="33020" y="39577"/>
                      </a:cubicBezTo>
                      <a:cubicBezTo>
                        <a:pt x="43498" y="34497"/>
                        <a:pt x="47625" y="22114"/>
                        <a:pt x="42545" y="11637"/>
                      </a:cubicBezTo>
                      <a:cubicBezTo>
                        <a:pt x="38901" y="4348"/>
                        <a:pt x="31499" y="1"/>
                        <a:pt x="237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246"/>
                </a:p>
              </p:txBody>
            </p:sp>
            <p:sp>
              <p:nvSpPr>
                <p:cNvPr id="116" name="Google Shape;917;p53">
                  <a:extLst>
                    <a:ext uri="{FF2B5EF4-FFF2-40B4-BE49-F238E27FC236}">
                      <a16:creationId xmlns:a16="http://schemas.microsoft.com/office/drawing/2014/main" xmlns="" id="{31B53EF7-8F1F-46EC-BEAA-D4F04A295C5D}"/>
                    </a:ext>
                  </a:extLst>
                </p:cNvPr>
                <p:cNvSpPr/>
                <p:nvPr/>
              </p:nvSpPr>
              <p:spPr>
                <a:xfrm>
                  <a:off x="2791850" y="4147250"/>
                  <a:ext cx="1248350" cy="10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34" h="41974" extrusionOk="0">
                      <a:moveTo>
                        <a:pt x="26915" y="1"/>
                      </a:moveTo>
                      <a:cubicBezTo>
                        <a:pt x="10896" y="1"/>
                        <a:pt x="0" y="17709"/>
                        <a:pt x="9294" y="32230"/>
                      </a:cubicBezTo>
                      <a:cubicBezTo>
                        <a:pt x="13422" y="38890"/>
                        <a:pt x="20066" y="41973"/>
                        <a:pt x="26692" y="41973"/>
                      </a:cubicBezTo>
                      <a:cubicBezTo>
                        <a:pt x="35861" y="41973"/>
                        <a:pt x="44997" y="36068"/>
                        <a:pt x="47394" y="25563"/>
                      </a:cubicBezTo>
                      <a:cubicBezTo>
                        <a:pt x="49934" y="14450"/>
                        <a:pt x="42631" y="3020"/>
                        <a:pt x="31519" y="480"/>
                      </a:cubicBezTo>
                      <a:cubicBezTo>
                        <a:pt x="29948" y="155"/>
                        <a:pt x="28409" y="1"/>
                        <a:pt x="269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246"/>
                </a:p>
              </p:txBody>
            </p:sp>
            <p:sp>
              <p:nvSpPr>
                <p:cNvPr id="117" name="Google Shape;918;p53">
                  <a:extLst>
                    <a:ext uri="{FF2B5EF4-FFF2-40B4-BE49-F238E27FC236}">
                      <a16:creationId xmlns:a16="http://schemas.microsoft.com/office/drawing/2014/main" xmlns="" id="{C055F7DE-7465-412F-99DD-171B038FA532}"/>
                    </a:ext>
                  </a:extLst>
                </p:cNvPr>
                <p:cNvSpPr/>
                <p:nvPr/>
              </p:nvSpPr>
              <p:spPr>
                <a:xfrm>
                  <a:off x="4381500" y="3870625"/>
                  <a:ext cx="1190625" cy="104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1682" extrusionOk="0">
                      <a:moveTo>
                        <a:pt x="23914" y="0"/>
                      </a:moveTo>
                      <a:cubicBezTo>
                        <a:pt x="20154" y="0"/>
                        <a:pt x="16369" y="1055"/>
                        <a:pt x="13018" y="3290"/>
                      </a:cubicBezTo>
                      <a:cubicBezTo>
                        <a:pt x="3175" y="9323"/>
                        <a:pt x="0" y="22023"/>
                        <a:pt x="6033" y="31865"/>
                      </a:cubicBezTo>
                      <a:cubicBezTo>
                        <a:pt x="10143" y="38237"/>
                        <a:pt x="16916" y="41681"/>
                        <a:pt x="23851" y="41681"/>
                      </a:cubicBezTo>
                      <a:cubicBezTo>
                        <a:pt x="27629" y="41681"/>
                        <a:pt x="31454" y="40660"/>
                        <a:pt x="34925" y="38533"/>
                      </a:cubicBezTo>
                      <a:cubicBezTo>
                        <a:pt x="44768" y="32500"/>
                        <a:pt x="47625" y="19483"/>
                        <a:pt x="41593" y="9958"/>
                      </a:cubicBezTo>
                      <a:cubicBezTo>
                        <a:pt x="37683" y="3579"/>
                        <a:pt x="30839" y="0"/>
                        <a:pt x="239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246"/>
                </a:p>
              </p:txBody>
            </p:sp>
            <p:sp>
              <p:nvSpPr>
                <p:cNvPr id="118" name="Google Shape;919;p53">
                  <a:extLst>
                    <a:ext uri="{FF2B5EF4-FFF2-40B4-BE49-F238E27FC236}">
                      <a16:creationId xmlns:a16="http://schemas.microsoft.com/office/drawing/2014/main" xmlns="" id="{92341368-7259-4F2C-974D-004220441197}"/>
                    </a:ext>
                  </a:extLst>
                </p:cNvPr>
                <p:cNvSpPr/>
                <p:nvPr/>
              </p:nvSpPr>
              <p:spPr>
                <a:xfrm>
                  <a:off x="5196225" y="2853450"/>
                  <a:ext cx="1241100" cy="104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44" h="41839" extrusionOk="0">
                      <a:moveTo>
                        <a:pt x="26699" y="0"/>
                      </a:moveTo>
                      <a:cubicBezTo>
                        <a:pt x="10921" y="0"/>
                        <a:pt x="1" y="17709"/>
                        <a:pt x="9004" y="32230"/>
                      </a:cubicBezTo>
                      <a:cubicBezTo>
                        <a:pt x="13280" y="38777"/>
                        <a:pt x="19974" y="41838"/>
                        <a:pt x="26601" y="41838"/>
                      </a:cubicBezTo>
                      <a:cubicBezTo>
                        <a:pt x="35721" y="41838"/>
                        <a:pt x="44713" y="36043"/>
                        <a:pt x="47104" y="25562"/>
                      </a:cubicBezTo>
                      <a:cubicBezTo>
                        <a:pt x="49644" y="14132"/>
                        <a:pt x="42659" y="3020"/>
                        <a:pt x="31229" y="480"/>
                      </a:cubicBezTo>
                      <a:cubicBezTo>
                        <a:pt x="29685" y="154"/>
                        <a:pt x="28171" y="0"/>
                        <a:pt x="2669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246"/>
                </a:p>
              </p:txBody>
            </p:sp>
          </p:grpSp>
        </p:grpSp>
        <p:grpSp>
          <p:nvGrpSpPr>
            <p:cNvPr id="102" name="Google Shape;927;p53">
              <a:extLst>
                <a:ext uri="{FF2B5EF4-FFF2-40B4-BE49-F238E27FC236}">
                  <a16:creationId xmlns:a16="http://schemas.microsoft.com/office/drawing/2014/main" xmlns="" id="{82BBD654-F591-4763-8347-A7E4321F21BA}"/>
                </a:ext>
              </a:extLst>
            </p:cNvPr>
            <p:cNvGrpSpPr/>
            <p:nvPr/>
          </p:nvGrpSpPr>
          <p:grpSpPr>
            <a:xfrm rot="-5400000" flipH="1">
              <a:off x="1503631" y="1910293"/>
              <a:ext cx="675208" cy="613946"/>
              <a:chOff x="8140336" y="2158650"/>
              <a:chExt cx="1039865" cy="1082273"/>
            </a:xfrm>
          </p:grpSpPr>
          <p:sp>
            <p:nvSpPr>
              <p:cNvPr id="103" name="Google Shape;928;p53">
                <a:extLst>
                  <a:ext uri="{FF2B5EF4-FFF2-40B4-BE49-F238E27FC236}">
                    <a16:creationId xmlns:a16="http://schemas.microsoft.com/office/drawing/2014/main" xmlns="" id="{64300E83-27EF-4C8C-9CFE-E6909E6E2CBE}"/>
                  </a:ext>
                </a:extLst>
              </p:cNvPr>
              <p:cNvSpPr/>
              <p:nvPr/>
            </p:nvSpPr>
            <p:spPr>
              <a:xfrm rot="5400000">
                <a:off x="8119131" y="2179854"/>
                <a:ext cx="1082273" cy="1039865"/>
              </a:xfrm>
              <a:custGeom>
                <a:avLst/>
                <a:gdLst/>
                <a:ahLst/>
                <a:cxnLst/>
                <a:rect l="l" t="t" r="r" b="b"/>
                <a:pathLst>
                  <a:path w="224538" h="208077" extrusionOk="0">
                    <a:moveTo>
                      <a:pt x="147321" y="1"/>
                    </a:moveTo>
                    <a:cubicBezTo>
                      <a:pt x="141083" y="1"/>
                      <a:pt x="134783" y="2859"/>
                      <a:pt x="130726" y="9058"/>
                    </a:cubicBezTo>
                    <a:cubicBezTo>
                      <a:pt x="120179" y="24600"/>
                      <a:pt x="112407" y="42086"/>
                      <a:pt x="107967" y="60404"/>
                    </a:cubicBezTo>
                    <a:cubicBezTo>
                      <a:pt x="102305" y="59533"/>
                      <a:pt x="96600" y="59089"/>
                      <a:pt x="90903" y="59089"/>
                    </a:cubicBezTo>
                    <a:cubicBezTo>
                      <a:pt x="82078" y="59089"/>
                      <a:pt x="73271" y="60154"/>
                      <a:pt x="64669" y="62347"/>
                    </a:cubicBezTo>
                    <a:cubicBezTo>
                      <a:pt x="58191" y="57464"/>
                      <a:pt x="50639" y="55157"/>
                      <a:pt x="43183" y="55157"/>
                    </a:cubicBezTo>
                    <a:cubicBezTo>
                      <a:pt x="29875" y="55157"/>
                      <a:pt x="16873" y="62506"/>
                      <a:pt x="10825" y="75670"/>
                    </a:cubicBezTo>
                    <a:cubicBezTo>
                      <a:pt x="1110" y="96208"/>
                      <a:pt x="13045" y="120355"/>
                      <a:pt x="35249" y="125351"/>
                    </a:cubicBezTo>
                    <a:cubicBezTo>
                      <a:pt x="38163" y="125975"/>
                      <a:pt x="41077" y="126288"/>
                      <a:pt x="43992" y="126288"/>
                    </a:cubicBezTo>
                    <a:cubicBezTo>
                      <a:pt x="44963" y="126288"/>
                      <a:pt x="45934" y="126253"/>
                      <a:pt x="46906" y="126184"/>
                    </a:cubicBezTo>
                    <a:lnTo>
                      <a:pt x="46906" y="126184"/>
                    </a:lnTo>
                    <a:lnTo>
                      <a:pt x="42743" y="131457"/>
                    </a:lnTo>
                    <a:cubicBezTo>
                      <a:pt x="15543" y="132567"/>
                      <a:pt x="0" y="162820"/>
                      <a:pt x="14433" y="185857"/>
                    </a:cubicBezTo>
                    <a:cubicBezTo>
                      <a:pt x="21235" y="196597"/>
                      <a:pt x="32771" y="202489"/>
                      <a:pt x="44572" y="202489"/>
                    </a:cubicBezTo>
                    <a:cubicBezTo>
                      <a:pt x="51069" y="202489"/>
                      <a:pt x="57646" y="200703"/>
                      <a:pt x="63559" y="196959"/>
                    </a:cubicBezTo>
                    <a:cubicBezTo>
                      <a:pt x="67167" y="194738"/>
                      <a:pt x="70220" y="191963"/>
                      <a:pt x="72718" y="188910"/>
                    </a:cubicBezTo>
                    <a:cubicBezTo>
                      <a:pt x="73273" y="189742"/>
                      <a:pt x="73551" y="190575"/>
                      <a:pt x="74106" y="191685"/>
                    </a:cubicBezTo>
                    <a:cubicBezTo>
                      <a:pt x="79379" y="199457"/>
                      <a:pt x="87150" y="205285"/>
                      <a:pt x="96587" y="207228"/>
                    </a:cubicBezTo>
                    <a:cubicBezTo>
                      <a:pt x="99159" y="207800"/>
                      <a:pt x="101746" y="208077"/>
                      <a:pt x="104310" y="208077"/>
                    </a:cubicBezTo>
                    <a:cubicBezTo>
                      <a:pt x="116688" y="208077"/>
                      <a:pt x="128498" y="201612"/>
                      <a:pt x="135166" y="190575"/>
                    </a:cubicBezTo>
                    <a:cubicBezTo>
                      <a:pt x="141926" y="195966"/>
                      <a:pt x="149618" y="198395"/>
                      <a:pt x="157134" y="198395"/>
                    </a:cubicBezTo>
                    <a:cubicBezTo>
                      <a:pt x="175544" y="198395"/>
                      <a:pt x="192896" y="183827"/>
                      <a:pt x="192896" y="162543"/>
                    </a:cubicBezTo>
                    <a:cubicBezTo>
                      <a:pt x="210105" y="160322"/>
                      <a:pt x="222872" y="146167"/>
                      <a:pt x="223704" y="128959"/>
                    </a:cubicBezTo>
                    <a:cubicBezTo>
                      <a:pt x="224537" y="111751"/>
                      <a:pt x="212880" y="96486"/>
                      <a:pt x="196227" y="92600"/>
                    </a:cubicBezTo>
                    <a:cubicBezTo>
                      <a:pt x="193729" y="91976"/>
                      <a:pt x="191231" y="91663"/>
                      <a:pt x="188733" y="91663"/>
                    </a:cubicBezTo>
                    <a:cubicBezTo>
                      <a:pt x="187901" y="91663"/>
                      <a:pt x="187068" y="91698"/>
                      <a:pt x="186235" y="91767"/>
                    </a:cubicBezTo>
                    <a:cubicBezTo>
                      <a:pt x="175688" y="83441"/>
                      <a:pt x="163754" y="77057"/>
                      <a:pt x="150987" y="72894"/>
                    </a:cubicBezTo>
                    <a:cubicBezTo>
                      <a:pt x="151264" y="71784"/>
                      <a:pt x="151819" y="70674"/>
                      <a:pt x="152097" y="69286"/>
                    </a:cubicBezTo>
                    <a:cubicBezTo>
                      <a:pt x="156538" y="55408"/>
                      <a:pt x="160701" y="42641"/>
                      <a:pt x="166252" y="29596"/>
                    </a:cubicBezTo>
                    <a:cubicBezTo>
                      <a:pt x="167917" y="25711"/>
                      <a:pt x="168195" y="20992"/>
                      <a:pt x="167084" y="16829"/>
                    </a:cubicBezTo>
                    <a:cubicBezTo>
                      <a:pt x="165436" y="6114"/>
                      <a:pt x="156445" y="1"/>
                      <a:pt x="147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246"/>
              </a:p>
            </p:txBody>
          </p:sp>
          <p:grpSp>
            <p:nvGrpSpPr>
              <p:cNvPr id="104" name="Google Shape;929;p53">
                <a:extLst>
                  <a:ext uri="{FF2B5EF4-FFF2-40B4-BE49-F238E27FC236}">
                    <a16:creationId xmlns:a16="http://schemas.microsoft.com/office/drawing/2014/main" xmlns="" id="{93D54140-2018-4A4E-B306-CA0013C3234A}"/>
                  </a:ext>
                </a:extLst>
              </p:cNvPr>
              <p:cNvGrpSpPr/>
              <p:nvPr/>
            </p:nvGrpSpPr>
            <p:grpSpPr>
              <a:xfrm rot="5400000">
                <a:off x="8242152" y="2328080"/>
                <a:ext cx="838140" cy="781227"/>
                <a:chOff x="1119175" y="239575"/>
                <a:chExt cx="5318150" cy="4957025"/>
              </a:xfrm>
            </p:grpSpPr>
            <p:sp>
              <p:nvSpPr>
                <p:cNvPr id="105" name="Google Shape;930;p53">
                  <a:extLst>
                    <a:ext uri="{FF2B5EF4-FFF2-40B4-BE49-F238E27FC236}">
                      <a16:creationId xmlns:a16="http://schemas.microsoft.com/office/drawing/2014/main" xmlns="" id="{096882F0-496E-41D8-9752-86815012956D}"/>
                    </a:ext>
                  </a:extLst>
                </p:cNvPr>
                <p:cNvSpPr/>
                <p:nvPr/>
              </p:nvSpPr>
              <p:spPr>
                <a:xfrm>
                  <a:off x="1602750" y="239575"/>
                  <a:ext cx="4352750" cy="454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110" h="181668" extrusionOk="0">
                      <a:moveTo>
                        <a:pt x="123558" y="1"/>
                      </a:moveTo>
                      <a:cubicBezTo>
                        <a:pt x="122605" y="1"/>
                        <a:pt x="121636" y="457"/>
                        <a:pt x="120993" y="1530"/>
                      </a:cubicBezTo>
                      <a:cubicBezTo>
                        <a:pt x="106388" y="23120"/>
                        <a:pt x="97180" y="48202"/>
                        <a:pt x="94323" y="73920"/>
                      </a:cubicBezTo>
                      <a:cubicBezTo>
                        <a:pt x="84238" y="69238"/>
                        <a:pt x="72565" y="67188"/>
                        <a:pt x="60625" y="67188"/>
                      </a:cubicBezTo>
                      <a:cubicBezTo>
                        <a:pt x="40987" y="67188"/>
                        <a:pt x="20626" y="72732"/>
                        <a:pt x="5423" y="81222"/>
                      </a:cubicBezTo>
                      <a:cubicBezTo>
                        <a:pt x="2854" y="82934"/>
                        <a:pt x="4134" y="86443"/>
                        <a:pt x="6725" y="86443"/>
                      </a:cubicBezTo>
                      <a:cubicBezTo>
                        <a:pt x="7016" y="86443"/>
                        <a:pt x="7324" y="86398"/>
                        <a:pt x="7645" y="86302"/>
                      </a:cubicBezTo>
                      <a:cubicBezTo>
                        <a:pt x="21615" y="80905"/>
                        <a:pt x="36220" y="77412"/>
                        <a:pt x="51143" y="76142"/>
                      </a:cubicBezTo>
                      <a:cubicBezTo>
                        <a:pt x="52939" y="76022"/>
                        <a:pt x="54720" y="75968"/>
                        <a:pt x="56489" y="75968"/>
                      </a:cubicBezTo>
                      <a:cubicBezTo>
                        <a:pt x="68793" y="75968"/>
                        <a:pt x="80521" y="78604"/>
                        <a:pt x="92735" y="80270"/>
                      </a:cubicBezTo>
                      <a:cubicBezTo>
                        <a:pt x="54318" y="96462"/>
                        <a:pt x="20663" y="135832"/>
                        <a:pt x="1295" y="171392"/>
                      </a:cubicBezTo>
                      <a:cubicBezTo>
                        <a:pt x="1" y="173765"/>
                        <a:pt x="1931" y="175698"/>
                        <a:pt x="3998" y="175698"/>
                      </a:cubicBezTo>
                      <a:cubicBezTo>
                        <a:pt x="4974" y="175698"/>
                        <a:pt x="5980" y="175267"/>
                        <a:pt x="6693" y="174250"/>
                      </a:cubicBezTo>
                      <a:cubicBezTo>
                        <a:pt x="18123" y="155835"/>
                        <a:pt x="31775" y="139007"/>
                        <a:pt x="47015" y="123767"/>
                      </a:cubicBezTo>
                      <a:cubicBezTo>
                        <a:pt x="60668" y="110432"/>
                        <a:pt x="75908" y="100590"/>
                        <a:pt x="90830" y="89160"/>
                      </a:cubicBezTo>
                      <a:lnTo>
                        <a:pt x="90830" y="89160"/>
                      </a:lnTo>
                      <a:cubicBezTo>
                        <a:pt x="80670" y="117735"/>
                        <a:pt x="74955" y="149167"/>
                        <a:pt x="69240" y="178695"/>
                      </a:cubicBezTo>
                      <a:cubicBezTo>
                        <a:pt x="69053" y="180568"/>
                        <a:pt x="70523" y="181667"/>
                        <a:pt x="71956" y="181667"/>
                      </a:cubicBezTo>
                      <a:cubicBezTo>
                        <a:pt x="72952" y="181667"/>
                        <a:pt x="73929" y="181136"/>
                        <a:pt x="74320" y="179965"/>
                      </a:cubicBezTo>
                      <a:cubicBezTo>
                        <a:pt x="82575" y="153295"/>
                        <a:pt x="91465" y="125355"/>
                        <a:pt x="96228" y="97415"/>
                      </a:cubicBezTo>
                      <a:cubicBezTo>
                        <a:pt x="96386" y="97573"/>
                        <a:pt x="96624" y="97653"/>
                        <a:pt x="96902" y="97653"/>
                      </a:cubicBezTo>
                      <a:cubicBezTo>
                        <a:pt x="97180" y="97653"/>
                        <a:pt x="97498" y="97573"/>
                        <a:pt x="97815" y="97415"/>
                      </a:cubicBezTo>
                      <a:cubicBezTo>
                        <a:pt x="101625" y="124720"/>
                        <a:pt x="115278" y="150120"/>
                        <a:pt x="135598" y="168535"/>
                      </a:cubicBezTo>
                      <a:cubicBezTo>
                        <a:pt x="136103" y="168968"/>
                        <a:pt x="136692" y="169155"/>
                        <a:pt x="137276" y="169155"/>
                      </a:cubicBezTo>
                      <a:cubicBezTo>
                        <a:pt x="139258" y="169155"/>
                        <a:pt x="141196" y="167004"/>
                        <a:pt x="139725" y="165042"/>
                      </a:cubicBezTo>
                      <a:cubicBezTo>
                        <a:pt x="121310" y="140912"/>
                        <a:pt x="108610" y="112972"/>
                        <a:pt x="102578" y="83445"/>
                      </a:cubicBezTo>
                      <a:lnTo>
                        <a:pt x="102578" y="83445"/>
                      </a:lnTo>
                      <a:cubicBezTo>
                        <a:pt x="128295" y="88842"/>
                        <a:pt x="148298" y="102177"/>
                        <a:pt x="167665" y="120275"/>
                      </a:cubicBezTo>
                      <a:cubicBezTo>
                        <a:pt x="168283" y="120892"/>
                        <a:pt x="169013" y="121153"/>
                        <a:pt x="169733" y="121153"/>
                      </a:cubicBezTo>
                      <a:cubicBezTo>
                        <a:pt x="171973" y="121153"/>
                        <a:pt x="174109" y="118627"/>
                        <a:pt x="172428" y="116465"/>
                      </a:cubicBezTo>
                      <a:cubicBezTo>
                        <a:pt x="154965" y="95510"/>
                        <a:pt x="130200" y="81540"/>
                        <a:pt x="103213" y="77412"/>
                      </a:cubicBezTo>
                      <a:lnTo>
                        <a:pt x="104483" y="70745"/>
                      </a:lnTo>
                      <a:cubicBezTo>
                        <a:pt x="111785" y="49155"/>
                        <a:pt x="118135" y="27565"/>
                        <a:pt x="127025" y="6292"/>
                      </a:cubicBezTo>
                      <a:cubicBezTo>
                        <a:pt x="127343" y="5340"/>
                        <a:pt x="127343" y="4387"/>
                        <a:pt x="126390" y="4070"/>
                      </a:cubicBezTo>
                      <a:cubicBezTo>
                        <a:pt x="127231" y="1757"/>
                        <a:pt x="125426" y="1"/>
                        <a:pt x="123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246"/>
                </a:p>
              </p:txBody>
            </p:sp>
            <p:sp>
              <p:nvSpPr>
                <p:cNvPr id="106" name="Google Shape;931;p53">
                  <a:extLst>
                    <a:ext uri="{FF2B5EF4-FFF2-40B4-BE49-F238E27FC236}">
                      <a16:creationId xmlns:a16="http://schemas.microsoft.com/office/drawing/2014/main" xmlns="" id="{E5CD74FA-A964-4385-9CCF-E3ECCCAE3379}"/>
                    </a:ext>
                  </a:extLst>
                </p:cNvPr>
                <p:cNvSpPr/>
                <p:nvPr/>
              </p:nvSpPr>
              <p:spPr>
                <a:xfrm>
                  <a:off x="1119175" y="1804200"/>
                  <a:ext cx="1190650" cy="104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6" h="41704" extrusionOk="0">
                      <a:moveTo>
                        <a:pt x="23953" y="0"/>
                      </a:moveTo>
                      <a:cubicBezTo>
                        <a:pt x="20076" y="0"/>
                        <a:pt x="16158" y="1092"/>
                        <a:pt x="12701" y="3397"/>
                      </a:cubicBezTo>
                      <a:cubicBezTo>
                        <a:pt x="2858" y="9430"/>
                        <a:pt x="1" y="22447"/>
                        <a:pt x="6351" y="31972"/>
                      </a:cubicBezTo>
                      <a:cubicBezTo>
                        <a:pt x="10208" y="38266"/>
                        <a:pt x="16922" y="41704"/>
                        <a:pt x="23836" y="41704"/>
                      </a:cubicBezTo>
                      <a:cubicBezTo>
                        <a:pt x="27734" y="41704"/>
                        <a:pt x="31695" y="40611"/>
                        <a:pt x="35243" y="38322"/>
                      </a:cubicBezTo>
                      <a:cubicBezTo>
                        <a:pt x="44768" y="31972"/>
                        <a:pt x="47626" y="19272"/>
                        <a:pt x="41276" y="9430"/>
                      </a:cubicBezTo>
                      <a:cubicBezTo>
                        <a:pt x="37433" y="3362"/>
                        <a:pt x="30756" y="0"/>
                        <a:pt x="2395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246"/>
                </a:p>
              </p:txBody>
            </p:sp>
            <p:sp>
              <p:nvSpPr>
                <p:cNvPr id="107" name="Google Shape;932;p53">
                  <a:extLst>
                    <a:ext uri="{FF2B5EF4-FFF2-40B4-BE49-F238E27FC236}">
                      <a16:creationId xmlns:a16="http://schemas.microsoft.com/office/drawing/2014/main" xmlns="" id="{DBFF69DE-1B2B-42BC-8C20-A7FD1245D776}"/>
                    </a:ext>
                  </a:extLst>
                </p:cNvPr>
                <p:cNvSpPr/>
                <p:nvPr/>
              </p:nvSpPr>
              <p:spPr>
                <a:xfrm>
                  <a:off x="1158875" y="3987400"/>
                  <a:ext cx="1190625" cy="10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1743" extrusionOk="0">
                      <a:moveTo>
                        <a:pt x="23738" y="1"/>
                      </a:moveTo>
                      <a:cubicBezTo>
                        <a:pt x="20680" y="1"/>
                        <a:pt x="17566" y="676"/>
                        <a:pt x="14605" y="2112"/>
                      </a:cubicBezTo>
                      <a:cubicBezTo>
                        <a:pt x="4128" y="7192"/>
                        <a:pt x="0" y="19892"/>
                        <a:pt x="5080" y="30052"/>
                      </a:cubicBezTo>
                      <a:cubicBezTo>
                        <a:pt x="8693" y="37503"/>
                        <a:pt x="15999" y="41743"/>
                        <a:pt x="23687" y="41743"/>
                      </a:cubicBezTo>
                      <a:cubicBezTo>
                        <a:pt x="26809" y="41743"/>
                        <a:pt x="29994" y="41044"/>
                        <a:pt x="33020" y="39577"/>
                      </a:cubicBezTo>
                      <a:cubicBezTo>
                        <a:pt x="43498" y="34497"/>
                        <a:pt x="47625" y="22114"/>
                        <a:pt x="42545" y="11637"/>
                      </a:cubicBezTo>
                      <a:cubicBezTo>
                        <a:pt x="38901" y="4348"/>
                        <a:pt x="31499" y="1"/>
                        <a:pt x="237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246"/>
                </a:p>
              </p:txBody>
            </p:sp>
            <p:sp>
              <p:nvSpPr>
                <p:cNvPr id="108" name="Google Shape;933;p53">
                  <a:extLst>
                    <a:ext uri="{FF2B5EF4-FFF2-40B4-BE49-F238E27FC236}">
                      <a16:creationId xmlns:a16="http://schemas.microsoft.com/office/drawing/2014/main" xmlns="" id="{019D6B63-5F18-435A-9E99-2B1EEFAB3FE3}"/>
                    </a:ext>
                  </a:extLst>
                </p:cNvPr>
                <p:cNvSpPr/>
                <p:nvPr/>
              </p:nvSpPr>
              <p:spPr>
                <a:xfrm>
                  <a:off x="2791850" y="4147250"/>
                  <a:ext cx="1248350" cy="10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34" h="41974" extrusionOk="0">
                      <a:moveTo>
                        <a:pt x="26915" y="1"/>
                      </a:moveTo>
                      <a:cubicBezTo>
                        <a:pt x="10896" y="1"/>
                        <a:pt x="0" y="17709"/>
                        <a:pt x="9294" y="32230"/>
                      </a:cubicBezTo>
                      <a:cubicBezTo>
                        <a:pt x="13422" y="38890"/>
                        <a:pt x="20066" y="41973"/>
                        <a:pt x="26692" y="41973"/>
                      </a:cubicBezTo>
                      <a:cubicBezTo>
                        <a:pt x="35861" y="41973"/>
                        <a:pt x="44997" y="36068"/>
                        <a:pt x="47394" y="25563"/>
                      </a:cubicBezTo>
                      <a:cubicBezTo>
                        <a:pt x="49934" y="14450"/>
                        <a:pt x="42631" y="3020"/>
                        <a:pt x="31519" y="480"/>
                      </a:cubicBezTo>
                      <a:cubicBezTo>
                        <a:pt x="29948" y="155"/>
                        <a:pt x="28409" y="1"/>
                        <a:pt x="269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246"/>
                </a:p>
              </p:txBody>
            </p:sp>
            <p:sp>
              <p:nvSpPr>
                <p:cNvPr id="109" name="Google Shape;934;p53">
                  <a:extLst>
                    <a:ext uri="{FF2B5EF4-FFF2-40B4-BE49-F238E27FC236}">
                      <a16:creationId xmlns:a16="http://schemas.microsoft.com/office/drawing/2014/main" xmlns="" id="{07B8D996-6DAB-4F29-9579-A00B4A1C7323}"/>
                    </a:ext>
                  </a:extLst>
                </p:cNvPr>
                <p:cNvSpPr/>
                <p:nvPr/>
              </p:nvSpPr>
              <p:spPr>
                <a:xfrm>
                  <a:off x="4381500" y="3870625"/>
                  <a:ext cx="1190625" cy="104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1682" extrusionOk="0">
                      <a:moveTo>
                        <a:pt x="23914" y="0"/>
                      </a:moveTo>
                      <a:cubicBezTo>
                        <a:pt x="20154" y="0"/>
                        <a:pt x="16369" y="1055"/>
                        <a:pt x="13018" y="3290"/>
                      </a:cubicBezTo>
                      <a:cubicBezTo>
                        <a:pt x="3175" y="9323"/>
                        <a:pt x="0" y="22023"/>
                        <a:pt x="6033" y="31865"/>
                      </a:cubicBezTo>
                      <a:cubicBezTo>
                        <a:pt x="10143" y="38237"/>
                        <a:pt x="16916" y="41681"/>
                        <a:pt x="23851" y="41681"/>
                      </a:cubicBezTo>
                      <a:cubicBezTo>
                        <a:pt x="27629" y="41681"/>
                        <a:pt x="31454" y="40660"/>
                        <a:pt x="34925" y="38533"/>
                      </a:cubicBezTo>
                      <a:cubicBezTo>
                        <a:pt x="44768" y="32500"/>
                        <a:pt x="47625" y="19483"/>
                        <a:pt x="41593" y="9958"/>
                      </a:cubicBezTo>
                      <a:cubicBezTo>
                        <a:pt x="37683" y="3579"/>
                        <a:pt x="30839" y="0"/>
                        <a:pt x="239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246"/>
                </a:p>
              </p:txBody>
            </p:sp>
            <p:sp>
              <p:nvSpPr>
                <p:cNvPr id="110" name="Google Shape;935;p53">
                  <a:extLst>
                    <a:ext uri="{FF2B5EF4-FFF2-40B4-BE49-F238E27FC236}">
                      <a16:creationId xmlns:a16="http://schemas.microsoft.com/office/drawing/2014/main" xmlns="" id="{E453E10A-B23F-4173-BFBB-864C2E1CB898}"/>
                    </a:ext>
                  </a:extLst>
                </p:cNvPr>
                <p:cNvSpPr/>
                <p:nvPr/>
              </p:nvSpPr>
              <p:spPr>
                <a:xfrm>
                  <a:off x="5196225" y="2853450"/>
                  <a:ext cx="1241100" cy="104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44" h="41839" extrusionOk="0">
                      <a:moveTo>
                        <a:pt x="26699" y="0"/>
                      </a:moveTo>
                      <a:cubicBezTo>
                        <a:pt x="10921" y="0"/>
                        <a:pt x="1" y="17709"/>
                        <a:pt x="9004" y="32230"/>
                      </a:cubicBezTo>
                      <a:cubicBezTo>
                        <a:pt x="13280" y="38777"/>
                        <a:pt x="19974" y="41838"/>
                        <a:pt x="26601" y="41838"/>
                      </a:cubicBezTo>
                      <a:cubicBezTo>
                        <a:pt x="35721" y="41838"/>
                        <a:pt x="44713" y="36043"/>
                        <a:pt x="47104" y="25562"/>
                      </a:cubicBezTo>
                      <a:cubicBezTo>
                        <a:pt x="49644" y="14132"/>
                        <a:pt x="42659" y="3020"/>
                        <a:pt x="31229" y="480"/>
                      </a:cubicBezTo>
                      <a:cubicBezTo>
                        <a:pt x="29685" y="154"/>
                        <a:pt x="28171" y="0"/>
                        <a:pt x="2669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246"/>
                </a:p>
              </p:txBody>
            </p:sp>
          </p:grpSp>
        </p:grpSp>
      </p:grpSp>
      <p:sp>
        <p:nvSpPr>
          <p:cNvPr id="119" name="Google Shape;950;p53">
            <a:extLst>
              <a:ext uri="{FF2B5EF4-FFF2-40B4-BE49-F238E27FC236}">
                <a16:creationId xmlns:a16="http://schemas.microsoft.com/office/drawing/2014/main" xmlns="" id="{9512C445-EEB0-46F3-ACA0-830F27F89A7E}"/>
              </a:ext>
            </a:extLst>
          </p:cNvPr>
          <p:cNvSpPr/>
          <p:nvPr/>
        </p:nvSpPr>
        <p:spPr>
          <a:xfrm>
            <a:off x="2224711" y="2222088"/>
            <a:ext cx="114043" cy="168937"/>
          </a:xfrm>
          <a:prstGeom prst="rect">
            <a:avLst/>
          </a:prstGeom>
        </p:spPr>
        <p:txBody>
          <a:bodyPr lIns="68580" tIns="34290" rIns="68580" bIns="34290" numCol="1">
            <a:prstTxWarp prst="textPlain">
              <a:avLst/>
            </a:prstTxWarp>
          </a:bodyPr>
          <a:lstStyle/>
          <a:p>
            <a:pPr lvl="0" algn="ctr"/>
            <a:r>
              <a:rPr sz="1500" dirty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</a:p>
        </p:txBody>
      </p:sp>
      <p:sp>
        <p:nvSpPr>
          <p:cNvPr id="120" name="Google Shape;951;p53">
            <a:extLst>
              <a:ext uri="{FF2B5EF4-FFF2-40B4-BE49-F238E27FC236}">
                <a16:creationId xmlns:a16="http://schemas.microsoft.com/office/drawing/2014/main" xmlns="" id="{70937D95-AD92-42B7-9BA9-467A718014AD}"/>
              </a:ext>
            </a:extLst>
          </p:cNvPr>
          <p:cNvSpPr/>
          <p:nvPr/>
        </p:nvSpPr>
        <p:spPr>
          <a:xfrm>
            <a:off x="2239618" y="2242726"/>
            <a:ext cx="114043" cy="168937"/>
          </a:xfrm>
          <a:prstGeom prst="rect">
            <a:avLst/>
          </a:prstGeom>
        </p:spPr>
        <p:txBody>
          <a:bodyPr lIns="68580" tIns="34290" rIns="68580" bIns="34290" numCol="1">
            <a:prstTxWarp prst="textPlain">
              <a:avLst/>
            </a:prstTxWarp>
          </a:bodyPr>
          <a:lstStyle/>
          <a:p>
            <a:pPr lvl="0" algn="ctr"/>
            <a:r>
              <a:rPr sz="1500" dirty="0">
                <a:solidFill>
                  <a:schemeClr val="bg1"/>
                </a:solidFill>
                <a:latin typeface="Nunito;800"/>
              </a:rPr>
              <a:t>1</a:t>
            </a:r>
          </a:p>
        </p:txBody>
      </p:sp>
      <p:grpSp>
        <p:nvGrpSpPr>
          <p:cNvPr id="121" name="Bùi Liễu 0968142780">
            <a:extLst>
              <a:ext uri="{FF2B5EF4-FFF2-40B4-BE49-F238E27FC236}">
                <a16:creationId xmlns:a16="http://schemas.microsoft.com/office/drawing/2014/main" xmlns="" id="{19E86569-888C-42E2-BBEA-5B2DE269AC64}"/>
              </a:ext>
            </a:extLst>
          </p:cNvPr>
          <p:cNvGrpSpPr/>
          <p:nvPr/>
        </p:nvGrpSpPr>
        <p:grpSpPr>
          <a:xfrm>
            <a:off x="3538064" y="1983473"/>
            <a:ext cx="2029586" cy="1325693"/>
            <a:chOff x="4594392" y="1938767"/>
            <a:chExt cx="2706115" cy="1767591"/>
          </a:xfrm>
        </p:grpSpPr>
        <p:sp>
          <p:nvSpPr>
            <p:cNvPr id="122" name="Google Shape;900;p53">
              <a:extLst>
                <a:ext uri="{FF2B5EF4-FFF2-40B4-BE49-F238E27FC236}">
                  <a16:creationId xmlns:a16="http://schemas.microsoft.com/office/drawing/2014/main" xmlns="" id="{996ACD07-9371-40B3-8152-E6D86934849F}"/>
                </a:ext>
              </a:extLst>
            </p:cNvPr>
            <p:cNvSpPr/>
            <p:nvPr/>
          </p:nvSpPr>
          <p:spPr>
            <a:xfrm>
              <a:off x="4594392" y="1938767"/>
              <a:ext cx="2706115" cy="1767591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246"/>
            </a:p>
          </p:txBody>
        </p:sp>
        <p:sp>
          <p:nvSpPr>
            <p:cNvPr id="123" name="Google Shape;908;p53">
              <a:extLst>
                <a:ext uri="{FF2B5EF4-FFF2-40B4-BE49-F238E27FC236}">
                  <a16:creationId xmlns:a16="http://schemas.microsoft.com/office/drawing/2014/main" xmlns="" id="{EF96E2A1-272F-4B92-B417-61B6681836AF}"/>
                </a:ext>
              </a:extLst>
            </p:cNvPr>
            <p:cNvSpPr txBox="1">
              <a:spLocks/>
            </p:cNvSpPr>
            <p:nvPr/>
          </p:nvSpPr>
          <p:spPr>
            <a:xfrm>
              <a:off x="4643805" y="2741072"/>
              <a:ext cx="2542686" cy="851535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-US" sz="2300" dirty="0">
                  <a:latin typeface="Comic Sans MS" panose="030F0702030302020204" pitchFamily="66" charset="0"/>
                </a:rPr>
                <a:t>Listen, point and say.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xmlns="" id="{7073B820-AECA-48B3-BA93-33010F0FA504}"/>
                </a:ext>
              </a:extLst>
            </p:cNvPr>
            <p:cNvGrpSpPr/>
            <p:nvPr/>
          </p:nvGrpSpPr>
          <p:grpSpPr>
            <a:xfrm>
              <a:off x="5864403" y="2218101"/>
              <a:ext cx="167060" cy="253236"/>
              <a:chOff x="5864403" y="2218101"/>
              <a:chExt cx="167060" cy="253236"/>
            </a:xfrm>
          </p:grpSpPr>
          <p:sp>
            <p:nvSpPr>
              <p:cNvPr id="125" name="Google Shape;952;p53">
                <a:extLst>
                  <a:ext uri="{FF2B5EF4-FFF2-40B4-BE49-F238E27FC236}">
                    <a16:creationId xmlns:a16="http://schemas.microsoft.com/office/drawing/2014/main" xmlns="" id="{C3B51B1A-B171-4362-AEAA-08178E5273DC}"/>
                  </a:ext>
                </a:extLst>
              </p:cNvPr>
              <p:cNvSpPr/>
              <p:nvPr/>
            </p:nvSpPr>
            <p:spPr>
              <a:xfrm>
                <a:off x="5869311" y="2218101"/>
                <a:ext cx="162152" cy="225880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sz="2246" dirty="0">
                    <a:ln w="1143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chemeClr val="accent2"/>
                    </a:solidFill>
                    <a:latin typeface="Nunito;800"/>
                  </a:rPr>
                  <a:t>2</a:t>
                </a:r>
              </a:p>
            </p:txBody>
          </p:sp>
          <p:sp>
            <p:nvSpPr>
              <p:cNvPr id="126" name="Google Shape;953;p53">
                <a:extLst>
                  <a:ext uri="{FF2B5EF4-FFF2-40B4-BE49-F238E27FC236}">
                    <a16:creationId xmlns:a16="http://schemas.microsoft.com/office/drawing/2014/main" xmlns="" id="{01A9FCD3-F722-4957-8EB4-5B4DF96C227F}"/>
                  </a:ext>
                </a:extLst>
              </p:cNvPr>
              <p:cNvSpPr/>
              <p:nvPr/>
            </p:nvSpPr>
            <p:spPr>
              <a:xfrm>
                <a:off x="5864403" y="2245457"/>
                <a:ext cx="162152" cy="225880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sz="2246" dirty="0">
                    <a:solidFill>
                      <a:schemeClr val="bg1"/>
                    </a:solidFill>
                    <a:latin typeface="Nunito;800"/>
                  </a:rPr>
                  <a:t>2</a:t>
                </a:r>
              </a:p>
            </p:txBody>
          </p:sp>
        </p:grpSp>
      </p:grpSp>
      <p:grpSp>
        <p:nvGrpSpPr>
          <p:cNvPr id="127" name="Bùi Liễu 0968142780">
            <a:extLst>
              <a:ext uri="{FF2B5EF4-FFF2-40B4-BE49-F238E27FC236}">
                <a16:creationId xmlns:a16="http://schemas.microsoft.com/office/drawing/2014/main" xmlns="" id="{AAD1419D-0561-45C0-8856-E5A550B30F95}"/>
              </a:ext>
            </a:extLst>
          </p:cNvPr>
          <p:cNvGrpSpPr/>
          <p:nvPr/>
        </p:nvGrpSpPr>
        <p:grpSpPr>
          <a:xfrm>
            <a:off x="5621071" y="2002447"/>
            <a:ext cx="2346535" cy="1314807"/>
            <a:chOff x="7380352" y="1975837"/>
            <a:chExt cx="3128713" cy="1753076"/>
          </a:xfrm>
        </p:grpSpPr>
        <p:sp>
          <p:nvSpPr>
            <p:cNvPr id="128" name="Google Shape;898;p53">
              <a:extLst>
                <a:ext uri="{FF2B5EF4-FFF2-40B4-BE49-F238E27FC236}">
                  <a16:creationId xmlns:a16="http://schemas.microsoft.com/office/drawing/2014/main" xmlns="" id="{B03CB643-2B4A-41DA-B609-E229E9A0D7EA}"/>
                </a:ext>
              </a:extLst>
            </p:cNvPr>
            <p:cNvSpPr/>
            <p:nvPr/>
          </p:nvSpPr>
          <p:spPr>
            <a:xfrm>
              <a:off x="7516368" y="1975837"/>
              <a:ext cx="2881379" cy="175307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246" dirty="0"/>
            </a:p>
          </p:txBody>
        </p:sp>
        <p:sp>
          <p:nvSpPr>
            <p:cNvPr id="129" name="Google Shape;921;p53">
              <a:extLst>
                <a:ext uri="{FF2B5EF4-FFF2-40B4-BE49-F238E27FC236}">
                  <a16:creationId xmlns:a16="http://schemas.microsoft.com/office/drawing/2014/main" xmlns="" id="{402E0689-AF20-4833-9BF9-756875A4BF1D}"/>
                </a:ext>
              </a:extLst>
            </p:cNvPr>
            <p:cNvSpPr txBox="1">
              <a:spLocks/>
            </p:cNvSpPr>
            <p:nvPr/>
          </p:nvSpPr>
          <p:spPr>
            <a:xfrm>
              <a:off x="7380352" y="2749371"/>
              <a:ext cx="3128713" cy="886104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-US" sz="2300" dirty="0">
                  <a:latin typeface="Comic Sans MS" panose="030F0702030302020204" pitchFamily="66" charset="0"/>
                </a:rPr>
                <a:t>Let’s talk.</a:t>
              </a:r>
            </a:p>
          </p:txBody>
        </p:sp>
        <p:grpSp>
          <p:nvGrpSpPr>
            <p:cNvPr id="130" name="Google Shape;936;p53">
              <a:extLst>
                <a:ext uri="{FF2B5EF4-FFF2-40B4-BE49-F238E27FC236}">
                  <a16:creationId xmlns:a16="http://schemas.microsoft.com/office/drawing/2014/main" xmlns="" id="{2316B626-A3D4-48E7-9A49-41607B525638}"/>
                </a:ext>
              </a:extLst>
            </p:cNvPr>
            <p:cNvGrpSpPr/>
            <p:nvPr/>
          </p:nvGrpSpPr>
          <p:grpSpPr>
            <a:xfrm rot="5400000">
              <a:off x="7407171" y="2114554"/>
              <a:ext cx="434864" cy="386701"/>
              <a:chOff x="6095675" y="2191975"/>
              <a:chExt cx="1034700" cy="799200"/>
            </a:xfrm>
          </p:grpSpPr>
          <p:sp>
            <p:nvSpPr>
              <p:cNvPr id="137" name="Google Shape;937;p53">
                <a:extLst>
                  <a:ext uri="{FF2B5EF4-FFF2-40B4-BE49-F238E27FC236}">
                    <a16:creationId xmlns:a16="http://schemas.microsoft.com/office/drawing/2014/main" xmlns="" id="{47C07420-BA2C-4E7C-A16B-D7F146D1A165}"/>
                  </a:ext>
                </a:extLst>
              </p:cNvPr>
              <p:cNvSpPr/>
              <p:nvPr/>
            </p:nvSpPr>
            <p:spPr>
              <a:xfrm>
                <a:off x="6095675" y="2191975"/>
                <a:ext cx="1034700" cy="799200"/>
              </a:xfrm>
              <a:custGeom>
                <a:avLst/>
                <a:gdLst/>
                <a:ahLst/>
                <a:cxnLst/>
                <a:rect l="l" t="t" r="r" b="b"/>
                <a:pathLst>
                  <a:path w="41388" h="31968" extrusionOk="0">
                    <a:moveTo>
                      <a:pt x="35168" y="1"/>
                    </a:moveTo>
                    <a:cubicBezTo>
                      <a:pt x="34309" y="1"/>
                      <a:pt x="33438" y="244"/>
                      <a:pt x="32659" y="764"/>
                    </a:cubicBezTo>
                    <a:lnTo>
                      <a:pt x="17385" y="11165"/>
                    </a:lnTo>
                    <a:lnTo>
                      <a:pt x="7202" y="8910"/>
                    </a:lnTo>
                    <a:cubicBezTo>
                      <a:pt x="6862" y="8833"/>
                      <a:pt x="6521" y="8796"/>
                      <a:pt x="6184" y="8796"/>
                    </a:cubicBezTo>
                    <a:cubicBezTo>
                      <a:pt x="4282" y="8796"/>
                      <a:pt x="2510" y="9977"/>
                      <a:pt x="1892" y="11892"/>
                    </a:cubicBezTo>
                    <a:lnTo>
                      <a:pt x="947" y="14656"/>
                    </a:lnTo>
                    <a:cubicBezTo>
                      <a:pt x="1" y="17347"/>
                      <a:pt x="1674" y="20184"/>
                      <a:pt x="4438" y="20620"/>
                    </a:cubicBezTo>
                    <a:lnTo>
                      <a:pt x="6765" y="21057"/>
                    </a:lnTo>
                    <a:lnTo>
                      <a:pt x="5020" y="22511"/>
                    </a:lnTo>
                    <a:cubicBezTo>
                      <a:pt x="2183" y="24984"/>
                      <a:pt x="3420" y="29712"/>
                      <a:pt x="7202" y="30440"/>
                    </a:cubicBezTo>
                    <a:lnTo>
                      <a:pt x="10257" y="31021"/>
                    </a:lnTo>
                    <a:cubicBezTo>
                      <a:pt x="10516" y="31062"/>
                      <a:pt x="10777" y="31083"/>
                      <a:pt x="11038" y="31083"/>
                    </a:cubicBezTo>
                    <a:cubicBezTo>
                      <a:pt x="12169" y="31083"/>
                      <a:pt x="13284" y="30699"/>
                      <a:pt x="14112" y="29930"/>
                    </a:cubicBezTo>
                    <a:lnTo>
                      <a:pt x="15275" y="28912"/>
                    </a:lnTo>
                    <a:cubicBezTo>
                      <a:pt x="15494" y="29494"/>
                      <a:pt x="15857" y="30076"/>
                      <a:pt x="16294" y="30512"/>
                    </a:cubicBezTo>
                    <a:cubicBezTo>
                      <a:pt x="17166" y="31385"/>
                      <a:pt x="18330" y="31967"/>
                      <a:pt x="19567" y="31967"/>
                    </a:cubicBezTo>
                    <a:lnTo>
                      <a:pt x="19930" y="31967"/>
                    </a:lnTo>
                    <a:lnTo>
                      <a:pt x="23203" y="31676"/>
                    </a:lnTo>
                    <a:cubicBezTo>
                      <a:pt x="25531" y="31531"/>
                      <a:pt x="27349" y="29567"/>
                      <a:pt x="27422" y="27239"/>
                    </a:cubicBezTo>
                    <a:lnTo>
                      <a:pt x="27495" y="18657"/>
                    </a:lnTo>
                    <a:lnTo>
                      <a:pt x="38842" y="11165"/>
                    </a:lnTo>
                    <a:cubicBezTo>
                      <a:pt x="40660" y="9928"/>
                      <a:pt x="41387" y="7673"/>
                      <a:pt x="40587" y="5710"/>
                    </a:cubicBezTo>
                    <a:lnTo>
                      <a:pt x="39423" y="2873"/>
                    </a:lnTo>
                    <a:cubicBezTo>
                      <a:pt x="38687" y="1055"/>
                      <a:pt x="36954" y="1"/>
                      <a:pt x="351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246"/>
              </a:p>
            </p:txBody>
          </p:sp>
          <p:sp>
            <p:nvSpPr>
              <p:cNvPr id="138" name="Google Shape;938;p53">
                <a:extLst>
                  <a:ext uri="{FF2B5EF4-FFF2-40B4-BE49-F238E27FC236}">
                    <a16:creationId xmlns:a16="http://schemas.microsoft.com/office/drawing/2014/main" xmlns="" id="{80794917-9F81-497F-9E11-7F932D54596D}"/>
                  </a:ext>
                </a:extLst>
              </p:cNvPr>
              <p:cNvSpPr/>
              <p:nvPr/>
            </p:nvSpPr>
            <p:spPr>
              <a:xfrm>
                <a:off x="6206411" y="2285674"/>
                <a:ext cx="776475" cy="571000"/>
              </a:xfrm>
              <a:custGeom>
                <a:avLst/>
                <a:gdLst/>
                <a:ahLst/>
                <a:cxnLst/>
                <a:rect l="l" t="t" r="r" b="b"/>
                <a:pathLst>
                  <a:path w="31059" h="22840" extrusionOk="0">
                    <a:moveTo>
                      <a:pt x="29968" y="1"/>
                    </a:moveTo>
                    <a:lnTo>
                      <a:pt x="13020" y="11493"/>
                    </a:lnTo>
                    <a:lnTo>
                      <a:pt x="946" y="8802"/>
                    </a:lnTo>
                    <a:lnTo>
                      <a:pt x="1" y="11639"/>
                    </a:lnTo>
                    <a:lnTo>
                      <a:pt x="11857" y="13602"/>
                    </a:lnTo>
                    <a:lnTo>
                      <a:pt x="2765" y="21385"/>
                    </a:lnTo>
                    <a:lnTo>
                      <a:pt x="5820" y="21967"/>
                    </a:lnTo>
                    <a:lnTo>
                      <a:pt x="15493" y="13311"/>
                    </a:lnTo>
                    <a:lnTo>
                      <a:pt x="14330" y="22840"/>
                    </a:lnTo>
                    <a:lnTo>
                      <a:pt x="14330" y="22840"/>
                    </a:lnTo>
                    <a:lnTo>
                      <a:pt x="17603" y="22622"/>
                    </a:lnTo>
                    <a:lnTo>
                      <a:pt x="17748" y="11639"/>
                    </a:lnTo>
                    <a:lnTo>
                      <a:pt x="31059" y="2838"/>
                    </a:lnTo>
                    <a:lnTo>
                      <a:pt x="2996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246" dirty="0"/>
              </a:p>
            </p:txBody>
          </p:sp>
        </p:grpSp>
        <p:grpSp>
          <p:nvGrpSpPr>
            <p:cNvPr id="131" name="Google Shape;939;p53">
              <a:extLst>
                <a:ext uri="{FF2B5EF4-FFF2-40B4-BE49-F238E27FC236}">
                  <a16:creationId xmlns:a16="http://schemas.microsoft.com/office/drawing/2014/main" xmlns="" id="{5A113174-BEB4-4043-B5FB-C51DCBFC9E3E}"/>
                </a:ext>
              </a:extLst>
            </p:cNvPr>
            <p:cNvGrpSpPr/>
            <p:nvPr/>
          </p:nvGrpSpPr>
          <p:grpSpPr>
            <a:xfrm rot="-5400000" flipH="1">
              <a:off x="9973077" y="2114554"/>
              <a:ext cx="434864" cy="386701"/>
              <a:chOff x="6095665" y="3058335"/>
              <a:chExt cx="1034700" cy="799200"/>
            </a:xfrm>
          </p:grpSpPr>
          <p:sp>
            <p:nvSpPr>
              <p:cNvPr id="135" name="Google Shape;940;p53">
                <a:extLst>
                  <a:ext uri="{FF2B5EF4-FFF2-40B4-BE49-F238E27FC236}">
                    <a16:creationId xmlns:a16="http://schemas.microsoft.com/office/drawing/2014/main" xmlns="" id="{87680782-8531-41E7-8CE4-3C1EE9C3A6A2}"/>
                  </a:ext>
                </a:extLst>
              </p:cNvPr>
              <p:cNvSpPr/>
              <p:nvPr/>
            </p:nvSpPr>
            <p:spPr>
              <a:xfrm>
                <a:off x="6095665" y="3058335"/>
                <a:ext cx="1034700" cy="799200"/>
              </a:xfrm>
              <a:custGeom>
                <a:avLst/>
                <a:gdLst/>
                <a:ahLst/>
                <a:cxnLst/>
                <a:rect l="l" t="t" r="r" b="b"/>
                <a:pathLst>
                  <a:path w="41388" h="31968" extrusionOk="0">
                    <a:moveTo>
                      <a:pt x="35168" y="1"/>
                    </a:moveTo>
                    <a:cubicBezTo>
                      <a:pt x="34309" y="1"/>
                      <a:pt x="33438" y="244"/>
                      <a:pt x="32659" y="764"/>
                    </a:cubicBezTo>
                    <a:lnTo>
                      <a:pt x="17385" y="11165"/>
                    </a:lnTo>
                    <a:lnTo>
                      <a:pt x="7202" y="8910"/>
                    </a:lnTo>
                    <a:cubicBezTo>
                      <a:pt x="6862" y="8833"/>
                      <a:pt x="6521" y="8796"/>
                      <a:pt x="6184" y="8796"/>
                    </a:cubicBezTo>
                    <a:cubicBezTo>
                      <a:pt x="4282" y="8796"/>
                      <a:pt x="2510" y="9977"/>
                      <a:pt x="1892" y="11892"/>
                    </a:cubicBezTo>
                    <a:lnTo>
                      <a:pt x="947" y="14656"/>
                    </a:lnTo>
                    <a:cubicBezTo>
                      <a:pt x="1" y="17347"/>
                      <a:pt x="1674" y="20184"/>
                      <a:pt x="4438" y="20620"/>
                    </a:cubicBezTo>
                    <a:lnTo>
                      <a:pt x="6765" y="21057"/>
                    </a:lnTo>
                    <a:lnTo>
                      <a:pt x="5020" y="22511"/>
                    </a:lnTo>
                    <a:cubicBezTo>
                      <a:pt x="2183" y="24984"/>
                      <a:pt x="3420" y="29712"/>
                      <a:pt x="7202" y="30440"/>
                    </a:cubicBezTo>
                    <a:lnTo>
                      <a:pt x="10257" y="31021"/>
                    </a:lnTo>
                    <a:cubicBezTo>
                      <a:pt x="10516" y="31062"/>
                      <a:pt x="10777" y="31083"/>
                      <a:pt x="11038" y="31083"/>
                    </a:cubicBezTo>
                    <a:cubicBezTo>
                      <a:pt x="12169" y="31083"/>
                      <a:pt x="13284" y="30699"/>
                      <a:pt x="14112" y="29930"/>
                    </a:cubicBezTo>
                    <a:lnTo>
                      <a:pt x="15275" y="28912"/>
                    </a:lnTo>
                    <a:cubicBezTo>
                      <a:pt x="15494" y="29494"/>
                      <a:pt x="15857" y="30076"/>
                      <a:pt x="16294" y="30512"/>
                    </a:cubicBezTo>
                    <a:cubicBezTo>
                      <a:pt x="17166" y="31385"/>
                      <a:pt x="18330" y="31967"/>
                      <a:pt x="19567" y="31967"/>
                    </a:cubicBezTo>
                    <a:lnTo>
                      <a:pt x="19930" y="31967"/>
                    </a:lnTo>
                    <a:lnTo>
                      <a:pt x="23203" y="31676"/>
                    </a:lnTo>
                    <a:cubicBezTo>
                      <a:pt x="25531" y="31531"/>
                      <a:pt x="27349" y="29567"/>
                      <a:pt x="27422" y="27239"/>
                    </a:cubicBezTo>
                    <a:lnTo>
                      <a:pt x="27495" y="18657"/>
                    </a:lnTo>
                    <a:lnTo>
                      <a:pt x="38842" y="11165"/>
                    </a:lnTo>
                    <a:cubicBezTo>
                      <a:pt x="40660" y="9928"/>
                      <a:pt x="41387" y="7673"/>
                      <a:pt x="40587" y="5710"/>
                    </a:cubicBezTo>
                    <a:lnTo>
                      <a:pt x="39423" y="2873"/>
                    </a:lnTo>
                    <a:cubicBezTo>
                      <a:pt x="38687" y="1055"/>
                      <a:pt x="36954" y="1"/>
                      <a:pt x="351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246" dirty="0"/>
              </a:p>
            </p:txBody>
          </p:sp>
          <p:sp>
            <p:nvSpPr>
              <p:cNvPr id="136" name="Google Shape;941;p53">
                <a:extLst>
                  <a:ext uri="{FF2B5EF4-FFF2-40B4-BE49-F238E27FC236}">
                    <a16:creationId xmlns:a16="http://schemas.microsoft.com/office/drawing/2014/main" xmlns="" id="{BACCF342-72B1-4130-B032-114E2AB56404}"/>
                  </a:ext>
                </a:extLst>
              </p:cNvPr>
              <p:cNvSpPr/>
              <p:nvPr/>
            </p:nvSpPr>
            <p:spPr>
              <a:xfrm>
                <a:off x="6253453" y="3204377"/>
                <a:ext cx="776475" cy="571000"/>
              </a:xfrm>
              <a:custGeom>
                <a:avLst/>
                <a:gdLst/>
                <a:ahLst/>
                <a:cxnLst/>
                <a:rect l="l" t="t" r="r" b="b"/>
                <a:pathLst>
                  <a:path w="31059" h="22840" extrusionOk="0">
                    <a:moveTo>
                      <a:pt x="29968" y="1"/>
                    </a:moveTo>
                    <a:lnTo>
                      <a:pt x="13020" y="11493"/>
                    </a:lnTo>
                    <a:lnTo>
                      <a:pt x="946" y="8802"/>
                    </a:lnTo>
                    <a:lnTo>
                      <a:pt x="1" y="11639"/>
                    </a:lnTo>
                    <a:lnTo>
                      <a:pt x="11857" y="13602"/>
                    </a:lnTo>
                    <a:lnTo>
                      <a:pt x="2765" y="21385"/>
                    </a:lnTo>
                    <a:lnTo>
                      <a:pt x="5820" y="21967"/>
                    </a:lnTo>
                    <a:lnTo>
                      <a:pt x="15493" y="13311"/>
                    </a:lnTo>
                    <a:lnTo>
                      <a:pt x="14330" y="22840"/>
                    </a:lnTo>
                    <a:lnTo>
                      <a:pt x="14330" y="22840"/>
                    </a:lnTo>
                    <a:lnTo>
                      <a:pt x="17603" y="22622"/>
                    </a:lnTo>
                    <a:lnTo>
                      <a:pt x="17748" y="11639"/>
                    </a:lnTo>
                    <a:lnTo>
                      <a:pt x="31059" y="2838"/>
                    </a:lnTo>
                    <a:lnTo>
                      <a:pt x="2996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246" dirty="0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xmlns="" id="{E433213D-77DA-4B0D-B036-6F2A6A953080}"/>
                </a:ext>
              </a:extLst>
            </p:cNvPr>
            <p:cNvGrpSpPr/>
            <p:nvPr/>
          </p:nvGrpSpPr>
          <p:grpSpPr>
            <a:xfrm>
              <a:off x="9068717" y="2197140"/>
              <a:ext cx="186471" cy="236893"/>
              <a:chOff x="9068717" y="2197140"/>
              <a:chExt cx="186471" cy="236893"/>
            </a:xfrm>
          </p:grpSpPr>
          <p:sp>
            <p:nvSpPr>
              <p:cNvPr id="133" name="Google Shape;954;p53">
                <a:extLst>
                  <a:ext uri="{FF2B5EF4-FFF2-40B4-BE49-F238E27FC236}">
                    <a16:creationId xmlns:a16="http://schemas.microsoft.com/office/drawing/2014/main" xmlns="" id="{91CF0915-1715-405C-A076-3846B890D593}"/>
                  </a:ext>
                </a:extLst>
              </p:cNvPr>
              <p:cNvSpPr/>
              <p:nvPr/>
            </p:nvSpPr>
            <p:spPr>
              <a:xfrm>
                <a:off x="9068717" y="2203597"/>
                <a:ext cx="186471" cy="230436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sz="2246" dirty="0">
                    <a:ln w="1143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chemeClr val="accent2"/>
                    </a:solidFill>
                    <a:latin typeface="Nunito;800"/>
                  </a:rPr>
                  <a:t>3</a:t>
                </a:r>
              </a:p>
            </p:txBody>
          </p:sp>
          <p:sp>
            <p:nvSpPr>
              <p:cNvPr id="134" name="Google Shape;955;p53">
                <a:extLst>
                  <a:ext uri="{FF2B5EF4-FFF2-40B4-BE49-F238E27FC236}">
                    <a16:creationId xmlns:a16="http://schemas.microsoft.com/office/drawing/2014/main" xmlns="" id="{CC3D7E03-0BCC-4308-A5CC-DC2E71822051}"/>
                  </a:ext>
                </a:extLst>
              </p:cNvPr>
              <p:cNvSpPr/>
              <p:nvPr/>
            </p:nvSpPr>
            <p:spPr>
              <a:xfrm>
                <a:off x="9068718" y="2197140"/>
                <a:ext cx="186470" cy="230436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sz="2246" dirty="0">
                    <a:solidFill>
                      <a:schemeClr val="bg1"/>
                    </a:solidFill>
                    <a:latin typeface="Nunito;800"/>
                  </a:rPr>
                  <a:t>3</a:t>
                </a:r>
              </a:p>
            </p:txBody>
          </p:sp>
        </p:grpSp>
      </p:grpSp>
      <p:sp>
        <p:nvSpPr>
          <p:cNvPr id="141" name="Google Shape;906;p53">
            <a:extLst>
              <a:ext uri="{FF2B5EF4-FFF2-40B4-BE49-F238E27FC236}">
                <a16:creationId xmlns:a16="http://schemas.microsoft.com/office/drawing/2014/main" xmlns="" id="{2F2A8D27-75CF-496C-AACA-F6AD085165C2}"/>
              </a:ext>
            </a:extLst>
          </p:cNvPr>
          <p:cNvSpPr txBox="1">
            <a:spLocks/>
          </p:cNvSpPr>
          <p:nvPr/>
        </p:nvSpPr>
        <p:spPr>
          <a:xfrm>
            <a:off x="1363709" y="2601750"/>
            <a:ext cx="1901068" cy="593147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300">
                <a:latin typeface="Comic Sans MS" panose="030F0702030302020204" pitchFamily="66" charset="0"/>
              </a:rPr>
              <a:t>Look, listen and repeat.</a:t>
            </a:r>
            <a:endParaRPr lang="en-US" sz="23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96790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9" grpId="0"/>
      <p:bldP spid="120" grpId="0"/>
      <p:bldP spid="1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C397B66-2CAB-4F85-B533-4B95AC449767}"/>
              </a:ext>
            </a:extLst>
          </p:cNvPr>
          <p:cNvGrpSpPr/>
          <p:nvPr/>
        </p:nvGrpSpPr>
        <p:grpSpPr>
          <a:xfrm>
            <a:off x="253935" y="583059"/>
            <a:ext cx="8621413" cy="3198036"/>
            <a:chOff x="510741" y="1056803"/>
            <a:chExt cx="11294910" cy="409541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ADD876ED-A34D-4DEF-A6E5-EEFD8A774F4D}"/>
                </a:ext>
              </a:extLst>
            </p:cNvPr>
            <p:cNvGrpSpPr/>
            <p:nvPr/>
          </p:nvGrpSpPr>
          <p:grpSpPr>
            <a:xfrm>
              <a:off x="510741" y="1056803"/>
              <a:ext cx="11294910" cy="4095418"/>
              <a:chOff x="528462" y="1361096"/>
              <a:chExt cx="11294910" cy="409541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FBEF1CCE-541A-478C-A95A-212E4AB4C4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8462" y="1361096"/>
                <a:ext cx="11294910" cy="4095418"/>
              </a:xfrm>
              <a:prstGeom prst="rect">
                <a:avLst/>
              </a:prstGeom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EBC9125A-859F-4337-A3C2-4091DB505FB7}"/>
                  </a:ext>
                </a:extLst>
              </p:cNvPr>
              <p:cNvSpPr/>
              <p:nvPr/>
            </p:nvSpPr>
            <p:spPr>
              <a:xfrm>
                <a:off x="2824261" y="2053346"/>
                <a:ext cx="3108486" cy="522561"/>
              </a:xfrm>
              <a:prstGeom prst="roundRect">
                <a:avLst/>
              </a:prstGeom>
              <a:solidFill>
                <a:srgbClr val="FE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435D3A16-01A7-454B-8E34-677524AB44E1}"/>
                  </a:ext>
                </a:extLst>
              </p:cNvPr>
              <p:cNvSpPr/>
              <p:nvPr/>
            </p:nvSpPr>
            <p:spPr>
              <a:xfrm>
                <a:off x="6625151" y="1690094"/>
                <a:ext cx="4567204" cy="695214"/>
              </a:xfrm>
              <a:prstGeom prst="roundRect">
                <a:avLst/>
              </a:prstGeom>
              <a:solidFill>
                <a:srgbClr val="FE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3CD704D3-5673-4B33-84B3-8146D8106898}"/>
                  </a:ext>
                </a:extLst>
              </p:cNvPr>
              <p:cNvSpPr/>
              <p:nvPr/>
            </p:nvSpPr>
            <p:spPr>
              <a:xfrm>
                <a:off x="8611132" y="4901635"/>
                <a:ext cx="2506352" cy="462413"/>
              </a:xfrm>
              <a:prstGeom prst="roundRect">
                <a:avLst/>
              </a:prstGeom>
              <a:solidFill>
                <a:srgbClr val="FE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28F3ED1D-53A0-4B9E-8A67-3084C205A1AC}"/>
                </a:ext>
              </a:extLst>
            </p:cNvPr>
            <p:cNvSpPr/>
            <p:nvPr/>
          </p:nvSpPr>
          <p:spPr>
            <a:xfrm>
              <a:off x="759738" y="4087716"/>
              <a:ext cx="2540165" cy="810375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0968142780"/>
          <p:cNvSpPr txBox="1">
            <a:spLocks/>
          </p:cNvSpPr>
          <p:nvPr/>
        </p:nvSpPr>
        <p:spPr>
          <a:xfrm>
            <a:off x="4386390" y="4444866"/>
            <a:ext cx="4877793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hear the sound.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3183027" y="3856757"/>
            <a:ext cx="2717001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2849690" y="3846506"/>
            <a:ext cx="3171826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2726375" y="3859388"/>
            <a:ext cx="3905963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sp>
        <p:nvSpPr>
          <p:cNvPr id="4" name="Bùi Liễu"/>
          <p:cNvSpPr txBox="1">
            <a:spLocks/>
          </p:cNvSpPr>
          <p:nvPr/>
        </p:nvSpPr>
        <p:spPr>
          <a:xfrm>
            <a:off x="1246334" y="326536"/>
            <a:ext cx="4538999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12" name="0968142780"/>
          <p:cNvSpPr/>
          <p:nvPr/>
        </p:nvSpPr>
        <p:spPr>
          <a:xfrm>
            <a:off x="4897204" y="868124"/>
            <a:ext cx="3645582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What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do you do on Saturdays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1976731" y="1123337"/>
            <a:ext cx="2587911" cy="357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day </a:t>
            </a:r>
            <a:r>
              <a:rPr lang="vi-VN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today?</a:t>
            </a:r>
            <a:endParaRPr lang="vi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0968142780">
            <a:extLst>
              <a:ext uri="{FF2B5EF4-FFF2-40B4-BE49-F238E27FC236}">
                <a16:creationId xmlns:a16="http://schemas.microsoft.com/office/drawing/2014/main" xmlns="" id="{1085774F-B8F0-4059-ABCF-18AC86EA28C8}"/>
              </a:ext>
            </a:extLst>
          </p:cNvPr>
          <p:cNvSpPr/>
          <p:nvPr/>
        </p:nvSpPr>
        <p:spPr>
          <a:xfrm>
            <a:off x="6430801" y="3313962"/>
            <a:ext cx="2132864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I do </a:t>
            </a:r>
            <a:r>
              <a:rPr lang="vi-VN" sz="2000" dirty="0" err="1">
                <a:latin typeface="Arial" panose="020B0604020202020204" pitchFamily="34" charset="0"/>
                <a:cs typeface="Arial" panose="020B0604020202020204" pitchFamily="34" charset="0"/>
              </a:rPr>
              <a:t>housework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">
            <a:extLst>
              <a:ext uri="{FF2B5EF4-FFF2-40B4-BE49-F238E27FC236}">
                <a16:creationId xmlns:a16="http://schemas.microsoft.com/office/drawing/2014/main" xmlns="" id="{04A9A516-43CF-4546-9E5F-E5A276AC81DF}"/>
              </a:ext>
            </a:extLst>
          </p:cNvPr>
          <p:cNvSpPr/>
          <p:nvPr/>
        </p:nvSpPr>
        <p:spPr>
          <a:xfrm>
            <a:off x="350379" y="2899004"/>
            <a:ext cx="2140858" cy="784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Thursdays?</a:t>
            </a:r>
            <a:endParaRPr lang="vi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D218E6C5-80C0-46AB-8822-D3EC051B7D40}"/>
              </a:ext>
            </a:extLst>
          </p:cNvPr>
          <p:cNvSpPr/>
          <p:nvPr/>
        </p:nvSpPr>
        <p:spPr>
          <a:xfrm>
            <a:off x="2580321" y="3252023"/>
            <a:ext cx="1905124" cy="442167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">
            <a:extLst>
              <a:ext uri="{FF2B5EF4-FFF2-40B4-BE49-F238E27FC236}">
                <a16:creationId xmlns:a16="http://schemas.microsoft.com/office/drawing/2014/main" xmlns="" id="{E1411AE2-22BE-48E1-BC3A-45053B8DE51E}"/>
              </a:ext>
            </a:extLst>
          </p:cNvPr>
          <p:cNvSpPr/>
          <p:nvPr/>
        </p:nvSpPr>
        <p:spPr>
          <a:xfrm>
            <a:off x="2553392" y="3230312"/>
            <a:ext cx="2125964" cy="471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study at school.</a:t>
            </a:r>
            <a:endParaRPr lang="vi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85C91B1B-906C-4126-B726-5904A0052ED1}"/>
              </a:ext>
            </a:extLst>
          </p:cNvPr>
          <p:cNvSpPr/>
          <p:nvPr/>
        </p:nvSpPr>
        <p:spPr>
          <a:xfrm>
            <a:off x="3112714" y="1652353"/>
            <a:ext cx="1505933" cy="398269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">
            <a:extLst>
              <a:ext uri="{FF2B5EF4-FFF2-40B4-BE49-F238E27FC236}">
                <a16:creationId xmlns:a16="http://schemas.microsoft.com/office/drawing/2014/main" xmlns="" id="{65CAA971-3913-4F19-A44C-9E433632F546}"/>
              </a:ext>
            </a:extLst>
          </p:cNvPr>
          <p:cNvSpPr/>
          <p:nvPr/>
        </p:nvSpPr>
        <p:spPr>
          <a:xfrm>
            <a:off x="3070809" y="1671396"/>
            <a:ext cx="1608548" cy="389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Thursday.</a:t>
            </a:r>
            <a:endParaRPr lang="vi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Facebook: Bùi Liễu">
            <a:hlinkClick r:id="" action="ppaction://media"/>
            <a:extLst>
              <a:ext uri="{FF2B5EF4-FFF2-40B4-BE49-F238E27FC236}">
                <a16:creationId xmlns:a16="http://schemas.microsoft.com/office/drawing/2014/main" xmlns="" id="{F9C77CB1-0CB5-4AD2-81C0-E3A9566CD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332" y="420104"/>
            <a:ext cx="285750" cy="2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6464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94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2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2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2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2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2" grpId="0"/>
      <p:bldP spid="5" grpId="0"/>
      <p:bldP spid="25" grpId="0"/>
      <p:bldP spid="27" grpId="0"/>
      <p:bldP spid="21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114550" y="1943101"/>
            <a:ext cx="4895850" cy="11603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7200" dirty="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endParaRPr lang="en-US" sz="72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54669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F2993E3D-394F-4F11-CF8E-6C5609AB1DDB}"/>
              </a:ext>
            </a:extLst>
          </p:cNvPr>
          <p:cNvSpPr/>
          <p:nvPr/>
        </p:nvSpPr>
        <p:spPr>
          <a:xfrm>
            <a:off x="4114800" y="1276350"/>
            <a:ext cx="4648199" cy="1167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at school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D7E167A2-BE2F-7854-96AE-858C41E1446F}"/>
              </a:ext>
            </a:extLst>
          </p:cNvPr>
          <p:cNvSpPr/>
          <p:nvPr/>
        </p:nvSpPr>
        <p:spPr>
          <a:xfrm>
            <a:off x="5144980" y="2790564"/>
            <a:ext cx="281644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D504E73C-D6FE-289A-6180-FA143DFA7276}"/>
              </a:ext>
            </a:extLst>
          </p:cNvPr>
          <p:cNvSpPr txBox="1"/>
          <p:nvPr/>
        </p:nvSpPr>
        <p:spPr>
          <a:xfrm>
            <a:off x="4551532" y="2175009"/>
            <a:ext cx="3774737" cy="5386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22860" rIns="45720" bIns="2286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 dirty="0">
                <a:solidFill>
                  <a:schemeClr val="tx1"/>
                </a:solidFill>
              </a:rPr>
              <a:t>/ˈ</a:t>
            </a:r>
            <a:r>
              <a:rPr lang="en-US" sz="3200" dirty="0" err="1">
                <a:solidFill>
                  <a:schemeClr val="tx1"/>
                </a:solidFill>
              </a:rPr>
              <a:t>stʌdi</a:t>
            </a:r>
            <a:r>
              <a:rPr lang="en-US" sz="3200" dirty="0">
                <a:solidFill>
                  <a:schemeClr val="tx1"/>
                </a:solidFill>
              </a:rPr>
              <a:t> </a:t>
            </a:r>
            <a:r>
              <a:rPr lang="en-US" sz="3200" dirty="0" err="1">
                <a:solidFill>
                  <a:schemeClr val="tx1"/>
                </a:solidFill>
              </a:rPr>
              <a:t>ət</a:t>
            </a:r>
            <a:r>
              <a:rPr lang="en-US" sz="3200" dirty="0">
                <a:solidFill>
                  <a:schemeClr val="tx1"/>
                </a:solidFill>
              </a:rPr>
              <a:t> </a:t>
            </a:r>
            <a:r>
              <a:rPr lang="en-US" sz="3200" dirty="0" err="1">
                <a:solidFill>
                  <a:schemeClr val="tx1"/>
                </a:solidFill>
              </a:rPr>
              <a:t>skuːl</a:t>
            </a:r>
            <a:r>
              <a:rPr lang="en-US" sz="3200" dirty="0">
                <a:solidFill>
                  <a:schemeClr val="tx1"/>
                </a:solidFill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1490578"/>
            <a:ext cx="3362325" cy="220256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3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F2993E3D-394F-4F11-CF8E-6C5609AB1DDB}"/>
              </a:ext>
            </a:extLst>
          </p:cNvPr>
          <p:cNvSpPr/>
          <p:nvPr/>
        </p:nvSpPr>
        <p:spPr>
          <a:xfrm>
            <a:off x="4457700" y="1539726"/>
            <a:ext cx="4114800" cy="762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housework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D7E167A2-BE2F-7854-96AE-858C41E1446F}"/>
              </a:ext>
            </a:extLst>
          </p:cNvPr>
          <p:cNvSpPr/>
          <p:nvPr/>
        </p:nvSpPr>
        <p:spPr>
          <a:xfrm>
            <a:off x="5106880" y="2841054"/>
            <a:ext cx="281644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àm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D504E73C-D6FE-289A-6180-FA143DFA7276}"/>
              </a:ext>
            </a:extLst>
          </p:cNvPr>
          <p:cNvSpPr txBox="1"/>
          <p:nvPr/>
        </p:nvSpPr>
        <p:spPr>
          <a:xfrm>
            <a:off x="4648200" y="2302445"/>
            <a:ext cx="3733800" cy="5386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22860" rIns="45720" bIns="2286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 dirty="0">
                <a:solidFill>
                  <a:schemeClr val="tx1"/>
                </a:solidFill>
              </a:rPr>
              <a:t>/</a:t>
            </a:r>
            <a:r>
              <a:rPr lang="en-US" sz="3200" dirty="0" err="1">
                <a:solidFill>
                  <a:schemeClr val="tx1"/>
                </a:solidFill>
              </a:rPr>
              <a:t>dʊ</a:t>
            </a:r>
            <a:r>
              <a:rPr lang="en-US" sz="3200" dirty="0">
                <a:solidFill>
                  <a:schemeClr val="tx1"/>
                </a:solidFill>
              </a:rPr>
              <a:t> ˈ</a:t>
            </a:r>
            <a:r>
              <a:rPr lang="en-US" sz="3200" dirty="0" err="1">
                <a:solidFill>
                  <a:schemeClr val="tx1"/>
                </a:solidFill>
              </a:rPr>
              <a:t>haʊswɜːk</a:t>
            </a:r>
            <a:r>
              <a:rPr lang="en-US" sz="3200" dirty="0">
                <a:solidFill>
                  <a:schemeClr val="tx1"/>
                </a:solidFill>
              </a:rPr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31" y="1428031"/>
            <a:ext cx="3463389" cy="231392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641</Words>
  <Application>Microsoft Office PowerPoint</Application>
  <PresentationFormat>On-screen Show (16:9)</PresentationFormat>
  <Paragraphs>177</Paragraphs>
  <Slides>38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宋体</vt:lpstr>
      <vt:lpstr>Arial</vt:lpstr>
      <vt:lpstr>Berlin Sans FB Demi</vt:lpstr>
      <vt:lpstr>Calibri</vt:lpstr>
      <vt:lpstr>Comic Sans MS</vt:lpstr>
      <vt:lpstr>Kirang Haerang</vt:lpstr>
      <vt:lpstr>Nunito;800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Microsoft account</cp:lastModifiedBy>
  <cp:revision>65</cp:revision>
  <dcterms:created xsi:type="dcterms:W3CDTF">2006-08-16T00:00:00Z</dcterms:created>
  <dcterms:modified xsi:type="dcterms:W3CDTF">2023-07-15T10:02:35Z</dcterms:modified>
</cp:coreProperties>
</file>