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1" r:id="rId1"/>
  </p:sldMasterIdLst>
  <p:notesMasterIdLst>
    <p:notesMasterId r:id="rId21"/>
  </p:notesMasterIdLst>
  <p:sldIdLst>
    <p:sldId id="267" r:id="rId2"/>
    <p:sldId id="264" r:id="rId3"/>
    <p:sldId id="268" r:id="rId4"/>
    <p:sldId id="286" r:id="rId5"/>
    <p:sldId id="287" r:id="rId6"/>
    <p:sldId id="363" r:id="rId7"/>
    <p:sldId id="274" r:id="rId8"/>
    <p:sldId id="302" r:id="rId9"/>
    <p:sldId id="276" r:id="rId10"/>
    <p:sldId id="283" r:id="rId11"/>
    <p:sldId id="434" r:id="rId12"/>
    <p:sldId id="435" r:id="rId13"/>
    <p:sldId id="278" r:id="rId14"/>
    <p:sldId id="364" r:id="rId15"/>
    <p:sldId id="365" r:id="rId16"/>
    <p:sldId id="313" r:id="rId17"/>
    <p:sldId id="260"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xmlns=""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xmlns=""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xmlns=""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xmlns=""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xmlns=""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xmlns=""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8A282F-6030-4E13-B336-C3224238DF7B}"/>
              </a:ext>
            </a:extLst>
          </p:cNvPr>
          <p:cNvSpPr>
            <a:spLocks noGrp="1"/>
          </p:cNvSpPr>
          <p:nvPr>
            <p:ph type="dt" sz="half" idx="10"/>
          </p:nvPr>
        </p:nvSpPr>
        <p:spPr/>
        <p:txBody>
          <a:bodyPr/>
          <a:lstStyle/>
          <a:p>
            <a:fld id="{7BC8F09B-D746-4DA2-841D-CC046C657822}" type="datetimeFigureOut">
              <a:rPr lang="en-US" smtClean="0"/>
              <a:t>12/22/2023</a:t>
            </a:fld>
            <a:endParaRPr lang="en-US"/>
          </a:p>
        </p:txBody>
      </p:sp>
      <p:sp>
        <p:nvSpPr>
          <p:cNvPr id="3" name="Footer Placeholder 2">
            <a:extLst>
              <a:ext uri="{FF2B5EF4-FFF2-40B4-BE49-F238E27FC236}">
                <a16:creationId xmlns:a16="http://schemas.microsoft.com/office/drawing/2014/main" xmlns=""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7410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923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A4F50AF8-3DF4-2A53-7BE4-EA4231CD7B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 id="2147483775" r:id="rId2"/>
    <p:sldLayoutId id="2147483735" r:id="rId3"/>
    <p:sldLayoutId id="2147483736" r:id="rId4"/>
    <p:sldLayoutId id="2147483737" r:id="rId5"/>
    <p:sldLayoutId id="2147483738" r:id="rId6"/>
    <p:sldLayoutId id="2147483777" r:id="rId7"/>
    <p:sldLayoutId id="2147483766" r:id="rId8"/>
    <p:sldLayoutId id="2147483767" r:id="rId9"/>
    <p:sldLayoutId id="2147483769"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6.svg"/><Relationship Id="rId17" Type="http://schemas.openxmlformats.org/officeDocument/2006/relationships/image" Target="../media/image34.svg"/><Relationship Id="rId2" Type="http://schemas.openxmlformats.org/officeDocument/2006/relationships/audio" Target="../media/audio1.wav"/><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image" Target="../media/image24.svg"/><Relationship Id="rId19" Type="http://schemas.openxmlformats.org/officeDocument/2006/relationships/image" Target="../media/image36.svg"/><Relationship Id="rId4" Type="http://schemas.openxmlformats.org/officeDocument/2006/relationships/image" Target="../media/image19.svg"/><Relationship Id="rId9" Type="http://schemas.openxmlformats.org/officeDocument/2006/relationships/image" Target="../media/image22.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9.svg"/><Relationship Id="rId15" Type="http://schemas.openxmlformats.org/officeDocument/2006/relationships/image" Target="../media/image44.svg"/><Relationship Id="rId10" Type="http://schemas.openxmlformats.org/officeDocument/2006/relationships/image" Target="../media/image40.sv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6.sv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12.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60.sv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59.png"/><Relationship Id="rId4" Type="http://schemas.openxmlformats.org/officeDocument/2006/relationships/image" Target="../media/image56.svg"/><Relationship Id="rId9" Type="http://schemas.openxmlformats.org/officeDocument/2006/relationships/image" Target="../media/image21.svg"/><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24.svg"/><Relationship Id="rId15" Type="http://schemas.openxmlformats.org/officeDocument/2006/relationships/image" Target="../media/image71.png"/><Relationship Id="rId10" Type="http://schemas.openxmlformats.org/officeDocument/2006/relationships/image" Target="../media/image26.svg"/><Relationship Id="rId4" Type="http://schemas.openxmlformats.org/officeDocument/2006/relationships/image" Target="../media/image64.png"/><Relationship Id="rId9" Type="http://schemas.openxmlformats.org/officeDocument/2006/relationships/image" Target="../media/image23.png"/><Relationship Id="rId1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3.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9.svg"/><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6.svg"/><Relationship Id="rId5" Type="http://schemas.openxmlformats.org/officeDocument/2006/relationships/image" Target="../media/image21.sv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xmlns=""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xmlns=""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xmlns=""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xmlns=""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xmlns=""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46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smtClean="0">
                <a:solidFill>
                  <a:srgbClr val="000000"/>
                </a:solidFill>
                <a:effectLst/>
                <a:latin typeface="Cambria" panose="02040503050406030204" pitchFamily="18" charset="0"/>
                <a:ea typeface="Cambria" panose="02040503050406030204" pitchFamily="18" charset="0"/>
              </a:rPr>
              <a:t>   </a:t>
            </a:r>
            <a:r>
              <a:rPr lang="vi-VN" sz="2400" b="0" i="0" dirty="0" smtClean="0">
                <a:solidFill>
                  <a:srgbClr val="000000"/>
                </a:solidFill>
                <a:effectLst/>
                <a:latin typeface="Cambria" panose="02040503050406030204" pitchFamily="18" charset="0"/>
                <a:ea typeface="Cambria" panose="02040503050406030204" pitchFamily="18" charset="0"/>
              </a:rPr>
              <a:t>Mẹ </a:t>
            </a:r>
            <a:r>
              <a:rPr lang="vi-VN" sz="2400" b="0" i="0" dirty="0">
                <a:solidFill>
                  <a:srgbClr val="000000"/>
                </a:solidFill>
                <a:effectLst/>
                <a:latin typeface="Cambria" panose="02040503050406030204" pitchFamily="18" charset="0"/>
                <a:ea typeface="Cambria" panose="02040503050406030204" pitchFamily="18" charset="0"/>
              </a:rPr>
              <a:t>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smtClean="0">
                <a:solidFill>
                  <a:srgbClr val="000000"/>
                </a:solidFill>
                <a:effectLst/>
                <a:latin typeface="Cambria" panose="02040503050406030204" pitchFamily="18" charset="0"/>
                <a:ea typeface="Cambria" panose="02040503050406030204" pitchFamily="18" charset="0"/>
              </a:rPr>
              <a:t>   </a:t>
            </a:r>
            <a:r>
              <a:rPr lang="vi-VN" sz="2400" b="0" i="0" dirty="0" smtClean="0">
                <a:solidFill>
                  <a:srgbClr val="000000"/>
                </a:solidFill>
                <a:effectLst/>
                <a:latin typeface="Cambria" panose="02040503050406030204" pitchFamily="18" charset="0"/>
                <a:ea typeface="Cambria" panose="02040503050406030204" pitchFamily="18" charset="0"/>
              </a:rPr>
              <a:t>Vào </a:t>
            </a:r>
            <a:r>
              <a:rPr lang="vi-VN" sz="2400" b="0" i="0" dirty="0">
                <a:solidFill>
                  <a:srgbClr val="000000"/>
                </a:solidFill>
                <a:effectLst/>
                <a:latin typeface="Cambria" panose="02040503050406030204" pitchFamily="18" charset="0"/>
                <a:ea typeface="Cambria" panose="02040503050406030204" pitchFamily="18" charset="0"/>
              </a:rPr>
              <a:t>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Tree>
    <p:extLst>
      <p:ext uri="{BB962C8B-B14F-4D97-AF65-F5344CB8AC3E}">
        <p14:creationId xmlns:p14="http://schemas.microsoft.com/office/powerpoint/2010/main" val="3360465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xmlns=""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9"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12"/>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13"/>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xmlns=""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xmlns=""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xmlns=""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xmlns=""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xmlns=""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xmlns=""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5"/>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xmlns="" id="{D467FC22-AB33-96DF-695B-476385F1050C}"/>
              </a:ext>
            </a:extLst>
          </p:cNvPr>
          <p:cNvPicPr>
            <a:picLocks noChangeAspect="1"/>
          </p:cNvPicPr>
          <p:nvPr/>
        </p:nvPicPr>
        <p:blipFill>
          <a:blip r:embed="rId16"/>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xmlns="" id="{4E8FE5D5-65D7-0D2D-9320-5B1A26C25825}"/>
              </a:ext>
            </a:extLst>
          </p:cNvPr>
          <p:cNvPicPr>
            <a:picLocks noChangeAspect="1"/>
          </p:cNvPicPr>
          <p:nvPr/>
        </p:nvPicPr>
        <p:blipFill>
          <a:blip r:embed="rId15"/>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xmlns=""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xmlns=""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xmlns=""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xmlns=""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xmlns=""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xmlns=""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xmlns=""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xmlns=""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xmlns=""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xmlns=""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xmlns=""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xmlns=""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xmlns=""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xmlns=""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xmlns=""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xmlns=""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xmlns=""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xmlns=""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xmlns=""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xmlns=""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xmlns=""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xmlns=""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xmlns=""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xmlns=""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xmlns=""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4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xmlns="" id="{001E5BBC-2B4A-D7B9-6553-BAC48387C4F8}"/>
              </a:ext>
            </a:extLst>
          </p:cNvPr>
          <p:cNvPicPr>
            <a:picLocks noChangeAspect="1"/>
          </p:cNvPicPr>
          <p:nvPr/>
        </p:nvPicPr>
        <p:blipFill>
          <a:blip r:embed="rId17"/>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xmlns=""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xmlns=""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xmlns=""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xmlns=""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xmlns=""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xmlns=""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xmlns=""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xmlns=""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xmlns=""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xmlns=""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xmlns=""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xmlns=""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xmlns=""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xmlns=""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xmlns=""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xmlns=""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xmlns=""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xmlns=""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xmlns=""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xmlns=""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xmlns=""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xmlns=""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xmlns=""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xmlns=""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xmlns=""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xmlns=""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xmlns=""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xmlns=""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xmlns=""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xmlns=""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xmlns=""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xmlns=""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xmlns=""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xmlns=""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xmlns=""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xmlns=""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xmlns=""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xmlns=""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xmlns=""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xmlns=""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1109</Words>
  <Application>Microsoft Office PowerPoint</Application>
  <PresentationFormat>Custom</PresentationFormat>
  <Paragraphs>72</Paragraphs>
  <Slides>19</Slides>
  <Notes>13</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2023-10-15T09:28:59Z</dcterms:created>
  <dcterms:modified xsi:type="dcterms:W3CDTF">2023-12-22T09:09:09Z</dcterms:modified>
  <cp:category>9Slide.vn</cp:category>
</cp:coreProperties>
</file>