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33" r:id="rId4"/>
    <p:sldMasterId id="2147483746" r:id="rId5"/>
  </p:sldMasterIdLst>
  <p:notesMasterIdLst>
    <p:notesMasterId r:id="rId13"/>
  </p:notesMasterIdLst>
  <p:sldIdLst>
    <p:sldId id="257" r:id="rId6"/>
    <p:sldId id="271" r:id="rId7"/>
    <p:sldId id="275" r:id="rId8"/>
    <p:sldId id="277" r:id="rId9"/>
    <p:sldId id="285" r:id="rId10"/>
    <p:sldId id="281" r:id="rId11"/>
    <p:sldId id="283" r:id="rId1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-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0C472-FD65-4885-8EED-5D4F78B36CF2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F98F7-60B5-4717-A2B3-71D828696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73C7396-E1AD-444E-87E9-9959BBE68F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73C7396-E1AD-444E-87E9-9959BBE68F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1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0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9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10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7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2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1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54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9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9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56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7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73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26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8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91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59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58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6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087566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3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8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9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4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9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37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9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62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14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04279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5" y="304279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6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29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28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23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96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6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087566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7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2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10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25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5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57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5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68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29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04276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9" y="304276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39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2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0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87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5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92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29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81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71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71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64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29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04272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9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5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9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4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BA-C39C-491C-BD61-2848B3D3CA40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1FCA-0EB2-4E78-8FDB-74AF1FFA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10/01/2013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lours022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7150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2" y="1124491"/>
            <a:ext cx="9011265" cy="4947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KÍNH CHÀO QUÝ THẦY CÔ VỀ DỰ GIỜ THĂM LỚP 2A</a:t>
            </a: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2362200" y="2587624"/>
            <a:ext cx="3962400" cy="587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28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28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28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1143000" y="3810012"/>
            <a:ext cx="7391400" cy="627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Phan</a:t>
            </a:r>
            <a:r>
              <a:rPr lang="en-US" sz="36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i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Hậu</a:t>
            </a:r>
            <a:endParaRPr lang="en-US" sz="3600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752600" y="190524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2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TRƯỜNG TIỂU HỌC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TRƯƠNG HOÀNH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590800" y="1778008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</a:rPr>
              <a:t>Năm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</a:rPr>
              <a:t>2023 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</a:rPr>
              <a:t>2024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6" y="58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6" y="35045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337672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pt-BR" sz="1400" b="1">
              <a:solidFill>
                <a:prstClr val="black"/>
              </a:solidFill>
              <a:cs typeface="Times New Roman" pitchFamily="18" charset="0"/>
            </a:endParaRPr>
          </a:p>
          <a:p>
            <a:pPr algn="ctr" eaLnBrk="0" hangingPunct="0"/>
            <a:endParaRPr lang="pt-BR" sz="1400" b="1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2590800" y="698500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1371600" y="-58932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000">
              <a:solidFill>
                <a:prstClr val="black"/>
              </a:solidFill>
            </a:endParaRPr>
          </a:p>
          <a:p>
            <a:pPr eaLnBrk="0" hangingPunct="0"/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5409540" y="1079908"/>
            <a:ext cx="132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81000" y="825508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TIẾNG VIỆT</a:t>
            </a:r>
          </a:p>
        </p:txBody>
      </p:sp>
      <p:sp>
        <p:nvSpPr>
          <p:cNvPr id="3085" name="TextBox 23"/>
          <p:cNvSpPr txBox="1">
            <a:spLocks noChangeArrowheads="1"/>
          </p:cNvSpPr>
          <p:nvPr/>
        </p:nvSpPr>
        <p:spPr bwMode="auto">
          <a:xfrm>
            <a:off x="1622290" y="211278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22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2024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46600" y="4000511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72000" y="3513668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6475" y="163830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Đặt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nêu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đặc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sự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56111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6" y="58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6" y="35045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337672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pt-BR" sz="1400" b="1">
              <a:solidFill>
                <a:prstClr val="black"/>
              </a:solidFill>
              <a:cs typeface="Times New Roman" pitchFamily="18" charset="0"/>
            </a:endParaRPr>
          </a:p>
          <a:p>
            <a:pPr algn="ctr" eaLnBrk="0" hangingPunct="0"/>
            <a:endParaRPr lang="pt-BR" sz="1400" b="1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2590800" y="698500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1371600" y="-58932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2000">
              <a:solidFill>
                <a:prstClr val="black"/>
              </a:solidFill>
            </a:endParaRPr>
          </a:p>
          <a:p>
            <a:pPr eaLnBrk="0" hangingPunct="0"/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5409540" y="1079908"/>
            <a:ext cx="132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81000" y="825500"/>
            <a:ext cx="8077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TIẾNG VIỆT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MỞ RỘNG VỐN </a:t>
            </a:r>
            <a:r>
              <a:rPr lang="en-US" sz="2400" b="1" i="1" smtClean="0">
                <a:solidFill>
                  <a:srgbClr val="FF0000"/>
                </a:solidFill>
                <a:latin typeface="Times New Roman" pitchFamily="18" charset="0"/>
              </a:rPr>
              <a:t>TỪ VỀ MUÔNG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THÚ; DẤU CHẤM, DẤU CHẤM HỎI, DẤU CHẤM THAN.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085" name="TextBox 23"/>
          <p:cNvSpPr txBox="1">
            <a:spLocks noChangeArrowheads="1"/>
          </p:cNvSpPr>
          <p:nvPr/>
        </p:nvSpPr>
        <p:spPr bwMode="auto">
          <a:xfrm>
            <a:off x="1622290" y="211278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22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</a:rPr>
              <a:t>2024</a:t>
            </a:r>
            <a:endParaRPr lang="en-US" sz="3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46600" y="4000511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72000" y="3513668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4917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61" y="1211244"/>
            <a:ext cx="6194324" cy="3458834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8200" y="426414"/>
            <a:ext cx="75438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975" y="2675652"/>
            <a:ext cx="708848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 defTabSz="685800"/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voi</a:t>
            </a:r>
            <a:endParaRPr lang="en-US" sz="32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5837" y="3320211"/>
            <a:ext cx="182880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chim</a:t>
            </a:r>
            <a:r>
              <a:rPr lang="en-US" sz="2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công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849" y="4229100"/>
            <a:ext cx="73495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endParaRPr lang="en-US" sz="2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487567"/>
            <a:ext cx="2209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chim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gõ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kiến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1" y="1880563"/>
            <a:ext cx="71284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khỉ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030" y="3232813"/>
            <a:ext cx="159036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kì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nhông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85800" y="350638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800" b="1" u="sng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UTM Avo" panose="02040603050506020204" pitchFamily="18" charset="0"/>
              </a:rPr>
              <a:t> 2</a:t>
            </a:r>
            <a:r>
              <a:rPr lang="en-US" sz="2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sz="2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Đặt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vừa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2978" y="1826445"/>
            <a:ext cx="3581397" cy="4976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leo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52977" y="1826445"/>
            <a:ext cx="3581398" cy="4976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r>
              <a:rPr lang="en-US" sz="28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đang</a:t>
            </a:r>
            <a:r>
              <a:rPr lang="en-US" sz="2800" b="1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2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4402" y="2476500"/>
            <a:ext cx="3609973" cy="4151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4403" y="3086100"/>
            <a:ext cx="3619497" cy="4151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42978" y="3659201"/>
            <a:ext cx="3619498" cy="4151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71553" y="4271038"/>
            <a:ext cx="3590923" cy="4151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71553" y="4838700"/>
            <a:ext cx="3581398" cy="4151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9317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1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95400" y="612784"/>
            <a:ext cx="7238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800" b="1" u="sng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u="sng" dirty="0" smtClean="0">
                <a:solidFill>
                  <a:prstClr val="black"/>
                </a:solidFill>
                <a:latin typeface="UTM Avo" panose="02040603050506020204" pitchFamily="18" charset="0"/>
              </a:rPr>
              <a:t> 3</a:t>
            </a:r>
            <a:r>
              <a:rPr lang="en-US" sz="2800" b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dấu</a:t>
            </a:r>
            <a:r>
              <a:rPr lang="en-US" sz="28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chấm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dấu</a:t>
            </a:r>
            <a:r>
              <a:rPr lang="en-US" sz="28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chấm</a:t>
            </a:r>
            <a:r>
              <a:rPr lang="en-US" sz="28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dấu</a:t>
            </a:r>
            <a:r>
              <a:rPr lang="en-US" sz="2800" b="1" i="1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UTM Avo" panose="02040603050506020204" pitchFamily="18" charset="0"/>
              </a:rPr>
              <a:t>chấm</a:t>
            </a:r>
            <a:r>
              <a:rPr lang="en-US" sz="2800" b="1" i="1" dirty="0">
                <a:solidFill>
                  <a:prstClr val="black"/>
                </a:solidFill>
                <a:latin typeface="UTM Avo" panose="02040603050506020204" pitchFamily="18" charset="0"/>
              </a:rPr>
              <a:t> than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vuông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 algn="just" defTabSz="685800">
              <a:lnSpc>
                <a:spcPct val="150000"/>
              </a:lnSpc>
              <a:buFontTx/>
              <a:buAutoNum type="alphaLcPeriod"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vòi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marL="342900" indent="-342900" algn="just" defTabSz="685800">
              <a:lnSpc>
                <a:spcPct val="150000"/>
              </a:lnSpc>
              <a:buFontTx/>
              <a:buAutoNum type="alphaLcPeriod"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mèo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trèo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85800">
              <a:lnSpc>
                <a:spcPct val="150000"/>
              </a:lnSpc>
              <a:buFontTx/>
              <a:buAutoNum type="alphaLcPeriod"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phi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nhanh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 defTabSz="685800">
              <a:lnSpc>
                <a:spcPct val="150000"/>
              </a:lnSpc>
              <a:buFontTx/>
              <a:buAutoNum type="alphaLcPeriod"/>
            </a:pP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Ôi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con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công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múa</a:t>
            </a: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94055" y="1638299"/>
            <a:ext cx="294968" cy="458839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72290" y="2193198"/>
            <a:ext cx="294968" cy="458839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24806" y="2909417"/>
            <a:ext cx="294968" cy="458839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89023" y="3585375"/>
            <a:ext cx="294968" cy="458839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4267200" y="1143000"/>
            <a:ext cx="609600" cy="56091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5573713" y="851959"/>
            <a:ext cx="609600" cy="56091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2316163" y="5042959"/>
            <a:ext cx="609600" cy="56091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6858000" y="4762500"/>
            <a:ext cx="609600" cy="56091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533400" y="460376"/>
            <a:ext cx="609600" cy="56091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8153400" y="571500"/>
            <a:ext cx="609600" cy="56091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4344" name="Picture 10" descr="1 (14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562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"/>
            <a:ext cx="2133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685800" y="1016000"/>
            <a:ext cx="7315200" cy="4000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175683801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226</Words>
  <Application>Microsoft Office PowerPoint</Application>
  <PresentationFormat>On-screen Show (16:10)</PresentationFormat>
  <Paragraphs>35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45</cp:revision>
  <dcterms:created xsi:type="dcterms:W3CDTF">2023-11-21T13:53:07Z</dcterms:created>
  <dcterms:modified xsi:type="dcterms:W3CDTF">2013-01-10T10:55:46Z</dcterms:modified>
</cp:coreProperties>
</file>