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7" r:id="rId3"/>
    <p:sldId id="258"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289"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8A560A8E-CB06-DE66-7A65-8EC0E6A90E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99267" y="322005"/>
            <a:ext cx="1845305" cy="1845305"/>
          </a:xfrm>
          <a:prstGeom prst="rect">
            <a:avLst/>
          </a:prstGeom>
        </p:spPr>
      </p:pic>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11/27/2022</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27/11/2022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27/11/2022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27/11/2022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27/11/2022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27/11/2022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11/27/2022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8" name="Picture 7" descr="A picture containing shape&#10;&#10;Description automatically generated">
            <a:extLst>
              <a:ext uri="{FF2B5EF4-FFF2-40B4-BE49-F238E27FC236}">
                <a16:creationId xmlns:a16="http://schemas.microsoft.com/office/drawing/2014/main" id="{1E257BF6-5ABB-4492-8F5C-0901C73928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3500" y="361950"/>
            <a:ext cx="1104900" cy="1104900"/>
          </a:xfrm>
          <a:prstGeom prst="rect">
            <a:avLst/>
          </a:prstGeom>
        </p:spPr>
      </p:pic>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11/27/2022</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60.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5.png"/><Relationship Id="rId4" Type="http://schemas.microsoft.com/office/2007/relationships/hdphoto" Target="../media/hdphoto4.wdp"/><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306360"/>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1387794"/>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vệ sđường 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sắn để đông </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627</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51</cp:revision>
  <dcterms:created xsi:type="dcterms:W3CDTF">2022-11-07T12:44:30Z</dcterms:created>
  <dcterms:modified xsi:type="dcterms:W3CDTF">2022-11-27T03:15:19Z</dcterms:modified>
</cp:coreProperties>
</file>