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Lst>
  <p:notesMasterIdLst>
    <p:notesMasterId r:id="rId12"/>
  </p:notesMasterIdLst>
  <p:sldIdLst>
    <p:sldId id="257" r:id="rId4"/>
    <p:sldId id="258" r:id="rId5"/>
    <p:sldId id="264" r:id="rId6"/>
    <p:sldId id="310" r:id="rId7"/>
    <p:sldId id="321" r:id="rId8"/>
    <p:sldId id="376" r:id="rId9"/>
    <p:sldId id="377" r:id="rId10"/>
    <p:sldId id="285" r:id="rId11"/>
    <p:sldId id="286" r:id="rId13"/>
    <p:sldId id="290" r:id="rId14"/>
    <p:sldId id="269" r:id="rId15"/>
    <p:sldId id="288" r:id="rId16"/>
    <p:sldId id="287" r:id="rId17"/>
    <p:sldId id="265" r:id="rId18"/>
    <p:sldId id="378" r:id="rId19"/>
    <p:sldId id="277"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hyperlink" Target="https://www.facebook.com/groups/629898828017053" TargetMode="Externa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p:cNvSpPr>
            <a:spLocks noGrp="1"/>
          </p:cNvSpPr>
          <p:nvPr>
            <p:ph type="pic" sz="quarter" idx="10"/>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p:cNvSpPr>
            <a:spLocks noGrp="1"/>
          </p:cNvSpPr>
          <p:nvPr>
            <p:ph type="pic" sz="quarter" idx="1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p:cNvSpPr>
            <a:spLocks noGrp="1"/>
          </p:cNvSpPr>
          <p:nvPr>
            <p:ph type="pic" sz="quarter" idx="12"/>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p:cNvSpPr>
            <a:spLocks noGrp="1"/>
          </p:cNvSpPr>
          <p:nvPr>
            <p:ph type="pic" sz="quarter" idx="1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p:cNvSpPr>
            <a:spLocks noGrp="1"/>
          </p:cNvSpPr>
          <p:nvPr>
            <p:ph type="pic" sz="quarter" idx="12"/>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p:cNvSpPr>
            <a:spLocks noGrp="1"/>
          </p:cNvSpPr>
          <p:nvPr>
            <p:ph type="pic" sz="quarter" idx="10"/>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
        <p:nvSpPr>
          <p:cNvPr id="25" name="그림 개체 틀 4"/>
          <p:cNvSpPr>
            <a:spLocks noGrp="1"/>
          </p:cNvSpPr>
          <p:nvPr>
            <p:ph type="pic" sz="quarter" idx="12"/>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22" name="그림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p:cNvSpPr>
            <a:spLocks noGrp="1"/>
          </p:cNvSpPr>
          <p:nvPr>
            <p:ph type="pic" sz="quarter" idx="10"/>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pPr>
            <a:r>
              <a:rPr lang="en-US" altLang="ko-KR" dirty="0"/>
              <a:t>Click icon to add picture</a:t>
            </a:r>
            <a:endParaRPr lang="ko-KR" altLang="en-US" dirty="0"/>
          </a:p>
        </p:txBody>
      </p:sp>
      <p:pic>
        <p:nvPicPr>
          <p:cNvPr id="11" name="그림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p:cNvSpPr>
            <a:spLocks noGrp="1"/>
          </p:cNvSpPr>
          <p:nvPr>
            <p:ph type="pic" sz="quarter" idx="10"/>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30" name="그림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8"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endParaRPr lang="en-US" sz="2105" b="1" dirty="0">
              <a:solidFill>
                <a:srgbClr val="2C9430"/>
              </a:solidFill>
              <a:latin typeface="SVN-Newton" panose="02040603050506020204" pitchFamily="18" charset="0"/>
              <a:cs typeface="Times New Roman" panose="02020603050405020304" pitchFamily="18" charset="0"/>
            </a:endParaRP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endParaRPr lang="en-US" sz="3745" b="0" dirty="0">
              <a:solidFill>
                <a:srgbClr val="2C9430"/>
              </a:solidFill>
              <a:latin typeface="#9Slide07 HoneyCream" pitchFamily="2" charset="0"/>
            </a:endParaRPr>
          </a:p>
        </p:txBody>
      </p:sp>
      <p:sp>
        <p:nvSpPr>
          <p:cNvPr id="15" name="TextBox 14"/>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endParaRPr lang="en-US" sz="1580" b="1" dirty="0">
              <a:solidFill>
                <a:srgbClr val="C00000"/>
              </a:solidFill>
              <a:latin typeface="UTM Avo" panose="02040603050506020204" pitchFamily="18" charset="0"/>
            </a:endParaRP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endParaRPr lang="en-US" sz="1580" b="1" dirty="0">
              <a:solidFill>
                <a:srgbClr val="C00000"/>
              </a:solidFill>
              <a:latin typeface="UTM Avo" panose="02040603050506020204" pitchFamily="18" charset="0"/>
            </a:endParaRP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endParaRPr lang="en-US" sz="2105" b="1" dirty="0">
              <a:solidFill>
                <a:srgbClr val="2C9430"/>
              </a:solidFill>
              <a:latin typeface="SVN-Newton" panose="02040603050506020204" pitchFamily="18" charset="0"/>
              <a:cs typeface="Times New Roman" panose="02020603050405020304" pitchFamily="18" charset="0"/>
            </a:endParaRP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endParaRPr lang="en-US" sz="1800" b="0" dirty="0">
              <a:solidFill>
                <a:schemeClr val="tx2">
                  <a:lumMod val="20000"/>
                  <a:lumOff val="80000"/>
                </a:schemeClr>
              </a:solidFill>
              <a:latin typeface="#9Slide07 HoneyCream" pitchFamily="2" charset="0"/>
            </a:endParaRPr>
          </a:p>
        </p:txBody>
      </p:sp>
      <p:sp>
        <p:nvSpPr>
          <p:cNvPr id="12" name="Title 1"/>
          <p:cNvSpPr txBox="1"/>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endParaRPr lang="en-US" sz="3745" b="0" dirty="0">
              <a:solidFill>
                <a:srgbClr val="2C9430"/>
              </a:solidFill>
              <a:latin typeface="#9Slide07 HoneyCream" pitchFamily="2" charset="0"/>
            </a:endParaRPr>
          </a:p>
        </p:txBody>
      </p:sp>
      <p:sp>
        <p:nvSpPr>
          <p:cNvPr id="13"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endParaRPr lang="en-US" sz="1800" b="0" dirty="0">
              <a:solidFill>
                <a:schemeClr val="tx2">
                  <a:lumMod val="20000"/>
                  <a:lumOff val="80000"/>
                </a:schemeClr>
              </a:solidFill>
              <a:latin typeface="#9Slide07 HoneyCream" pitchFamily="2" charset="0"/>
            </a:endParaRPr>
          </a:p>
        </p:txBody>
      </p:sp>
      <p:sp>
        <p:nvSpPr>
          <p:cNvPr id="14" name="TextBox 13"/>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endParaRPr lang="en-US" sz="1580" b="1" dirty="0">
              <a:solidFill>
                <a:srgbClr val="C00000"/>
              </a:solidFill>
              <a:latin typeface="UTM Avo" panose="02040603050506020204" pitchFamily="18" charset="0"/>
            </a:endParaRP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endParaRPr lang="en-US" sz="1580" b="1" dirty="0">
              <a:solidFill>
                <a:srgbClr val="C00000"/>
              </a:solidFill>
              <a:latin typeface="UTM Avo" panose="02040603050506020204" pitchFamily="18" charset="0"/>
            </a:endParaRP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 name="Shape 49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2.jpeg"/><Relationship Id="rId23" Type="http://schemas.openxmlformats.org/officeDocument/2006/relationships/image" Target="../media/image11.pn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p:txBody>
      </p:sp>
      <p:pic>
        <p:nvPicPr>
          <p:cNvPr id="3" name="Picture 2" descr="Logo&#10;&#10;Description automatically generated"/>
          <p:cNvPicPr>
            <a:picLocks noChangeAspect="1"/>
          </p:cNvPicPr>
          <p:nvPr userDrawn="1"/>
        </p:nvPicPr>
        <p:blipFill>
          <a:blip r:embed="rId6"/>
          <a:stretch>
            <a:fillRect/>
          </a:stretch>
        </p:blipFill>
        <p:spPr>
          <a:xfrm>
            <a:off x="-2699098" y="-510023"/>
            <a:ext cx="2312523" cy="2312523"/>
          </a:xfrm>
          <a:prstGeom prst="rect">
            <a:avLst/>
          </a:prstGeom>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8.xml"/><Relationship Id="rId6" Type="http://schemas.openxmlformats.org/officeDocument/2006/relationships/image" Target="../media/image34.png"/><Relationship Id="rId5" Type="http://schemas.microsoft.com/office/2007/relationships/hdphoto" Target="../media/image33.wdp"/><Relationship Id="rId4" Type="http://schemas.openxmlformats.org/officeDocument/2006/relationships/image" Target="../media/image32.png"/><Relationship Id="rId3" Type="http://schemas.microsoft.com/office/2007/relationships/hdphoto" Target="../media/image31.wdp"/><Relationship Id="rId2" Type="http://schemas.openxmlformats.org/officeDocument/2006/relationships/image" Target="../media/image30.png"/><Relationship Id="rId1" Type="http://schemas.openxmlformats.org/officeDocument/2006/relationships/slide" Target="slide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4.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4.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5.png"/><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2"/>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2"/>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2"/>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177635" y="185193"/>
            <a:ext cx="2363286" cy="156258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p:cNvPicPr>
            <a:picLocks noChangeAspect="1"/>
          </p:cNvPicPr>
          <p:nvPr/>
        </p:nvPicPr>
        <p:blipFill>
          <a:blip r:embed="rId5"/>
          <a:stretch>
            <a:fillRect/>
          </a:stretch>
        </p:blipFill>
        <p:spPr>
          <a:xfrm>
            <a:off x="2976562" y="1462087"/>
            <a:ext cx="6086475" cy="1857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endParaRPr lang="en-US" sz="3600" b="1" u="sng"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4000" dirty="0">
                <a:solidFill>
                  <a:schemeClr val="bg1"/>
                </a:solidFill>
                <a:latin typeface="Calibri" panose="020F0502020204030204" pitchFamily="34" charset="0"/>
                <a:cs typeface="Calibri" panose="020F0502020204030204" pitchFamily="34" charset="0"/>
              </a:rPr>
              <a:t>2</a:t>
            </a:r>
            <a:endParaRPr lang="en-US" sz="4000"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1"/>
          <a:stretch>
            <a:fillRect/>
          </a:stretch>
        </p:blipFill>
        <p:spPr>
          <a:xfrm>
            <a:off x="2365179" y="2339163"/>
            <a:ext cx="8099901" cy="34449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3035030" y="680483"/>
            <a:ext cx="6172764" cy="2625323"/>
          </a:xfrm>
          <a:prstGeom prst="rect">
            <a:avLst/>
          </a:prstGeom>
        </p:spPr>
      </p:pic>
      <p:pic>
        <p:nvPicPr>
          <p:cNvPr id="7" name="Picture 6"/>
          <p:cNvPicPr>
            <a:picLocks noChangeAspect="1"/>
          </p:cNvPicPr>
          <p:nvPr/>
        </p:nvPicPr>
        <p:blipFill>
          <a:blip r:embed="rId2"/>
          <a:stretch>
            <a:fillRect/>
          </a:stretch>
        </p:blipFill>
        <p:spPr>
          <a:xfrm>
            <a:off x="1100136" y="3542081"/>
            <a:ext cx="847725" cy="390525"/>
          </a:xfrm>
          <a:prstGeom prst="rect">
            <a:avLst/>
          </a:prstGeom>
        </p:spPr>
      </p:pic>
      <p:pic>
        <p:nvPicPr>
          <p:cNvPr id="8" name="Picture 7"/>
          <p:cNvPicPr>
            <a:picLocks noChangeAspect="1"/>
          </p:cNvPicPr>
          <p:nvPr/>
        </p:nvPicPr>
        <p:blipFill>
          <a:blip r:embed="rId3"/>
          <a:stretch>
            <a:fillRect/>
          </a:stretch>
        </p:blipFill>
        <p:spPr>
          <a:xfrm>
            <a:off x="1979206" y="3476847"/>
            <a:ext cx="8834106" cy="1396023"/>
          </a:xfrm>
          <a:prstGeom prst="rect">
            <a:avLst/>
          </a:prstGeom>
        </p:spPr>
      </p:pic>
      <p:sp>
        <p:nvSpPr>
          <p:cNvPr id="9" name="Rectangle: Rounded Corners 8"/>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endParaRPr lang="en-US" sz="2400" b="1" dirty="0">
              <a:solidFill>
                <a:srgbClr val="FF0000"/>
              </a:solidFill>
              <a:latin typeface="Calibri" panose="020F0502020204030204" pitchFamily="34" charset="0"/>
              <a:cs typeface="Calibri" panose="020F0502020204030204" pitchFamily="34" charset="0"/>
            </a:endParaRPr>
          </a:p>
        </p:txBody>
      </p:sp>
      <p:sp>
        <p:nvSpPr>
          <p:cNvPr id="10" name="Rectangle: Rounded Corners 9"/>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endParaRPr lang="en-US" sz="2400" b="1" dirty="0">
              <a:solidFill>
                <a:srgbClr val="FF0000"/>
              </a:solidFill>
              <a:latin typeface="Calibri" panose="020F0502020204030204" pitchFamily="34" charset="0"/>
              <a:cs typeface="Calibri" panose="020F0502020204030204" pitchFamily="34" charset="0"/>
            </a:endParaRPr>
          </a:p>
        </p:txBody>
      </p:sp>
      <p:sp>
        <p:nvSpPr>
          <p:cNvPr id="11" name="Rectangle: Rounded Corners 10"/>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endParaRPr lang="en-US" sz="2400" b="1" dirty="0">
              <a:solidFill>
                <a:srgbClr val="FF0000"/>
              </a:solidFill>
              <a:latin typeface="Calibri" panose="020F0502020204030204" pitchFamily="34" charset="0"/>
              <a:cs typeface="Calibri" panose="020F0502020204030204" pitchFamily="34" charset="0"/>
            </a:endParaRPr>
          </a:p>
        </p:txBody>
      </p:sp>
      <p:sp>
        <p:nvSpPr>
          <p:cNvPr id="12" name="Rectangle: Rounded Corners 11"/>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endParaRPr lang="en-US" sz="2400" b="1" dirty="0">
              <a:solidFill>
                <a:srgbClr val="FF0000"/>
              </a:solidFill>
              <a:latin typeface="Calibri" panose="020F0502020204030204" pitchFamily="34" charset="0"/>
              <a:cs typeface="Calibri" panose="020F0502020204030204" pitchFamily="34" charset="0"/>
            </a:endParaRPr>
          </a:p>
        </p:txBody>
      </p:sp>
      <p:sp>
        <p:nvSpPr>
          <p:cNvPr id="13" name="Rectangle: Rounded Corners 12"/>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endParaRPr lang="en-US" sz="2400" b="1" dirty="0">
              <a:solidFill>
                <a:srgbClr val="FF0000"/>
              </a:solidFill>
              <a:latin typeface="Calibri" panose="020F0502020204030204" pitchFamily="34" charset="0"/>
              <a:cs typeface="Calibri" panose="020F0502020204030204" pitchFamily="34" charset="0"/>
            </a:endParaRPr>
          </a:p>
        </p:txBody>
      </p:sp>
      <p:sp>
        <p:nvSpPr>
          <p:cNvPr id="14" name="Rectangle: Rounded Corners 13"/>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endParaRPr lang="en-US" sz="28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1" action="ppaction://hlinksldjump"/>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519" b="33556" l="67779" r="96420"/>
                    </a14:imgEffect>
                  </a14:imgLayer>
                </a14:imgProps>
              </a:ext>
              <a:ext uri="{28A0092B-C50C-407E-A947-70E740481C1C}">
                <a14:useLocalDpi xmlns:a14="http://schemas.microsoft.com/office/drawing/2010/main" val="0"/>
              </a:ext>
            </a:extLst>
          </a:blip>
          <a:srcRect l="64222" b="64666"/>
          <a:stretch>
            <a:fillRect/>
          </a:stretch>
        </p:blipFill>
        <p:spPr>
          <a:xfrm rot="17585470">
            <a:off x="10396052" y="-339498"/>
            <a:ext cx="1900709" cy="1877098"/>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p:cNvGrpSpPr/>
          <p:nvPr/>
        </p:nvGrpSpPr>
        <p:grpSpPr>
          <a:xfrm>
            <a:off x="818707" y="1520456"/>
            <a:ext cx="10568763" cy="1077218"/>
            <a:chOff x="818707" y="1520456"/>
            <a:chExt cx="10568763" cy="1077218"/>
          </a:xfrm>
        </p:grpSpPr>
        <p:sp>
          <p:nvSpPr>
            <p:cNvPr id="3" name="TextBox 2"/>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endParaRPr lang="en-US" sz="3200" b="0" i="0" dirty="0">
                <a:solidFill>
                  <a:srgbClr val="000000"/>
                </a:solidFill>
                <a:effectLst/>
                <a:latin typeface="Calibri" panose="020F0502020204030204" pitchFamily="34" charset="0"/>
                <a:cs typeface="Calibri" panose="020F0502020204030204" pitchFamily="34" charset="0"/>
              </a:endParaRP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endParaRPr lang="en-US" sz="3200" b="0" i="0" dirty="0">
                <a:solidFill>
                  <a:srgbClr val="000000"/>
                </a:solidFill>
                <a:effectLst/>
                <a:latin typeface="Calibri" panose="020F0502020204030204" pitchFamily="34" charset="0"/>
                <a:cs typeface="Calibri" panose="020F0502020204030204" pitchFamily="34" charset="0"/>
              </a:endParaRPr>
            </a:p>
          </p:txBody>
        </p:sp>
        <p:sp>
          <p:nvSpPr>
            <p:cNvPr id="4" name="Rectangle: Rounded Corners 3"/>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rgbClr val="002060"/>
                  </a:solidFill>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grpSp>
      <p:pic>
        <p:nvPicPr>
          <p:cNvPr id="16" name="Picture 15"/>
          <p:cNvPicPr>
            <a:picLocks noChangeAspect="1"/>
          </p:cNvPicPr>
          <p:nvPr/>
        </p:nvPicPr>
        <p:blipFill>
          <a:blip r:embed="rId6"/>
          <a:stretch>
            <a:fillRect/>
          </a:stretch>
        </p:blipFill>
        <p:spPr>
          <a:xfrm>
            <a:off x="8041646" y="2550706"/>
            <a:ext cx="3101274" cy="2701723"/>
          </a:xfrm>
          <a:prstGeom prst="rect">
            <a:avLst/>
          </a:prstGeom>
        </p:spPr>
      </p:pic>
      <p:sp>
        <p:nvSpPr>
          <p:cNvPr id="17" name="TextBox 16"/>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endParaRPr lang="en-US" sz="3600" b="1" u="sng" dirty="0">
              <a:solidFill>
                <a:srgbClr val="002060"/>
              </a:solidFill>
              <a:latin typeface="Calibri" panose="020F0502020204030204" pitchFamily="34" charset="0"/>
              <a:cs typeface="Calibri" panose="020F0502020204030204" pitchFamily="34" charset="0"/>
            </a:endParaRP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p:cNvGrpSpPr/>
          <p:nvPr/>
        </p:nvGrpSpPr>
        <p:grpSpPr>
          <a:xfrm>
            <a:off x="1638300" y="668926"/>
            <a:ext cx="9304682" cy="1938992"/>
            <a:chOff x="1638300" y="668926"/>
            <a:chExt cx="9304682" cy="1938992"/>
          </a:xfrm>
        </p:grpSpPr>
        <p:sp>
          <p:nvSpPr>
            <p:cNvPr id="7" name="TextBox 6"/>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endParaRPr lang="vi-VN" sz="3000" b="1" dirty="0">
                <a:solidFill>
                  <a:prstClr val="black"/>
                </a:solidFill>
                <a:latin typeface="Calibri" panose="020F0502020204030204" pitchFamily="34" charset="0"/>
                <a:cs typeface="Calibri" panose="020F0502020204030204" pitchFamily="34" charset="0"/>
              </a:endParaRP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b="1" dirty="0">
                  <a:solidFill>
                    <a:srgbClr val="FF0000"/>
                  </a:solidFill>
                  <a:latin typeface="Calibri" panose="020F0502020204030204" pitchFamily="34" charset="0"/>
                  <a:cs typeface="Calibri" panose="020F0502020204030204" pitchFamily="34" charset="0"/>
                </a:rPr>
                <a:t>?</a:t>
              </a:r>
              <a:endParaRPr lang="en-US" sz="2800" b="1" dirty="0">
                <a:solidFill>
                  <a:srgbClr val="FF0000"/>
                </a:solidFill>
                <a:latin typeface="Calibri" panose="020F0502020204030204" pitchFamily="34" charset="0"/>
                <a:cs typeface="Calibri" panose="020F0502020204030204" pitchFamily="34" charset="0"/>
              </a:endParaRPr>
            </a:p>
          </p:txBody>
        </p:sp>
      </p:grpSp>
      <p:pic>
        <p:nvPicPr>
          <p:cNvPr id="8" name="Picture 7"/>
          <p:cNvPicPr>
            <a:picLocks noChangeAspect="1"/>
          </p:cNvPicPr>
          <p:nvPr/>
        </p:nvPicPr>
        <p:blipFill>
          <a:blip r:embed="rId1"/>
          <a:stretch>
            <a:fillRect/>
          </a:stretch>
        </p:blipFill>
        <p:spPr>
          <a:xfrm>
            <a:off x="8186737" y="2857500"/>
            <a:ext cx="2176463" cy="3113772"/>
          </a:xfrm>
          <a:prstGeom prst="rect">
            <a:avLst/>
          </a:prstGeom>
        </p:spPr>
      </p:pic>
      <p:sp>
        <p:nvSpPr>
          <p:cNvPr id="11" name="TextBox 10"/>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endParaRPr lang="en-US" sz="2400" b="1" u="sng" dirty="0">
              <a:solidFill>
                <a:srgbClr val="FF0000"/>
              </a:solidFill>
              <a:latin typeface="Calibri" panose="020F0502020204030204" pitchFamily="34" charset="0"/>
              <a:cs typeface="Calibri" panose="020F0502020204030204" pitchFamily="34" charset="0"/>
            </a:endParaRP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endParaRPr lang="en-US" sz="2400" b="1" dirty="0">
              <a:solidFill>
                <a:srgbClr val="FF0000"/>
              </a:solidFill>
              <a:latin typeface="Calibri" panose="020F0502020204030204" pitchFamily="34" charset="0"/>
              <a:cs typeface="Calibri" panose="020F0502020204030204" pitchFamily="34" charset="0"/>
            </a:endParaRP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892102" y="1971041"/>
            <a:ext cx="8909400" cy="33940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endParaRPr lang="vi-VN" altLang="ko-KR" sz="3200" b="1" dirty="0">
              <a:solidFill>
                <a:srgbClr val="F43A85"/>
              </a:solidFill>
              <a:latin typeface="Cambria" panose="02040503050406030204" pitchFamily="18" charset="0"/>
              <a:ea typeface="Cambria" panose="02040503050406030204" pitchFamily="18" charset="0"/>
            </a:endParaRP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endParaRPr lang="vi-VN" altLang="ko-KR" sz="3200" b="1" dirty="0">
              <a:solidFill>
                <a:srgbClr val="F43A85"/>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1"/>
          <a:stretch>
            <a:fillRect/>
          </a:stretch>
        </p:blipFill>
        <p:spPr>
          <a:xfrm>
            <a:off x="2826885" y="675486"/>
            <a:ext cx="6803726" cy="10486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563371"/>
            <a:ext cx="12479594" cy="37127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p:cNvSpPr txBox="1"/>
          <p:nvPr/>
        </p:nvSpPr>
        <p:spPr>
          <a:xfrm rot="20684009">
            <a:off x="802105" y="1580195"/>
            <a:ext cx="4090737" cy="2390141"/>
          </a:xfrm>
          <a:prstGeom prst="rect">
            <a:avLst/>
          </a:prstGeom>
          <a:noFill/>
        </p:spPr>
        <p:txBody>
          <a:bodyPr wrap="square" rtlCol="0">
            <a:spAutoFit/>
          </a:bodyPr>
          <a:lstStyle/>
          <a:p>
            <a:pPr algn="ctr" defTabSz="1219200">
              <a:buClr>
                <a:srgbClr val="000000"/>
              </a:buClr>
            </a:pPr>
            <a:r>
              <a:rPr lang="en-US" sz="7465" b="1" kern="0" dirty="0">
                <a:ln w="6600">
                  <a:solidFill>
                    <a:srgbClr val="964618"/>
                  </a:solidFill>
                  <a:prstDash val="solid"/>
                </a:ln>
                <a:solidFill>
                  <a:srgbClr val="FFFFFF"/>
                </a:solidFill>
                <a:effectLst>
                  <a:outerShdw dist="38100" dir="2700000" algn="tl" rotWithShape="0">
                    <a:srgbClr val="964618"/>
                  </a:outerShdw>
                </a:effectLst>
                <a:latin typeface="SVN-Poky's"/>
                <a:cs typeface="Arial" panose="020B0604020202020204"/>
                <a:sym typeface="Arial" panose="020B0604020202020204"/>
              </a:rPr>
              <a:t>KHỞI </a:t>
            </a:r>
            <a:endParaRPr lang="en-US" sz="7465" b="1" kern="0" dirty="0">
              <a:ln w="6600">
                <a:solidFill>
                  <a:srgbClr val="964618"/>
                </a:solidFill>
                <a:prstDash val="solid"/>
              </a:ln>
              <a:solidFill>
                <a:srgbClr val="FFFFFF"/>
              </a:solidFill>
              <a:effectLst>
                <a:outerShdw dist="38100" dir="2700000" algn="tl" rotWithShape="0">
                  <a:srgbClr val="964618"/>
                </a:outerShdw>
              </a:effectLst>
              <a:latin typeface="SVN-Poky's"/>
              <a:cs typeface="Arial" panose="020B0604020202020204"/>
              <a:sym typeface="Arial" panose="020B0604020202020204"/>
            </a:endParaRPr>
          </a:p>
          <a:p>
            <a:pPr algn="ctr" defTabSz="1219200">
              <a:buClr>
                <a:srgbClr val="000000"/>
              </a:buClr>
            </a:pPr>
            <a:r>
              <a:rPr lang="en-US" sz="7465" b="1" kern="0" dirty="0">
                <a:ln w="6600">
                  <a:solidFill>
                    <a:srgbClr val="964618"/>
                  </a:solidFill>
                  <a:prstDash val="solid"/>
                </a:ln>
                <a:solidFill>
                  <a:srgbClr val="FFFFFF"/>
                </a:solidFill>
                <a:effectLst>
                  <a:outerShdw dist="38100" dir="2700000" algn="tl" rotWithShape="0">
                    <a:srgbClr val="964618"/>
                  </a:outerShdw>
                </a:effectLst>
                <a:latin typeface="SVN-Poky's"/>
                <a:cs typeface="Arial" panose="020B0604020202020204"/>
                <a:sym typeface="Arial" panose="020B0604020202020204"/>
              </a:rPr>
              <a:t>ĐỘNG</a:t>
            </a:r>
            <a:endParaRPr lang="en-US" sz="7465" b="1" kern="0" dirty="0">
              <a:ln w="6600">
                <a:solidFill>
                  <a:srgbClr val="964618"/>
                </a:solidFill>
                <a:prstDash val="solid"/>
              </a:ln>
              <a:solidFill>
                <a:srgbClr val="FFFFFF"/>
              </a:solidFill>
              <a:effectLst>
                <a:outerShdw dist="38100" dir="2700000" algn="tl" rotWithShape="0">
                  <a:srgbClr val="964618"/>
                </a:outerShdw>
              </a:effectLst>
              <a:latin typeface="SVN-Poky's"/>
              <a:cs typeface="Arial" panose="020B0604020202020204"/>
              <a:sym typeface="Arial" panose="020B0604020202020204"/>
            </a:endParaRPr>
          </a:p>
        </p:txBody>
      </p:sp>
      <p:grpSp>
        <p:nvGrpSpPr>
          <p:cNvPr id="3" name="Nhóm 2"/>
          <p:cNvGrpSpPr/>
          <p:nvPr/>
        </p:nvGrpSpPr>
        <p:grpSpPr>
          <a:xfrm>
            <a:off x="5139424" y="323467"/>
            <a:ext cx="6939961" cy="5989220"/>
            <a:chOff x="685801" y="400050"/>
            <a:chExt cx="8099275" cy="4510470"/>
          </a:xfrm>
        </p:grpSpPr>
        <p:sp>
          <p:nvSpPr>
            <p:cNvPr id="4"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sp>
          <p:nvSpPr>
            <p:cNvPr id="5" name="Hình chữ nhật: Góc Tròn 1"/>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grpSp>
      <p:sp>
        <p:nvSpPr>
          <p:cNvPr id="8" name="Hộp Văn bản 7"/>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200">
              <a:buClr>
                <a:srgbClr val="000000"/>
              </a:buClr>
            </a:pPr>
            <a:r>
              <a:rPr lang="en-US" sz="16535"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panose="020B0604020202020204"/>
                <a:sym typeface="Arial" panose="020B0604020202020204"/>
              </a:rPr>
              <a:t>ĐỐ</a:t>
            </a:r>
            <a:endParaRPr lang="en-US" sz="16535"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panose="020B0604020202020204"/>
              <a:sym typeface="Arial" panose="020B0604020202020204"/>
            </a:endParaRPr>
          </a:p>
        </p:txBody>
      </p:sp>
      <p:sp>
        <p:nvSpPr>
          <p:cNvPr id="9" name="Hộp Văn bản 8"/>
          <p:cNvSpPr txBox="1"/>
          <p:nvPr/>
        </p:nvSpPr>
        <p:spPr>
          <a:xfrm>
            <a:off x="5772150" y="3333750"/>
            <a:ext cx="5256530" cy="263588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200">
              <a:buClr>
                <a:srgbClr val="000000"/>
              </a:buClr>
            </a:pPr>
            <a:r>
              <a:rPr lang="en-US" sz="16535"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panose="020B0604020202020204"/>
                <a:sym typeface="Arial" panose="020B0604020202020204"/>
              </a:rPr>
              <a:t>BẠN</a:t>
            </a:r>
            <a:endParaRPr lang="en-US" sz="16535"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panose="020B0604020202020204"/>
              <a:sym typeface="Arial" panose="020B0604020202020204"/>
            </a:endParaRPr>
          </a:p>
        </p:txBody>
      </p:sp>
      <p:pic>
        <p:nvPicPr>
          <p:cNvPr id="11" name="Hình ảnh 10" descr="Ảnh có chứa đồ chơi, búp bê, đồ họa véc-tơ&#10;&#10;Mô tả được tạo tự động"/>
          <p:cNvPicPr>
            <a:picLocks noChangeAspect="1"/>
          </p:cNvPicPr>
          <p:nvPr/>
        </p:nvPicPr>
        <p:blipFill>
          <a:blip r:embed="rId1"/>
          <a:stretch>
            <a:fillRect/>
          </a:stretch>
        </p:blipFill>
        <p:spPr>
          <a:xfrm>
            <a:off x="5566285" y="1019486"/>
            <a:ext cx="3073443" cy="2731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p:cNvGrpSpPr/>
          <p:nvPr/>
        </p:nvGrpSpPr>
        <p:grpSpPr>
          <a:xfrm flipH="1">
            <a:off x="769182" y="462798"/>
            <a:ext cx="11074399"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grpSp>
      <p:sp>
        <p:nvSpPr>
          <p:cNvPr id="13" name="Hộp Văn bản 12"/>
          <p:cNvSpPr txBox="1"/>
          <p:nvPr/>
        </p:nvSpPr>
        <p:spPr>
          <a:xfrm>
            <a:off x="2890901" y="619331"/>
            <a:ext cx="6160171" cy="913007"/>
          </a:xfrm>
          <a:prstGeom prst="rect">
            <a:avLst/>
          </a:prstGeom>
          <a:noFill/>
        </p:spPr>
        <p:txBody>
          <a:bodyPr wrap="square" rtlCol="0">
            <a:spAutoFit/>
          </a:bodyPr>
          <a:lstStyle/>
          <a:p>
            <a:pPr algn="ctr" defTabSz="1219200">
              <a:buClr>
                <a:srgbClr val="000000"/>
              </a:buClr>
            </a:pPr>
            <a:r>
              <a:rPr lang="en-US" sz="5335" b="1" kern="0" dirty="0" err="1">
                <a:ln w="22225">
                  <a:solidFill>
                    <a:srgbClr val="964618"/>
                  </a:solidFill>
                  <a:prstDash val="solid"/>
                </a:ln>
                <a:solidFill>
                  <a:srgbClr val="964618">
                    <a:lumMod val="40000"/>
                    <a:lumOff val="60000"/>
                  </a:srgbClr>
                </a:solidFill>
                <a:latin typeface="SVN-Poky's"/>
                <a:cs typeface="Arial" panose="020B0604020202020204"/>
                <a:sym typeface="Arial" panose="020B0604020202020204"/>
              </a:rPr>
              <a:t>Luật</a:t>
            </a:r>
            <a:r>
              <a:rPr lang="en-US" sz="5335" b="1" kern="0" dirty="0">
                <a:ln w="22225">
                  <a:solidFill>
                    <a:srgbClr val="964618"/>
                  </a:solidFill>
                  <a:prstDash val="solid"/>
                </a:ln>
                <a:solidFill>
                  <a:srgbClr val="964618">
                    <a:lumMod val="40000"/>
                    <a:lumOff val="60000"/>
                  </a:srgbClr>
                </a:solidFill>
                <a:latin typeface="SVN-Poky's"/>
                <a:cs typeface="Arial" panose="020B0604020202020204"/>
                <a:sym typeface="Arial" panose="020B0604020202020204"/>
              </a:rPr>
              <a:t> </a:t>
            </a:r>
            <a:r>
              <a:rPr lang="en-US" sz="5335" b="1" kern="0" dirty="0" err="1">
                <a:ln w="22225">
                  <a:solidFill>
                    <a:srgbClr val="964618"/>
                  </a:solidFill>
                  <a:prstDash val="solid"/>
                </a:ln>
                <a:solidFill>
                  <a:srgbClr val="964618">
                    <a:lumMod val="40000"/>
                    <a:lumOff val="60000"/>
                  </a:srgbClr>
                </a:solidFill>
                <a:latin typeface="SVN-Poky's"/>
                <a:cs typeface="Arial" panose="020B0604020202020204"/>
                <a:sym typeface="Arial" panose="020B0604020202020204"/>
              </a:rPr>
              <a:t>chơi</a:t>
            </a:r>
            <a:endParaRPr lang="en-US" sz="5335" b="1" kern="0" dirty="0">
              <a:ln w="22225">
                <a:solidFill>
                  <a:srgbClr val="964618"/>
                </a:solidFill>
                <a:prstDash val="solid"/>
              </a:ln>
              <a:solidFill>
                <a:srgbClr val="964618">
                  <a:lumMod val="40000"/>
                  <a:lumOff val="60000"/>
                </a:srgbClr>
              </a:solidFill>
              <a:latin typeface="SVN-Poky's"/>
              <a:cs typeface="Arial" panose="020B0604020202020204"/>
              <a:sym typeface="Arial" panose="020B0604020202020204"/>
            </a:endParaRPr>
          </a:p>
        </p:txBody>
      </p:sp>
      <p:sp>
        <p:nvSpPr>
          <p:cNvPr id="2" name="Hộp Văn bản 1"/>
          <p:cNvSpPr txBox="1"/>
          <p:nvPr/>
        </p:nvSpPr>
        <p:spPr>
          <a:xfrm>
            <a:off x="1586435" y="1696985"/>
            <a:ext cx="8195733" cy="748988"/>
          </a:xfrm>
          <a:prstGeom prst="rect">
            <a:avLst/>
          </a:prstGeom>
          <a:noFill/>
        </p:spPr>
        <p:txBody>
          <a:bodyPr wrap="square" rtlCol="0">
            <a:spAutoFit/>
          </a:bodyPr>
          <a:lstStyle/>
          <a:p>
            <a:pPr algn="ctr" defTabSz="1219200">
              <a:buClr>
                <a:srgbClr val="000000"/>
              </a:buClr>
            </a:pPr>
            <a:r>
              <a:rPr lang="en-US" sz="4265" b="1" kern="0" dirty="0" err="1">
                <a:solidFill>
                  <a:srgbClr val="251C00"/>
                </a:solidFill>
                <a:latin typeface="Calibri" panose="020F0502020204030204"/>
                <a:cs typeface="Arial" panose="020B0604020202020204"/>
                <a:sym typeface="Arial" panose="020B0604020202020204"/>
              </a:rPr>
              <a:t>Viết</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câu</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trả</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lời</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vào</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bảng</a:t>
            </a:r>
            <a:r>
              <a:rPr lang="en-US" sz="4265" b="1" kern="0" dirty="0">
                <a:solidFill>
                  <a:srgbClr val="251C00"/>
                </a:solidFill>
                <a:latin typeface="Calibri" panose="020F0502020204030204"/>
                <a:cs typeface="Arial" panose="020B0604020202020204"/>
                <a:sym typeface="Arial" panose="020B0604020202020204"/>
              </a:rPr>
              <a:t> con</a:t>
            </a:r>
            <a:endParaRPr lang="en-US" sz="4265" b="1" kern="0" dirty="0">
              <a:solidFill>
                <a:srgbClr val="251C00"/>
              </a:solidFill>
              <a:latin typeface="Calibri" panose="020F0502020204030204"/>
              <a:cs typeface="Arial" panose="020B0604020202020204"/>
              <a:sym typeface="Arial" panose="020B0604020202020204"/>
            </a:endParaRPr>
          </a:p>
        </p:txBody>
      </p:sp>
      <p:pic>
        <p:nvPicPr>
          <p:cNvPr id="7" name="Hình ảnh 6"/>
          <p:cNvPicPr>
            <a:picLocks noChangeAspect="1"/>
          </p:cNvPicPr>
          <p:nvPr/>
        </p:nvPicPr>
        <p:blipFill rotWithShape="1">
          <a:blip r:embed="rId1"/>
          <a:srcRect t="54376" r="48989"/>
          <a:stretch>
            <a:fillRect/>
          </a:stretch>
        </p:blipFill>
        <p:spPr>
          <a:xfrm>
            <a:off x="1224472" y="2419375"/>
            <a:ext cx="1882056" cy="1683300"/>
          </a:xfrm>
          <a:prstGeom prst="rect">
            <a:avLst/>
          </a:prstGeom>
        </p:spPr>
      </p:pic>
      <p:grpSp>
        <p:nvGrpSpPr>
          <p:cNvPr id="17" name="Nhóm 16"/>
          <p:cNvGrpSpPr/>
          <p:nvPr/>
        </p:nvGrpSpPr>
        <p:grpSpPr>
          <a:xfrm>
            <a:off x="1192031" y="4029389"/>
            <a:ext cx="1882056" cy="1683300"/>
            <a:chOff x="1183771" y="3274004"/>
            <a:chExt cx="1411542" cy="1262475"/>
          </a:xfrm>
        </p:grpSpPr>
        <p:pic>
          <p:nvPicPr>
            <p:cNvPr id="8" name="Hình ảnh 7"/>
            <p:cNvPicPr>
              <a:picLocks noChangeAspect="1"/>
            </p:cNvPicPr>
            <p:nvPr/>
          </p:nvPicPr>
          <p:blipFill rotWithShape="1">
            <a:blip r:embed="rId1"/>
            <a:srcRect t="54376" r="48989"/>
            <a:stretch>
              <a:fillRect/>
            </a:stretch>
          </p:blipFill>
          <p:spPr>
            <a:xfrm>
              <a:off x="1183771" y="3274004"/>
              <a:ext cx="1411542" cy="1262475"/>
            </a:xfrm>
            <a:prstGeom prst="rect">
              <a:avLst/>
            </a:prstGeom>
          </p:spPr>
        </p:pic>
        <p:cxnSp>
          <p:nvCxnSpPr>
            <p:cNvPr id="4" name="Đường nối Thẳng 3"/>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p:cNvSpPr txBox="1"/>
          <p:nvPr/>
        </p:nvSpPr>
        <p:spPr>
          <a:xfrm>
            <a:off x="2700859" y="2885189"/>
            <a:ext cx="8195733" cy="748988"/>
          </a:xfrm>
          <a:prstGeom prst="rect">
            <a:avLst/>
          </a:prstGeom>
          <a:noFill/>
        </p:spPr>
        <p:txBody>
          <a:bodyPr wrap="square" rtlCol="0">
            <a:spAutoFit/>
          </a:bodyPr>
          <a:lstStyle/>
          <a:p>
            <a:pPr algn="ctr" defTabSz="1219200">
              <a:buClr>
                <a:srgbClr val="000000"/>
              </a:buClr>
            </a:pPr>
            <a:r>
              <a:rPr lang="en-US" sz="4265" b="1" kern="0" dirty="0" err="1">
                <a:solidFill>
                  <a:srgbClr val="251C00"/>
                </a:solidFill>
                <a:latin typeface="Calibri" panose="020F0502020204030204"/>
                <a:cs typeface="Arial" panose="020B0604020202020204"/>
                <a:sym typeface="Arial" panose="020B0604020202020204"/>
              </a:rPr>
              <a:t>Trả</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lời</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00B050"/>
                </a:solidFill>
                <a:highlight>
                  <a:srgbClr val="FFFF00"/>
                </a:highlight>
                <a:latin typeface="Calibri" panose="020F0502020204030204"/>
                <a:cs typeface="Arial" panose="020B0604020202020204"/>
                <a:sym typeface="Arial" panose="020B0604020202020204"/>
              </a:rPr>
              <a:t>đúng</a:t>
            </a:r>
            <a:r>
              <a:rPr lang="en-US" sz="4265" b="1" kern="0" dirty="0">
                <a:solidFill>
                  <a:srgbClr val="0000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được</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thưởng</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quà</a:t>
            </a:r>
            <a:r>
              <a:rPr lang="en-US" sz="4265" b="1" kern="0" dirty="0">
                <a:solidFill>
                  <a:srgbClr val="251C00"/>
                </a:solidFill>
                <a:latin typeface="Calibri" panose="020F0502020204030204"/>
                <a:cs typeface="Arial" panose="020B0604020202020204"/>
                <a:sym typeface="Arial" panose="020B0604020202020204"/>
              </a:rPr>
              <a:t>.</a:t>
            </a:r>
            <a:endParaRPr lang="en-US" sz="4265" b="1" kern="0" dirty="0">
              <a:solidFill>
                <a:srgbClr val="251C00"/>
              </a:solidFill>
              <a:latin typeface="Calibri" panose="020F0502020204030204"/>
              <a:cs typeface="Arial" panose="020B0604020202020204"/>
              <a:sym typeface="Arial" panose="020B0604020202020204"/>
            </a:endParaRPr>
          </a:p>
        </p:txBody>
      </p:sp>
      <p:sp>
        <p:nvSpPr>
          <p:cNvPr id="19" name="Hộp Văn bản 18"/>
          <p:cNvSpPr txBox="1"/>
          <p:nvPr/>
        </p:nvSpPr>
        <p:spPr>
          <a:xfrm>
            <a:off x="3178403" y="4578394"/>
            <a:ext cx="8195733" cy="748988"/>
          </a:xfrm>
          <a:prstGeom prst="rect">
            <a:avLst/>
          </a:prstGeom>
          <a:noFill/>
        </p:spPr>
        <p:txBody>
          <a:bodyPr wrap="square" rtlCol="0">
            <a:spAutoFit/>
          </a:bodyPr>
          <a:lstStyle/>
          <a:p>
            <a:pPr algn="ctr" defTabSz="1219200">
              <a:buClr>
                <a:srgbClr val="000000"/>
              </a:buClr>
            </a:pPr>
            <a:r>
              <a:rPr lang="en-US" sz="4265" b="1" kern="0" dirty="0" err="1">
                <a:solidFill>
                  <a:srgbClr val="251C00"/>
                </a:solidFill>
                <a:latin typeface="Calibri" panose="020F0502020204030204"/>
                <a:cs typeface="Arial" panose="020B0604020202020204"/>
                <a:sym typeface="Arial" panose="020B0604020202020204"/>
              </a:rPr>
              <a:t>Trả</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lời</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DF3129"/>
                </a:solidFill>
                <a:highlight>
                  <a:srgbClr val="FFFF00"/>
                </a:highlight>
                <a:latin typeface="Calibri" panose="020F0502020204030204"/>
                <a:cs typeface="Arial" panose="020B0604020202020204"/>
                <a:sym typeface="Arial" panose="020B0604020202020204"/>
              </a:rPr>
              <a:t>sai</a:t>
            </a:r>
            <a:r>
              <a:rPr lang="en-US" sz="4265" b="1" kern="0" dirty="0">
                <a:solidFill>
                  <a:srgbClr val="0000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không</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được</a:t>
            </a:r>
            <a:r>
              <a:rPr lang="en-US" sz="4265" b="1" kern="0" dirty="0">
                <a:solidFill>
                  <a:srgbClr val="251C00"/>
                </a:solidFill>
                <a:latin typeface="Calibri" panose="020F0502020204030204"/>
                <a:cs typeface="Arial" panose="020B0604020202020204"/>
                <a:sym typeface="Arial" panose="020B0604020202020204"/>
              </a:rPr>
              <a:t> </a:t>
            </a:r>
            <a:r>
              <a:rPr lang="en-US" sz="4265" b="1" kern="0" dirty="0" err="1">
                <a:solidFill>
                  <a:srgbClr val="251C00"/>
                </a:solidFill>
                <a:latin typeface="Calibri" panose="020F0502020204030204"/>
                <a:cs typeface="Arial" panose="020B0604020202020204"/>
                <a:sym typeface="Arial" panose="020B0604020202020204"/>
              </a:rPr>
              <a:t>thưởngquà</a:t>
            </a:r>
            <a:r>
              <a:rPr lang="en-US" sz="4265" b="1" kern="0" dirty="0">
                <a:solidFill>
                  <a:srgbClr val="251C00"/>
                </a:solidFill>
                <a:latin typeface="Calibri" panose="020F0502020204030204"/>
                <a:cs typeface="Arial" panose="020B0604020202020204"/>
                <a:sym typeface="Arial" panose="020B0604020202020204"/>
              </a:rPr>
              <a:t>.</a:t>
            </a:r>
            <a:endParaRPr lang="en-US" sz="4265" b="1" kern="0" dirty="0">
              <a:solidFill>
                <a:srgbClr val="251C00"/>
              </a:solidFill>
              <a:latin typeface="Calibri" panose="020F050202020403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50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00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p:cNvGrpSpPr/>
          <p:nvPr/>
        </p:nvGrpSpPr>
        <p:grpSpPr>
          <a:xfrm flipH="1">
            <a:off x="914402" y="462798"/>
            <a:ext cx="10710777"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grpSp>
      <p:grpSp>
        <p:nvGrpSpPr>
          <p:cNvPr id="6" name="Group 2"/>
          <p:cNvGrpSpPr/>
          <p:nvPr/>
        </p:nvGrpSpPr>
        <p:grpSpPr>
          <a:xfrm>
            <a:off x="3245295" y="2382447"/>
            <a:ext cx="5159544" cy="2907061"/>
            <a:chOff x="7962634" y="4022549"/>
            <a:chExt cx="3304011" cy="1850571"/>
          </a:xfrm>
        </p:grpSpPr>
        <p:pic>
          <p:nvPicPr>
            <p:cNvPr id="7" name="Picture 5" descr="Shape, rectang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p:cNvSpPr txBox="1"/>
            <p:nvPr/>
          </p:nvSpPr>
          <p:spPr>
            <a:xfrm>
              <a:off x="8141798" y="4386187"/>
              <a:ext cx="2945684" cy="1103623"/>
            </a:xfrm>
            <a:prstGeom prst="rect">
              <a:avLst/>
            </a:prstGeom>
            <a:noFill/>
          </p:spPr>
          <p:txBody>
            <a:bodyPr wrap="square" rtlCol="0">
              <a:spAutoFit/>
            </a:bodyPr>
            <a:lstStyle/>
            <a:p>
              <a:pPr algn="ctr" defTabSz="1219200">
                <a:defRPr/>
              </a:pPr>
              <a:r>
                <a:rPr lang="en-US" sz="10665" dirty="0">
                  <a:solidFill>
                    <a:srgbClr val="FFFFFF"/>
                  </a:solidFill>
                  <a:latin typeface="Calibri" panose="020F0502020204030204"/>
                  <a:cs typeface="Arial" panose="020B0604020202020204"/>
                  <a:sym typeface="Arial" panose="020B0604020202020204"/>
                </a:rPr>
                <a:t>.?.</a:t>
              </a:r>
              <a:endParaRPr lang="en-US" sz="10665" dirty="0">
                <a:solidFill>
                  <a:srgbClr val="FFFFFF"/>
                </a:solidFill>
                <a:latin typeface="Calibri" panose="020F0502020204030204"/>
                <a:cs typeface="Arial" panose="020B0604020202020204"/>
                <a:sym typeface="Arial" panose="020B0604020202020204"/>
              </a:endParaRPr>
            </a:p>
          </p:txBody>
        </p:sp>
      </p:grpSp>
      <p:sp>
        <p:nvSpPr>
          <p:cNvPr id="2" name="Hộp Văn bản 1"/>
          <p:cNvSpPr txBox="1"/>
          <p:nvPr/>
        </p:nvSpPr>
        <p:spPr>
          <a:xfrm>
            <a:off x="1031359" y="1010138"/>
            <a:ext cx="9750056" cy="707886"/>
          </a:xfrm>
          <a:prstGeom prst="rect">
            <a:avLst/>
          </a:prstGeom>
          <a:noFill/>
        </p:spPr>
        <p:txBody>
          <a:bodyPr wrap="square" rtlCol="0">
            <a:spAutoFit/>
          </a:bodyPr>
          <a:lstStyle/>
          <a:p>
            <a:pPr algn="ctr" defTabSz="1219200">
              <a:buClr>
                <a:srgbClr val="000000"/>
              </a:buClr>
            </a:pPr>
            <a:r>
              <a:rPr lang="en-US" sz="4000" b="1" kern="0" dirty="0">
                <a:solidFill>
                  <a:srgbClr val="964618"/>
                </a:solidFill>
                <a:cs typeface="Arial" panose="020B0604020202020204"/>
                <a:sym typeface="Arial" panose="020B0604020202020204"/>
              </a:rPr>
              <a:t>1. </a:t>
            </a:r>
            <a:r>
              <a:rPr lang="en-US" sz="4000" b="1" kern="0" dirty="0" err="1">
                <a:solidFill>
                  <a:srgbClr val="964618"/>
                </a:solidFill>
                <a:cs typeface="Arial" panose="020B0604020202020204"/>
                <a:sym typeface="Arial" panose="020B0604020202020204"/>
              </a:rPr>
              <a:t>Nêu</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quy</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tắc</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tính</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diện</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tích</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hình</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chữ</a:t>
            </a:r>
            <a:r>
              <a:rPr lang="en-US" sz="4000" b="1" kern="0" dirty="0">
                <a:solidFill>
                  <a:srgbClr val="964618"/>
                </a:solidFill>
                <a:cs typeface="Arial" panose="020B0604020202020204"/>
                <a:sym typeface="Arial" panose="020B0604020202020204"/>
              </a:rPr>
              <a:t> </a:t>
            </a:r>
            <a:r>
              <a:rPr lang="en-US" sz="4000" b="1" kern="0" dirty="0" err="1">
                <a:solidFill>
                  <a:srgbClr val="964618"/>
                </a:solidFill>
                <a:cs typeface="Arial" panose="020B0604020202020204"/>
                <a:sym typeface="Arial" panose="020B0604020202020204"/>
              </a:rPr>
              <a:t>nhật</a:t>
            </a:r>
            <a:r>
              <a:rPr lang="en-US" sz="4000" b="1" kern="0" dirty="0">
                <a:solidFill>
                  <a:srgbClr val="964618"/>
                </a:solidFill>
                <a:cs typeface="Arial" panose="020B0604020202020204"/>
                <a:sym typeface="Arial" panose="020B0604020202020204"/>
              </a:rPr>
              <a:t>?</a:t>
            </a:r>
            <a:endParaRPr lang="en-US" sz="4000" b="1" kern="0" dirty="0">
              <a:solidFill>
                <a:srgbClr val="964618"/>
              </a:solidFill>
              <a:latin typeface="Calibri" panose="020F0502020204030204"/>
              <a:cs typeface="Arial" panose="020B0604020202020204"/>
              <a:sym typeface="Arial" panose="020B0604020202020204"/>
            </a:endParaRPr>
          </a:p>
        </p:txBody>
      </p:sp>
      <p:pic>
        <p:nvPicPr>
          <p:cNvPr id="4" name="Hình ảnh 3" descr="Ảnh có chứa văn bản, đồ chơi, đồ họa véc-tơ, danh thiếp&#10;&#10;Mô tả được tạo tự động"/>
          <p:cNvPicPr>
            <a:picLocks noChangeAspect="1"/>
          </p:cNvPicPr>
          <p:nvPr/>
        </p:nvPicPr>
        <p:blipFill>
          <a:blip r:embed="rId2"/>
          <a:stretch>
            <a:fillRect/>
          </a:stretch>
        </p:blipFill>
        <p:spPr>
          <a:xfrm>
            <a:off x="7794926" y="2987233"/>
            <a:ext cx="4281733" cy="3789859"/>
          </a:xfrm>
          <a:prstGeom prst="rect">
            <a:avLst/>
          </a:prstGeom>
        </p:spPr>
      </p:pic>
      <p:grpSp>
        <p:nvGrpSpPr>
          <p:cNvPr id="14" name="Group 2"/>
          <p:cNvGrpSpPr/>
          <p:nvPr/>
        </p:nvGrpSpPr>
        <p:grpSpPr>
          <a:xfrm>
            <a:off x="1105785" y="1541053"/>
            <a:ext cx="8229601" cy="4572668"/>
            <a:chOff x="7962634" y="4022549"/>
            <a:chExt cx="3304011" cy="1850571"/>
          </a:xfrm>
        </p:grpSpPr>
        <p:pic>
          <p:nvPicPr>
            <p:cNvPr id="15" name="Picture 5" descr="Shape, rectang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p:cNvGrpSpPr/>
          <p:nvPr/>
        </p:nvGrpSpPr>
        <p:grpSpPr>
          <a:xfrm flipH="1">
            <a:off x="914402" y="462798"/>
            <a:ext cx="10710777"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libri" panose="020F0502020204030204"/>
                <a:ea typeface="+mn-ea"/>
                <a:cs typeface="+mn-cs"/>
                <a:sym typeface="Arial" panose="020B0604020202020204"/>
              </a:endParaRPr>
            </a:p>
          </p:txBody>
        </p:sp>
      </p:grpSp>
      <p:grpSp>
        <p:nvGrpSpPr>
          <p:cNvPr id="6" name="Group 2"/>
          <p:cNvGrpSpPr/>
          <p:nvPr/>
        </p:nvGrpSpPr>
        <p:grpSpPr>
          <a:xfrm>
            <a:off x="3245295" y="2382447"/>
            <a:ext cx="5159544" cy="2907061"/>
            <a:chOff x="7962634" y="4022549"/>
            <a:chExt cx="3304011" cy="1850571"/>
          </a:xfrm>
        </p:grpSpPr>
        <p:pic>
          <p:nvPicPr>
            <p:cNvPr id="7" name="Picture 5" descr="Shape, rectang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p:cNvSpPr txBox="1"/>
            <p:nvPr/>
          </p:nvSpPr>
          <p:spPr>
            <a:xfrm>
              <a:off x="8141798" y="4386187"/>
              <a:ext cx="2945684" cy="1103623"/>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10665"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a:sym typeface="Arial" panose="020B0604020202020204"/>
                </a:rPr>
                <a:t>.?.</a:t>
              </a:r>
              <a:endParaRPr kumimoji="0" lang="en-US" sz="10665"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a:sym typeface="Arial" panose="020B0604020202020204"/>
              </a:endParaRPr>
            </a:p>
          </p:txBody>
        </p:sp>
      </p:grpSp>
      <p:sp>
        <p:nvSpPr>
          <p:cNvPr id="2" name="Hộp Văn bản 1"/>
          <p:cNvSpPr txBox="1"/>
          <p:nvPr/>
        </p:nvSpPr>
        <p:spPr>
          <a:xfrm>
            <a:off x="1031359" y="1010138"/>
            <a:ext cx="9750056" cy="707886"/>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1.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Nêu</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quy</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tắc</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tính</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diện</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tích</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hình</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964618"/>
                </a:solidFill>
                <a:effectLst/>
                <a:uLnTx/>
                <a:uFillTx/>
                <a:latin typeface="Calibri" panose="020F0502020204030204"/>
                <a:ea typeface="+mn-ea"/>
                <a:cs typeface="Arial" panose="020B0604020202020204"/>
                <a:sym typeface="Arial" panose="020B0604020202020204"/>
              </a:rPr>
              <a:t>vuông</a:t>
            </a:r>
            <a:r>
              <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rPr>
              <a:t>?</a:t>
            </a:r>
            <a:endParaRPr kumimoji="0" lang="en-US" sz="4000" b="1" i="0" u="none" strike="noStrike" kern="0" cap="none" spc="0" normalizeH="0" baseline="0" noProof="0" dirty="0">
              <a:ln>
                <a:noFill/>
              </a:ln>
              <a:solidFill>
                <a:srgbClr val="964618"/>
              </a:solidFill>
              <a:effectLst/>
              <a:uLnTx/>
              <a:uFillTx/>
              <a:latin typeface="Calibri" panose="020F0502020204030204"/>
              <a:ea typeface="+mn-ea"/>
              <a:cs typeface="Arial" panose="020B0604020202020204"/>
              <a:sym typeface="Arial" panose="020B0604020202020204"/>
            </a:endParaRPr>
          </a:p>
        </p:txBody>
      </p:sp>
      <p:pic>
        <p:nvPicPr>
          <p:cNvPr id="4" name="Hình ảnh 3" descr="Ảnh có chứa văn bản, đồ chơi, đồ họa véc-tơ, danh thiếp&#10;&#10;Mô tả được tạo tự động"/>
          <p:cNvPicPr>
            <a:picLocks noChangeAspect="1"/>
          </p:cNvPicPr>
          <p:nvPr/>
        </p:nvPicPr>
        <p:blipFill>
          <a:blip r:embed="rId2"/>
          <a:stretch>
            <a:fillRect/>
          </a:stretch>
        </p:blipFill>
        <p:spPr>
          <a:xfrm>
            <a:off x="7794926" y="2987233"/>
            <a:ext cx="4281733" cy="3789859"/>
          </a:xfrm>
          <a:prstGeom prst="rect">
            <a:avLst/>
          </a:prstGeom>
        </p:spPr>
      </p:pic>
      <p:grpSp>
        <p:nvGrpSpPr>
          <p:cNvPr id="14" name="Group 2"/>
          <p:cNvGrpSpPr/>
          <p:nvPr/>
        </p:nvGrpSpPr>
        <p:grpSpPr>
          <a:xfrm>
            <a:off x="1105785" y="1541053"/>
            <a:ext cx="8229601" cy="4572668"/>
            <a:chOff x="7962634" y="4022549"/>
            <a:chExt cx="3304011" cy="1850571"/>
          </a:xfrm>
        </p:grpSpPr>
        <p:pic>
          <p:nvPicPr>
            <p:cNvPr id="15" name="Picture 5" descr="Shape, rectang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p:cNvSpPr txBox="1"/>
            <p:nvPr/>
          </p:nvSpPr>
          <p:spPr>
            <a:xfrm>
              <a:off x="8299865" y="4386187"/>
              <a:ext cx="2650892" cy="859105"/>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endParaRPr lang="en-US" sz="4400" b="1" dirty="0">
                <a:solidFill>
                  <a:schemeClr val="bg1"/>
                </a:solidFill>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1" action="ppaction://hlinksldjump"/>
          </p:cNvPr>
          <p:cNvPicPr>
            <a:picLocks noChangeAspect="1"/>
          </p:cNvPicPr>
          <p:nvPr/>
        </p:nvPicPr>
        <p:blipFill>
          <a:blip r:embed="rId2"/>
          <a:stretch>
            <a:fillRect/>
          </a:stretch>
        </p:blipFill>
        <p:spPr>
          <a:xfrm>
            <a:off x="993257" y="1680597"/>
            <a:ext cx="10425064" cy="36944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4000" dirty="0">
                <a:solidFill>
                  <a:schemeClr val="bg1"/>
                </a:solidFill>
                <a:latin typeface="Calibri" panose="020F0502020204030204" pitchFamily="34" charset="0"/>
                <a:cs typeface="Calibri" panose="020F0502020204030204" pitchFamily="34" charset="0"/>
              </a:rPr>
              <a:t>1</a:t>
            </a:r>
            <a:endParaRPr lang="en-US" sz="4000"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1"/>
          <a:stretch>
            <a:fillRect/>
          </a:stretch>
        </p:blipFill>
        <p:spPr>
          <a:xfrm>
            <a:off x="6719777" y="2051539"/>
            <a:ext cx="4364000" cy="4104602"/>
          </a:xfrm>
          <a:prstGeom prst="rect">
            <a:avLst/>
          </a:prstGeom>
        </p:spPr>
      </p:pic>
      <p:sp>
        <p:nvSpPr>
          <p:cNvPr id="8" name="TextBox 7"/>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endParaRPr lang="en-US" sz="3600" b="1" dirty="0">
              <a:solidFill>
                <a:srgbClr val="0070C0"/>
              </a:solidFill>
              <a:latin typeface="Calibri" panose="020F0502020204030204" pitchFamily="34" charset="0"/>
              <a:cs typeface="Calibri" panose="020F0502020204030204" pitchFamily="34" charset="0"/>
            </a:endParaRP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endParaRPr lang="en-US" sz="3600" b="1" dirty="0">
              <a:solidFill>
                <a:srgbClr val="0070C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noAutofit/>
      </a:bodyPr>
      <a:lstStyle>
        <a:defPPr algn="ctr">
          <a:defRPr sz="2400" dirty="0" smtClean="0">
            <a:solidFill>
              <a:schemeClr val="bg1"/>
            </a:solidFill>
            <a:latin typeface="+mj-lt"/>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1901</Words>
  <Application>WPS Presentation</Application>
  <PresentationFormat>Widescreen</PresentationFormat>
  <Paragraphs>103</Paragraphs>
  <Slides>17</Slides>
  <Notes>2</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17</vt:i4>
      </vt:variant>
    </vt:vector>
  </HeadingPairs>
  <TitlesOfParts>
    <vt:vector size="43" baseType="lpstr">
      <vt:lpstr>Arial</vt:lpstr>
      <vt:lpstr>SimSun</vt:lpstr>
      <vt:lpstr>Wingdings</vt:lpstr>
      <vt:lpstr>SVN-Newton</vt:lpstr>
      <vt:lpstr>Segoe Print</vt:lpstr>
      <vt:lpstr>Times New Roman</vt:lpstr>
      <vt:lpstr>#9Slide07 HoneyCream</vt:lpstr>
      <vt:lpstr>Arial</vt:lpstr>
      <vt:lpstr>UTM Avo</vt:lpstr>
      <vt:lpstr>UTM Aquarelle</vt:lpstr>
      <vt:lpstr>#9Slide05 Bodega Script</vt:lpstr>
      <vt:lpstr>Orelega One</vt:lpstr>
      <vt:lpstr>Bebas Neue</vt:lpstr>
      <vt:lpstr>Inter</vt:lpstr>
      <vt:lpstr>Cambria</vt:lpstr>
      <vt:lpstr>SVN-Poky's</vt:lpstr>
      <vt:lpstr>Calibri</vt:lpstr>
      <vt:lpstr>Calibri</vt:lpstr>
      <vt:lpstr>HP001 4 hàng</vt:lpstr>
      <vt:lpstr>HP001</vt:lpstr>
      <vt:lpstr>Tahoma</vt:lpstr>
      <vt:lpstr>Microsoft YaHei</vt:lpstr>
      <vt:lpstr>Arial Unicode MS</vt:lpstr>
      <vt:lpstr>Poppins Light</vt:lpstr>
      <vt:lpstr>PPTMON theme</vt:lpstr>
      <vt:lpstr>Organic Poultry Farm MK Campaign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2022-11-06T00:27:00Z</dcterms:created>
  <dcterms:modified xsi:type="dcterms:W3CDTF">2024-02-15T08:21:07Z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B6A60F6EF58048D384260DEFDCCB36E3_12</vt:lpwstr>
  </property>
  <property fmtid="{D5CDD505-2E9C-101B-9397-08002B2CF9AE}" pid="3" name="KSOProductBuildVer">
    <vt:lpwstr>1033-12.2.0.13431</vt:lpwstr>
  </property>
</Properties>
</file>