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8" r:id="rId2"/>
    <p:sldId id="260" r:id="rId3"/>
    <p:sldId id="286" r:id="rId4"/>
    <p:sldId id="300" r:id="rId5"/>
    <p:sldId id="301" r:id="rId6"/>
    <p:sldId id="284" r:id="rId7"/>
    <p:sldId id="263" r:id="rId8"/>
    <p:sldId id="265" r:id="rId9"/>
    <p:sldId id="267" r:id="rId10"/>
    <p:sldId id="302" r:id="rId11"/>
    <p:sldId id="303" r:id="rId12"/>
    <p:sldId id="277" r:id="rId13"/>
    <p:sldId id="304" r:id="rId14"/>
    <p:sldId id="268" r:id="rId15"/>
    <p:sldId id="29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27/11/2022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0.wdp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17" Type="http://schemas.microsoft.com/office/2007/relationships/hdphoto" Target="../media/hdphoto11.wdp"/><Relationship Id="rId2" Type="http://schemas.openxmlformats.org/officeDocument/2006/relationships/image" Target="../media/image2.jpe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9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microsoft.com/office/2007/relationships/hdphoto" Target="../media/hdphoto12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D62E52-F522-E186-E86A-8B41A4A45E03}"/>
              </a:ext>
            </a:extLst>
          </p:cNvPr>
          <p:cNvSpPr txBox="1"/>
          <p:nvPr/>
        </p:nvSpPr>
        <p:spPr>
          <a:xfrm>
            <a:off x="2110154" y="1292932"/>
            <a:ext cx="782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….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….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….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….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9BFBFC-6320-27EA-714E-FF8A2E0949AE}"/>
              </a:ext>
            </a:extLst>
          </p:cNvPr>
          <p:cNvGrpSpPr/>
          <p:nvPr/>
        </p:nvGrpSpPr>
        <p:grpSpPr>
          <a:xfrm>
            <a:off x="5336646" y="951044"/>
            <a:ext cx="2392665" cy="859572"/>
            <a:chOff x="3825438" y="330509"/>
            <a:chExt cx="1967692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E00AE7-8957-CE04-BCDB-0D076BE3F363}"/>
                </a:ext>
              </a:extLst>
            </p:cNvPr>
            <p:cNvSpPr txBox="1"/>
            <p:nvPr/>
          </p:nvSpPr>
          <p:spPr>
            <a:xfrm>
              <a:off x="3825438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FFD2D1-369C-4442-D53E-0D87DD95D77F}"/>
              </a:ext>
            </a:extLst>
          </p:cNvPr>
          <p:cNvSpPr/>
          <p:nvPr/>
        </p:nvSpPr>
        <p:spPr>
          <a:xfrm>
            <a:off x="3512075" y="1830936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8BBF60-12F3-8C0F-AF3D-DC59AEAAEED7}"/>
              </a:ext>
            </a:extLst>
          </p:cNvPr>
          <p:cNvSpPr/>
          <p:nvPr/>
        </p:nvSpPr>
        <p:spPr>
          <a:xfrm>
            <a:off x="3512075" y="3064268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3EB88D-4FEB-7A69-E56B-511774135A6D}"/>
              </a:ext>
            </a:extLst>
          </p:cNvPr>
          <p:cNvSpPr/>
          <p:nvPr/>
        </p:nvSpPr>
        <p:spPr>
          <a:xfrm>
            <a:off x="3512075" y="4284404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cộng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 kĩ năng tính nhẩm, kĩ năng tính đế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610</Words>
  <Application>Microsoft Office PowerPoint</Application>
  <PresentationFormat>Widescreen</PresentationFormat>
  <Paragraphs>89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#9Slide07 SVNBeachwood Sans</vt:lpstr>
      <vt:lpstr>Arial</vt:lpstr>
      <vt:lpstr>Calibri</vt:lpstr>
      <vt:lpstr>Calibri Light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44</cp:revision>
  <dcterms:created xsi:type="dcterms:W3CDTF">2022-11-11T05:35:10Z</dcterms:created>
  <dcterms:modified xsi:type="dcterms:W3CDTF">2022-11-27T08:38:11Z</dcterms:modified>
</cp:coreProperties>
</file>