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7" r:id="rId4"/>
    <p:sldId id="293" r:id="rId5"/>
    <p:sldId id="289" r:id="rId6"/>
    <p:sldId id="291" r:id="rId7"/>
    <p:sldId id="29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>
        <p:scale>
          <a:sx n="69" d="100"/>
          <a:sy n="69" d="100"/>
        </p:scale>
        <p:origin x="-7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441411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095996" y="2045868"/>
            <a:ext cx="5534464" cy="208672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38</a:t>
            </a: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BE550B7-3F79-40DF-A748-18A4034397DD}"/>
              </a:ext>
            </a:extLst>
          </p:cNvPr>
          <p:cNvSpPr/>
          <p:nvPr/>
        </p:nvSpPr>
        <p:spPr>
          <a:xfrm>
            <a:off x="2967936" y="61183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D8FEA5-1D09-4B8D-9492-BF3934F09BFA}"/>
              </a:ext>
            </a:extLst>
          </p:cNvPr>
          <p:cNvSpPr txBox="1"/>
          <p:nvPr/>
        </p:nvSpPr>
        <p:spPr>
          <a:xfrm>
            <a:off x="3405258" y="611831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tích, biết: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78D9660-45A4-4266-84AF-D207DA053536}"/>
              </a:ext>
            </a:extLst>
          </p:cNvPr>
          <p:cNvSpPr txBox="1"/>
          <p:nvPr/>
        </p:nvSpPr>
        <p:spPr>
          <a:xfrm>
            <a:off x="1794201" y="1256878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Hai thừa số là 2 và 4.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03BE339-7EF7-4D32-BDF2-5D29A1C2CA12}"/>
              </a:ext>
            </a:extLst>
          </p:cNvPr>
          <p:cNvGrpSpPr/>
          <p:nvPr/>
        </p:nvGrpSpPr>
        <p:grpSpPr>
          <a:xfrm>
            <a:off x="5762299" y="920424"/>
            <a:ext cx="4635500" cy="1354354"/>
            <a:chOff x="1313001" y="2225190"/>
            <a:chExt cx="4635500" cy="13543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1A444C64-0253-4E25-ABEB-F506F52CF6EA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xmlns="" id="{45D353A4-F073-4146-9261-F7DCD0CC9556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2018501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2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</a:t>
                  </a:r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45D353A4-F073-4146-9261-F7DCD0CC95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2018501" cy="5778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834" r="-3625" b="-255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D318816-D04D-4A70-85A6-0B6082FE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29024" y="1468516"/>
            <a:ext cx="1420020" cy="135435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8F5275-81F2-4470-9EEE-28C2D1CCBF50}"/>
              </a:ext>
            </a:extLst>
          </p:cNvPr>
          <p:cNvSpPr txBox="1"/>
          <p:nvPr/>
        </p:nvSpPr>
        <p:spPr>
          <a:xfrm>
            <a:off x="1849044" y="237601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Hai thừa số là 8 và 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01255681-DD75-40CB-AD4C-419AD54589D2}"/>
                  </a:ext>
                </a:extLst>
              </p:cNvPr>
              <p:cNvSpPr txBox="1"/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255681-DD75-40CB-AD4C-419AD545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231" y="2681587"/>
                <a:ext cx="2634054" cy="1131848"/>
              </a:xfrm>
              <a:prstGeom prst="rect">
                <a:avLst/>
              </a:prstGeom>
              <a:blipFill>
                <a:blip r:embed="rId6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51EC408-5AD1-49DE-BFFE-49495A8E21FC}"/>
              </a:ext>
            </a:extLst>
          </p:cNvPr>
          <p:cNvSpPr txBox="1"/>
          <p:nvPr/>
        </p:nvSpPr>
        <p:spPr>
          <a:xfrm>
            <a:off x="5857325" y="2376016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c) Hai thừa số là 4 và 5.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C4D262A-7A0F-4678-B2BA-64CA28DF1B02}"/>
                  </a:ext>
                </a:extLst>
              </p:cNvPr>
              <p:cNvSpPr txBox="1"/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4 + 4 + 4 + 4 + 4 = 20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20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4D262A-7A0F-4678-B2BA-64CA28DF1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12" y="2681587"/>
                <a:ext cx="4196983" cy="1131848"/>
              </a:xfrm>
              <a:prstGeom prst="rect">
                <a:avLst/>
              </a:prstGeom>
              <a:blipFill>
                <a:blip r:embed="rId7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A561120-C072-4460-BAC8-706DCD046588}"/>
              </a:ext>
            </a:extLst>
          </p:cNvPr>
          <p:cNvSpPr/>
          <p:nvPr/>
        </p:nvSpPr>
        <p:spPr>
          <a:xfrm>
            <a:off x="912268" y="40146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BA8A714-B47F-4BF1-ABEE-111A4E80E030}"/>
              </a:ext>
            </a:extLst>
          </p:cNvPr>
          <p:cNvGrpSpPr/>
          <p:nvPr/>
        </p:nvGrpSpPr>
        <p:grpSpPr>
          <a:xfrm>
            <a:off x="1530075" y="4035131"/>
            <a:ext cx="1116312" cy="461666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F6D7E879-828A-49EE-B9D7-8D2236C724A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xmlns="" id="{BCD288CA-5955-4DF3-822D-4EC21DFB288E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80E90442-27DB-401E-B565-22FE12BA045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CEAD0DE-79FC-442F-BEBF-6A03D031E3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xmlns="" id="{B162186F-9188-4665-B780-4963156BE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572459"/>
              </p:ext>
            </p:extLst>
          </p:nvPr>
        </p:nvGraphicFramePr>
        <p:xfrm>
          <a:off x="2688749" y="4211325"/>
          <a:ext cx="8486276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3876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A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40ABB36-DCD0-4603-8701-B009C796A3A2}"/>
              </a:ext>
            </a:extLst>
          </p:cNvPr>
          <p:cNvSpPr txBox="1"/>
          <p:nvPr/>
        </p:nvSpPr>
        <p:spPr>
          <a:xfrm>
            <a:off x="6789772" y="5439038"/>
            <a:ext cx="606691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CDC7C67-E4B2-49A3-B8D6-C0FF65572D40}"/>
              </a:ext>
            </a:extLst>
          </p:cNvPr>
          <p:cNvSpPr txBox="1"/>
          <p:nvPr/>
        </p:nvSpPr>
        <p:spPr>
          <a:xfrm>
            <a:off x="8313123" y="5429336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197F60C-9796-4893-A74E-BCE746049CAA}"/>
              </a:ext>
            </a:extLst>
          </p:cNvPr>
          <p:cNvSpPr txBox="1"/>
          <p:nvPr/>
        </p:nvSpPr>
        <p:spPr>
          <a:xfrm>
            <a:off x="9957568" y="5431159"/>
            <a:ext cx="80437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6591" y="1020469"/>
            <a:ext cx="244009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2 + 2 + 2 + 2 =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09147" y="1584836"/>
                <a:ext cx="1420582" cy="577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147" y="1584836"/>
                <a:ext cx="1420582" cy="577850"/>
              </a:xfrm>
              <a:prstGeom prst="rect">
                <a:avLst/>
              </a:prstGeom>
              <a:blipFill rotWithShape="1">
                <a:blip r:embed="rId8"/>
                <a:stretch>
                  <a:fillRect l="-6438" r="-6009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/>
      <p:bldP spid="41" grpId="0"/>
      <p:bldP spid="42" grpId="0" build="p"/>
      <p:bldP spid="43" grpId="0"/>
      <p:bldP spid="44" grpId="0" build="p"/>
      <p:bldP spid="45" grpId="0" animBg="1"/>
      <p:bldP spid="51" grpId="0" animBg="1"/>
      <p:bldP spid="52" grpId="0" animBg="1"/>
      <p:bldP spid="53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630383" y="13910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68BB0F-FFCB-40FC-ADD8-B0C4C05E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38696" y="328812"/>
            <a:ext cx="7781925" cy="2990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E46602-81EB-4260-82CC-056E55980DE5}"/>
              </a:ext>
            </a:extLst>
          </p:cNvPr>
          <p:cNvSpPr txBox="1"/>
          <p:nvPr/>
        </p:nvSpPr>
        <p:spPr>
          <a:xfrm>
            <a:off x="1344289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Mỗi hàng có 5 quả bóng.</a:t>
            </a:r>
          </a:p>
          <a:p>
            <a:r>
              <a:rPr lang="vi-VN" sz="2200" dirty="0"/>
              <a:t>Hỏi 3 hàng có tất cả bao nhiêu quả bóng?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AAC906-B2F8-46FD-9C7E-466F3BDA72A4}"/>
              </a:ext>
            </a:extLst>
          </p:cNvPr>
          <p:cNvSpPr txBox="1"/>
          <p:nvPr/>
        </p:nvSpPr>
        <p:spPr>
          <a:xfrm>
            <a:off x="2438465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D5B70-BAC4-4DA0-A468-3D72234ADAFA}"/>
              </a:ext>
            </a:extLst>
          </p:cNvPr>
          <p:cNvSpPr txBox="1"/>
          <p:nvPr/>
        </p:nvSpPr>
        <p:spPr>
          <a:xfrm>
            <a:off x="1301357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3 hàng là: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BFD5BD0-AEA1-4558-B7A5-254B2D90BFD6}"/>
              </a:ext>
            </a:extLst>
          </p:cNvPr>
          <p:cNvGrpSpPr/>
          <p:nvPr/>
        </p:nvGrpSpPr>
        <p:grpSpPr>
          <a:xfrm>
            <a:off x="1716065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C9F11EDF-175B-4AFE-81C5-0A2F83B83A85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3   =            (quả)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9F11EDF-175B-4AFE-81C5-0A2F83B83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571" r="-1431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63BC7C35-D3C3-43B7-9681-B64C9512F75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3FFBFC81-5C14-48A1-8FB5-D7BCC5CB2B8C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665A0B41-A75A-45F6-8B21-E2A4DA0C5D5A}"/>
              </a:ext>
            </a:extLst>
          </p:cNvPr>
          <p:cNvSpPr/>
          <p:nvPr/>
        </p:nvSpPr>
        <p:spPr>
          <a:xfrm>
            <a:off x="1768882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EE932B8-010A-4716-B6CF-1EDB3F416444}"/>
              </a:ext>
            </a:extLst>
          </p:cNvPr>
          <p:cNvGrpSpPr/>
          <p:nvPr/>
        </p:nvGrpSpPr>
        <p:grpSpPr>
          <a:xfrm>
            <a:off x="1258425" y="5354649"/>
            <a:ext cx="4074678" cy="478938"/>
            <a:chOff x="1320656" y="5275529"/>
            <a:chExt cx="4074678" cy="4789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E6954E6-5B0C-44DD-BC5E-6418A5C4B346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B0250299-2165-496D-BACE-C2DBB22ED27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504BB1EC-2612-4F4C-A4B8-3E4AB045445E}"/>
              </a:ext>
            </a:extLst>
          </p:cNvPr>
          <p:cNvSpPr/>
          <p:nvPr/>
        </p:nvSpPr>
        <p:spPr>
          <a:xfrm>
            <a:off x="3496077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8887F68-31A3-4911-93C2-654228975BD0}"/>
              </a:ext>
            </a:extLst>
          </p:cNvPr>
          <p:cNvSpPr/>
          <p:nvPr/>
        </p:nvSpPr>
        <p:spPr>
          <a:xfrm>
            <a:off x="2830848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1CC176A0-0135-4695-BC24-E1A683CECB04}"/>
              </a:ext>
            </a:extLst>
          </p:cNvPr>
          <p:cNvCxnSpPr>
            <a:cxnSpLocks/>
          </p:cNvCxnSpPr>
          <p:nvPr/>
        </p:nvCxnSpPr>
        <p:spPr>
          <a:xfrm>
            <a:off x="5976194" y="3161199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09FE6DE-A9A9-41B3-837A-9812D1963A97}"/>
              </a:ext>
            </a:extLst>
          </p:cNvPr>
          <p:cNvSpPr txBox="1"/>
          <p:nvPr/>
        </p:nvSpPr>
        <p:spPr>
          <a:xfrm>
            <a:off x="6566566" y="3016202"/>
            <a:ext cx="3988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Mỗi cột có 3 quả bóng.</a:t>
            </a:r>
          </a:p>
          <a:p>
            <a:r>
              <a:rPr lang="vi-VN" sz="2200" dirty="0"/>
              <a:t>Hỏi 5 cột có tất cả bao nhiêu quả bóng?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53B4865-AEF8-412B-9997-872B40027DA4}"/>
              </a:ext>
            </a:extLst>
          </p:cNvPr>
          <p:cNvSpPr txBox="1"/>
          <p:nvPr/>
        </p:nvSpPr>
        <p:spPr>
          <a:xfrm>
            <a:off x="7660742" y="3946225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5197147-903F-42BB-9FC7-B579398D1D5A}"/>
              </a:ext>
            </a:extLst>
          </p:cNvPr>
          <p:cNvSpPr txBox="1"/>
          <p:nvPr/>
        </p:nvSpPr>
        <p:spPr>
          <a:xfrm>
            <a:off x="6523634" y="4300356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quả bóng ở cả 5 cột là: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9C2970B-32FE-421B-B5BC-2CECDF63A11D}"/>
              </a:ext>
            </a:extLst>
          </p:cNvPr>
          <p:cNvGrpSpPr/>
          <p:nvPr/>
        </p:nvGrpSpPr>
        <p:grpSpPr>
          <a:xfrm>
            <a:off x="6938342" y="4730617"/>
            <a:ext cx="3411511" cy="478938"/>
            <a:chOff x="1550832" y="4706073"/>
            <a:chExt cx="3411511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D957A91A-71FC-48EA-8B0B-C41403086278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5   =            (quả) 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957A91A-71FC-48EA-8B0B-C41403086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411511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571" r="-1250" b="-30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687A7F5C-7CF1-4EFF-AAC5-92F6819E74E5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DF2581D0-F204-416F-AF59-3AE62E99E6C6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582DF5A0-0777-4CBA-BE79-C66E0F028A50}"/>
              </a:ext>
            </a:extLst>
          </p:cNvPr>
          <p:cNvSpPr/>
          <p:nvPr/>
        </p:nvSpPr>
        <p:spPr>
          <a:xfrm>
            <a:off x="6991159" y="473447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15700EC-938C-46EA-A6F3-ED2E534EE378}"/>
              </a:ext>
            </a:extLst>
          </p:cNvPr>
          <p:cNvGrpSpPr/>
          <p:nvPr/>
        </p:nvGrpSpPr>
        <p:grpSpPr>
          <a:xfrm>
            <a:off x="6480702" y="5354649"/>
            <a:ext cx="4074678" cy="478938"/>
            <a:chOff x="1320656" y="5275529"/>
            <a:chExt cx="4074678" cy="4789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16EA84A-CB78-443F-8B6E-35DBD914888E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   </a:t>
              </a:r>
              <a:r>
                <a:rPr lang="vi-VN" sz="2200" dirty="0"/>
                <a:t>quả bóng.</a:t>
              </a:r>
              <a:endParaRPr lang="vi-VN" sz="2200" i="1" dirty="0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179D9AB6-EA07-4BE9-AA30-13BF84AF6B6A}"/>
                </a:ext>
              </a:extLst>
            </p:cNvPr>
            <p:cNvSpPr/>
            <p:nvPr/>
          </p:nvSpPr>
          <p:spPr>
            <a:xfrm>
              <a:off x="2967936" y="5275529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9D65BCC-4847-46FB-8CF3-8D0A9772F79A}"/>
              </a:ext>
            </a:extLst>
          </p:cNvPr>
          <p:cNvSpPr/>
          <p:nvPr/>
        </p:nvSpPr>
        <p:spPr>
          <a:xfrm>
            <a:off x="8718354" y="474005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4F9C3B21-084D-4830-B978-DB406818A62D}"/>
              </a:ext>
            </a:extLst>
          </p:cNvPr>
          <p:cNvSpPr/>
          <p:nvPr/>
        </p:nvSpPr>
        <p:spPr>
          <a:xfrm>
            <a:off x="8053125" y="5354650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CDDDD00-AC85-4964-980A-1D8D152CB08F}"/>
              </a:ext>
            </a:extLst>
          </p:cNvPr>
          <p:cNvGrpSpPr/>
          <p:nvPr/>
        </p:nvGrpSpPr>
        <p:grpSpPr>
          <a:xfrm>
            <a:off x="3618981" y="5965293"/>
            <a:ext cx="4714426" cy="610312"/>
            <a:chOff x="8046147" y="1143254"/>
            <a:chExt cx="2699225" cy="61031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E0D1C2AB-86A8-43FD-8649-2FBD87E6B90F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62845B1C-8877-4CAA-B496-45E9132610D5}"/>
                    </a:ext>
                  </a:extLst>
                </p:cNvPr>
                <p:cNvSpPr/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vi-VN" sz="3200" dirty="0"/>
                    <a:t>* Nhận xét: 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3 = 3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/>
                    <a:t> 5</a:t>
                  </a: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62845B1C-8877-4CAA-B496-45E9132610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6148" y="1143254"/>
                  <a:ext cx="2699224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364" t="-13684" r="-3105" b="-3473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A8BE7906-0D29-4C4F-A0D9-C070FF9F5887}"/>
              </a:ext>
            </a:extLst>
          </p:cNvPr>
          <p:cNvSpPr/>
          <p:nvPr/>
        </p:nvSpPr>
        <p:spPr>
          <a:xfrm>
            <a:off x="3289711" y="515389"/>
            <a:ext cx="4169769" cy="86349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A0716D2-65C9-4E50-99B9-C05080F08D1E}"/>
              </a:ext>
            </a:extLst>
          </p:cNvPr>
          <p:cNvSpPr/>
          <p:nvPr/>
        </p:nvSpPr>
        <p:spPr>
          <a:xfrm rot="5400000">
            <a:off x="5754868" y="1323274"/>
            <a:ext cx="2512513" cy="86349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19" grpId="0" animBg="1"/>
      <p:bldP spid="34" grpId="0" animBg="1"/>
      <p:bldP spid="36" grpId="0" animBg="1"/>
      <p:bldP spid="40" grpId="0"/>
      <p:bldP spid="41" grpId="0"/>
      <p:bldP spid="42" grpId="0"/>
      <p:bldP spid="47" grpId="0" animBg="1"/>
      <p:bldP spid="51" grpId="0" animBg="1"/>
      <p:bldP spid="52" grpId="0" animBg="1"/>
      <p:bldP spid="57" grpId="0" animBg="1"/>
      <p:bldP spid="57" grpId="1" animBg="1"/>
      <p:bldP spid="58" grpId="0" animBg="1"/>
      <p:bldP spid="5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D0BBF405-4410-40AA-AE47-7102AED2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01D7703-1FF4-4AE5-B4F5-37EFB057280E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3CC0BF-5261-4D51-8B56-2CAFAEC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53475DB-C328-47A9-8596-8EC3F5B437A1}"/>
              </a:ext>
            </a:extLst>
          </p:cNvPr>
          <p:cNvGrpSpPr/>
          <p:nvPr/>
        </p:nvGrpSpPr>
        <p:grpSpPr>
          <a:xfrm>
            <a:off x="1458527" y="1216598"/>
            <a:ext cx="1775003" cy="461665"/>
            <a:chOff x="1870518" y="1440653"/>
            <a:chExt cx="1116312" cy="46166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C5CE7D00-DC97-4228-9D6B-BA0F79C08B29}"/>
                </a:ext>
              </a:extLst>
            </p:cNvPr>
            <p:cNvGrpSpPr/>
            <p:nvPr/>
          </p:nvGrpSpPr>
          <p:grpSpPr>
            <a:xfrm>
              <a:off x="1870518" y="1440653"/>
              <a:ext cx="758382" cy="461665"/>
              <a:chOff x="1870518" y="1440653"/>
              <a:chExt cx="758382" cy="46166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xmlns="" id="{0DF1A6BC-0505-4436-BBC9-A2E0584D5B9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8D42DE3C-F49E-4585-8FE7-6A4A41F7DCC0}"/>
                  </a:ext>
                </a:extLst>
              </p:cNvPr>
              <p:cNvSpPr txBox="1"/>
              <p:nvPr/>
            </p:nvSpPr>
            <p:spPr>
              <a:xfrm>
                <a:off x="1928272" y="1440653"/>
                <a:ext cx="567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FF7378-5DC4-44A4-AE3A-EE8B8D6115E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343F52-2582-4844-9D46-23234AC37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2390981"/>
            <a:ext cx="4393324" cy="19907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4786BFD-7CEC-4778-9A12-5290854FFC7D}"/>
              </a:ext>
            </a:extLst>
          </p:cNvPr>
          <p:cNvGrpSpPr/>
          <p:nvPr/>
        </p:nvGrpSpPr>
        <p:grpSpPr>
          <a:xfrm>
            <a:off x="5851852" y="1837740"/>
            <a:ext cx="3190297" cy="2543966"/>
            <a:chOff x="5851852" y="1837740"/>
            <a:chExt cx="3190297" cy="2543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BE04EA1A-ACFF-41AB-9BD5-A190F3129D0B}"/>
                    </a:ext>
                  </a:extLst>
                </p:cNvPr>
                <p:cNvSpPr txBox="1"/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800" dirty="0"/>
                    <a:t>4        4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2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4        7</a:t>
                  </a:r>
                </a:p>
                <a:p>
                  <a:pPr marL="514350" indent="-514350">
                    <a:lnSpc>
                      <a:spcPct val="200000"/>
                    </a:lnSpc>
                    <a:buAutoNum type="alphaLcParenR"/>
                  </a:pPr>
                  <a:r>
                    <a:rPr lang="vi-VN" sz="2800" dirty="0"/>
                    <a:t>4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2        9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E04EA1A-ACFF-41AB-9BD5-A190F3129D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852" y="1837740"/>
                  <a:ext cx="3190297" cy="2543966"/>
                </a:xfrm>
                <a:prstGeom prst="rect">
                  <a:avLst/>
                </a:prstGeom>
                <a:blipFill>
                  <a:blip r:embed="rId6"/>
                  <a:stretch>
                    <a:fillRect l="-3442" r="-2677" b="-550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01237841-6CBD-421C-82AB-74DDAE315388}"/>
                </a:ext>
              </a:extLst>
            </p:cNvPr>
            <p:cNvSpPr/>
            <p:nvPr/>
          </p:nvSpPr>
          <p:spPr>
            <a:xfrm>
              <a:off x="7428033" y="215151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13EF08E2-C928-44E6-B0B9-889AF134D141}"/>
                </a:ext>
              </a:extLst>
            </p:cNvPr>
            <p:cNvSpPr/>
            <p:nvPr/>
          </p:nvSpPr>
          <p:spPr>
            <a:xfrm>
              <a:off x="7428033" y="2956636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94B66E71-C6D9-4C00-BFD6-7BF77864C9E8}"/>
                </a:ext>
              </a:extLst>
            </p:cNvPr>
            <p:cNvSpPr/>
            <p:nvPr/>
          </p:nvSpPr>
          <p:spPr>
            <a:xfrm>
              <a:off x="7428033" y="3826392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212BCE4-D369-49DA-BFEC-ED6DC6216EEB}"/>
              </a:ext>
            </a:extLst>
          </p:cNvPr>
          <p:cNvSpPr txBox="1"/>
          <p:nvPr/>
        </p:nvSpPr>
        <p:spPr>
          <a:xfrm>
            <a:off x="6698096" y="243341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78605B4-22E3-4867-9DF8-FCA3775FCC58}"/>
              </a:ext>
            </a:extLst>
          </p:cNvPr>
          <p:cNvSpPr txBox="1"/>
          <p:nvPr/>
        </p:nvSpPr>
        <p:spPr>
          <a:xfrm>
            <a:off x="8295646" y="246423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591B6905-055C-4903-99B9-031748D578F9}"/>
              </a:ext>
            </a:extLst>
          </p:cNvPr>
          <p:cNvSpPr/>
          <p:nvPr/>
        </p:nvSpPr>
        <p:spPr>
          <a:xfrm>
            <a:off x="7430414" y="2160408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53EA7B1-5940-423A-96E6-EFBAF76612B9}"/>
              </a:ext>
            </a:extLst>
          </p:cNvPr>
          <p:cNvSpPr txBox="1"/>
          <p:nvPr/>
        </p:nvSpPr>
        <p:spPr>
          <a:xfrm>
            <a:off x="6698096" y="33031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70E222C-54DA-4D17-8326-10C8FD3C70D5}"/>
              </a:ext>
            </a:extLst>
          </p:cNvPr>
          <p:cNvSpPr/>
          <p:nvPr/>
        </p:nvSpPr>
        <p:spPr>
          <a:xfrm>
            <a:off x="7438628" y="297738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B014FE-39E5-411D-95AD-B77F3D1CF882}"/>
              </a:ext>
            </a:extLst>
          </p:cNvPr>
          <p:cNvSpPr txBox="1"/>
          <p:nvPr/>
        </p:nvSpPr>
        <p:spPr>
          <a:xfrm>
            <a:off x="6698096" y="41694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84BDA257-2484-4F80-A9AA-7442690F66C1}"/>
              </a:ext>
            </a:extLst>
          </p:cNvPr>
          <p:cNvSpPr/>
          <p:nvPr/>
        </p:nvSpPr>
        <p:spPr>
          <a:xfrm>
            <a:off x="7438628" y="3843665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440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0" grpId="0"/>
      <p:bldP spid="31" grpId="0" animBg="1"/>
      <p:bldP spid="32" grpId="0"/>
      <p:bldP spid="33" grpId="0" animBg="1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443</Words>
  <Application>Microsoft Office PowerPoint</Application>
  <PresentationFormat>Custom</PresentationFormat>
  <Paragraphs>172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INTEL</cp:lastModifiedBy>
  <cp:revision>154</cp:revision>
  <dcterms:created xsi:type="dcterms:W3CDTF">2021-06-02T01:34:28Z</dcterms:created>
  <dcterms:modified xsi:type="dcterms:W3CDTF">2024-01-18T03:18:25Z</dcterms:modified>
</cp:coreProperties>
</file>