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8" r:id="rId5"/>
    <p:sldId id="289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57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90330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151001" y="2191642"/>
            <a:ext cx="5400837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xmlns="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508</Words>
  <Application>Microsoft Office PowerPoint</Application>
  <PresentationFormat>Custom</PresentationFormat>
  <Paragraphs>168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INTEL</cp:lastModifiedBy>
  <cp:revision>152</cp:revision>
  <dcterms:created xsi:type="dcterms:W3CDTF">2021-06-02T01:34:28Z</dcterms:created>
  <dcterms:modified xsi:type="dcterms:W3CDTF">2024-01-14T15:28:39Z</dcterms:modified>
</cp:coreProperties>
</file>