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4" r:id="rId3"/>
    <p:sldId id="294" r:id="rId4"/>
    <p:sldId id="295" r:id="rId5"/>
    <p:sldId id="296" r:id="rId6"/>
    <p:sldId id="302" r:id="rId7"/>
    <p:sldId id="290" r:id="rId8"/>
    <p:sldId id="299" r:id="rId9"/>
    <p:sldId id="300" r:id="rId10"/>
    <p:sldId id="30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-4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23/03/2023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442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998077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 NHÂN, PHÉP CHIA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775385" y="2191642"/>
            <a:ext cx="6152069" cy="24191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7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xmlns="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xmlns="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7712" y="337112"/>
            <a:ext cx="4945485" cy="4656919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50E67994-324A-442A-9A62-743945D005C4}"/>
              </a:ext>
            </a:extLst>
          </p:cNvPr>
          <p:cNvGrpSpPr/>
          <p:nvPr/>
        </p:nvGrpSpPr>
        <p:grpSpPr>
          <a:xfrm>
            <a:off x="1674828" y="2818360"/>
            <a:ext cx="4002776" cy="925941"/>
            <a:chOff x="1087786" y="2487203"/>
            <a:chExt cx="4002776" cy="925941"/>
          </a:xfrm>
        </p:grpSpPr>
        <p:sp>
          <p:nvSpPr>
            <p:cNvPr id="75" name="Parallelogram 74">
              <a:extLst>
                <a:ext uri="{FF2B5EF4-FFF2-40B4-BE49-F238E27FC236}">
                  <a16:creationId xmlns:a16="http://schemas.microsoft.com/office/drawing/2014/main" xmlns="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xmlns="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8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295" y="269092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723" y="272692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13" y="288421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58" y="2861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75" y="269060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1A33BE1C-70E3-4D72-93E5-3A3EAC83A317}"/>
              </a:ext>
            </a:extLst>
          </p:cNvPr>
          <p:cNvSpPr txBox="1"/>
          <p:nvPr/>
        </p:nvSpPr>
        <p:spPr>
          <a:xfrm>
            <a:off x="873810" y="1350455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0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23" y="268867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82" y="26968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07DB1C4E-D8D6-45A8-B39E-5744A2BA5440}"/>
              </a:ext>
            </a:extLst>
          </p:cNvPr>
          <p:cNvSpPr txBox="1"/>
          <p:nvPr/>
        </p:nvSpPr>
        <p:spPr>
          <a:xfrm>
            <a:off x="6279716" y="789588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Mỗi đĩa có 5 quả cam, </a:t>
            </a:r>
          </a:p>
          <a:p>
            <a:pPr algn="ctr"/>
            <a:r>
              <a:rPr lang="vi-VN" sz="2300" i="1" dirty="0"/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/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xmlns="" id="{68B8CCCA-E292-4AC4-9D6F-3E6F82FA3313}"/>
                  </a:ext>
                </a:extLst>
              </p:cNvPr>
              <p:cNvSpPr/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/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2 = 10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209" y="4547942"/>
                <a:ext cx="2520550" cy="746892"/>
              </a:xfrm>
              <a:prstGeom prst="roundRect">
                <a:avLst/>
              </a:prstGeom>
              <a:blipFill>
                <a:blip r:embed="rId8"/>
                <a:stretch>
                  <a:fillRect l="-2387" t="-3101" r="-2387" b="-20155"/>
                </a:stretch>
              </a:blipFill>
              <a:ln w="38100"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72" y="282778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17" y="280485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Parallelogram 123">
            <a:extLst>
              <a:ext uri="{FF2B5EF4-FFF2-40B4-BE49-F238E27FC236}">
                <a16:creationId xmlns:a16="http://schemas.microsoft.com/office/drawing/2014/main" xmlns="" id="{2F0E3C61-B40B-439D-A092-A7481BCE7A32}"/>
              </a:ext>
            </a:extLst>
          </p:cNvPr>
          <p:cNvSpPr/>
          <p:nvPr/>
        </p:nvSpPr>
        <p:spPr>
          <a:xfrm>
            <a:off x="1681170" y="2818360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E283A75-B96C-4867-A5B2-AB2EF2B21FA2}"/>
              </a:ext>
            </a:extLst>
          </p:cNvPr>
          <p:cNvGrpSpPr/>
          <p:nvPr/>
        </p:nvGrpSpPr>
        <p:grpSpPr>
          <a:xfrm>
            <a:off x="2084713" y="2957480"/>
            <a:ext cx="1450975" cy="647701"/>
            <a:chOff x="4210303" y="5351786"/>
            <a:chExt cx="1450975" cy="647701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xmlns="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xmlns="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xmlns="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DC21CF2-62E4-4A3F-8C45-DA2DA0BFF3F4}"/>
              </a:ext>
            </a:extLst>
          </p:cNvPr>
          <p:cNvGrpSpPr/>
          <p:nvPr/>
        </p:nvGrpSpPr>
        <p:grpSpPr>
          <a:xfrm>
            <a:off x="3780421" y="2957524"/>
            <a:ext cx="1450975" cy="647701"/>
            <a:chOff x="5906011" y="5351830"/>
            <a:chExt cx="1450975" cy="647701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xmlns="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xmlns="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xmlns="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4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95" y="136676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55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9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4645938F-1715-4689-8953-608750287C6A}"/>
              </a:ext>
            </a:extLst>
          </p:cNvPr>
          <p:cNvSpPr/>
          <p:nvPr/>
        </p:nvSpPr>
        <p:spPr>
          <a:xfrm>
            <a:off x="4073321" y="4819229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9" name="Rectangle: Rounded Corners 148">
            <a:extLst>
              <a:ext uri="{FF2B5EF4-FFF2-40B4-BE49-F238E27FC236}">
                <a16:creationId xmlns:a16="http://schemas.microsoft.com/office/drawing/2014/main" xmlns="" id="{EA52B31A-E57A-4186-B722-9F48802E85E1}"/>
              </a:ext>
            </a:extLst>
          </p:cNvPr>
          <p:cNvSpPr/>
          <p:nvPr/>
        </p:nvSpPr>
        <p:spPr>
          <a:xfrm>
            <a:off x="5181953" y="4547941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/>
              <a:t>10 : 5 = 2</a:t>
            </a:r>
          </a:p>
        </p:txBody>
      </p:sp>
      <p:pic>
        <p:nvPicPr>
          <p:cNvPr id="6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2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5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387" y="2012164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851" y="135175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573" y="135925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017" y="137426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739" y="1381762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06146 -0.2009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-100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396 -0.2006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1004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09935 -0.206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-10324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0224 -0.2289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" y="-1145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00469 -0.22569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29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2357 -0.1078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539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-0.04375 -0.1030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516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03386 -0.1041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3" y="-520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07995 -0.1219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611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0261 -0.1199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4987 0.2233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1" y="11412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02994 0.21898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0949"/>
                                    </p:animMotion>
                                  </p:childTnLst>
                                </p:cTn>
                              </p:par>
                              <p:par>
                                <p:cTn id="20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00065 0.19838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9907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-4.16667E-6 0.09884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31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5.55112E-17 L -0.08177 0.0990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4258 0.21204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11204"/>
                                    </p:animMotion>
                                  </p:childTnLst>
                                </p:cTn>
                              </p:par>
                              <p:par>
                                <p:cTn id="2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02253 0.20741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10370"/>
                                    </p:animMotion>
                                  </p:childTnLst>
                                </p:cTn>
                              </p:par>
                              <p:par>
                                <p:cTn id="2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5.55112E-17 L 0.00508 0.09884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4931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5.55112E-17 L -0.01914 0.09861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" y="4931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04206 0.09977 " pathEditMode="relative" rAng="0" ptsTypes="AA">
                                      <p:cBhvr>
                                        <p:cTn id="2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21" grpId="0" uiExpand="1" build="p"/>
      <p:bldP spid="4" grpId="0" animBg="1"/>
      <p:bldP spid="124" grpId="0" animBg="1"/>
      <p:bldP spid="13" grpId="0" animBg="1"/>
      <p:bldP spid="1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9786885-680E-40BF-80E3-984B69B0E43F}"/>
              </a:ext>
            </a:extLst>
          </p:cNvPr>
          <p:cNvGrpSpPr/>
          <p:nvPr/>
        </p:nvGrpSpPr>
        <p:grpSpPr>
          <a:xfrm>
            <a:off x="336500" y="1706149"/>
            <a:ext cx="3781425" cy="4772025"/>
            <a:chOff x="336500" y="1706149"/>
            <a:chExt cx="3781425" cy="47720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685FBF61-7E49-4514-AD1B-3BA2C507F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28D4157-CC80-47A7-9DC4-6D2AAB700F17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Lập bảng chia 5 từ bảng nhân 5.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426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chia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xmlns="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xmlns="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xmlns="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7847685"/>
                  </p:ext>
                </p:extLst>
              </p:nvPr>
            </p:nvGraphicFramePr>
            <p:xfrm>
              <a:off x="5837332" y="292741"/>
              <a:ext cx="5295900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647950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  <a:gridCol w="2647950">
                      <a:extLst>
                        <a:ext uri="{9D8B030D-6E8A-4147-A177-3AD203B41FA5}">
                          <a16:colId xmlns:a16="http://schemas.microsoft.com/office/drawing/2014/main" val="1285292910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chia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1304" r="-101149" b="-92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 5 : 5 = 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193407" r="-101149" b="-8340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10 : 5 = 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290217" r="-101149" b="-7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15 : 5 = 3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390217" r="-101149" b="-6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20 : 5 =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490217" r="-101149" b="-5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vi-VN" sz="2800" dirty="0"/>
                            <a:t>   25 : 5 = 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590217" r="-101149" b="-4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30 : 5 =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690217" r="-101149" b="-3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35 : 5 = 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798901" r="-101149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40 : 5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889130" r="-101149" b="-1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45 : 5 = 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60" t="-989130" r="-101149" b="-2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50 : 5 =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B0F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824CDCF-ADB2-4500-B2AD-579FE9C57700}"/>
              </a:ext>
            </a:extLst>
          </p:cNvPr>
          <p:cNvSpPr/>
          <p:nvPr/>
        </p:nvSpPr>
        <p:spPr>
          <a:xfrm>
            <a:off x="10181169" y="249075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271AC0EC-FA0D-497D-9514-1F580A6E7D6C}"/>
              </a:ext>
            </a:extLst>
          </p:cNvPr>
          <p:cNvSpPr/>
          <p:nvPr/>
        </p:nvSpPr>
        <p:spPr>
          <a:xfrm>
            <a:off x="10181169" y="3076515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80C2C782-8D4D-4BAC-996C-7FACBF6DBCF6}"/>
              </a:ext>
            </a:extLst>
          </p:cNvPr>
          <p:cNvSpPr/>
          <p:nvPr/>
        </p:nvSpPr>
        <p:spPr>
          <a:xfrm>
            <a:off x="10181169" y="361856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225BAB8-65EF-4BD1-AB70-8C262D47568C}"/>
              </a:ext>
            </a:extLst>
          </p:cNvPr>
          <p:cNvSpPr/>
          <p:nvPr/>
        </p:nvSpPr>
        <p:spPr>
          <a:xfrm>
            <a:off x="10181169" y="419708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6B0ED627-F93B-47EF-9E49-9218569A2437}"/>
              </a:ext>
            </a:extLst>
          </p:cNvPr>
          <p:cNvSpPr/>
          <p:nvPr/>
        </p:nvSpPr>
        <p:spPr>
          <a:xfrm>
            <a:off x="10181169" y="475354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C66A8BF1-6DE8-436D-838F-380CCA4157E8}"/>
              </a:ext>
            </a:extLst>
          </p:cNvPr>
          <p:cNvSpPr/>
          <p:nvPr/>
        </p:nvSpPr>
        <p:spPr>
          <a:xfrm>
            <a:off x="10181169" y="5310000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2170B5F0-77DA-49A5-BDA2-250EDB60CE05}"/>
              </a:ext>
            </a:extLst>
          </p:cNvPr>
          <p:cNvSpPr/>
          <p:nvPr/>
        </p:nvSpPr>
        <p:spPr>
          <a:xfrm>
            <a:off x="8805878" y="813174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6702FFF4-0548-40A7-B51E-EC10B092392E}"/>
              </a:ext>
            </a:extLst>
          </p:cNvPr>
          <p:cNvSpPr txBox="1"/>
          <p:nvPr/>
        </p:nvSpPr>
        <p:spPr>
          <a:xfrm>
            <a:off x="3431994" y="3426793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B6BA4FC5-4B69-4EB8-9A91-EE9CE7F9BAC4}"/>
              </a:ext>
            </a:extLst>
          </p:cNvPr>
          <p:cNvSpPr/>
          <p:nvPr/>
        </p:nvSpPr>
        <p:spPr>
          <a:xfrm>
            <a:off x="9497963" y="813174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6DF1AF6-154B-4C86-ACAE-89D2FB89B3F7}"/>
              </a:ext>
            </a:extLst>
          </p:cNvPr>
          <p:cNvSpPr/>
          <p:nvPr/>
        </p:nvSpPr>
        <p:spPr>
          <a:xfrm>
            <a:off x="10118099" y="813174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58C99D2-60D4-426C-A9C6-9B30C1BC6E69}"/>
              </a:ext>
            </a:extLst>
          </p:cNvPr>
          <p:cNvSpPr txBox="1"/>
          <p:nvPr/>
        </p:nvSpPr>
        <p:spPr>
          <a:xfrm>
            <a:off x="2659102" y="3953009"/>
            <a:ext cx="320332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chia đều là </a:t>
            </a:r>
            <a:r>
              <a:rPr lang="en-US" sz="22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88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44" grpId="0" animBg="1"/>
      <p:bldP spid="45" grpId="0" animBg="1"/>
      <p:bldP spid="47" grpId="0" animBg="1"/>
      <p:bldP spid="48" grpId="0" animBg="1"/>
      <p:bldP spid="4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6A1B0209-6EA7-45EE-9ED7-ADBA7DEFFE52}"/>
              </a:ext>
            </a:extLst>
          </p:cNvPr>
          <p:cNvSpPr/>
          <p:nvPr/>
        </p:nvSpPr>
        <p:spPr>
          <a:xfrm>
            <a:off x="1066564" y="147204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B3CE889-7A24-41AD-B9F2-80D6ADEFE7FC}"/>
              </a:ext>
            </a:extLst>
          </p:cNvPr>
          <p:cNvGrpSpPr/>
          <p:nvPr/>
        </p:nvGrpSpPr>
        <p:grpSpPr>
          <a:xfrm>
            <a:off x="1684371" y="1492006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xmlns="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xmlns="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xmlns="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xmlns="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xmlns="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xmlns="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xmlns="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7">
                <a:extLst>
                  <a:ext uri="{FF2B5EF4-FFF2-40B4-BE49-F238E27FC236}">
                    <a16:creationId xmlns:a16="http://schemas.microsoft.com/office/drawing/2014/main" id="{EF8C9E29-61CB-4214-AA66-4D0B9FAAFC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7072572"/>
                  </p:ext>
                </p:extLst>
              </p:nvPr>
            </p:nvGraphicFramePr>
            <p:xfrm>
              <a:off x="3178507" y="398654"/>
              <a:ext cx="7936277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8481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858775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86843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921066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  <a:gridCol w="947381">
                      <a:extLst>
                        <a:ext uri="{9D8B030D-6E8A-4147-A177-3AD203B41FA5}">
                          <a16:colId xmlns:a16="http://schemas.microsoft.com/office/drawing/2014/main" val="3556572793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813" t="-2030" r="-431301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F2E074-5476-4FF3-8266-A4C213BB281E}"/>
              </a:ext>
            </a:extLst>
          </p:cNvPr>
          <p:cNvSpPr txBox="1"/>
          <p:nvPr/>
        </p:nvSpPr>
        <p:spPr>
          <a:xfrm>
            <a:off x="5601786" y="161191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73CF678-0A1D-42CF-84FD-554F4285DC8D}"/>
              </a:ext>
            </a:extLst>
          </p:cNvPr>
          <p:cNvSpPr txBox="1"/>
          <p:nvPr/>
        </p:nvSpPr>
        <p:spPr>
          <a:xfrm>
            <a:off x="6488169" y="16248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3C7B28-C896-445A-84AA-9E243132C075}"/>
              </a:ext>
            </a:extLst>
          </p:cNvPr>
          <p:cNvSpPr txBox="1"/>
          <p:nvPr/>
        </p:nvSpPr>
        <p:spPr>
          <a:xfrm>
            <a:off x="7400598" y="161991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6CAA9B3-3FB4-4FA5-AA1E-FB539D2A010F}"/>
              </a:ext>
            </a:extLst>
          </p:cNvPr>
          <p:cNvSpPr txBox="1"/>
          <p:nvPr/>
        </p:nvSpPr>
        <p:spPr>
          <a:xfrm>
            <a:off x="8361176" y="161493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1066564" y="263022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503886" y="2630223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1CA17C-597E-4C0C-B26F-D4E80C21FA04}"/>
              </a:ext>
            </a:extLst>
          </p:cNvPr>
          <p:cNvSpPr/>
          <p:nvPr/>
        </p:nvSpPr>
        <p:spPr>
          <a:xfrm>
            <a:off x="1812789" y="5428923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7648ED4-5EFF-498A-A31F-833EB09631D0}"/>
              </a:ext>
            </a:extLst>
          </p:cNvPr>
          <p:cNvSpPr/>
          <p:nvPr/>
        </p:nvSpPr>
        <p:spPr>
          <a:xfrm>
            <a:off x="3925374" y="5408481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B67F95-BDED-4122-B138-80E3B5D82FE2}"/>
              </a:ext>
            </a:extLst>
          </p:cNvPr>
          <p:cNvSpPr/>
          <p:nvPr/>
        </p:nvSpPr>
        <p:spPr>
          <a:xfrm>
            <a:off x="2894142" y="586490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AE1683FE-46F3-43B5-AE9C-9DF1FBA4AE6F}"/>
              </a:ext>
            </a:extLst>
          </p:cNvPr>
          <p:cNvSpPr/>
          <p:nvPr/>
        </p:nvSpPr>
        <p:spPr>
          <a:xfrm>
            <a:off x="6182996" y="5398146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7A9E79C-F8D3-4F85-880B-B258BB905196}"/>
              </a:ext>
            </a:extLst>
          </p:cNvPr>
          <p:cNvSpPr/>
          <p:nvPr/>
        </p:nvSpPr>
        <p:spPr>
          <a:xfrm>
            <a:off x="8296985" y="5431584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4D2BDCF-69AD-4C8B-84E4-AF74DAEB7C0E}"/>
              </a:ext>
            </a:extLst>
          </p:cNvPr>
          <p:cNvSpPr/>
          <p:nvPr/>
        </p:nvSpPr>
        <p:spPr>
          <a:xfrm>
            <a:off x="7287627" y="5885850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577F690-914C-4443-BF30-BBA1EFE0EC8B}"/>
              </a:ext>
            </a:extLst>
          </p:cNvPr>
          <p:cNvSpPr txBox="1"/>
          <p:nvPr/>
        </p:nvSpPr>
        <p:spPr>
          <a:xfrm>
            <a:off x="3228675" y="53981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734F8A7-294B-4349-9E55-A4F93411CE01}"/>
              </a:ext>
            </a:extLst>
          </p:cNvPr>
          <p:cNvSpPr txBox="1"/>
          <p:nvPr/>
        </p:nvSpPr>
        <p:spPr>
          <a:xfrm>
            <a:off x="5129545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A868598-127A-454D-828C-3EC2CAB7CFDF}"/>
              </a:ext>
            </a:extLst>
          </p:cNvPr>
          <p:cNvSpPr txBox="1"/>
          <p:nvPr/>
        </p:nvSpPr>
        <p:spPr>
          <a:xfrm>
            <a:off x="4310028" y="58134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58C26DC-65E5-40D7-B0C7-C1B177A57174}"/>
              </a:ext>
            </a:extLst>
          </p:cNvPr>
          <p:cNvSpPr txBox="1"/>
          <p:nvPr/>
        </p:nvSpPr>
        <p:spPr>
          <a:xfrm>
            <a:off x="759888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6B0622-2695-4D99-A450-B74A80B93B9B}"/>
              </a:ext>
            </a:extLst>
          </p:cNvPr>
          <p:cNvSpPr txBox="1"/>
          <p:nvPr/>
        </p:nvSpPr>
        <p:spPr>
          <a:xfrm>
            <a:off x="9545932" y="537551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7FD9452-0015-4441-A168-9AF156110B8C}"/>
              </a:ext>
            </a:extLst>
          </p:cNvPr>
          <p:cNvSpPr txBox="1"/>
          <p:nvPr/>
        </p:nvSpPr>
        <p:spPr>
          <a:xfrm>
            <a:off x="8703517" y="585891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8516543-AE42-447D-A522-8878595E7A38}"/>
              </a:ext>
            </a:extLst>
          </p:cNvPr>
          <p:cNvSpPr txBox="1"/>
          <p:nvPr/>
        </p:nvSpPr>
        <p:spPr>
          <a:xfrm>
            <a:off x="9336971" y="161493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128" y="2473761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CE261F2-A13F-4B1E-B5E2-611DD201FB19}"/>
              </a:ext>
            </a:extLst>
          </p:cNvPr>
          <p:cNvSpPr/>
          <p:nvPr/>
        </p:nvSpPr>
        <p:spPr>
          <a:xfrm>
            <a:off x="899412" y="139085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107DEB-3E87-4450-BF0D-C39AB3AE1BD2}"/>
              </a:ext>
            </a:extLst>
          </p:cNvPr>
          <p:cNvSpPr txBox="1"/>
          <p:nvPr/>
        </p:nvSpPr>
        <p:spPr>
          <a:xfrm>
            <a:off x="1336735" y="1390854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3F41A7-6785-4DA6-9B15-FB55A7BBF458}"/>
              </a:ext>
            </a:extLst>
          </p:cNvPr>
          <p:cNvSpPr txBox="1"/>
          <p:nvPr/>
        </p:nvSpPr>
        <p:spPr>
          <a:xfrm>
            <a:off x="7775906" y="94456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66057E-FBAC-49AC-9B6E-9B97CFB8FDE2}"/>
              </a:ext>
            </a:extLst>
          </p:cNvPr>
          <p:cNvSpPr txBox="1"/>
          <p:nvPr/>
        </p:nvSpPr>
        <p:spPr>
          <a:xfrm>
            <a:off x="5678469" y="1566566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Có số bó hoa cúc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5F1A9-FFB9-4C67-AEC9-0F760B7C0D8F}"/>
              </a:ext>
            </a:extLst>
          </p:cNvPr>
          <p:cNvSpPr txBox="1"/>
          <p:nvPr/>
        </p:nvSpPr>
        <p:spPr>
          <a:xfrm>
            <a:off x="5678469" y="209375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40 : 5 = 8 (bó)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7E3ED-43F0-40F2-AD82-7EF0583F8630}"/>
              </a:ext>
            </a:extLst>
          </p:cNvPr>
          <p:cNvSpPr txBox="1"/>
          <p:nvPr/>
        </p:nvSpPr>
        <p:spPr>
          <a:xfrm>
            <a:off x="7037331" y="2616970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</a:t>
            </a:r>
            <a:r>
              <a:rPr lang="vi-VN" sz="2800">
                <a:solidFill>
                  <a:srgbClr val="FF0000"/>
                </a:solidFill>
              </a:rPr>
              <a:t>: 8 bó hoa cúc.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2283" y="3327631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6249" y="2036618"/>
            <a:ext cx="65116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endParaRPr 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501</Words>
  <Application>Microsoft Office PowerPoint</Application>
  <PresentationFormat>Custom</PresentationFormat>
  <Paragraphs>114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INTEL</cp:lastModifiedBy>
  <cp:revision>178</cp:revision>
  <dcterms:created xsi:type="dcterms:W3CDTF">2021-06-02T01:34:28Z</dcterms:created>
  <dcterms:modified xsi:type="dcterms:W3CDTF">2023-03-23T01:16:26Z</dcterms:modified>
</cp:coreProperties>
</file>