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92" r:id="rId2"/>
    <p:sldId id="8689" r:id="rId3"/>
    <p:sldId id="8719" r:id="rId4"/>
    <p:sldId id="8713" r:id="rId5"/>
    <p:sldId id="8721" r:id="rId6"/>
    <p:sldId id="8722" r:id="rId7"/>
    <p:sldId id="8723" r:id="rId8"/>
    <p:sldId id="8724" r:id="rId9"/>
    <p:sldId id="8725" r:id="rId10"/>
    <p:sldId id="286" r:id="rId11"/>
    <p:sldId id="8703" r:id="rId12"/>
    <p:sldId id="8716" r:id="rId13"/>
    <p:sldId id="8691" r:id="rId14"/>
    <p:sldId id="8709" r:id="rId15"/>
    <p:sldId id="8710" r:id="rId16"/>
    <p:sldId id="8726" r:id="rId17"/>
    <p:sldId id="8727" r:id="rId18"/>
    <p:sldId id="8728" r:id="rId19"/>
    <p:sldId id="8717" r:id="rId20"/>
    <p:sldId id="8729" r:id="rId21"/>
    <p:sldId id="8730" r:id="rId22"/>
    <p:sldId id="8733" r:id="rId23"/>
    <p:sldId id="8734" r:id="rId24"/>
    <p:sldId id="8735" r:id="rId25"/>
    <p:sldId id="8707" r:id="rId26"/>
    <p:sldId id="8688" r:id="rId27"/>
    <p:sldId id="8739" r:id="rId28"/>
    <p:sldId id="8740" r:id="rId29"/>
    <p:sldId id="8741" r:id="rId30"/>
    <p:sldId id="8732" r:id="rId31"/>
    <p:sldId id="282" r:id="rId32"/>
    <p:sldId id="8658" r:id="rId33"/>
  </p:sldIdLst>
  <p:sldSz cx="12192000" cy="6858000"/>
  <p:notesSz cx="6858000" cy="9144000"/>
  <p:embeddedFontLst>
    <p:embeddedFont>
      <p:font typeface="Broadway" panose="04040905080B02020502" pitchFamily="82"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Open Sans" panose="020B0606030504020204" pitchFamily="34" charset="0"/>
      <p:regular r:id="rId42"/>
      <p:bold r:id="rId43"/>
      <p:italic r:id="rId44"/>
      <p:boldItalic r:id="rId45"/>
    </p:embeddedFont>
    <p:embeddedFont>
      <p:font typeface="SVN-SAF" panose="02040603050506020204" pitchFamily="18" charset="0"/>
      <p:regular r:id="rId46"/>
    </p:embeddedFont>
    <p:embeddedFont>
      <p:font typeface="Titillium Web" panose="00000500000000000000" pitchFamily="2"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11E"/>
    <a:srgbClr val="F0F7EB"/>
    <a:srgbClr val="548235"/>
    <a:srgbClr val="E2F0D9"/>
    <a:srgbClr val="FFFFFF"/>
    <a:srgbClr val="D5CAE4"/>
    <a:srgbClr val="DED6EA"/>
    <a:srgbClr val="EDE9F3"/>
    <a:srgbClr val="E3DCED"/>
    <a:srgbClr val="FFD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59" autoAdjust="0"/>
    <p:restoredTop sz="94660"/>
  </p:normalViewPr>
  <p:slideViewPr>
    <p:cSldViewPr snapToGrid="0">
      <p:cViewPr varScale="1">
        <p:scale>
          <a:sx n="60" d="100"/>
          <a:sy n="60" d="100"/>
        </p:scale>
        <p:origin x="42"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5B13F-E794-4307-8FF3-DD455F5E8ACA}"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9F40AC7E-5F0C-4827-BA8F-D8CA80A2F850}">
      <dgm:prSet custT="1"/>
      <dgm:spPr/>
      <dgm:t>
        <a:bodyPr/>
        <a:lstStyle/>
        <a:p>
          <a:r>
            <a:rPr lang="en-US" sz="2000">
              <a:latin typeface="Open Sans" panose="020B0606030504020204" pitchFamily="34" charset="0"/>
              <a:ea typeface="Open Sans" panose="020B0606030504020204" pitchFamily="34" charset="0"/>
              <a:cs typeface="Open Sans" panose="020B0606030504020204" pitchFamily="34" charset="0"/>
            </a:rPr>
            <a:t>Q</a:t>
          </a:r>
          <a:r>
            <a:rPr lang="vi-VN" sz="2000">
              <a:latin typeface="Open Sans" panose="020B0606030504020204" pitchFamily="34" charset="0"/>
              <a:ea typeface="Open Sans" panose="020B0606030504020204" pitchFamily="34" charset="0"/>
              <a:cs typeface="Open Sans" panose="020B0606030504020204" pitchFamily="34" charset="0"/>
            </a:rPr>
            <a:t>uan sát hình ảnh và ghi nhớ các loại thức ăn, đồ uống </a:t>
          </a:r>
          <a:r>
            <a:rPr lang="en-US" sz="2000">
              <a:latin typeface="Open Sans" panose="020B0606030504020204" pitchFamily="34" charset="0"/>
              <a:ea typeface="Open Sans" panose="020B0606030504020204" pitchFamily="34" charset="0"/>
              <a:cs typeface="Open Sans" panose="020B0606030504020204" pitchFamily="34" charset="0"/>
            </a:rPr>
            <a:t>(không được ghi chép)</a:t>
          </a:r>
          <a:r>
            <a:rPr lang="vi-VN" sz="2000">
              <a:latin typeface="Open Sans" panose="020B0606030504020204" pitchFamily="34" charset="0"/>
              <a:ea typeface="Open Sans" panose="020B0606030504020204" pitchFamily="34" charset="0"/>
              <a:cs typeface="Open Sans" panose="020B0606030504020204" pitchFamily="34" charset="0"/>
            </a:rPr>
            <a:t>. </a:t>
          </a:r>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8C968DC7-F7FA-44A7-AB4C-404A335BE668}" type="parTrans" cxnId="{2266F9F5-FCCF-41EE-9F1C-3A532820DAF4}">
      <dgm:prSet/>
      <dgm:spPr/>
      <dgm:t>
        <a:bodyPr/>
        <a:lstStyle/>
        <a:p>
          <a:endParaRPr lang="en-US" sz="2000">
            <a:latin typeface="Arial" panose="020B0604020202020204" pitchFamily="34" charset="0"/>
            <a:cs typeface="Arial" panose="020B0604020202020204" pitchFamily="34" charset="0"/>
          </a:endParaRPr>
        </a:p>
      </dgm:t>
    </dgm:pt>
    <dgm:pt modelId="{14B330E1-969B-4C45-9F09-0E8AA7A499A4}" type="sibTrans" cxnId="{2266F9F5-FCCF-41EE-9F1C-3A532820DAF4}">
      <dgm:prSet custT="1"/>
      <dgm:spPr/>
      <dgm:t>
        <a:bodyPr/>
        <a:lstStyle/>
        <a:p>
          <a:endParaRPr lang="en-US" sz="3200">
            <a:latin typeface="Arial" panose="020B0604020202020204" pitchFamily="34" charset="0"/>
            <a:cs typeface="Arial" panose="020B0604020202020204" pitchFamily="34" charset="0"/>
          </a:endParaRPr>
        </a:p>
      </dgm:t>
    </dgm:pt>
    <dgm:pt modelId="{9E5C8976-A388-429E-AAF6-D88C5EF4F195}">
      <dgm:prSet custT="1"/>
      <dgm:spPr/>
      <dgm:t>
        <a:bodyPr/>
        <a:lstStyle/>
        <a:p>
          <a:r>
            <a:rPr lang="en-US" sz="2000">
              <a:latin typeface="Open Sans" panose="020B0606030504020204" pitchFamily="34" charset="0"/>
              <a:ea typeface="Open Sans" panose="020B0606030504020204" pitchFamily="34" charset="0"/>
              <a:cs typeface="Open Sans" panose="020B0606030504020204" pitchFamily="34" charset="0"/>
            </a:rPr>
            <a:t>Thảo luận nhóm</a:t>
          </a:r>
          <a:r>
            <a:rPr lang="vi-VN" sz="2000">
              <a:latin typeface="Open Sans" panose="020B0606030504020204" pitchFamily="34" charset="0"/>
              <a:ea typeface="Open Sans" panose="020B0606030504020204" pitchFamily="34" charset="0"/>
              <a:cs typeface="Open Sans" panose="020B0606030504020204" pitchFamily="34" charset="0"/>
            </a:rPr>
            <a:t> nhóm và liệt kê trên giấy/bảng con tất cả các thức ăn, đồ uống mà </a:t>
          </a:r>
          <a:r>
            <a:rPr lang="en-US" sz="2000">
              <a:latin typeface="Open Sans" panose="020B0606030504020204" pitchFamily="34" charset="0"/>
              <a:ea typeface="Open Sans" panose="020B0606030504020204" pitchFamily="34" charset="0"/>
              <a:cs typeface="Open Sans" panose="020B0606030504020204" pitchFamily="34" charset="0"/>
            </a:rPr>
            <a:t>em </a:t>
          </a:r>
          <a:r>
            <a:rPr lang="vi-VN" sz="2000">
              <a:latin typeface="Open Sans" panose="020B0606030504020204" pitchFamily="34" charset="0"/>
              <a:ea typeface="Open Sans" panose="020B0606030504020204" pitchFamily="34" charset="0"/>
              <a:cs typeface="Open Sans" panose="020B0606030504020204" pitchFamily="34" charset="0"/>
            </a:rPr>
            <a:t>nhớ được trong vòng ba phút.</a:t>
          </a:r>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38EC53D5-DFA4-4B5D-9005-2991B7F28E51}" type="parTrans" cxnId="{807AEB3A-E837-4C2F-A616-78D92E1B1CA2}">
      <dgm:prSet/>
      <dgm:spPr/>
      <dgm:t>
        <a:bodyPr/>
        <a:lstStyle/>
        <a:p>
          <a:endParaRPr lang="en-US" sz="2000">
            <a:latin typeface="Arial" panose="020B0604020202020204" pitchFamily="34" charset="0"/>
            <a:cs typeface="Arial" panose="020B0604020202020204" pitchFamily="34" charset="0"/>
          </a:endParaRPr>
        </a:p>
      </dgm:t>
    </dgm:pt>
    <dgm:pt modelId="{73919392-E85F-4A32-95DB-FDB29416DA6D}" type="sibTrans" cxnId="{807AEB3A-E837-4C2F-A616-78D92E1B1CA2}">
      <dgm:prSet custT="1"/>
      <dgm:spPr/>
      <dgm:t>
        <a:bodyPr/>
        <a:lstStyle/>
        <a:p>
          <a:endParaRPr lang="en-US" sz="3200">
            <a:latin typeface="Arial" panose="020B0604020202020204" pitchFamily="34" charset="0"/>
            <a:cs typeface="Arial" panose="020B0604020202020204" pitchFamily="34" charset="0"/>
          </a:endParaRPr>
        </a:p>
      </dgm:t>
    </dgm:pt>
    <dgm:pt modelId="{7A4497EF-8557-4E17-A6A3-53E363CBFE43}">
      <dgm:prSet custT="1"/>
      <dgm:spPr/>
      <dgm:t>
        <a:bodyPr/>
        <a:lstStyle/>
        <a:p>
          <a:r>
            <a:rPr lang="vi-VN" sz="2000">
              <a:latin typeface="Open Sans" panose="020B0606030504020204" pitchFamily="34" charset="0"/>
              <a:ea typeface="Open Sans" panose="020B0606030504020204" pitchFamily="34" charset="0"/>
              <a:cs typeface="Open Sans" panose="020B0606030504020204" pitchFamily="34" charset="0"/>
            </a:rPr>
            <a:t>Nhóm</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nào liệt kê được nhiều đáp án đúng nhất là nhóm chiến thắng.</a:t>
          </a:r>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BACCE251-5912-4D65-9344-0775BA88BA0B}" type="parTrans" cxnId="{F1AD6644-A20B-460B-9779-4861842F7162}">
      <dgm:prSet/>
      <dgm:spPr/>
      <dgm:t>
        <a:bodyPr/>
        <a:lstStyle/>
        <a:p>
          <a:endParaRPr lang="en-US" sz="2000">
            <a:latin typeface="Arial" panose="020B0604020202020204" pitchFamily="34" charset="0"/>
            <a:cs typeface="Arial" panose="020B0604020202020204" pitchFamily="34" charset="0"/>
          </a:endParaRPr>
        </a:p>
      </dgm:t>
    </dgm:pt>
    <dgm:pt modelId="{F45F731A-029B-429C-A369-B791801FAE33}" type="sibTrans" cxnId="{F1AD6644-A20B-460B-9779-4861842F7162}">
      <dgm:prSet/>
      <dgm:spPr/>
      <dgm:t>
        <a:bodyPr/>
        <a:lstStyle/>
        <a:p>
          <a:endParaRPr lang="en-US" sz="2000">
            <a:latin typeface="Arial" panose="020B0604020202020204" pitchFamily="34" charset="0"/>
            <a:cs typeface="Arial" panose="020B0604020202020204" pitchFamily="34" charset="0"/>
          </a:endParaRPr>
        </a:p>
      </dgm:t>
    </dgm:pt>
    <dgm:pt modelId="{867D9131-1578-4639-9CF4-9572F1FBAE00}" type="pres">
      <dgm:prSet presAssocID="{94C5B13F-E794-4307-8FF3-DD455F5E8ACA}" presName="outerComposite" presStyleCnt="0">
        <dgm:presLayoutVars>
          <dgm:chMax val="5"/>
          <dgm:dir/>
          <dgm:resizeHandles val="exact"/>
        </dgm:presLayoutVars>
      </dgm:prSet>
      <dgm:spPr/>
    </dgm:pt>
    <dgm:pt modelId="{88EE9819-3B3C-46FC-87DB-3243BE824182}" type="pres">
      <dgm:prSet presAssocID="{94C5B13F-E794-4307-8FF3-DD455F5E8ACA}" presName="dummyMaxCanvas" presStyleCnt="0">
        <dgm:presLayoutVars/>
      </dgm:prSet>
      <dgm:spPr/>
    </dgm:pt>
    <dgm:pt modelId="{44C78D10-8EBF-47C1-B790-23ED6D303F83}" type="pres">
      <dgm:prSet presAssocID="{94C5B13F-E794-4307-8FF3-DD455F5E8ACA}" presName="ThreeNodes_1" presStyleLbl="node1" presStyleIdx="0" presStyleCnt="3">
        <dgm:presLayoutVars>
          <dgm:bulletEnabled val="1"/>
        </dgm:presLayoutVars>
      </dgm:prSet>
      <dgm:spPr/>
    </dgm:pt>
    <dgm:pt modelId="{485D67D3-FC5D-4A45-A853-F2886ACD9502}" type="pres">
      <dgm:prSet presAssocID="{94C5B13F-E794-4307-8FF3-DD455F5E8ACA}" presName="ThreeNodes_2" presStyleLbl="node1" presStyleIdx="1" presStyleCnt="3">
        <dgm:presLayoutVars>
          <dgm:bulletEnabled val="1"/>
        </dgm:presLayoutVars>
      </dgm:prSet>
      <dgm:spPr/>
    </dgm:pt>
    <dgm:pt modelId="{3DF4DF3C-2656-4E33-8D13-C2CA0CBA30DE}" type="pres">
      <dgm:prSet presAssocID="{94C5B13F-E794-4307-8FF3-DD455F5E8ACA}" presName="ThreeNodes_3" presStyleLbl="node1" presStyleIdx="2" presStyleCnt="3">
        <dgm:presLayoutVars>
          <dgm:bulletEnabled val="1"/>
        </dgm:presLayoutVars>
      </dgm:prSet>
      <dgm:spPr/>
    </dgm:pt>
    <dgm:pt modelId="{6035312A-5CA4-49D8-9EFA-E6BAD782A750}" type="pres">
      <dgm:prSet presAssocID="{94C5B13F-E794-4307-8FF3-DD455F5E8ACA}" presName="ThreeConn_1-2" presStyleLbl="fgAccFollowNode1" presStyleIdx="0" presStyleCnt="2">
        <dgm:presLayoutVars>
          <dgm:bulletEnabled val="1"/>
        </dgm:presLayoutVars>
      </dgm:prSet>
      <dgm:spPr/>
    </dgm:pt>
    <dgm:pt modelId="{51D53C3E-B0F0-4A3A-A9F1-4B8C13EA28A1}" type="pres">
      <dgm:prSet presAssocID="{94C5B13F-E794-4307-8FF3-DD455F5E8ACA}" presName="ThreeConn_2-3" presStyleLbl="fgAccFollowNode1" presStyleIdx="1" presStyleCnt="2">
        <dgm:presLayoutVars>
          <dgm:bulletEnabled val="1"/>
        </dgm:presLayoutVars>
      </dgm:prSet>
      <dgm:spPr/>
    </dgm:pt>
    <dgm:pt modelId="{2DDF358A-D4BF-48DE-924E-460E1934F1D1}" type="pres">
      <dgm:prSet presAssocID="{94C5B13F-E794-4307-8FF3-DD455F5E8ACA}" presName="ThreeNodes_1_text" presStyleLbl="node1" presStyleIdx="2" presStyleCnt="3">
        <dgm:presLayoutVars>
          <dgm:bulletEnabled val="1"/>
        </dgm:presLayoutVars>
      </dgm:prSet>
      <dgm:spPr/>
    </dgm:pt>
    <dgm:pt modelId="{62DFBABB-991C-46AD-A4B2-C03293538310}" type="pres">
      <dgm:prSet presAssocID="{94C5B13F-E794-4307-8FF3-DD455F5E8ACA}" presName="ThreeNodes_2_text" presStyleLbl="node1" presStyleIdx="2" presStyleCnt="3">
        <dgm:presLayoutVars>
          <dgm:bulletEnabled val="1"/>
        </dgm:presLayoutVars>
      </dgm:prSet>
      <dgm:spPr/>
    </dgm:pt>
    <dgm:pt modelId="{4B64FEA5-D2E5-4FA9-B362-AFA321D9AD78}" type="pres">
      <dgm:prSet presAssocID="{94C5B13F-E794-4307-8FF3-DD455F5E8ACA}" presName="ThreeNodes_3_text" presStyleLbl="node1" presStyleIdx="2" presStyleCnt="3">
        <dgm:presLayoutVars>
          <dgm:bulletEnabled val="1"/>
        </dgm:presLayoutVars>
      </dgm:prSet>
      <dgm:spPr/>
    </dgm:pt>
  </dgm:ptLst>
  <dgm:cxnLst>
    <dgm:cxn modelId="{4729AA28-EA9A-4F43-A81C-E8A380BC125E}" type="presOf" srcId="{7A4497EF-8557-4E17-A6A3-53E363CBFE43}" destId="{4B64FEA5-D2E5-4FA9-B362-AFA321D9AD78}" srcOrd="1" destOrd="0" presId="urn:microsoft.com/office/officeart/2005/8/layout/vProcess5"/>
    <dgm:cxn modelId="{807AEB3A-E837-4C2F-A616-78D92E1B1CA2}" srcId="{94C5B13F-E794-4307-8FF3-DD455F5E8ACA}" destId="{9E5C8976-A388-429E-AAF6-D88C5EF4F195}" srcOrd="1" destOrd="0" parTransId="{38EC53D5-DFA4-4B5D-9005-2991B7F28E51}" sibTransId="{73919392-E85F-4A32-95DB-FDB29416DA6D}"/>
    <dgm:cxn modelId="{EE5FF35C-AA12-4C4F-A73A-17D8551B0E75}" type="presOf" srcId="{7A4497EF-8557-4E17-A6A3-53E363CBFE43}" destId="{3DF4DF3C-2656-4E33-8D13-C2CA0CBA30DE}" srcOrd="0" destOrd="0" presId="urn:microsoft.com/office/officeart/2005/8/layout/vProcess5"/>
    <dgm:cxn modelId="{F1AD6644-A20B-460B-9779-4861842F7162}" srcId="{94C5B13F-E794-4307-8FF3-DD455F5E8ACA}" destId="{7A4497EF-8557-4E17-A6A3-53E363CBFE43}" srcOrd="2" destOrd="0" parTransId="{BACCE251-5912-4D65-9344-0775BA88BA0B}" sibTransId="{F45F731A-029B-429C-A369-B791801FAE33}"/>
    <dgm:cxn modelId="{110F614F-5804-4509-BB77-93A9788445B4}" type="presOf" srcId="{9E5C8976-A388-429E-AAF6-D88C5EF4F195}" destId="{485D67D3-FC5D-4A45-A853-F2886ACD9502}" srcOrd="0" destOrd="0" presId="urn:microsoft.com/office/officeart/2005/8/layout/vProcess5"/>
    <dgm:cxn modelId="{C2170B50-83CE-4E89-B2D1-8B935D1AA1DC}" type="presOf" srcId="{14B330E1-969B-4C45-9F09-0E8AA7A499A4}" destId="{6035312A-5CA4-49D8-9EFA-E6BAD782A750}" srcOrd="0" destOrd="0" presId="urn:microsoft.com/office/officeart/2005/8/layout/vProcess5"/>
    <dgm:cxn modelId="{914C1279-BB3E-44F9-AFAE-64E069518F9F}" type="presOf" srcId="{73919392-E85F-4A32-95DB-FDB29416DA6D}" destId="{51D53C3E-B0F0-4A3A-A9F1-4B8C13EA28A1}" srcOrd="0" destOrd="0" presId="urn:microsoft.com/office/officeart/2005/8/layout/vProcess5"/>
    <dgm:cxn modelId="{2F33D17C-EC0F-40E5-A429-03FFE52F441B}" type="presOf" srcId="{94C5B13F-E794-4307-8FF3-DD455F5E8ACA}" destId="{867D9131-1578-4639-9CF4-9572F1FBAE00}" srcOrd="0" destOrd="0" presId="urn:microsoft.com/office/officeart/2005/8/layout/vProcess5"/>
    <dgm:cxn modelId="{7A8C8CA9-5015-4056-A39B-AE41D2BA1505}" type="presOf" srcId="{9F40AC7E-5F0C-4827-BA8F-D8CA80A2F850}" destId="{44C78D10-8EBF-47C1-B790-23ED6D303F83}" srcOrd="0" destOrd="0" presId="urn:microsoft.com/office/officeart/2005/8/layout/vProcess5"/>
    <dgm:cxn modelId="{EDD36EB2-3328-4FB0-99E6-01D2A12441FC}" type="presOf" srcId="{9E5C8976-A388-429E-AAF6-D88C5EF4F195}" destId="{62DFBABB-991C-46AD-A4B2-C03293538310}" srcOrd="1" destOrd="0" presId="urn:microsoft.com/office/officeart/2005/8/layout/vProcess5"/>
    <dgm:cxn modelId="{4C0C26D3-20DF-4F37-84C3-1F390A1A7950}" type="presOf" srcId="{9F40AC7E-5F0C-4827-BA8F-D8CA80A2F850}" destId="{2DDF358A-D4BF-48DE-924E-460E1934F1D1}" srcOrd="1" destOrd="0" presId="urn:microsoft.com/office/officeart/2005/8/layout/vProcess5"/>
    <dgm:cxn modelId="{2266F9F5-FCCF-41EE-9F1C-3A532820DAF4}" srcId="{94C5B13F-E794-4307-8FF3-DD455F5E8ACA}" destId="{9F40AC7E-5F0C-4827-BA8F-D8CA80A2F850}" srcOrd="0" destOrd="0" parTransId="{8C968DC7-F7FA-44A7-AB4C-404A335BE668}" sibTransId="{14B330E1-969B-4C45-9F09-0E8AA7A499A4}"/>
    <dgm:cxn modelId="{50A7571B-94EC-4BDF-8021-11375B497A08}" type="presParOf" srcId="{867D9131-1578-4639-9CF4-9572F1FBAE00}" destId="{88EE9819-3B3C-46FC-87DB-3243BE824182}" srcOrd="0" destOrd="0" presId="urn:microsoft.com/office/officeart/2005/8/layout/vProcess5"/>
    <dgm:cxn modelId="{3C2CB85B-70D9-45B2-BEE8-BA1C3821A0E7}" type="presParOf" srcId="{867D9131-1578-4639-9CF4-9572F1FBAE00}" destId="{44C78D10-8EBF-47C1-B790-23ED6D303F83}" srcOrd="1" destOrd="0" presId="urn:microsoft.com/office/officeart/2005/8/layout/vProcess5"/>
    <dgm:cxn modelId="{827C935C-6FB6-4DC1-91BE-549EA7C6405C}" type="presParOf" srcId="{867D9131-1578-4639-9CF4-9572F1FBAE00}" destId="{485D67D3-FC5D-4A45-A853-F2886ACD9502}" srcOrd="2" destOrd="0" presId="urn:microsoft.com/office/officeart/2005/8/layout/vProcess5"/>
    <dgm:cxn modelId="{00240C0F-33DB-4169-A760-626EDDBE0C69}" type="presParOf" srcId="{867D9131-1578-4639-9CF4-9572F1FBAE00}" destId="{3DF4DF3C-2656-4E33-8D13-C2CA0CBA30DE}" srcOrd="3" destOrd="0" presId="urn:microsoft.com/office/officeart/2005/8/layout/vProcess5"/>
    <dgm:cxn modelId="{A985D9FF-04A9-4DCB-A4B3-E3B15954A296}" type="presParOf" srcId="{867D9131-1578-4639-9CF4-9572F1FBAE00}" destId="{6035312A-5CA4-49D8-9EFA-E6BAD782A750}" srcOrd="4" destOrd="0" presId="urn:microsoft.com/office/officeart/2005/8/layout/vProcess5"/>
    <dgm:cxn modelId="{29601359-B232-4C0E-BA2B-839B95889E39}" type="presParOf" srcId="{867D9131-1578-4639-9CF4-9572F1FBAE00}" destId="{51D53C3E-B0F0-4A3A-A9F1-4B8C13EA28A1}" srcOrd="5" destOrd="0" presId="urn:microsoft.com/office/officeart/2005/8/layout/vProcess5"/>
    <dgm:cxn modelId="{02C96AE6-A0CF-41E8-9DA5-E1ED68163D83}" type="presParOf" srcId="{867D9131-1578-4639-9CF4-9572F1FBAE00}" destId="{2DDF358A-D4BF-48DE-924E-460E1934F1D1}" srcOrd="6" destOrd="0" presId="urn:microsoft.com/office/officeart/2005/8/layout/vProcess5"/>
    <dgm:cxn modelId="{5A6501FF-0163-4EE4-9A30-EB7506B7CBC0}" type="presParOf" srcId="{867D9131-1578-4639-9CF4-9572F1FBAE00}" destId="{62DFBABB-991C-46AD-A4B2-C03293538310}" srcOrd="7" destOrd="0" presId="urn:microsoft.com/office/officeart/2005/8/layout/vProcess5"/>
    <dgm:cxn modelId="{019D93E6-8517-4814-946C-266CD3C32938}" type="presParOf" srcId="{867D9131-1578-4639-9CF4-9572F1FBAE00}" destId="{4B64FEA5-D2E5-4FA9-B362-AFA321D9AD78}" srcOrd="8" destOrd="0" presId="urn:microsoft.com/office/officeart/2005/8/layout/vProcess5"/>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78D10-8EBF-47C1-B790-23ED6D303F83}">
      <dsp:nvSpPr>
        <dsp:cNvPr id="0" name=""/>
        <dsp:cNvSpPr/>
      </dsp:nvSpPr>
      <dsp:spPr>
        <a:xfrm>
          <a:off x="0" y="0"/>
          <a:ext cx="6575779" cy="10236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Q</a:t>
          </a:r>
          <a:r>
            <a:rPr lang="vi-VN" sz="2000" kern="1200">
              <a:latin typeface="Open Sans" panose="020B0606030504020204" pitchFamily="34" charset="0"/>
              <a:ea typeface="Open Sans" panose="020B0606030504020204" pitchFamily="34" charset="0"/>
              <a:cs typeface="Open Sans" panose="020B0606030504020204" pitchFamily="34" charset="0"/>
            </a:rPr>
            <a:t>uan sát hình ảnh và ghi nhớ các loại thức ăn, đồ uống </a:t>
          </a:r>
          <a:r>
            <a:rPr lang="en-US" sz="2000" kern="1200">
              <a:latin typeface="Open Sans" panose="020B0606030504020204" pitchFamily="34" charset="0"/>
              <a:ea typeface="Open Sans" panose="020B0606030504020204" pitchFamily="34" charset="0"/>
              <a:cs typeface="Open Sans" panose="020B0606030504020204" pitchFamily="34" charset="0"/>
            </a:rPr>
            <a:t>(không được ghi chép)</a:t>
          </a:r>
          <a:r>
            <a:rPr lang="vi-VN" sz="2000" kern="1200">
              <a:latin typeface="Open Sans" panose="020B0606030504020204" pitchFamily="34" charset="0"/>
              <a:ea typeface="Open Sans" panose="020B0606030504020204" pitchFamily="34" charset="0"/>
              <a:cs typeface="Open Sans" panose="020B0606030504020204" pitchFamily="34" charset="0"/>
            </a:rPr>
            <a:t>. </a:t>
          </a: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29981" y="29981"/>
        <a:ext cx="5471206" cy="963664"/>
      </dsp:txXfrm>
    </dsp:sp>
    <dsp:sp modelId="{485D67D3-FC5D-4A45-A853-F2886ACD9502}">
      <dsp:nvSpPr>
        <dsp:cNvPr id="0" name=""/>
        <dsp:cNvSpPr/>
      </dsp:nvSpPr>
      <dsp:spPr>
        <a:xfrm>
          <a:off x="580215" y="1194230"/>
          <a:ext cx="6575779" cy="10236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Thảo luận nhóm</a:t>
          </a:r>
          <a:r>
            <a:rPr lang="vi-VN" sz="2000" kern="1200">
              <a:latin typeface="Open Sans" panose="020B0606030504020204" pitchFamily="34" charset="0"/>
              <a:ea typeface="Open Sans" panose="020B0606030504020204" pitchFamily="34" charset="0"/>
              <a:cs typeface="Open Sans" panose="020B0606030504020204" pitchFamily="34" charset="0"/>
            </a:rPr>
            <a:t> nhóm và liệt kê trên giấy/bảng con tất cả các thức ăn, đồ uống mà </a:t>
          </a:r>
          <a:r>
            <a:rPr lang="en-US" sz="2000" kern="1200">
              <a:latin typeface="Open Sans" panose="020B0606030504020204" pitchFamily="34" charset="0"/>
              <a:ea typeface="Open Sans" panose="020B0606030504020204" pitchFamily="34" charset="0"/>
              <a:cs typeface="Open Sans" panose="020B0606030504020204" pitchFamily="34" charset="0"/>
            </a:rPr>
            <a:t>em </a:t>
          </a:r>
          <a:r>
            <a:rPr lang="vi-VN" sz="2000" kern="1200">
              <a:latin typeface="Open Sans" panose="020B0606030504020204" pitchFamily="34" charset="0"/>
              <a:ea typeface="Open Sans" panose="020B0606030504020204" pitchFamily="34" charset="0"/>
              <a:cs typeface="Open Sans" panose="020B0606030504020204" pitchFamily="34" charset="0"/>
            </a:rPr>
            <a:t>nhớ được trong vòng ba phút.</a:t>
          </a: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610196" y="1224211"/>
        <a:ext cx="5270244" cy="963664"/>
      </dsp:txXfrm>
    </dsp:sp>
    <dsp:sp modelId="{3DF4DF3C-2656-4E33-8D13-C2CA0CBA30DE}">
      <dsp:nvSpPr>
        <dsp:cNvPr id="0" name=""/>
        <dsp:cNvSpPr/>
      </dsp:nvSpPr>
      <dsp:spPr>
        <a:xfrm>
          <a:off x="1160431" y="2388461"/>
          <a:ext cx="6575779" cy="10236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vi-VN" sz="2000" kern="1200">
              <a:latin typeface="Open Sans" panose="020B0606030504020204" pitchFamily="34" charset="0"/>
              <a:ea typeface="Open Sans" panose="020B0606030504020204" pitchFamily="34" charset="0"/>
              <a:cs typeface="Open Sans" panose="020B0606030504020204" pitchFamily="34" charset="0"/>
            </a:rPr>
            <a:t>Nhóm</a:t>
          </a:r>
          <a:r>
            <a:rPr lang="en-US" sz="2000" kern="1200">
              <a:latin typeface="Open Sans" panose="020B0606030504020204" pitchFamily="34" charset="0"/>
              <a:ea typeface="Open Sans" panose="020B0606030504020204" pitchFamily="34" charset="0"/>
              <a:cs typeface="Open Sans" panose="020B0606030504020204" pitchFamily="34" charset="0"/>
            </a:rPr>
            <a:t> </a:t>
          </a:r>
          <a:r>
            <a:rPr lang="vi-VN" sz="2000" kern="1200">
              <a:latin typeface="Open Sans" panose="020B0606030504020204" pitchFamily="34" charset="0"/>
              <a:ea typeface="Open Sans" panose="020B0606030504020204" pitchFamily="34" charset="0"/>
              <a:cs typeface="Open Sans" panose="020B0606030504020204" pitchFamily="34" charset="0"/>
            </a:rPr>
            <a:t>nào liệt kê được nhiều đáp án đúng nhất là nhóm chiến thắng.</a:t>
          </a: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1190412" y="2418442"/>
        <a:ext cx="5270244" cy="963664"/>
      </dsp:txXfrm>
    </dsp:sp>
    <dsp:sp modelId="{6035312A-5CA4-49D8-9EFA-E6BAD782A750}">
      <dsp:nvSpPr>
        <dsp:cNvPr id="0" name=""/>
        <dsp:cNvSpPr/>
      </dsp:nvSpPr>
      <dsp:spPr>
        <a:xfrm>
          <a:off x="5910422" y="776250"/>
          <a:ext cx="665357" cy="66535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rial" panose="020B0604020202020204" pitchFamily="34" charset="0"/>
            <a:cs typeface="Arial" panose="020B0604020202020204" pitchFamily="34" charset="0"/>
          </a:endParaRPr>
        </a:p>
      </dsp:txBody>
      <dsp:txXfrm>
        <a:off x="6060127" y="776250"/>
        <a:ext cx="365947" cy="500681"/>
      </dsp:txXfrm>
    </dsp:sp>
    <dsp:sp modelId="{51D53C3E-B0F0-4A3A-A9F1-4B8C13EA28A1}">
      <dsp:nvSpPr>
        <dsp:cNvPr id="0" name=""/>
        <dsp:cNvSpPr/>
      </dsp:nvSpPr>
      <dsp:spPr>
        <a:xfrm>
          <a:off x="6490638" y="1963656"/>
          <a:ext cx="665357" cy="66535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Arial" panose="020B0604020202020204" pitchFamily="34" charset="0"/>
            <a:cs typeface="Arial" panose="020B0604020202020204" pitchFamily="34" charset="0"/>
          </a:endParaRPr>
        </a:p>
      </dsp:txBody>
      <dsp:txXfrm>
        <a:off x="6640343" y="1963656"/>
        <a:ext cx="365947" cy="50068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6BAD70-EF23-4C11-876C-93CF57CA6EED}" type="datetimeFigureOut">
              <a:rPr lang="en-US" smtClean="0"/>
              <a:t>04-Sep-23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E7C49-F168-4BE1-A207-474BE56EF6B1}" type="slidenum">
              <a:rPr lang="en-US" smtClean="0"/>
              <a:t>‹#›</a:t>
            </a:fld>
            <a:endParaRPr lang="en-US"/>
          </a:p>
        </p:txBody>
      </p:sp>
    </p:spTree>
    <p:extLst>
      <p:ext uri="{BB962C8B-B14F-4D97-AF65-F5344CB8AC3E}">
        <p14:creationId xmlns:p14="http://schemas.microsoft.com/office/powerpoint/2010/main" val="234407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4E7C49-F168-4BE1-A207-474BE56EF6B1}" type="slidenum">
              <a:rPr lang="en-US" smtClean="0"/>
              <a:t>2</a:t>
            </a:fld>
            <a:endParaRPr lang="en-US"/>
          </a:p>
        </p:txBody>
      </p:sp>
    </p:spTree>
    <p:extLst>
      <p:ext uri="{BB962C8B-B14F-4D97-AF65-F5344CB8AC3E}">
        <p14:creationId xmlns:p14="http://schemas.microsoft.com/office/powerpoint/2010/main" val="107876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4E7C49-F168-4BE1-A207-474BE56EF6B1}" type="slidenum">
              <a:rPr lang="en-US" smtClean="0"/>
              <a:t>31</a:t>
            </a:fld>
            <a:endParaRPr lang="en-US"/>
          </a:p>
        </p:txBody>
      </p:sp>
    </p:spTree>
    <p:extLst>
      <p:ext uri="{BB962C8B-B14F-4D97-AF65-F5344CB8AC3E}">
        <p14:creationId xmlns:p14="http://schemas.microsoft.com/office/powerpoint/2010/main" val="178483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AE56-38EB-02A1-E77F-9110E9AFA4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0C7098-34C1-A384-7E5A-2D24FA1B3F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5959AF-21A9-AEDF-FE2E-EA84AF887C90}"/>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4EF14B85-85CE-7DB3-71CC-DDBA59B99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2BF8A-742D-2858-D0FC-8E8F8C3E97C9}"/>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4411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DF5E7-CE5D-914A-E17B-CF889C51C6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5D6C95-B985-0E56-FAC9-6F317CE35D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6F44E-41F0-15ED-0B5A-7A005BA20BAC}"/>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DADD3D03-7711-82AD-1808-5485C3E66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EA0FD-DA4F-E2CB-2B85-782B0DA83CB3}"/>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3899701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C16FCC-8909-7CE8-C6AB-DBEA838BCB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FA217C-85FE-44AE-8853-4601ED201C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33F22-611D-E1BF-CDD7-E6C283BAEE0E}"/>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64F588AD-E575-28B7-ECA2-1FF12DF88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71948-B4D0-5EE8-AE16-3C80DC3E0BB2}"/>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4085379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183534"/>
      </p:ext>
    </p:extLst>
  </p:cSld>
  <p:clrMapOvr>
    <a:masterClrMapping/>
  </p:clrMapOvr>
  <p:transition spd="slow"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9564-FB66-32CB-612A-2B7087D8B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A3F784-BB7D-562C-EE9C-9130CED3C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6D470-0CA4-406B-5F98-417A4D19672C}"/>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4E9F8275-A233-787A-9EA9-1F530F4BF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BDB46-D7E3-6E5D-DF10-0FD1172F34ED}"/>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2226576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2C1F9-3275-6533-8D38-D7FD4042F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AE3D0F-13A0-F7C1-C669-8A63247520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917937-19FF-8CCC-0397-71FA88C7DF5A}"/>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B3E511A4-CBDF-2B19-334A-68367F0B1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A6489-EFFE-4825-31A8-26B7258BBAFC}"/>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265886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6418C-6F66-5D27-8640-26B9B0D5A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43784-9A04-3E7B-22D9-4417974BC9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637D80-EF84-3A2B-80FF-4774B78D8E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DBC7B4-109E-B4D7-B595-4EB3279E472A}"/>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6" name="Footer Placeholder 5">
            <a:extLst>
              <a:ext uri="{FF2B5EF4-FFF2-40B4-BE49-F238E27FC236}">
                <a16:creationId xmlns:a16="http://schemas.microsoft.com/office/drawing/2014/main" id="{37433FFD-C794-52CD-C2D8-C99352B17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849C2-57F0-159C-ABCA-532B864A3437}"/>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81566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3C3-E520-7444-6388-B14C06BE10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761279-0DB4-B77B-14E3-AA1880FA3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F58C76-9FEC-FB32-791D-D4AE0195FA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18D476-25E7-1F3C-74AE-EA13CBB6C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CBE9D7-79CD-63F9-E42E-CC09C88B61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3349E4-1466-0C7A-B1E9-2CEB12DFC8D3}"/>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8" name="Footer Placeholder 7">
            <a:extLst>
              <a:ext uri="{FF2B5EF4-FFF2-40B4-BE49-F238E27FC236}">
                <a16:creationId xmlns:a16="http://schemas.microsoft.com/office/drawing/2014/main" id="{43052963-0F20-7371-E1B5-00D49503C1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774312-8E99-E7D7-0036-1124E8E76C2A}"/>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113973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7FE1-5243-D0EB-3F6F-95DDBD792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4BC24B-21D6-B398-DB23-06BDE2BC7528}"/>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4" name="Footer Placeholder 3">
            <a:extLst>
              <a:ext uri="{FF2B5EF4-FFF2-40B4-BE49-F238E27FC236}">
                <a16:creationId xmlns:a16="http://schemas.microsoft.com/office/drawing/2014/main" id="{6E09A67A-00C1-FCB2-C464-0F5CC02F3F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FE7C14-A6BF-C5A2-EE85-2B4952E286FD}"/>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403393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2F7445-834D-603A-84D3-80718A1AA8B4}"/>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3" name="Footer Placeholder 2">
            <a:extLst>
              <a:ext uri="{FF2B5EF4-FFF2-40B4-BE49-F238E27FC236}">
                <a16:creationId xmlns:a16="http://schemas.microsoft.com/office/drawing/2014/main" id="{B496D019-90BF-E5C4-3EF9-A15B5C19E8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808835-D0EB-39C0-BEDC-F1E40B974FBD}"/>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1056229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D892-DE61-B5FD-636B-79D585521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D85ACC-7841-C95C-3C12-CEA69B7B6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3967BA-0D44-31A6-056F-020860C9D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1C94A-7B2E-A525-DC8A-ECDE1F74A21E}"/>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6" name="Footer Placeholder 5">
            <a:extLst>
              <a:ext uri="{FF2B5EF4-FFF2-40B4-BE49-F238E27FC236}">
                <a16:creationId xmlns:a16="http://schemas.microsoft.com/office/drawing/2014/main" id="{9D230214-E23F-327D-179F-49BF9817B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727420-6160-6273-A75D-329A74EFB1F5}"/>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426738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4F3F-78B3-1441-C83D-222187C426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2E1F7A-628F-90DF-57B5-9F7F63E77E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60FFB7-7715-E47E-533D-18528680E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AFBEA7-E125-01FA-CA4E-1B07875DBF23}"/>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6" name="Footer Placeholder 5">
            <a:extLst>
              <a:ext uri="{FF2B5EF4-FFF2-40B4-BE49-F238E27FC236}">
                <a16:creationId xmlns:a16="http://schemas.microsoft.com/office/drawing/2014/main" id="{E28A3D5E-05F1-4497-BCD1-CAD97493F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18811-FD8C-89C6-9006-2039668D2035}"/>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51061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677FE9-40E7-09F7-C965-965A301B32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43EA85-CA1E-E9AD-65BD-21EB38725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24F89-2C8F-13BB-01CD-33181EF084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5FA0A9B5-BBFB-08CC-EFD1-F7B2C7D663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547EB7-03B7-8F01-E02C-37FA6330E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0DA13-281B-491D-A840-C70C530D5FEE}" type="slidenum">
              <a:rPr lang="en-US" smtClean="0"/>
              <a:t>‹#›</a:t>
            </a:fld>
            <a:endParaRPr lang="en-US"/>
          </a:p>
        </p:txBody>
      </p:sp>
    </p:spTree>
    <p:extLst>
      <p:ext uri="{BB962C8B-B14F-4D97-AF65-F5344CB8AC3E}">
        <p14:creationId xmlns:p14="http://schemas.microsoft.com/office/powerpoint/2010/main" val="1862908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9.png"/><Relationship Id="rId7" Type="http://schemas.openxmlformats.org/officeDocument/2006/relationships/diagramData" Target="../diagrams/data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diagramDrawing" Target="../diagrams/drawing1.xml"/><Relationship Id="rId5" Type="http://schemas.openxmlformats.org/officeDocument/2006/relationships/image" Target="../media/image20.png"/><Relationship Id="rId10" Type="http://schemas.openxmlformats.org/officeDocument/2006/relationships/diagramColors" Target="../diagrams/colors1.xml"/><Relationship Id="rId4" Type="http://schemas.microsoft.com/office/2007/relationships/hdphoto" Target="../media/hdphoto2.wdp"/><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3.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3.png"/><Relationship Id="rId9"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file:///C:\Users\Asus%20VivoBook\Downloads\Countdown.mp4"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3.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lue and white clouds in space&#10;&#10;Description automatically generated">
            <a:extLst>
              <a:ext uri="{FF2B5EF4-FFF2-40B4-BE49-F238E27FC236}">
                <a16:creationId xmlns:a16="http://schemas.microsoft.com/office/drawing/2014/main" id="{EBB4C1B6-7E78-CA8E-3E27-6F9F1138A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1227" cy="7313190"/>
          </a:xfrm>
          <a:prstGeom prst="rect">
            <a:avLst/>
          </a:prstGeom>
        </p:spPr>
      </p:pic>
      <p:sp>
        <p:nvSpPr>
          <p:cNvPr id="3" name="TextBox 2">
            <a:extLst>
              <a:ext uri="{FF2B5EF4-FFF2-40B4-BE49-F238E27FC236}">
                <a16:creationId xmlns:a16="http://schemas.microsoft.com/office/drawing/2014/main" id="{8D940C01-2A27-B41C-C903-EDE1BE2195D8}"/>
              </a:ext>
            </a:extLst>
          </p:cNvPr>
          <p:cNvSpPr txBox="1"/>
          <p:nvPr/>
        </p:nvSpPr>
        <p:spPr>
          <a:xfrm>
            <a:off x="-138538" y="602911"/>
            <a:ext cx="9456057" cy="646331"/>
          </a:xfrm>
          <a:prstGeom prst="rect">
            <a:avLst/>
          </a:prstGeom>
          <a:noFill/>
          <a:effectLst>
            <a:softEdge rad="635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Chào</a:t>
            </a:r>
            <a:r>
              <a:rPr kumimoji="0" lang="en-US" sz="3600" b="1" u="none" strike="noStrike" kern="1200" cap="none" spc="0" normalizeH="0" baseline="0" noProof="0" dirty="0">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 </a:t>
            </a:r>
            <a:r>
              <a:rPr kumimoji="0" lang="en-US" sz="3600" b="1" u="none" strike="noStrike" kern="1200" cap="none" spc="0" normalizeH="0" baseline="0" noProof="0" dirty="0" err="1">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mừng</a:t>
            </a:r>
            <a:r>
              <a:rPr kumimoji="0" lang="en-US" sz="3600" b="1" u="none" strike="noStrike" kern="1200" cap="none" spc="0" normalizeH="0" baseline="0" noProof="0" dirty="0">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 </a:t>
            </a:r>
            <a:r>
              <a:rPr kumimoji="0" lang="en-US" sz="3600" b="1" u="none" strike="noStrike" kern="1200" cap="none" spc="0" normalizeH="0" baseline="0" noProof="0" err="1">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các</a:t>
            </a:r>
            <a:r>
              <a:rPr kumimoji="0" lang="en-US" sz="3600" b="1" u="none" strike="noStrike" kern="1200" cap="none" spc="0" normalizeH="0" baseline="0" noProof="0">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 em đến với </a:t>
            </a:r>
            <a:endParaRPr kumimoji="0" lang="en-US" sz="3600" b="0" u="none" strike="noStrike" kern="1200" cap="none" spc="0" normalizeH="0" baseline="0" noProof="0" dirty="0">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endParaRPr>
          </a:p>
        </p:txBody>
      </p:sp>
      <p:pic>
        <p:nvPicPr>
          <p:cNvPr id="4" name="Picture 3">
            <a:extLst>
              <a:ext uri="{FF2B5EF4-FFF2-40B4-BE49-F238E27FC236}">
                <a16:creationId xmlns:a16="http://schemas.microsoft.com/office/drawing/2014/main" id="{71DB0EBB-DD73-AC59-50F3-923BD2210F0A}"/>
              </a:ext>
            </a:extLst>
          </p:cNvPr>
          <p:cNvPicPr>
            <a:picLocks noChangeAspect="1"/>
          </p:cNvPicPr>
          <p:nvPr/>
        </p:nvPicPr>
        <p:blipFill>
          <a:blip r:embed="rId3"/>
          <a:stretch>
            <a:fillRect/>
          </a:stretch>
        </p:blipFill>
        <p:spPr>
          <a:xfrm>
            <a:off x="8399601" y="1870803"/>
            <a:ext cx="3322608" cy="3700593"/>
          </a:xfrm>
          <a:prstGeom prst="rect">
            <a:avLst/>
          </a:prstGeom>
          <a:effectLst>
            <a:outerShdw blurRad="50800" dist="330200" dir="2700000" algn="tl" rotWithShape="0">
              <a:prstClr val="black">
                <a:alpha val="40000"/>
              </a:prstClr>
            </a:outerShdw>
          </a:effectLst>
        </p:spPr>
      </p:pic>
      <p:pic>
        <p:nvPicPr>
          <p:cNvPr id="5" name="Picture 4">
            <a:extLst>
              <a:ext uri="{FF2B5EF4-FFF2-40B4-BE49-F238E27FC236}">
                <a16:creationId xmlns:a16="http://schemas.microsoft.com/office/drawing/2014/main" id="{0E3DA768-F223-6BFB-3A65-15004E90F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6" name="Picture 5">
            <a:extLst>
              <a:ext uri="{FF2B5EF4-FFF2-40B4-BE49-F238E27FC236}">
                <a16:creationId xmlns:a16="http://schemas.microsoft.com/office/drawing/2014/main" id="{80474C0A-76F8-F5C2-E4C9-818A5ABF0D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16" y="910678"/>
            <a:ext cx="7343144" cy="5172975"/>
          </a:xfrm>
          <a:prstGeom prst="rect">
            <a:avLst/>
          </a:prstGeom>
          <a:effectLst>
            <a:outerShdw blurRad="50800" dist="330200" dir="2700000" algn="tl" rotWithShape="0">
              <a:prstClr val="black">
                <a:alpha val="40000"/>
              </a:prstClr>
            </a:outerShdw>
          </a:effectLst>
        </p:spPr>
      </p:pic>
    </p:spTree>
    <p:extLst>
      <p:ext uri="{BB962C8B-B14F-4D97-AF65-F5344CB8AC3E}">
        <p14:creationId xmlns:p14="http://schemas.microsoft.com/office/powerpoint/2010/main" val="16757141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 presetClass="entr" presetSubtype="4" fill="hold" nodeType="withEffect">
                                      <p:stCondLst>
                                        <p:cond delay="8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14:presetBounceEnd="32000">
                                      <p:stCondLst>
                                        <p:cond delay="1300"/>
                                      </p:stCondLst>
                                      <p:childTnLst>
                                        <p:set>
                                          <p:cBhvr>
                                            <p:cTn id="17" dur="1" fill="hold">
                                              <p:stCondLst>
                                                <p:cond delay="0"/>
                                              </p:stCondLst>
                                            </p:cTn>
                                            <p:tgtEl>
                                              <p:spTgt spid="4"/>
                                            </p:tgtEl>
                                            <p:attrNameLst>
                                              <p:attrName>style.visibility</p:attrName>
                                            </p:attrNameLst>
                                          </p:cBhvr>
                                          <p:to>
                                            <p:strVal val="visible"/>
                                          </p:to>
                                        </p:set>
                                        <p:anim calcmode="lin" valueType="num" p14:bounceEnd="32000">
                                          <p:cBhvr additive="base">
                                            <p:cTn id="18" dur="500" fill="hold"/>
                                            <p:tgtEl>
                                              <p:spTgt spid="4"/>
                                            </p:tgtEl>
                                            <p:attrNameLst>
                                              <p:attrName>ppt_x</p:attrName>
                                            </p:attrNameLst>
                                          </p:cBhvr>
                                          <p:tavLst>
                                            <p:tav tm="0">
                                              <p:val>
                                                <p:strVal val="1+#ppt_w/2"/>
                                              </p:val>
                                            </p:tav>
                                            <p:tav tm="100000">
                                              <p:val>
                                                <p:strVal val="#ppt_x"/>
                                              </p:val>
                                            </p:tav>
                                          </p:tavLst>
                                        </p:anim>
                                        <p:anim calcmode="lin" valueType="num" p14:bounceEnd="32000">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12000" decel="17000" autoRev="1" fill="hold" nodeType="withEffect">
                                      <p:stCondLst>
                                        <p:cond delay="0"/>
                                      </p:stCondLst>
                                      <p:childTnLst>
                                        <p:animMotion origin="layout" path="M 4.375E-6 2.22222E-6 L -0.66289 -0.3625 " pathEditMode="relative" rAng="0" ptsTypes="AA">
                                          <p:cBhvr>
                                            <p:cTn id="6" dur="20000" fill="hold"/>
                                            <p:tgtEl>
                                              <p:spTgt spid="2"/>
                                            </p:tgtEl>
                                            <p:attrNameLst>
                                              <p:attrName>ppt_x</p:attrName>
                                              <p:attrName>ppt_y</p:attrName>
                                            </p:attrNameLst>
                                          </p:cBhvr>
                                          <p:rCtr x="-33151" y="-18125"/>
                                        </p:animMotion>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 calcmode="lin" valueType="num">
                                          <p:cBhvr>
                                            <p:cTn id="11"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3"/>
                                            </p:tgtEl>
                                          </p:cBhvr>
                                        </p:animEffect>
                                      </p:childTnLst>
                                    </p:cTn>
                                  </p:par>
                                  <p:par>
                                    <p:cTn id="14" presetID="2" presetClass="entr" presetSubtype="4" fill="hold" nodeType="withEffect">
                                      <p:stCondLst>
                                        <p:cond delay="8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2" fill="hold" nodeType="withEffect">
                                      <p:stCondLst>
                                        <p:cond delay="13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par>
                                    <p:cTn id="22" presetID="42" presetClass="path" presetSubtype="0" repeatCount="indefinite" accel="12000" decel="17000" autoRev="1" fill="hold" nodeType="withEffect">
                                      <p:stCondLst>
                                        <p:cond delay="0"/>
                                      </p:stCondLst>
                                      <p:childTnLst>
                                        <p:animMotion origin="layout" path="M -6.25E-7 4.44444E-6 L -0.66289 -0.3625 " pathEditMode="relative" rAng="0" ptsTypes="AA">
                                          <p:cBhvr>
                                            <p:cTn id="23" dur="20000" fill="hold"/>
                                            <p:tgtEl>
                                              <p:spTgt spid="7"/>
                                            </p:tgtEl>
                                            <p:attrNameLst>
                                              <p:attrName>ppt_x</p:attrName>
                                              <p:attrName>ppt_y</p:attrName>
                                            </p:attrNameLst>
                                          </p:cBhvr>
                                          <p:rCtr x="-33151" y="-18125"/>
                                        </p:animMotion>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
                                            </p:tgtEl>
                                            <p:attrNameLst>
                                              <p:attrName>ppt_y</p:attrName>
                                            </p:attrNameLst>
                                          </p:cBhvr>
                                          <p:tavLst>
                                            <p:tav tm="0">
                                              <p:val>
                                                <p:strVal val="#ppt_y"/>
                                              </p:val>
                                            </p:tav>
                                            <p:tav tm="100000">
                                              <p:val>
                                                <p:strVal val="#ppt_y"/>
                                              </p:val>
                                            </p:tav>
                                          </p:tavLst>
                                        </p:anim>
                                        <p:anim calcmode="lin" valueType="num">
                                          <p:cBhvr>
                                            <p:cTn id="28"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
                                            </p:tgtEl>
                                          </p:cBhvr>
                                        </p:animEffect>
                                      </p:childTnLst>
                                    </p:cTn>
                                  </p:par>
                                  <p:par>
                                    <p:cTn id="31" presetID="2" presetClass="entr" presetSubtype="4" fill="hold" nodeType="withEffect">
                                      <p:stCondLst>
                                        <p:cond delay="8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2" fill="hold" nodeType="withEffect">
                                      <p:stCondLst>
                                        <p:cond delay="13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093C1FEB-CD83-2C3B-670B-B57EA42EB612}"/>
              </a:ext>
            </a:extLst>
          </p:cNvPr>
          <p:cNvSpPr/>
          <p:nvPr/>
        </p:nvSpPr>
        <p:spPr>
          <a:xfrm>
            <a:off x="7814306" y="1869882"/>
            <a:ext cx="4852074" cy="4100020"/>
          </a:xfrm>
          <a:custGeom>
            <a:avLst/>
            <a:gdLst>
              <a:gd name="connsiteX0" fmla="*/ 1997106 w 6349187"/>
              <a:gd name="connsiteY0" fmla="*/ 4100020 h 4100020"/>
              <a:gd name="connsiteX1" fmla="*/ 64133 w 6349187"/>
              <a:gd name="connsiteY1" fmla="*/ 3602308 h 4100020"/>
              <a:gd name="connsiteX2" fmla="*/ 457673 w 6349187"/>
              <a:gd name="connsiteY2" fmla="*/ 1738784 h 4100020"/>
              <a:gd name="connsiteX3" fmla="*/ 411374 w 6349187"/>
              <a:gd name="connsiteY3" fmla="*/ 662339 h 4100020"/>
              <a:gd name="connsiteX4" fmla="*/ 2263323 w 6349187"/>
              <a:gd name="connsiteY4" fmla="*/ 210926 h 4100020"/>
              <a:gd name="connsiteX5" fmla="*/ 3050402 w 6349187"/>
              <a:gd name="connsiteY5" fmla="*/ 812810 h 4100020"/>
              <a:gd name="connsiteX6" fmla="*/ 4601409 w 6349187"/>
              <a:gd name="connsiteY6" fmla="*/ 2582 h 4100020"/>
              <a:gd name="connsiteX7" fmla="*/ 5735728 w 6349187"/>
              <a:gd name="connsiteY7" fmla="*/ 581316 h 4100020"/>
              <a:gd name="connsiteX8" fmla="*/ 6349187 w 6349187"/>
              <a:gd name="connsiteY8" fmla="*/ 1287372 h 4100020"/>
              <a:gd name="connsiteX9" fmla="*/ 5735728 w 6349187"/>
              <a:gd name="connsiteY9" fmla="*/ 2861529 h 410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9187" h="4100020">
                <a:moveTo>
                  <a:pt x="1997106" y="4100020"/>
                </a:moveTo>
                <a:cubicBezTo>
                  <a:pt x="1158905" y="4047933"/>
                  <a:pt x="320705" y="3995847"/>
                  <a:pt x="64133" y="3602308"/>
                </a:cubicBezTo>
                <a:cubicBezTo>
                  <a:pt x="-192439" y="3208769"/>
                  <a:pt x="399799" y="2228779"/>
                  <a:pt x="457673" y="1738784"/>
                </a:cubicBezTo>
                <a:cubicBezTo>
                  <a:pt x="515547" y="1248789"/>
                  <a:pt x="110432" y="916982"/>
                  <a:pt x="411374" y="662339"/>
                </a:cubicBezTo>
                <a:cubicBezTo>
                  <a:pt x="712316" y="407696"/>
                  <a:pt x="1823485" y="185847"/>
                  <a:pt x="2263323" y="210926"/>
                </a:cubicBezTo>
                <a:cubicBezTo>
                  <a:pt x="2703161" y="236005"/>
                  <a:pt x="2660721" y="847534"/>
                  <a:pt x="3050402" y="812810"/>
                </a:cubicBezTo>
                <a:cubicBezTo>
                  <a:pt x="3440083" y="778086"/>
                  <a:pt x="4153855" y="41164"/>
                  <a:pt x="4601409" y="2582"/>
                </a:cubicBezTo>
                <a:cubicBezTo>
                  <a:pt x="5048963" y="-36000"/>
                  <a:pt x="5444432" y="367184"/>
                  <a:pt x="5735728" y="581316"/>
                </a:cubicBezTo>
                <a:cubicBezTo>
                  <a:pt x="6027024" y="795448"/>
                  <a:pt x="6349187" y="907337"/>
                  <a:pt x="6349187" y="1287372"/>
                </a:cubicBezTo>
                <a:cubicBezTo>
                  <a:pt x="6349187" y="1667407"/>
                  <a:pt x="5917065" y="2522005"/>
                  <a:pt x="5735728" y="2861529"/>
                </a:cubicBezTo>
              </a:path>
            </a:pathLst>
          </a:custGeom>
          <a:solidFill>
            <a:schemeClr val="accent3">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4D7DB39F-82BD-AD8C-FD59-9279D13F67C1}"/>
              </a:ext>
            </a:extLst>
          </p:cNvPr>
          <p:cNvGrpSpPr/>
          <p:nvPr/>
        </p:nvGrpSpPr>
        <p:grpSpPr>
          <a:xfrm rot="10800000">
            <a:off x="-461734" y="-526030"/>
            <a:ext cx="3593475" cy="7456600"/>
            <a:chOff x="9107170" y="-77900"/>
            <a:chExt cx="3307048" cy="7164499"/>
          </a:xfrm>
        </p:grpSpPr>
        <p:grpSp>
          <p:nvGrpSpPr>
            <p:cNvPr id="78" name="Group 77">
              <a:extLst>
                <a:ext uri="{FF2B5EF4-FFF2-40B4-BE49-F238E27FC236}">
                  <a16:creationId xmlns:a16="http://schemas.microsoft.com/office/drawing/2014/main" id="{17EE64BB-239A-F4B2-4895-56A5F607CA2D}"/>
                </a:ext>
              </a:extLst>
            </p:cNvPr>
            <p:cNvGrpSpPr/>
            <p:nvPr/>
          </p:nvGrpSpPr>
          <p:grpSpPr>
            <a:xfrm>
              <a:off x="9107170" y="-47625"/>
              <a:ext cx="3078131" cy="6905625"/>
              <a:chOff x="9107170" y="-47625"/>
              <a:chExt cx="3078131" cy="6905625"/>
            </a:xfrm>
          </p:grpSpPr>
          <p:grpSp>
            <p:nvGrpSpPr>
              <p:cNvPr id="89" name="Group 88">
                <a:extLst>
                  <a:ext uri="{FF2B5EF4-FFF2-40B4-BE49-F238E27FC236}">
                    <a16:creationId xmlns:a16="http://schemas.microsoft.com/office/drawing/2014/main" id="{0E6E19D9-9A06-A3EA-C908-9CF841AFB5C5}"/>
                  </a:ext>
                </a:extLst>
              </p:cNvPr>
              <p:cNvGrpSpPr>
                <a:grpSpLocks/>
              </p:cNvGrpSpPr>
              <p:nvPr/>
            </p:nvGrpSpPr>
            <p:grpSpPr bwMode="auto">
              <a:xfrm>
                <a:off x="9107170" y="100965"/>
                <a:ext cx="3077845" cy="6757035"/>
                <a:chOff x="6083" y="4723"/>
                <a:chExt cx="4847" cy="10641"/>
              </a:xfrm>
            </p:grpSpPr>
            <p:sp>
              <p:nvSpPr>
                <p:cNvPr id="92" name="Freeform 5579">
                  <a:extLst>
                    <a:ext uri="{FF2B5EF4-FFF2-40B4-BE49-F238E27FC236}">
                      <a16:creationId xmlns:a16="http://schemas.microsoft.com/office/drawing/2014/main"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0" name="Group 89">
                <a:extLst>
                  <a:ext uri="{FF2B5EF4-FFF2-40B4-BE49-F238E27FC236}">
                    <a16:creationId xmlns:a16="http://schemas.microsoft.com/office/drawing/2014/main"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91" name="Freeform 5577">
                  <a:extLst>
                    <a:ext uri="{FF2B5EF4-FFF2-40B4-BE49-F238E27FC236}">
                      <a16:creationId xmlns:a16="http://schemas.microsoft.com/office/drawing/2014/main"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9" name="Group 78">
              <a:extLst>
                <a:ext uri="{FF2B5EF4-FFF2-40B4-BE49-F238E27FC236}">
                  <a16:creationId xmlns:a16="http://schemas.microsoft.com/office/drawing/2014/main" id="{4DEB963A-D7D8-894D-3AD4-762EB6478878}"/>
                </a:ext>
              </a:extLst>
            </p:cNvPr>
            <p:cNvGrpSpPr/>
            <p:nvPr/>
          </p:nvGrpSpPr>
          <p:grpSpPr>
            <a:xfrm>
              <a:off x="9229090" y="-50800"/>
              <a:ext cx="3078131" cy="7013798"/>
              <a:chOff x="9089390" y="0"/>
              <a:chExt cx="3078131" cy="6858000"/>
            </a:xfrm>
            <a:solidFill>
              <a:srgbClr val="D3E8C0"/>
            </a:solidFill>
          </p:grpSpPr>
          <p:grpSp>
            <p:nvGrpSpPr>
              <p:cNvPr id="85" name="Group 84">
                <a:extLst>
                  <a:ext uri="{FF2B5EF4-FFF2-40B4-BE49-F238E27FC236}">
                    <a16:creationId xmlns:a16="http://schemas.microsoft.com/office/drawing/2014/main" id="{DA2193AB-B644-0ABB-BD48-71932E718E7D}"/>
                  </a:ext>
                </a:extLst>
              </p:cNvPr>
              <p:cNvGrpSpPr>
                <a:grpSpLocks/>
              </p:cNvGrpSpPr>
              <p:nvPr/>
            </p:nvGrpSpPr>
            <p:grpSpPr bwMode="auto">
              <a:xfrm>
                <a:off x="9089390" y="100965"/>
                <a:ext cx="3077845" cy="6757035"/>
                <a:chOff x="6055" y="4723"/>
                <a:chExt cx="4847" cy="10641"/>
              </a:xfrm>
              <a:grpFill/>
            </p:grpSpPr>
            <p:sp>
              <p:nvSpPr>
                <p:cNvPr id="88" name="Freeform 5579">
                  <a:extLst>
                    <a:ext uri="{FF2B5EF4-FFF2-40B4-BE49-F238E27FC236}">
                      <a16:creationId xmlns:a16="http://schemas.microsoft.com/office/drawing/2014/main"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6" name="Group 85">
                <a:extLst>
                  <a:ext uri="{FF2B5EF4-FFF2-40B4-BE49-F238E27FC236}">
                    <a16:creationId xmlns:a16="http://schemas.microsoft.com/office/drawing/2014/main" id="{6DBA4E32-2CC6-4120-8328-23DAB3D2CFFC}"/>
                  </a:ext>
                </a:extLst>
              </p:cNvPr>
              <p:cNvGrpSpPr>
                <a:grpSpLocks/>
              </p:cNvGrpSpPr>
              <p:nvPr/>
            </p:nvGrpSpPr>
            <p:grpSpPr bwMode="auto">
              <a:xfrm>
                <a:off x="10796556" y="0"/>
                <a:ext cx="1370965" cy="3334385"/>
                <a:chOff x="8754" y="0"/>
                <a:chExt cx="2159" cy="5251"/>
              </a:xfrm>
              <a:grpFill/>
            </p:grpSpPr>
            <p:sp>
              <p:nvSpPr>
                <p:cNvPr id="87" name="Freeform 5577">
                  <a:extLst>
                    <a:ext uri="{FF2B5EF4-FFF2-40B4-BE49-F238E27FC236}">
                      <a16:creationId xmlns:a16="http://schemas.microsoft.com/office/drawing/2014/main"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80" name="Group 79">
              <a:extLst>
                <a:ext uri="{FF2B5EF4-FFF2-40B4-BE49-F238E27FC236}">
                  <a16:creationId xmlns:a16="http://schemas.microsoft.com/office/drawing/2014/main" id="{6DE51CBC-7E19-D77B-42A1-1A773D572E2D}"/>
                </a:ext>
              </a:extLst>
            </p:cNvPr>
            <p:cNvGrpSpPr/>
            <p:nvPr/>
          </p:nvGrpSpPr>
          <p:grpSpPr>
            <a:xfrm>
              <a:off x="9336373" y="-77900"/>
              <a:ext cx="3077845" cy="7164499"/>
              <a:chOff x="8997315" y="0"/>
              <a:chExt cx="3077845" cy="6858000"/>
            </a:xfrm>
            <a:solidFill>
              <a:srgbClr val="BFDDA3"/>
            </a:solidFill>
          </p:grpSpPr>
          <p:grpSp>
            <p:nvGrpSpPr>
              <p:cNvPr id="81" name="Group 80">
                <a:extLst>
                  <a:ext uri="{FF2B5EF4-FFF2-40B4-BE49-F238E27FC236}">
                    <a16:creationId xmlns:a16="http://schemas.microsoft.com/office/drawing/2014/main" id="{2B874593-5573-10E2-AB1E-6EF6018F5AC9}"/>
                  </a:ext>
                </a:extLst>
              </p:cNvPr>
              <p:cNvGrpSpPr>
                <a:grpSpLocks/>
              </p:cNvGrpSpPr>
              <p:nvPr/>
            </p:nvGrpSpPr>
            <p:grpSpPr bwMode="auto">
              <a:xfrm>
                <a:off x="8997315" y="100965"/>
                <a:ext cx="3077845" cy="6757035"/>
                <a:chOff x="5910" y="4723"/>
                <a:chExt cx="4847" cy="10641"/>
              </a:xfrm>
              <a:grpFill/>
            </p:grpSpPr>
            <p:sp>
              <p:nvSpPr>
                <p:cNvPr id="84" name="Freeform 5579">
                  <a:extLst>
                    <a:ext uri="{FF2B5EF4-FFF2-40B4-BE49-F238E27FC236}">
                      <a16:creationId xmlns:a16="http://schemas.microsoft.com/office/drawing/2014/main"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2" name="Group 81">
                <a:extLst>
                  <a:ext uri="{FF2B5EF4-FFF2-40B4-BE49-F238E27FC236}">
                    <a16:creationId xmlns:a16="http://schemas.microsoft.com/office/drawing/2014/main" id="{6FBFC61A-3907-6BE1-88D4-ACA3695CDB86}"/>
                  </a:ext>
                </a:extLst>
              </p:cNvPr>
              <p:cNvGrpSpPr>
                <a:grpSpLocks/>
              </p:cNvGrpSpPr>
              <p:nvPr/>
            </p:nvGrpSpPr>
            <p:grpSpPr bwMode="auto">
              <a:xfrm>
                <a:off x="10697496" y="0"/>
                <a:ext cx="1370965" cy="3334385"/>
                <a:chOff x="8598" y="0"/>
                <a:chExt cx="2159" cy="5251"/>
              </a:xfrm>
              <a:grpFill/>
            </p:grpSpPr>
            <p:sp>
              <p:nvSpPr>
                <p:cNvPr id="83" name="Freeform 5577">
                  <a:extLst>
                    <a:ext uri="{FF2B5EF4-FFF2-40B4-BE49-F238E27FC236}">
                      <a16:creationId xmlns:a16="http://schemas.microsoft.com/office/drawing/2014/main"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sp>
        <p:nvSpPr>
          <p:cNvPr id="12" name="Freeform: Shape 11">
            <a:extLst>
              <a:ext uri="{FF2B5EF4-FFF2-40B4-BE49-F238E27FC236}">
                <a16:creationId xmlns:a16="http://schemas.microsoft.com/office/drawing/2014/main" id="{9D570C5E-2279-8A9E-4735-FBED7BAB2C49}"/>
              </a:ext>
            </a:extLst>
          </p:cNvPr>
          <p:cNvSpPr/>
          <p:nvPr/>
        </p:nvSpPr>
        <p:spPr>
          <a:xfrm>
            <a:off x="1168934" y="316776"/>
            <a:ext cx="9776512" cy="1191635"/>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C8E2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13" name="Group 12">
            <a:extLst>
              <a:ext uri="{FF2B5EF4-FFF2-40B4-BE49-F238E27FC236}">
                <a16:creationId xmlns:a16="http://schemas.microsoft.com/office/drawing/2014/main" id="{CCC99EBA-0A0E-68A3-8276-1674AE4DD5D4}"/>
              </a:ext>
            </a:extLst>
          </p:cNvPr>
          <p:cNvGrpSpPr/>
          <p:nvPr/>
        </p:nvGrpSpPr>
        <p:grpSpPr>
          <a:xfrm>
            <a:off x="1497497" y="370889"/>
            <a:ext cx="9197010" cy="1015663"/>
            <a:chOff x="3311430" y="1313921"/>
            <a:chExt cx="2428294" cy="1673549"/>
          </a:xfrm>
        </p:grpSpPr>
        <p:sp>
          <p:nvSpPr>
            <p:cNvPr id="14" name="TextBox 13">
              <a:extLst>
                <a:ext uri="{FF2B5EF4-FFF2-40B4-BE49-F238E27FC236}">
                  <a16:creationId xmlns:a16="http://schemas.microsoft.com/office/drawing/2014/main" id="{628FEE7D-E80D-126E-663A-C76AD9A7C71C}"/>
                </a:ext>
              </a:extLst>
            </p:cNvPr>
            <p:cNvSpPr txBox="1"/>
            <p:nvPr/>
          </p:nvSpPr>
          <p:spPr>
            <a:xfrm>
              <a:off x="3316624" y="1313921"/>
              <a:ext cx="2423100" cy="1673549"/>
            </a:xfrm>
            <a:prstGeom prst="rect">
              <a:avLst/>
            </a:prstGeom>
            <a:noFill/>
            <a:effectLst/>
          </p:spPr>
          <p:txBody>
            <a:bodyPr wrap="square" rtlCol="0">
              <a:spAutoFit/>
            </a:bodyPr>
            <a:lstStyle/>
            <a:p>
              <a:r>
                <a:rPr lang="vi-VN"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1. Lựa chọn thức ăn, đồ uống có lợi cho cơ quan tiêu hóa, tuần hoàn, thần kinh</a:t>
              </a:r>
            </a:p>
          </p:txBody>
        </p:sp>
        <p:sp>
          <p:nvSpPr>
            <p:cNvPr id="15" name="TextBox 14">
              <a:extLst>
                <a:ext uri="{FF2B5EF4-FFF2-40B4-BE49-F238E27FC236}">
                  <a16:creationId xmlns:a16="http://schemas.microsoft.com/office/drawing/2014/main" id="{2744BD54-CD0C-F2AA-F786-E1AC828AF9D1}"/>
                </a:ext>
              </a:extLst>
            </p:cNvPr>
            <p:cNvSpPr txBox="1"/>
            <p:nvPr/>
          </p:nvSpPr>
          <p:spPr>
            <a:xfrm>
              <a:off x="3311430" y="1317770"/>
              <a:ext cx="2336987" cy="1669700"/>
            </a:xfrm>
            <a:prstGeom prst="rect">
              <a:avLst/>
            </a:prstGeom>
            <a:noFill/>
            <a:effectLst/>
          </p:spPr>
          <p:txBody>
            <a:bodyPr wrap="square" rtlCol="0">
              <a:spAutoFit/>
            </a:bodyPr>
            <a:lstStyle/>
            <a:p>
              <a:r>
                <a:rPr lang="vi-VN" sz="3000" b="1" spc="50">
                  <a:ln w="9525" cmpd="sng">
                    <a:noFill/>
                    <a:prstDash val="solid"/>
                  </a:ln>
                  <a:solidFill>
                    <a:srgbClr val="23B24B"/>
                  </a:solidFill>
                  <a:latin typeface="SVN-SAF" panose="02040603050506020204" pitchFamily="18" charset="0"/>
                  <a:ea typeface="Roboto" panose="02000000000000000000" pitchFamily="2" charset="0"/>
                </a:rPr>
                <a:t>1. Lựa chọn thức ăn, đồ uống có lợi cho cơ quan tiêu hóa, tuần hoàn, thần kinh</a:t>
              </a:r>
            </a:p>
          </p:txBody>
        </p:sp>
      </p:grpSp>
      <p:grpSp>
        <p:nvGrpSpPr>
          <p:cNvPr id="74" name="Group 73">
            <a:extLst>
              <a:ext uri="{FF2B5EF4-FFF2-40B4-BE49-F238E27FC236}">
                <a16:creationId xmlns:a16="http://schemas.microsoft.com/office/drawing/2014/main" id="{F1C87F7E-3FDC-133C-2825-89022FFDE69E}"/>
              </a:ext>
            </a:extLst>
          </p:cNvPr>
          <p:cNvGrpSpPr/>
          <p:nvPr/>
        </p:nvGrpSpPr>
        <p:grpSpPr>
          <a:xfrm>
            <a:off x="9067237" y="-104178"/>
            <a:ext cx="3593475" cy="7456600"/>
            <a:chOff x="9107170" y="-77900"/>
            <a:chExt cx="3307048" cy="7164499"/>
          </a:xfrm>
        </p:grpSpPr>
        <p:grpSp>
          <p:nvGrpSpPr>
            <p:cNvPr id="114" name="Group 113">
              <a:extLst>
                <a:ext uri="{FF2B5EF4-FFF2-40B4-BE49-F238E27FC236}">
                  <a16:creationId xmlns:a16="http://schemas.microsoft.com/office/drawing/2014/main" id="{2CB5C25F-E45C-559F-2058-2322288CB3E6}"/>
                </a:ext>
              </a:extLst>
            </p:cNvPr>
            <p:cNvGrpSpPr/>
            <p:nvPr/>
          </p:nvGrpSpPr>
          <p:grpSpPr>
            <a:xfrm>
              <a:off x="9107170" y="-47625"/>
              <a:ext cx="3078131" cy="6905625"/>
              <a:chOff x="9107170" y="-47625"/>
              <a:chExt cx="3078131" cy="6905625"/>
            </a:xfrm>
          </p:grpSpPr>
          <p:grpSp>
            <p:nvGrpSpPr>
              <p:cNvPr id="29" name="Group 28">
                <a:extLst>
                  <a:ext uri="{FF2B5EF4-FFF2-40B4-BE49-F238E27FC236}">
                    <a16:creationId xmlns:a16="http://schemas.microsoft.com/office/drawing/2014/main" id="{31E4F7BE-ACC8-2BE0-7D82-E690C526851C}"/>
                  </a:ext>
                </a:extLst>
              </p:cNvPr>
              <p:cNvGrpSpPr>
                <a:grpSpLocks/>
              </p:cNvGrpSpPr>
              <p:nvPr/>
            </p:nvGrpSpPr>
            <p:grpSpPr bwMode="auto">
              <a:xfrm>
                <a:off x="9107170" y="100965"/>
                <a:ext cx="3077845" cy="6757035"/>
                <a:chOff x="6083" y="4723"/>
                <a:chExt cx="4847" cy="10641"/>
              </a:xfrm>
            </p:grpSpPr>
            <p:sp>
              <p:nvSpPr>
                <p:cNvPr id="70" name="Freeform 5579">
                  <a:extLst>
                    <a:ext uri="{FF2B5EF4-FFF2-40B4-BE49-F238E27FC236}">
                      <a16:creationId xmlns:a16="http://schemas.microsoft.com/office/drawing/2014/main" id="{CAB0B5C1-020D-C5FD-D68B-912D7DD488E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0" name="Group 29">
                <a:extLst>
                  <a:ext uri="{FF2B5EF4-FFF2-40B4-BE49-F238E27FC236}">
                    <a16:creationId xmlns:a16="http://schemas.microsoft.com/office/drawing/2014/main" id="{037AD1E1-0554-6F82-957A-F3B19D758AA0}"/>
                  </a:ext>
                </a:extLst>
              </p:cNvPr>
              <p:cNvGrpSpPr>
                <a:grpSpLocks/>
              </p:cNvGrpSpPr>
              <p:nvPr/>
            </p:nvGrpSpPr>
            <p:grpSpPr bwMode="auto">
              <a:xfrm>
                <a:off x="10814336" y="-47625"/>
                <a:ext cx="1370965" cy="3334385"/>
                <a:chOff x="8782" y="-75"/>
                <a:chExt cx="2159" cy="5251"/>
              </a:xfrm>
              <a:solidFill>
                <a:srgbClr val="E4F0D8"/>
              </a:solidFill>
            </p:grpSpPr>
            <p:sp>
              <p:nvSpPr>
                <p:cNvPr id="69" name="Freeform 5577">
                  <a:extLst>
                    <a:ext uri="{FF2B5EF4-FFF2-40B4-BE49-F238E27FC236}">
                      <a16:creationId xmlns:a16="http://schemas.microsoft.com/office/drawing/2014/main" id="{555707C6-2ACF-A678-6B0F-064AA2A0F3D3}"/>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3" name="Group 22">
              <a:extLst>
                <a:ext uri="{FF2B5EF4-FFF2-40B4-BE49-F238E27FC236}">
                  <a16:creationId xmlns:a16="http://schemas.microsoft.com/office/drawing/2014/main" id="{F028C159-C646-5D37-265A-1ABC2FAB840E}"/>
                </a:ext>
              </a:extLst>
            </p:cNvPr>
            <p:cNvGrpSpPr/>
            <p:nvPr/>
          </p:nvGrpSpPr>
          <p:grpSpPr>
            <a:xfrm>
              <a:off x="9229090" y="-50800"/>
              <a:ext cx="3078131" cy="7013798"/>
              <a:chOff x="9089390" y="0"/>
              <a:chExt cx="3078131" cy="6858000"/>
            </a:xfrm>
            <a:solidFill>
              <a:srgbClr val="D3E8C0"/>
            </a:solidFill>
          </p:grpSpPr>
          <p:grpSp>
            <p:nvGrpSpPr>
              <p:cNvPr id="24" name="Group 23">
                <a:extLst>
                  <a:ext uri="{FF2B5EF4-FFF2-40B4-BE49-F238E27FC236}">
                    <a16:creationId xmlns:a16="http://schemas.microsoft.com/office/drawing/2014/main" id="{A1DC9365-44FD-0586-4CBB-BECCC1EE10B4}"/>
                  </a:ext>
                </a:extLst>
              </p:cNvPr>
              <p:cNvGrpSpPr>
                <a:grpSpLocks/>
              </p:cNvGrpSpPr>
              <p:nvPr/>
            </p:nvGrpSpPr>
            <p:grpSpPr bwMode="auto">
              <a:xfrm>
                <a:off x="9089390" y="100965"/>
                <a:ext cx="3077845" cy="6757035"/>
                <a:chOff x="6055" y="4723"/>
                <a:chExt cx="4847" cy="10641"/>
              </a:xfrm>
              <a:grpFill/>
            </p:grpSpPr>
            <p:sp>
              <p:nvSpPr>
                <p:cNvPr id="27" name="Freeform 5579">
                  <a:extLst>
                    <a:ext uri="{FF2B5EF4-FFF2-40B4-BE49-F238E27FC236}">
                      <a16:creationId xmlns:a16="http://schemas.microsoft.com/office/drawing/2014/main" id="{ACA86D26-AAD8-79C5-99E8-FE3C5FC3FBE8}"/>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5" name="Group 24">
                <a:extLst>
                  <a:ext uri="{FF2B5EF4-FFF2-40B4-BE49-F238E27FC236}">
                    <a16:creationId xmlns:a16="http://schemas.microsoft.com/office/drawing/2014/main" id="{A2219BFE-77EC-9227-FC3E-85C0D9BAFADC}"/>
                  </a:ext>
                </a:extLst>
              </p:cNvPr>
              <p:cNvGrpSpPr>
                <a:grpSpLocks/>
              </p:cNvGrpSpPr>
              <p:nvPr/>
            </p:nvGrpSpPr>
            <p:grpSpPr bwMode="auto">
              <a:xfrm>
                <a:off x="10796556" y="0"/>
                <a:ext cx="1370965" cy="3334385"/>
                <a:chOff x="8754" y="0"/>
                <a:chExt cx="2159" cy="5251"/>
              </a:xfrm>
              <a:grpFill/>
            </p:grpSpPr>
            <p:sp>
              <p:nvSpPr>
                <p:cNvPr id="26" name="Freeform 5577">
                  <a:extLst>
                    <a:ext uri="{FF2B5EF4-FFF2-40B4-BE49-F238E27FC236}">
                      <a16:creationId xmlns:a16="http://schemas.microsoft.com/office/drawing/2014/main" id="{49118383-DE90-ABA1-DD95-B0D14947403B}"/>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7D4A9A1A-DA8D-96C7-842B-30AEF078E608}"/>
                </a:ext>
              </a:extLst>
            </p:cNvPr>
            <p:cNvGrpSpPr/>
            <p:nvPr/>
          </p:nvGrpSpPr>
          <p:grpSpPr>
            <a:xfrm>
              <a:off x="9336373" y="-77900"/>
              <a:ext cx="3077845" cy="7164499"/>
              <a:chOff x="8997315" y="0"/>
              <a:chExt cx="3077845" cy="6858000"/>
            </a:xfrm>
            <a:solidFill>
              <a:srgbClr val="BFDDA3"/>
            </a:solidFill>
          </p:grpSpPr>
          <p:grpSp>
            <p:nvGrpSpPr>
              <p:cNvPr id="31" name="Group 30">
                <a:extLst>
                  <a:ext uri="{FF2B5EF4-FFF2-40B4-BE49-F238E27FC236}">
                    <a16:creationId xmlns:a16="http://schemas.microsoft.com/office/drawing/2014/main" id="{B4727878-3F4E-54AA-7DD0-FB194B5F87F9}"/>
                  </a:ext>
                </a:extLst>
              </p:cNvPr>
              <p:cNvGrpSpPr>
                <a:grpSpLocks/>
              </p:cNvGrpSpPr>
              <p:nvPr/>
            </p:nvGrpSpPr>
            <p:grpSpPr bwMode="auto">
              <a:xfrm>
                <a:off x="8997315" y="100965"/>
                <a:ext cx="3077845" cy="6757035"/>
                <a:chOff x="5910" y="4723"/>
                <a:chExt cx="4847" cy="10641"/>
              </a:xfrm>
              <a:grpFill/>
            </p:grpSpPr>
            <p:sp>
              <p:nvSpPr>
                <p:cNvPr id="66" name="Freeform 5579">
                  <a:extLst>
                    <a:ext uri="{FF2B5EF4-FFF2-40B4-BE49-F238E27FC236}">
                      <a16:creationId xmlns:a16="http://schemas.microsoft.com/office/drawing/2014/main" id="{A87FFB3E-359C-7F71-5269-FA2BBDC69FD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64" name="Group 63">
                <a:extLst>
                  <a:ext uri="{FF2B5EF4-FFF2-40B4-BE49-F238E27FC236}">
                    <a16:creationId xmlns:a16="http://schemas.microsoft.com/office/drawing/2014/main" id="{BC2F8950-3864-A912-1AA8-F56B2327C63F}"/>
                  </a:ext>
                </a:extLst>
              </p:cNvPr>
              <p:cNvGrpSpPr>
                <a:grpSpLocks/>
              </p:cNvGrpSpPr>
              <p:nvPr/>
            </p:nvGrpSpPr>
            <p:grpSpPr bwMode="auto">
              <a:xfrm>
                <a:off x="10697496" y="0"/>
                <a:ext cx="1370965" cy="3334385"/>
                <a:chOff x="8598" y="0"/>
                <a:chExt cx="2159" cy="5251"/>
              </a:xfrm>
              <a:grpFill/>
            </p:grpSpPr>
            <p:sp>
              <p:nvSpPr>
                <p:cNvPr id="65" name="Freeform 5577">
                  <a:extLst>
                    <a:ext uri="{FF2B5EF4-FFF2-40B4-BE49-F238E27FC236}">
                      <a16:creationId xmlns:a16="http://schemas.microsoft.com/office/drawing/2014/main" id="{7E0EEA01-6664-4F83-E142-C286C4F0C8F7}"/>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75" name="Picture 74">
            <a:extLst>
              <a:ext uri="{FF2B5EF4-FFF2-40B4-BE49-F238E27FC236}">
                <a16:creationId xmlns:a16="http://schemas.microsoft.com/office/drawing/2014/main" id="{03155EF6-D89E-0F37-E50A-F17F09E71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pic>
        <p:nvPicPr>
          <p:cNvPr id="68" name="Picture 67" descr="A cartoon of a magnifying glass&#10;&#10;Description automatically generated">
            <a:extLst>
              <a:ext uri="{FF2B5EF4-FFF2-40B4-BE49-F238E27FC236}">
                <a16:creationId xmlns:a16="http://schemas.microsoft.com/office/drawing/2014/main" id="{FD9FAB8B-FE16-4160-454C-F0D30CA64E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195811" y="100304"/>
            <a:ext cx="1261872" cy="1261872"/>
          </a:xfrm>
          <a:prstGeom prst="rect">
            <a:avLst/>
          </a:prstGeom>
          <a:effectLst>
            <a:outerShdw blurRad="50800" dist="63500" dir="2700000" algn="tl" rotWithShape="0">
              <a:prstClr val="black">
                <a:alpha val="40000"/>
              </a:prstClr>
            </a:outerShdw>
          </a:effectLst>
        </p:spPr>
      </p:pic>
      <p:sp>
        <p:nvSpPr>
          <p:cNvPr id="2" name="Rectangle 1">
            <a:extLst>
              <a:ext uri="{FF2B5EF4-FFF2-40B4-BE49-F238E27FC236}">
                <a16:creationId xmlns:a16="http://schemas.microsoft.com/office/drawing/2014/main" id="{59EC64D9-D96E-8CF9-0382-E5B847A95908}"/>
              </a:ext>
            </a:extLst>
          </p:cNvPr>
          <p:cNvSpPr/>
          <p:nvPr/>
        </p:nvSpPr>
        <p:spPr>
          <a:xfrm>
            <a:off x="1968094" y="1580527"/>
            <a:ext cx="8457630" cy="584775"/>
          </a:xfrm>
          <a:prstGeom prst="rect">
            <a:avLst/>
          </a:prstGeom>
          <a:solidFill>
            <a:srgbClr val="C8E3F6"/>
          </a:solidFill>
          <a:ln>
            <a:solidFill>
              <a:srgbClr val="002060"/>
            </a:solidFill>
          </a:ln>
        </p:spPr>
        <p:txBody>
          <a:bodyPr wrap="square">
            <a:spAutoFit/>
          </a:bodyPr>
          <a:lstStyle/>
          <a:p>
            <a:pPr marR="0" lvl="0" algn="ctr" defTabSz="914400" rtl="0" eaLnBrk="1" fontAlgn="auto" latinLnBrk="0" hangingPunct="1">
              <a:spcBef>
                <a:spcPts val="0"/>
              </a:spcBef>
              <a:spcAft>
                <a:spcPts val="0"/>
              </a:spcAft>
              <a:buClrTx/>
              <a:buSzTx/>
              <a:tabLst/>
              <a:defRPr/>
            </a:pPr>
            <a:r>
              <a:rPr kumimoji="0" lang="en-US" sz="3200" b="1" u="none" strike="noStrike" kern="1200" cap="none" spc="0" normalizeH="0" baseline="0" noProof="0">
                <a:ln>
                  <a:noFill/>
                </a:ln>
                <a:solidFill>
                  <a:srgbClr val="0095DA"/>
                </a:solidFill>
                <a:effectLst/>
                <a:uLnTx/>
                <a:uFillTx/>
                <a:latin typeface="Open Sans" panose="020B0606030504020204" pitchFamily="34" charset="0"/>
                <a:ea typeface="Open Sans" panose="020B0606030504020204" pitchFamily="34" charset="0"/>
                <a:cs typeface="Open Sans" panose="020B0606030504020204" pitchFamily="34" charset="0"/>
              </a:rPr>
              <a:t>Trò</a:t>
            </a:r>
            <a:r>
              <a:rPr kumimoji="0" lang="en-US" sz="3200" b="1" u="none" strike="noStrike" kern="1200" cap="none" spc="0" normalizeH="0" noProof="0">
                <a:ln>
                  <a:noFill/>
                </a:ln>
                <a:solidFill>
                  <a:srgbClr val="0095DA"/>
                </a:solidFill>
                <a:effectLst/>
                <a:uLnTx/>
                <a:uFillTx/>
                <a:latin typeface="Open Sans" panose="020B0606030504020204" pitchFamily="34" charset="0"/>
                <a:ea typeface="Open Sans" panose="020B0606030504020204" pitchFamily="34" charset="0"/>
                <a:cs typeface="Open Sans" panose="020B0606030504020204" pitchFamily="34" charset="0"/>
              </a:rPr>
              <a:t> chơi: Ai nhớ tốt hơn?</a:t>
            </a:r>
            <a:endParaRPr kumimoji="0" lang="vi-VN" sz="3200" b="1" u="none" strike="noStrike" kern="1200" cap="none" spc="0" normalizeH="0" baseline="0" noProof="0" dirty="0">
              <a:ln w="9525">
                <a:solidFill>
                  <a:prstClr val="white"/>
                </a:solidFill>
                <a:prstDash val="solid"/>
              </a:ln>
              <a:solidFill>
                <a:srgbClr val="0095DA"/>
              </a:solidFill>
              <a:effectLst>
                <a:outerShdw blurRad="12700" dist="38100" dir="2700000" algn="tl" rotWithShape="0">
                  <a:srgbClr val="5B9BD5">
                    <a:lumMod val="60000"/>
                    <a:lumOff val="40000"/>
                  </a:srgb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8">
            <a:extLst>
              <a:ext uri="{FF2B5EF4-FFF2-40B4-BE49-F238E27FC236}">
                <a16:creationId xmlns:a16="http://schemas.microsoft.com/office/drawing/2014/main" id="{38B7819A-7202-9F78-F11E-A19F61AE56C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077420" y="2800609"/>
            <a:ext cx="1395922" cy="2822422"/>
          </a:xfrm>
          <a:prstGeom prst="rect">
            <a:avLst/>
          </a:prstGeom>
          <a:ln>
            <a:noFill/>
          </a:ln>
          <a:effectLst>
            <a:glow rad="25400">
              <a:schemeClr val="accent4">
                <a:lumMod val="40000"/>
                <a:lumOff val="60000"/>
              </a:schemeClr>
            </a:glow>
          </a:effectLst>
        </p:spPr>
      </p:pic>
      <p:pic>
        <p:nvPicPr>
          <p:cNvPr id="6" name="Picture 7">
            <a:extLst>
              <a:ext uri="{FF2B5EF4-FFF2-40B4-BE49-F238E27FC236}">
                <a16:creationId xmlns:a16="http://schemas.microsoft.com/office/drawing/2014/main" id="{D751DB89-3FBD-CA79-5F3F-B81C04AC27D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93545" y="2842938"/>
            <a:ext cx="1098008" cy="2672638"/>
          </a:xfrm>
          <a:prstGeom prst="rect">
            <a:avLst/>
          </a:prstGeom>
          <a:ln>
            <a:noFill/>
          </a:ln>
          <a:effectLst>
            <a:glow rad="25400">
              <a:schemeClr val="accent4">
                <a:lumMod val="40000"/>
                <a:lumOff val="60000"/>
              </a:schemeClr>
            </a:glow>
          </a:effectLst>
        </p:spPr>
      </p:pic>
      <p:graphicFrame>
        <p:nvGraphicFramePr>
          <p:cNvPr id="8" name="TextBox 30">
            <a:extLst>
              <a:ext uri="{FF2B5EF4-FFF2-40B4-BE49-F238E27FC236}">
                <a16:creationId xmlns:a16="http://schemas.microsoft.com/office/drawing/2014/main" id="{223CC6AB-98C8-BA03-25B6-B9C4553B06B6}"/>
              </a:ext>
            </a:extLst>
          </p:cNvPr>
          <p:cNvGraphicFramePr/>
          <p:nvPr>
            <p:extLst>
              <p:ext uri="{D42A27DB-BD31-4B8C-83A1-F6EECF244321}">
                <p14:modId xmlns:p14="http://schemas.microsoft.com/office/powerpoint/2010/main" val="223672928"/>
              </p:ext>
            </p:extLst>
          </p:nvPr>
        </p:nvGraphicFramePr>
        <p:xfrm>
          <a:off x="777639" y="2473213"/>
          <a:ext cx="7736211" cy="34120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3193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4D7DB39F-82BD-AD8C-FD59-9279D13F67C1}"/>
              </a:ext>
            </a:extLst>
          </p:cNvPr>
          <p:cNvGrpSpPr/>
          <p:nvPr/>
        </p:nvGrpSpPr>
        <p:grpSpPr>
          <a:xfrm rot="10800000">
            <a:off x="-461734" y="-526030"/>
            <a:ext cx="3593475" cy="7456600"/>
            <a:chOff x="9107170" y="-77900"/>
            <a:chExt cx="3307048" cy="7164499"/>
          </a:xfrm>
        </p:grpSpPr>
        <p:grpSp>
          <p:nvGrpSpPr>
            <p:cNvPr id="78" name="Group 77">
              <a:extLst>
                <a:ext uri="{FF2B5EF4-FFF2-40B4-BE49-F238E27FC236}">
                  <a16:creationId xmlns:a16="http://schemas.microsoft.com/office/drawing/2014/main" id="{17EE64BB-239A-F4B2-4895-56A5F607CA2D}"/>
                </a:ext>
              </a:extLst>
            </p:cNvPr>
            <p:cNvGrpSpPr/>
            <p:nvPr/>
          </p:nvGrpSpPr>
          <p:grpSpPr>
            <a:xfrm>
              <a:off x="9107170" y="-47625"/>
              <a:ext cx="3078131" cy="6905625"/>
              <a:chOff x="9107170" y="-47625"/>
              <a:chExt cx="3078131" cy="6905625"/>
            </a:xfrm>
          </p:grpSpPr>
          <p:grpSp>
            <p:nvGrpSpPr>
              <p:cNvPr id="89" name="Group 88">
                <a:extLst>
                  <a:ext uri="{FF2B5EF4-FFF2-40B4-BE49-F238E27FC236}">
                    <a16:creationId xmlns:a16="http://schemas.microsoft.com/office/drawing/2014/main" id="{0E6E19D9-9A06-A3EA-C908-9CF841AFB5C5}"/>
                  </a:ext>
                </a:extLst>
              </p:cNvPr>
              <p:cNvGrpSpPr>
                <a:grpSpLocks/>
              </p:cNvGrpSpPr>
              <p:nvPr/>
            </p:nvGrpSpPr>
            <p:grpSpPr bwMode="auto">
              <a:xfrm>
                <a:off x="9107170" y="100965"/>
                <a:ext cx="3077845" cy="6757035"/>
                <a:chOff x="6083" y="4723"/>
                <a:chExt cx="4847" cy="10641"/>
              </a:xfrm>
            </p:grpSpPr>
            <p:sp>
              <p:nvSpPr>
                <p:cNvPr id="92" name="Freeform 5579">
                  <a:extLst>
                    <a:ext uri="{FF2B5EF4-FFF2-40B4-BE49-F238E27FC236}">
                      <a16:creationId xmlns:a16="http://schemas.microsoft.com/office/drawing/2014/main"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0" name="Group 89">
                <a:extLst>
                  <a:ext uri="{FF2B5EF4-FFF2-40B4-BE49-F238E27FC236}">
                    <a16:creationId xmlns:a16="http://schemas.microsoft.com/office/drawing/2014/main"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91" name="Freeform 5577">
                  <a:extLst>
                    <a:ext uri="{FF2B5EF4-FFF2-40B4-BE49-F238E27FC236}">
                      <a16:creationId xmlns:a16="http://schemas.microsoft.com/office/drawing/2014/main"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9" name="Group 78">
              <a:extLst>
                <a:ext uri="{FF2B5EF4-FFF2-40B4-BE49-F238E27FC236}">
                  <a16:creationId xmlns:a16="http://schemas.microsoft.com/office/drawing/2014/main" id="{4DEB963A-D7D8-894D-3AD4-762EB6478878}"/>
                </a:ext>
              </a:extLst>
            </p:cNvPr>
            <p:cNvGrpSpPr/>
            <p:nvPr/>
          </p:nvGrpSpPr>
          <p:grpSpPr>
            <a:xfrm>
              <a:off x="9229090" y="-50800"/>
              <a:ext cx="3078131" cy="7013798"/>
              <a:chOff x="9089390" y="0"/>
              <a:chExt cx="3078131" cy="6858000"/>
            </a:xfrm>
            <a:solidFill>
              <a:srgbClr val="D3E8C0"/>
            </a:solidFill>
          </p:grpSpPr>
          <p:grpSp>
            <p:nvGrpSpPr>
              <p:cNvPr id="85" name="Group 84">
                <a:extLst>
                  <a:ext uri="{FF2B5EF4-FFF2-40B4-BE49-F238E27FC236}">
                    <a16:creationId xmlns:a16="http://schemas.microsoft.com/office/drawing/2014/main" id="{DA2193AB-B644-0ABB-BD48-71932E718E7D}"/>
                  </a:ext>
                </a:extLst>
              </p:cNvPr>
              <p:cNvGrpSpPr>
                <a:grpSpLocks/>
              </p:cNvGrpSpPr>
              <p:nvPr/>
            </p:nvGrpSpPr>
            <p:grpSpPr bwMode="auto">
              <a:xfrm>
                <a:off x="9089390" y="100965"/>
                <a:ext cx="3077845" cy="6757035"/>
                <a:chOff x="6055" y="4723"/>
                <a:chExt cx="4847" cy="10641"/>
              </a:xfrm>
              <a:grpFill/>
            </p:grpSpPr>
            <p:sp>
              <p:nvSpPr>
                <p:cNvPr id="88" name="Freeform 5579">
                  <a:extLst>
                    <a:ext uri="{FF2B5EF4-FFF2-40B4-BE49-F238E27FC236}">
                      <a16:creationId xmlns:a16="http://schemas.microsoft.com/office/drawing/2014/main"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6" name="Group 85">
                <a:extLst>
                  <a:ext uri="{FF2B5EF4-FFF2-40B4-BE49-F238E27FC236}">
                    <a16:creationId xmlns:a16="http://schemas.microsoft.com/office/drawing/2014/main" id="{6DBA4E32-2CC6-4120-8328-23DAB3D2CFFC}"/>
                  </a:ext>
                </a:extLst>
              </p:cNvPr>
              <p:cNvGrpSpPr>
                <a:grpSpLocks/>
              </p:cNvGrpSpPr>
              <p:nvPr/>
            </p:nvGrpSpPr>
            <p:grpSpPr bwMode="auto">
              <a:xfrm>
                <a:off x="10796556" y="0"/>
                <a:ext cx="1370965" cy="3334385"/>
                <a:chOff x="8754" y="0"/>
                <a:chExt cx="2159" cy="5251"/>
              </a:xfrm>
              <a:grpFill/>
            </p:grpSpPr>
            <p:sp>
              <p:nvSpPr>
                <p:cNvPr id="87" name="Freeform 5577">
                  <a:extLst>
                    <a:ext uri="{FF2B5EF4-FFF2-40B4-BE49-F238E27FC236}">
                      <a16:creationId xmlns:a16="http://schemas.microsoft.com/office/drawing/2014/main"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80" name="Group 79">
              <a:extLst>
                <a:ext uri="{FF2B5EF4-FFF2-40B4-BE49-F238E27FC236}">
                  <a16:creationId xmlns:a16="http://schemas.microsoft.com/office/drawing/2014/main" id="{6DE51CBC-7E19-D77B-42A1-1A773D572E2D}"/>
                </a:ext>
              </a:extLst>
            </p:cNvPr>
            <p:cNvGrpSpPr/>
            <p:nvPr/>
          </p:nvGrpSpPr>
          <p:grpSpPr>
            <a:xfrm>
              <a:off x="9336373" y="-77900"/>
              <a:ext cx="3077845" cy="7164499"/>
              <a:chOff x="8997315" y="0"/>
              <a:chExt cx="3077845" cy="6858000"/>
            </a:xfrm>
            <a:solidFill>
              <a:srgbClr val="BFDDA3"/>
            </a:solidFill>
          </p:grpSpPr>
          <p:grpSp>
            <p:nvGrpSpPr>
              <p:cNvPr id="81" name="Group 80">
                <a:extLst>
                  <a:ext uri="{FF2B5EF4-FFF2-40B4-BE49-F238E27FC236}">
                    <a16:creationId xmlns:a16="http://schemas.microsoft.com/office/drawing/2014/main" id="{2B874593-5573-10E2-AB1E-6EF6018F5AC9}"/>
                  </a:ext>
                </a:extLst>
              </p:cNvPr>
              <p:cNvGrpSpPr>
                <a:grpSpLocks/>
              </p:cNvGrpSpPr>
              <p:nvPr/>
            </p:nvGrpSpPr>
            <p:grpSpPr bwMode="auto">
              <a:xfrm>
                <a:off x="8997315" y="100965"/>
                <a:ext cx="3077845" cy="6757035"/>
                <a:chOff x="5910" y="4723"/>
                <a:chExt cx="4847" cy="10641"/>
              </a:xfrm>
              <a:grpFill/>
            </p:grpSpPr>
            <p:sp>
              <p:nvSpPr>
                <p:cNvPr id="84" name="Freeform 5579">
                  <a:extLst>
                    <a:ext uri="{FF2B5EF4-FFF2-40B4-BE49-F238E27FC236}">
                      <a16:creationId xmlns:a16="http://schemas.microsoft.com/office/drawing/2014/main"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2" name="Group 81">
                <a:extLst>
                  <a:ext uri="{FF2B5EF4-FFF2-40B4-BE49-F238E27FC236}">
                    <a16:creationId xmlns:a16="http://schemas.microsoft.com/office/drawing/2014/main" id="{6FBFC61A-3907-6BE1-88D4-ACA3695CDB86}"/>
                  </a:ext>
                </a:extLst>
              </p:cNvPr>
              <p:cNvGrpSpPr>
                <a:grpSpLocks/>
              </p:cNvGrpSpPr>
              <p:nvPr/>
            </p:nvGrpSpPr>
            <p:grpSpPr bwMode="auto">
              <a:xfrm>
                <a:off x="10697496" y="0"/>
                <a:ext cx="1370965" cy="3334385"/>
                <a:chOff x="8598" y="0"/>
                <a:chExt cx="2159" cy="5251"/>
              </a:xfrm>
              <a:grpFill/>
            </p:grpSpPr>
            <p:sp>
              <p:nvSpPr>
                <p:cNvPr id="83" name="Freeform 5577">
                  <a:extLst>
                    <a:ext uri="{FF2B5EF4-FFF2-40B4-BE49-F238E27FC236}">
                      <a16:creationId xmlns:a16="http://schemas.microsoft.com/office/drawing/2014/main"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74" name="Group 73">
            <a:extLst>
              <a:ext uri="{FF2B5EF4-FFF2-40B4-BE49-F238E27FC236}">
                <a16:creationId xmlns:a16="http://schemas.microsoft.com/office/drawing/2014/main" id="{F1C87F7E-3FDC-133C-2825-89022FFDE69E}"/>
              </a:ext>
            </a:extLst>
          </p:cNvPr>
          <p:cNvGrpSpPr/>
          <p:nvPr/>
        </p:nvGrpSpPr>
        <p:grpSpPr>
          <a:xfrm>
            <a:off x="9067237" y="-104178"/>
            <a:ext cx="3593475" cy="7456600"/>
            <a:chOff x="9107170" y="-77900"/>
            <a:chExt cx="3307048" cy="7164499"/>
          </a:xfrm>
        </p:grpSpPr>
        <p:grpSp>
          <p:nvGrpSpPr>
            <p:cNvPr id="114" name="Group 113">
              <a:extLst>
                <a:ext uri="{FF2B5EF4-FFF2-40B4-BE49-F238E27FC236}">
                  <a16:creationId xmlns:a16="http://schemas.microsoft.com/office/drawing/2014/main" id="{2CB5C25F-E45C-559F-2058-2322288CB3E6}"/>
                </a:ext>
              </a:extLst>
            </p:cNvPr>
            <p:cNvGrpSpPr/>
            <p:nvPr/>
          </p:nvGrpSpPr>
          <p:grpSpPr>
            <a:xfrm>
              <a:off x="9107170" y="-47625"/>
              <a:ext cx="3078131" cy="6905625"/>
              <a:chOff x="9107170" y="-47625"/>
              <a:chExt cx="3078131" cy="6905625"/>
            </a:xfrm>
          </p:grpSpPr>
          <p:grpSp>
            <p:nvGrpSpPr>
              <p:cNvPr id="29" name="Group 28">
                <a:extLst>
                  <a:ext uri="{FF2B5EF4-FFF2-40B4-BE49-F238E27FC236}">
                    <a16:creationId xmlns:a16="http://schemas.microsoft.com/office/drawing/2014/main" id="{31E4F7BE-ACC8-2BE0-7D82-E690C526851C}"/>
                  </a:ext>
                </a:extLst>
              </p:cNvPr>
              <p:cNvGrpSpPr>
                <a:grpSpLocks/>
              </p:cNvGrpSpPr>
              <p:nvPr/>
            </p:nvGrpSpPr>
            <p:grpSpPr bwMode="auto">
              <a:xfrm>
                <a:off x="9107170" y="100965"/>
                <a:ext cx="3077845" cy="6757035"/>
                <a:chOff x="6083" y="4723"/>
                <a:chExt cx="4847" cy="10641"/>
              </a:xfrm>
            </p:grpSpPr>
            <p:sp>
              <p:nvSpPr>
                <p:cNvPr id="70" name="Freeform 5579">
                  <a:extLst>
                    <a:ext uri="{FF2B5EF4-FFF2-40B4-BE49-F238E27FC236}">
                      <a16:creationId xmlns:a16="http://schemas.microsoft.com/office/drawing/2014/main" id="{CAB0B5C1-020D-C5FD-D68B-912D7DD488E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0" name="Group 29">
                <a:extLst>
                  <a:ext uri="{FF2B5EF4-FFF2-40B4-BE49-F238E27FC236}">
                    <a16:creationId xmlns:a16="http://schemas.microsoft.com/office/drawing/2014/main" id="{037AD1E1-0554-6F82-957A-F3B19D758AA0}"/>
                  </a:ext>
                </a:extLst>
              </p:cNvPr>
              <p:cNvGrpSpPr>
                <a:grpSpLocks/>
              </p:cNvGrpSpPr>
              <p:nvPr/>
            </p:nvGrpSpPr>
            <p:grpSpPr bwMode="auto">
              <a:xfrm>
                <a:off x="10814336" y="-47625"/>
                <a:ext cx="1370965" cy="3334385"/>
                <a:chOff x="8782" y="-75"/>
                <a:chExt cx="2159" cy="5251"/>
              </a:xfrm>
              <a:solidFill>
                <a:srgbClr val="E4F0D8"/>
              </a:solidFill>
            </p:grpSpPr>
            <p:sp>
              <p:nvSpPr>
                <p:cNvPr id="69" name="Freeform 5577">
                  <a:extLst>
                    <a:ext uri="{FF2B5EF4-FFF2-40B4-BE49-F238E27FC236}">
                      <a16:creationId xmlns:a16="http://schemas.microsoft.com/office/drawing/2014/main" id="{555707C6-2ACF-A678-6B0F-064AA2A0F3D3}"/>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3" name="Group 22">
              <a:extLst>
                <a:ext uri="{FF2B5EF4-FFF2-40B4-BE49-F238E27FC236}">
                  <a16:creationId xmlns:a16="http://schemas.microsoft.com/office/drawing/2014/main" id="{F028C159-C646-5D37-265A-1ABC2FAB840E}"/>
                </a:ext>
              </a:extLst>
            </p:cNvPr>
            <p:cNvGrpSpPr/>
            <p:nvPr/>
          </p:nvGrpSpPr>
          <p:grpSpPr>
            <a:xfrm>
              <a:off x="9229090" y="-50800"/>
              <a:ext cx="3078131" cy="7013798"/>
              <a:chOff x="9089390" y="0"/>
              <a:chExt cx="3078131" cy="6858000"/>
            </a:xfrm>
            <a:solidFill>
              <a:srgbClr val="D3E8C0"/>
            </a:solidFill>
          </p:grpSpPr>
          <p:grpSp>
            <p:nvGrpSpPr>
              <p:cNvPr id="24" name="Group 23">
                <a:extLst>
                  <a:ext uri="{FF2B5EF4-FFF2-40B4-BE49-F238E27FC236}">
                    <a16:creationId xmlns:a16="http://schemas.microsoft.com/office/drawing/2014/main" id="{A1DC9365-44FD-0586-4CBB-BECCC1EE10B4}"/>
                  </a:ext>
                </a:extLst>
              </p:cNvPr>
              <p:cNvGrpSpPr>
                <a:grpSpLocks/>
              </p:cNvGrpSpPr>
              <p:nvPr/>
            </p:nvGrpSpPr>
            <p:grpSpPr bwMode="auto">
              <a:xfrm>
                <a:off x="9089390" y="100965"/>
                <a:ext cx="3077845" cy="6757035"/>
                <a:chOff x="6055" y="4723"/>
                <a:chExt cx="4847" cy="10641"/>
              </a:xfrm>
              <a:grpFill/>
            </p:grpSpPr>
            <p:sp>
              <p:nvSpPr>
                <p:cNvPr id="27" name="Freeform 5579">
                  <a:extLst>
                    <a:ext uri="{FF2B5EF4-FFF2-40B4-BE49-F238E27FC236}">
                      <a16:creationId xmlns:a16="http://schemas.microsoft.com/office/drawing/2014/main" id="{ACA86D26-AAD8-79C5-99E8-FE3C5FC3FBE8}"/>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5" name="Group 24">
                <a:extLst>
                  <a:ext uri="{FF2B5EF4-FFF2-40B4-BE49-F238E27FC236}">
                    <a16:creationId xmlns:a16="http://schemas.microsoft.com/office/drawing/2014/main" id="{A2219BFE-77EC-9227-FC3E-85C0D9BAFADC}"/>
                  </a:ext>
                </a:extLst>
              </p:cNvPr>
              <p:cNvGrpSpPr>
                <a:grpSpLocks/>
              </p:cNvGrpSpPr>
              <p:nvPr/>
            </p:nvGrpSpPr>
            <p:grpSpPr bwMode="auto">
              <a:xfrm>
                <a:off x="10796556" y="0"/>
                <a:ext cx="1370965" cy="3334385"/>
                <a:chOff x="8754" y="0"/>
                <a:chExt cx="2159" cy="5251"/>
              </a:xfrm>
              <a:grpFill/>
            </p:grpSpPr>
            <p:sp>
              <p:nvSpPr>
                <p:cNvPr id="26" name="Freeform 5577">
                  <a:extLst>
                    <a:ext uri="{FF2B5EF4-FFF2-40B4-BE49-F238E27FC236}">
                      <a16:creationId xmlns:a16="http://schemas.microsoft.com/office/drawing/2014/main" id="{49118383-DE90-ABA1-DD95-B0D14947403B}"/>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7D4A9A1A-DA8D-96C7-842B-30AEF078E608}"/>
                </a:ext>
              </a:extLst>
            </p:cNvPr>
            <p:cNvGrpSpPr/>
            <p:nvPr/>
          </p:nvGrpSpPr>
          <p:grpSpPr>
            <a:xfrm>
              <a:off x="9336373" y="-77900"/>
              <a:ext cx="3077845" cy="7164499"/>
              <a:chOff x="8997315" y="0"/>
              <a:chExt cx="3077845" cy="6858000"/>
            </a:xfrm>
            <a:solidFill>
              <a:srgbClr val="BFDDA3"/>
            </a:solidFill>
          </p:grpSpPr>
          <p:grpSp>
            <p:nvGrpSpPr>
              <p:cNvPr id="31" name="Group 30">
                <a:extLst>
                  <a:ext uri="{FF2B5EF4-FFF2-40B4-BE49-F238E27FC236}">
                    <a16:creationId xmlns:a16="http://schemas.microsoft.com/office/drawing/2014/main" id="{B4727878-3F4E-54AA-7DD0-FB194B5F87F9}"/>
                  </a:ext>
                </a:extLst>
              </p:cNvPr>
              <p:cNvGrpSpPr>
                <a:grpSpLocks/>
              </p:cNvGrpSpPr>
              <p:nvPr/>
            </p:nvGrpSpPr>
            <p:grpSpPr bwMode="auto">
              <a:xfrm>
                <a:off x="8997315" y="100965"/>
                <a:ext cx="3077845" cy="6757035"/>
                <a:chOff x="5910" y="4723"/>
                <a:chExt cx="4847" cy="10641"/>
              </a:xfrm>
              <a:grpFill/>
            </p:grpSpPr>
            <p:sp>
              <p:nvSpPr>
                <p:cNvPr id="66" name="Freeform 5579">
                  <a:extLst>
                    <a:ext uri="{FF2B5EF4-FFF2-40B4-BE49-F238E27FC236}">
                      <a16:creationId xmlns:a16="http://schemas.microsoft.com/office/drawing/2014/main" id="{A87FFB3E-359C-7F71-5269-FA2BBDC69FD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64" name="Group 63">
                <a:extLst>
                  <a:ext uri="{FF2B5EF4-FFF2-40B4-BE49-F238E27FC236}">
                    <a16:creationId xmlns:a16="http://schemas.microsoft.com/office/drawing/2014/main" id="{BC2F8950-3864-A912-1AA8-F56B2327C63F}"/>
                  </a:ext>
                </a:extLst>
              </p:cNvPr>
              <p:cNvGrpSpPr>
                <a:grpSpLocks/>
              </p:cNvGrpSpPr>
              <p:nvPr/>
            </p:nvGrpSpPr>
            <p:grpSpPr bwMode="auto">
              <a:xfrm>
                <a:off x="10697496" y="0"/>
                <a:ext cx="1370965" cy="3334385"/>
                <a:chOff x="8598" y="0"/>
                <a:chExt cx="2159" cy="5251"/>
              </a:xfrm>
              <a:grpFill/>
            </p:grpSpPr>
            <p:sp>
              <p:nvSpPr>
                <p:cNvPr id="65" name="Freeform 5577">
                  <a:extLst>
                    <a:ext uri="{FF2B5EF4-FFF2-40B4-BE49-F238E27FC236}">
                      <a16:creationId xmlns:a16="http://schemas.microsoft.com/office/drawing/2014/main" id="{7E0EEA01-6664-4F83-E142-C286C4F0C8F7}"/>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75" name="Picture 74">
            <a:extLst>
              <a:ext uri="{FF2B5EF4-FFF2-40B4-BE49-F238E27FC236}">
                <a16:creationId xmlns:a16="http://schemas.microsoft.com/office/drawing/2014/main" id="{03155EF6-D89E-0F37-E50A-F17F09E71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pic>
        <p:nvPicPr>
          <p:cNvPr id="2" name="Picture 1">
            <a:extLst>
              <a:ext uri="{FF2B5EF4-FFF2-40B4-BE49-F238E27FC236}">
                <a16:creationId xmlns:a16="http://schemas.microsoft.com/office/drawing/2014/main" id="{0D21533A-9247-0A36-782C-2415A7F6E42E}"/>
              </a:ext>
            </a:extLst>
          </p:cNvPr>
          <p:cNvPicPr>
            <a:picLocks noChangeAspect="1"/>
          </p:cNvPicPr>
          <p:nvPr/>
        </p:nvPicPr>
        <p:blipFill>
          <a:blip r:embed="rId3"/>
          <a:stretch>
            <a:fillRect/>
          </a:stretch>
        </p:blipFill>
        <p:spPr>
          <a:xfrm>
            <a:off x="576375" y="818743"/>
            <a:ext cx="1188823" cy="1554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B4AC6568-2858-E7B0-15FC-99E69EBB6C2D}"/>
              </a:ext>
            </a:extLst>
          </p:cNvPr>
          <p:cNvPicPr>
            <a:picLocks noChangeAspect="1"/>
          </p:cNvPicPr>
          <p:nvPr/>
        </p:nvPicPr>
        <p:blipFill>
          <a:blip r:embed="rId4"/>
          <a:stretch>
            <a:fillRect/>
          </a:stretch>
        </p:blipFill>
        <p:spPr>
          <a:xfrm>
            <a:off x="1318076" y="2762560"/>
            <a:ext cx="1181202" cy="1516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4184486-86EE-0FBD-E76C-A2CF3615764F}"/>
              </a:ext>
            </a:extLst>
          </p:cNvPr>
          <p:cNvPicPr>
            <a:picLocks noChangeAspect="1"/>
          </p:cNvPicPr>
          <p:nvPr/>
        </p:nvPicPr>
        <p:blipFill>
          <a:blip r:embed="rId5"/>
          <a:stretch>
            <a:fillRect/>
          </a:stretch>
        </p:blipFill>
        <p:spPr>
          <a:xfrm>
            <a:off x="2426598" y="778728"/>
            <a:ext cx="1165961" cy="1539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46C6AF70-FB01-F83A-AC70-238BD9D59E06}"/>
              </a:ext>
            </a:extLst>
          </p:cNvPr>
          <p:cNvPicPr>
            <a:picLocks noChangeAspect="1"/>
          </p:cNvPicPr>
          <p:nvPr/>
        </p:nvPicPr>
        <p:blipFill>
          <a:blip r:embed="rId6"/>
          <a:stretch>
            <a:fillRect/>
          </a:stretch>
        </p:blipFill>
        <p:spPr>
          <a:xfrm>
            <a:off x="3086157" y="2899505"/>
            <a:ext cx="1158340" cy="1539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ECEF2A7F-D696-3FA3-E4B3-FF6CCB45961D}"/>
              </a:ext>
            </a:extLst>
          </p:cNvPr>
          <p:cNvPicPr>
            <a:picLocks noChangeAspect="1"/>
          </p:cNvPicPr>
          <p:nvPr/>
        </p:nvPicPr>
        <p:blipFill>
          <a:blip r:embed="rId7"/>
          <a:stretch>
            <a:fillRect/>
          </a:stretch>
        </p:blipFill>
        <p:spPr>
          <a:xfrm>
            <a:off x="4015269" y="1139366"/>
            <a:ext cx="1165961" cy="1546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2143F96-B880-EB7B-36B5-86FE2CE53DEE}"/>
              </a:ext>
            </a:extLst>
          </p:cNvPr>
          <p:cNvPicPr>
            <a:picLocks noChangeAspect="1"/>
          </p:cNvPicPr>
          <p:nvPr/>
        </p:nvPicPr>
        <p:blipFill>
          <a:blip r:embed="rId8"/>
          <a:stretch>
            <a:fillRect/>
          </a:stretch>
        </p:blipFill>
        <p:spPr>
          <a:xfrm>
            <a:off x="5603940" y="666506"/>
            <a:ext cx="1173582" cy="1539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3403F422-41D0-B3A5-6A50-017F193C1BB7}"/>
              </a:ext>
            </a:extLst>
          </p:cNvPr>
          <p:cNvPicPr>
            <a:picLocks noChangeAspect="1"/>
          </p:cNvPicPr>
          <p:nvPr/>
        </p:nvPicPr>
        <p:blipFill>
          <a:blip r:embed="rId9"/>
          <a:stretch>
            <a:fillRect/>
          </a:stretch>
        </p:blipFill>
        <p:spPr>
          <a:xfrm>
            <a:off x="5304577" y="2782563"/>
            <a:ext cx="1158340" cy="1516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EF638394-A4E3-8FF1-0EA3-51F92CD23085}"/>
              </a:ext>
            </a:extLst>
          </p:cNvPr>
          <p:cNvPicPr>
            <a:picLocks noChangeAspect="1"/>
          </p:cNvPicPr>
          <p:nvPr/>
        </p:nvPicPr>
        <p:blipFill>
          <a:blip r:embed="rId10"/>
          <a:stretch>
            <a:fillRect/>
          </a:stretch>
        </p:blipFill>
        <p:spPr>
          <a:xfrm>
            <a:off x="7011003" y="2241197"/>
            <a:ext cx="1158340" cy="1546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16C7AD1D-3DF7-C416-8EE7-13FC8E0B02A4}"/>
              </a:ext>
            </a:extLst>
          </p:cNvPr>
          <p:cNvPicPr>
            <a:picLocks noChangeAspect="1"/>
          </p:cNvPicPr>
          <p:nvPr/>
        </p:nvPicPr>
        <p:blipFill>
          <a:blip r:embed="rId11"/>
          <a:stretch>
            <a:fillRect/>
          </a:stretch>
        </p:blipFill>
        <p:spPr>
          <a:xfrm>
            <a:off x="8631222" y="425820"/>
            <a:ext cx="1165961" cy="1508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7" name="Picture 66">
            <a:extLst>
              <a:ext uri="{FF2B5EF4-FFF2-40B4-BE49-F238E27FC236}">
                <a16:creationId xmlns:a16="http://schemas.microsoft.com/office/drawing/2014/main" id="{80F478B1-23A6-B506-B42B-447F41CF56C5}"/>
              </a:ext>
            </a:extLst>
          </p:cNvPr>
          <p:cNvPicPr>
            <a:picLocks noChangeAspect="1"/>
          </p:cNvPicPr>
          <p:nvPr/>
        </p:nvPicPr>
        <p:blipFill>
          <a:blip r:embed="rId12"/>
          <a:stretch>
            <a:fillRect/>
          </a:stretch>
        </p:blipFill>
        <p:spPr>
          <a:xfrm>
            <a:off x="8752763" y="2421674"/>
            <a:ext cx="1150720" cy="1516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8" name="Picture 67">
            <a:extLst>
              <a:ext uri="{FF2B5EF4-FFF2-40B4-BE49-F238E27FC236}">
                <a16:creationId xmlns:a16="http://schemas.microsoft.com/office/drawing/2014/main" id="{A25045AF-1A7E-AA7D-B5C0-C9D2D0554736}"/>
              </a:ext>
            </a:extLst>
          </p:cNvPr>
          <p:cNvPicPr>
            <a:picLocks noChangeAspect="1"/>
          </p:cNvPicPr>
          <p:nvPr/>
        </p:nvPicPr>
        <p:blipFill>
          <a:blip r:embed="rId13"/>
          <a:stretch>
            <a:fillRect/>
          </a:stretch>
        </p:blipFill>
        <p:spPr>
          <a:xfrm>
            <a:off x="576375" y="4608537"/>
            <a:ext cx="1165961" cy="1112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 name="Picture 70">
            <a:extLst>
              <a:ext uri="{FF2B5EF4-FFF2-40B4-BE49-F238E27FC236}">
                <a16:creationId xmlns:a16="http://schemas.microsoft.com/office/drawing/2014/main" id="{8F8A51F0-0102-B50E-4084-948E1573A2A2}"/>
              </a:ext>
            </a:extLst>
          </p:cNvPr>
          <p:cNvPicPr>
            <a:picLocks noChangeAspect="1"/>
          </p:cNvPicPr>
          <p:nvPr/>
        </p:nvPicPr>
        <p:blipFill>
          <a:blip r:embed="rId14"/>
          <a:stretch>
            <a:fillRect/>
          </a:stretch>
        </p:blipFill>
        <p:spPr>
          <a:xfrm>
            <a:off x="2426597" y="5047161"/>
            <a:ext cx="1165961" cy="1104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2" name="Picture 71">
            <a:extLst>
              <a:ext uri="{FF2B5EF4-FFF2-40B4-BE49-F238E27FC236}">
                <a16:creationId xmlns:a16="http://schemas.microsoft.com/office/drawing/2014/main" id="{9FCC6C47-329A-97DB-D886-9B7EFAB93677}"/>
              </a:ext>
            </a:extLst>
          </p:cNvPr>
          <p:cNvPicPr>
            <a:picLocks noChangeAspect="1"/>
          </p:cNvPicPr>
          <p:nvPr/>
        </p:nvPicPr>
        <p:blipFill>
          <a:blip r:embed="rId15"/>
          <a:stretch>
            <a:fillRect/>
          </a:stretch>
        </p:blipFill>
        <p:spPr>
          <a:xfrm>
            <a:off x="4244497" y="4681778"/>
            <a:ext cx="1173582" cy="1104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 name="Picture 72">
            <a:extLst>
              <a:ext uri="{FF2B5EF4-FFF2-40B4-BE49-F238E27FC236}">
                <a16:creationId xmlns:a16="http://schemas.microsoft.com/office/drawing/2014/main" id="{C3F2E747-A8E4-6EDB-A441-EAD39A048C12}"/>
              </a:ext>
            </a:extLst>
          </p:cNvPr>
          <p:cNvPicPr>
            <a:picLocks noChangeAspect="1"/>
          </p:cNvPicPr>
          <p:nvPr/>
        </p:nvPicPr>
        <p:blipFill>
          <a:blip r:embed="rId16"/>
          <a:stretch>
            <a:fillRect/>
          </a:stretch>
        </p:blipFill>
        <p:spPr>
          <a:xfrm>
            <a:off x="10265353" y="1413685"/>
            <a:ext cx="1143099" cy="1097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6" name="Picture 75">
            <a:extLst>
              <a:ext uri="{FF2B5EF4-FFF2-40B4-BE49-F238E27FC236}">
                <a16:creationId xmlns:a16="http://schemas.microsoft.com/office/drawing/2014/main" id="{5F8FB1B5-44F3-3FFC-8788-2F3AEF7C0D1F}"/>
              </a:ext>
            </a:extLst>
          </p:cNvPr>
          <p:cNvPicPr>
            <a:picLocks noChangeAspect="1"/>
          </p:cNvPicPr>
          <p:nvPr/>
        </p:nvPicPr>
        <p:blipFill>
          <a:blip r:embed="rId17"/>
          <a:stretch>
            <a:fillRect/>
          </a:stretch>
        </p:blipFill>
        <p:spPr>
          <a:xfrm>
            <a:off x="10229863" y="3179929"/>
            <a:ext cx="1158340" cy="11354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3" name="Picture 92">
            <a:extLst>
              <a:ext uri="{FF2B5EF4-FFF2-40B4-BE49-F238E27FC236}">
                <a16:creationId xmlns:a16="http://schemas.microsoft.com/office/drawing/2014/main" id="{60C0C7CD-F4A0-6A15-7469-EC40C6961F1C}"/>
              </a:ext>
            </a:extLst>
          </p:cNvPr>
          <p:cNvPicPr>
            <a:picLocks noChangeAspect="1"/>
          </p:cNvPicPr>
          <p:nvPr/>
        </p:nvPicPr>
        <p:blipFill>
          <a:blip r:embed="rId18"/>
          <a:stretch>
            <a:fillRect/>
          </a:stretch>
        </p:blipFill>
        <p:spPr>
          <a:xfrm>
            <a:off x="6895553" y="4220728"/>
            <a:ext cx="1150720" cy="1013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4" name="Picture 93">
            <a:extLst>
              <a:ext uri="{FF2B5EF4-FFF2-40B4-BE49-F238E27FC236}">
                <a16:creationId xmlns:a16="http://schemas.microsoft.com/office/drawing/2014/main" id="{ECF71450-34CD-FADC-3947-6837DF09C642}"/>
              </a:ext>
            </a:extLst>
          </p:cNvPr>
          <p:cNvPicPr>
            <a:picLocks noChangeAspect="1"/>
          </p:cNvPicPr>
          <p:nvPr/>
        </p:nvPicPr>
        <p:blipFill>
          <a:blip r:embed="rId19"/>
          <a:stretch>
            <a:fillRect/>
          </a:stretch>
        </p:blipFill>
        <p:spPr>
          <a:xfrm>
            <a:off x="7590173" y="5579327"/>
            <a:ext cx="1135478" cy="102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5" name="Picture 94">
            <a:extLst>
              <a:ext uri="{FF2B5EF4-FFF2-40B4-BE49-F238E27FC236}">
                <a16:creationId xmlns:a16="http://schemas.microsoft.com/office/drawing/2014/main" id="{BC5294C5-F33E-1E65-9743-F20DD306E8ED}"/>
              </a:ext>
            </a:extLst>
          </p:cNvPr>
          <p:cNvPicPr>
            <a:picLocks noChangeAspect="1"/>
          </p:cNvPicPr>
          <p:nvPr/>
        </p:nvPicPr>
        <p:blipFill>
          <a:blip r:embed="rId20"/>
          <a:stretch>
            <a:fillRect/>
          </a:stretch>
        </p:blipFill>
        <p:spPr>
          <a:xfrm>
            <a:off x="8409032" y="4364035"/>
            <a:ext cx="1165961" cy="1013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6" name="Picture 95">
            <a:extLst>
              <a:ext uri="{FF2B5EF4-FFF2-40B4-BE49-F238E27FC236}">
                <a16:creationId xmlns:a16="http://schemas.microsoft.com/office/drawing/2014/main" id="{86E2FFF5-9BAB-4029-0840-A4F9902C24A4}"/>
              </a:ext>
            </a:extLst>
          </p:cNvPr>
          <p:cNvPicPr>
            <a:picLocks noChangeAspect="1"/>
          </p:cNvPicPr>
          <p:nvPr/>
        </p:nvPicPr>
        <p:blipFill>
          <a:blip r:embed="rId21"/>
          <a:stretch>
            <a:fillRect/>
          </a:stretch>
        </p:blipFill>
        <p:spPr>
          <a:xfrm>
            <a:off x="7050603" y="324640"/>
            <a:ext cx="1165961" cy="102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7" name="Picture 96">
            <a:extLst>
              <a:ext uri="{FF2B5EF4-FFF2-40B4-BE49-F238E27FC236}">
                <a16:creationId xmlns:a16="http://schemas.microsoft.com/office/drawing/2014/main" id="{ACAB6A47-B429-6E4B-582A-6A629A962954}"/>
              </a:ext>
            </a:extLst>
          </p:cNvPr>
          <p:cNvPicPr>
            <a:picLocks noChangeAspect="1"/>
          </p:cNvPicPr>
          <p:nvPr/>
        </p:nvPicPr>
        <p:blipFill>
          <a:blip r:embed="rId22"/>
          <a:stretch>
            <a:fillRect/>
          </a:stretch>
        </p:blipFill>
        <p:spPr>
          <a:xfrm>
            <a:off x="10254962" y="5237616"/>
            <a:ext cx="1204064" cy="102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1460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1000"/>
                                        <p:tgtEl>
                                          <p:spTgt spid="67"/>
                                        </p:tgtEl>
                                      </p:cBhvr>
                                    </p:animEffect>
                                    <p:anim calcmode="lin" valueType="num">
                                      <p:cBhvr>
                                        <p:cTn id="62" dur="1000" fill="hold"/>
                                        <p:tgtEl>
                                          <p:spTgt spid="67"/>
                                        </p:tgtEl>
                                        <p:attrNameLst>
                                          <p:attrName>ppt_x</p:attrName>
                                        </p:attrNameLst>
                                      </p:cBhvr>
                                      <p:tavLst>
                                        <p:tav tm="0">
                                          <p:val>
                                            <p:strVal val="#ppt_x"/>
                                          </p:val>
                                        </p:tav>
                                        <p:tav tm="100000">
                                          <p:val>
                                            <p:strVal val="#ppt_x"/>
                                          </p:val>
                                        </p:tav>
                                      </p:tavLst>
                                    </p:anim>
                                    <p:anim calcmode="lin" valueType="num">
                                      <p:cBhvr>
                                        <p:cTn id="63" dur="1000" fill="hold"/>
                                        <p:tgtEl>
                                          <p:spTgt spid="67"/>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nodeType="after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1000"/>
                                        <p:tgtEl>
                                          <p:spTgt spid="68"/>
                                        </p:tgtEl>
                                      </p:cBhvr>
                                    </p:animEffect>
                                    <p:anim calcmode="lin" valueType="num">
                                      <p:cBhvr>
                                        <p:cTn id="68" dur="1000" fill="hold"/>
                                        <p:tgtEl>
                                          <p:spTgt spid="68"/>
                                        </p:tgtEl>
                                        <p:attrNameLst>
                                          <p:attrName>ppt_x</p:attrName>
                                        </p:attrNameLst>
                                      </p:cBhvr>
                                      <p:tavLst>
                                        <p:tav tm="0">
                                          <p:val>
                                            <p:strVal val="#ppt_x"/>
                                          </p:val>
                                        </p:tav>
                                        <p:tav tm="100000">
                                          <p:val>
                                            <p:strVal val="#ppt_x"/>
                                          </p:val>
                                        </p:tav>
                                      </p:tavLst>
                                    </p:anim>
                                    <p:anim calcmode="lin" valueType="num">
                                      <p:cBhvr>
                                        <p:cTn id="69" dur="1000" fill="hold"/>
                                        <p:tgtEl>
                                          <p:spTgt spid="68"/>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nodeType="after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1000"/>
                                        <p:tgtEl>
                                          <p:spTgt spid="71"/>
                                        </p:tgtEl>
                                      </p:cBhvr>
                                    </p:animEffect>
                                    <p:anim calcmode="lin" valueType="num">
                                      <p:cBhvr>
                                        <p:cTn id="74" dur="1000" fill="hold"/>
                                        <p:tgtEl>
                                          <p:spTgt spid="71"/>
                                        </p:tgtEl>
                                        <p:attrNameLst>
                                          <p:attrName>ppt_x</p:attrName>
                                        </p:attrNameLst>
                                      </p:cBhvr>
                                      <p:tavLst>
                                        <p:tav tm="0">
                                          <p:val>
                                            <p:strVal val="#ppt_x"/>
                                          </p:val>
                                        </p:tav>
                                        <p:tav tm="100000">
                                          <p:val>
                                            <p:strVal val="#ppt_x"/>
                                          </p:val>
                                        </p:tav>
                                      </p:tavLst>
                                    </p:anim>
                                    <p:anim calcmode="lin" valueType="num">
                                      <p:cBhvr>
                                        <p:cTn id="75" dur="1000" fill="hold"/>
                                        <p:tgtEl>
                                          <p:spTgt spid="71"/>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42" presetClass="entr" presetSubtype="0" fill="hold" nodeType="after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fade">
                                      <p:cBhvr>
                                        <p:cTn id="79" dur="1000"/>
                                        <p:tgtEl>
                                          <p:spTgt spid="72"/>
                                        </p:tgtEl>
                                      </p:cBhvr>
                                    </p:animEffect>
                                    <p:anim calcmode="lin" valueType="num">
                                      <p:cBhvr>
                                        <p:cTn id="80" dur="1000" fill="hold"/>
                                        <p:tgtEl>
                                          <p:spTgt spid="72"/>
                                        </p:tgtEl>
                                        <p:attrNameLst>
                                          <p:attrName>ppt_x</p:attrName>
                                        </p:attrNameLst>
                                      </p:cBhvr>
                                      <p:tavLst>
                                        <p:tav tm="0">
                                          <p:val>
                                            <p:strVal val="#ppt_x"/>
                                          </p:val>
                                        </p:tav>
                                        <p:tav tm="100000">
                                          <p:val>
                                            <p:strVal val="#ppt_x"/>
                                          </p:val>
                                        </p:tav>
                                      </p:tavLst>
                                    </p:anim>
                                    <p:anim calcmode="lin" valueType="num">
                                      <p:cBhvr>
                                        <p:cTn id="81" dur="1000" fill="hold"/>
                                        <p:tgtEl>
                                          <p:spTgt spid="72"/>
                                        </p:tgtEl>
                                        <p:attrNameLst>
                                          <p:attrName>ppt_y</p:attrName>
                                        </p:attrNameLst>
                                      </p:cBhvr>
                                      <p:tavLst>
                                        <p:tav tm="0">
                                          <p:val>
                                            <p:strVal val="#ppt_y+.1"/>
                                          </p:val>
                                        </p:tav>
                                        <p:tav tm="100000">
                                          <p:val>
                                            <p:strVal val="#ppt_y"/>
                                          </p:val>
                                        </p:tav>
                                      </p:tavLst>
                                    </p:anim>
                                  </p:childTnLst>
                                </p:cTn>
                              </p:par>
                            </p:childTnLst>
                          </p:cTn>
                        </p:par>
                        <p:par>
                          <p:cTn id="82" fill="hold">
                            <p:stCondLst>
                              <p:cond delay="13000"/>
                            </p:stCondLst>
                            <p:childTnLst>
                              <p:par>
                                <p:cTn id="83" presetID="42" presetClass="entr" presetSubtype="0" fill="hold" nodeType="afterEffect">
                                  <p:stCondLst>
                                    <p:cond delay="0"/>
                                  </p:stCondLst>
                                  <p:childTnLst>
                                    <p:set>
                                      <p:cBhvr>
                                        <p:cTn id="84" dur="1" fill="hold">
                                          <p:stCondLst>
                                            <p:cond delay="0"/>
                                          </p:stCondLst>
                                        </p:cTn>
                                        <p:tgtEl>
                                          <p:spTgt spid="73"/>
                                        </p:tgtEl>
                                        <p:attrNameLst>
                                          <p:attrName>style.visibility</p:attrName>
                                        </p:attrNameLst>
                                      </p:cBhvr>
                                      <p:to>
                                        <p:strVal val="visible"/>
                                      </p:to>
                                    </p:set>
                                    <p:animEffect transition="in" filter="fade">
                                      <p:cBhvr>
                                        <p:cTn id="85" dur="1000"/>
                                        <p:tgtEl>
                                          <p:spTgt spid="73"/>
                                        </p:tgtEl>
                                      </p:cBhvr>
                                    </p:animEffect>
                                    <p:anim calcmode="lin" valueType="num">
                                      <p:cBhvr>
                                        <p:cTn id="86" dur="1000" fill="hold"/>
                                        <p:tgtEl>
                                          <p:spTgt spid="73"/>
                                        </p:tgtEl>
                                        <p:attrNameLst>
                                          <p:attrName>ppt_x</p:attrName>
                                        </p:attrNameLst>
                                      </p:cBhvr>
                                      <p:tavLst>
                                        <p:tav tm="0">
                                          <p:val>
                                            <p:strVal val="#ppt_x"/>
                                          </p:val>
                                        </p:tav>
                                        <p:tav tm="100000">
                                          <p:val>
                                            <p:strVal val="#ppt_x"/>
                                          </p:val>
                                        </p:tav>
                                      </p:tavLst>
                                    </p:anim>
                                    <p:anim calcmode="lin" valueType="num">
                                      <p:cBhvr>
                                        <p:cTn id="87" dur="1000" fill="hold"/>
                                        <p:tgtEl>
                                          <p:spTgt spid="73"/>
                                        </p:tgtEl>
                                        <p:attrNameLst>
                                          <p:attrName>ppt_y</p:attrName>
                                        </p:attrNameLst>
                                      </p:cBhvr>
                                      <p:tavLst>
                                        <p:tav tm="0">
                                          <p:val>
                                            <p:strVal val="#ppt_y+.1"/>
                                          </p:val>
                                        </p:tav>
                                        <p:tav tm="100000">
                                          <p:val>
                                            <p:strVal val="#ppt_y"/>
                                          </p:val>
                                        </p:tav>
                                      </p:tavLst>
                                    </p:anim>
                                  </p:childTnLst>
                                </p:cTn>
                              </p:par>
                            </p:childTnLst>
                          </p:cTn>
                        </p:par>
                        <p:par>
                          <p:cTn id="88" fill="hold">
                            <p:stCondLst>
                              <p:cond delay="14000"/>
                            </p:stCondLst>
                            <p:childTnLst>
                              <p:par>
                                <p:cTn id="89" presetID="42" presetClass="entr" presetSubtype="0" fill="hold" nodeType="after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fade">
                                      <p:cBhvr>
                                        <p:cTn id="91" dur="1000"/>
                                        <p:tgtEl>
                                          <p:spTgt spid="76"/>
                                        </p:tgtEl>
                                      </p:cBhvr>
                                    </p:animEffect>
                                    <p:anim calcmode="lin" valueType="num">
                                      <p:cBhvr>
                                        <p:cTn id="92" dur="1000" fill="hold"/>
                                        <p:tgtEl>
                                          <p:spTgt spid="76"/>
                                        </p:tgtEl>
                                        <p:attrNameLst>
                                          <p:attrName>ppt_x</p:attrName>
                                        </p:attrNameLst>
                                      </p:cBhvr>
                                      <p:tavLst>
                                        <p:tav tm="0">
                                          <p:val>
                                            <p:strVal val="#ppt_x"/>
                                          </p:val>
                                        </p:tav>
                                        <p:tav tm="100000">
                                          <p:val>
                                            <p:strVal val="#ppt_x"/>
                                          </p:val>
                                        </p:tav>
                                      </p:tavLst>
                                    </p:anim>
                                    <p:anim calcmode="lin" valueType="num">
                                      <p:cBhvr>
                                        <p:cTn id="93" dur="1000" fill="hold"/>
                                        <p:tgtEl>
                                          <p:spTgt spid="76"/>
                                        </p:tgtEl>
                                        <p:attrNameLst>
                                          <p:attrName>ppt_y</p:attrName>
                                        </p:attrNameLst>
                                      </p:cBhvr>
                                      <p:tavLst>
                                        <p:tav tm="0">
                                          <p:val>
                                            <p:strVal val="#ppt_y+.1"/>
                                          </p:val>
                                        </p:tav>
                                        <p:tav tm="100000">
                                          <p:val>
                                            <p:strVal val="#ppt_y"/>
                                          </p:val>
                                        </p:tav>
                                      </p:tavLst>
                                    </p:anim>
                                  </p:childTnLst>
                                </p:cTn>
                              </p:par>
                            </p:childTnLst>
                          </p:cTn>
                        </p:par>
                        <p:par>
                          <p:cTn id="94" fill="hold">
                            <p:stCondLst>
                              <p:cond delay="15000"/>
                            </p:stCondLst>
                            <p:childTnLst>
                              <p:par>
                                <p:cTn id="95" presetID="42" presetClass="entr" presetSubtype="0" fill="hold" nodeType="after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fade">
                                      <p:cBhvr>
                                        <p:cTn id="97" dur="1000"/>
                                        <p:tgtEl>
                                          <p:spTgt spid="93"/>
                                        </p:tgtEl>
                                      </p:cBhvr>
                                    </p:animEffect>
                                    <p:anim calcmode="lin" valueType="num">
                                      <p:cBhvr>
                                        <p:cTn id="98" dur="1000" fill="hold"/>
                                        <p:tgtEl>
                                          <p:spTgt spid="93"/>
                                        </p:tgtEl>
                                        <p:attrNameLst>
                                          <p:attrName>ppt_x</p:attrName>
                                        </p:attrNameLst>
                                      </p:cBhvr>
                                      <p:tavLst>
                                        <p:tav tm="0">
                                          <p:val>
                                            <p:strVal val="#ppt_x"/>
                                          </p:val>
                                        </p:tav>
                                        <p:tav tm="100000">
                                          <p:val>
                                            <p:strVal val="#ppt_x"/>
                                          </p:val>
                                        </p:tav>
                                      </p:tavLst>
                                    </p:anim>
                                    <p:anim calcmode="lin" valueType="num">
                                      <p:cBhvr>
                                        <p:cTn id="99" dur="1000" fill="hold"/>
                                        <p:tgtEl>
                                          <p:spTgt spid="93"/>
                                        </p:tgtEl>
                                        <p:attrNameLst>
                                          <p:attrName>ppt_y</p:attrName>
                                        </p:attrNameLst>
                                      </p:cBhvr>
                                      <p:tavLst>
                                        <p:tav tm="0">
                                          <p:val>
                                            <p:strVal val="#ppt_y+.1"/>
                                          </p:val>
                                        </p:tav>
                                        <p:tav tm="100000">
                                          <p:val>
                                            <p:strVal val="#ppt_y"/>
                                          </p:val>
                                        </p:tav>
                                      </p:tavLst>
                                    </p:anim>
                                  </p:childTnLst>
                                </p:cTn>
                              </p:par>
                            </p:childTnLst>
                          </p:cTn>
                        </p:par>
                        <p:par>
                          <p:cTn id="100" fill="hold">
                            <p:stCondLst>
                              <p:cond delay="16000"/>
                            </p:stCondLst>
                            <p:childTnLst>
                              <p:par>
                                <p:cTn id="101" presetID="42" presetClass="entr" presetSubtype="0" fill="hold" nodeType="afterEffect">
                                  <p:stCondLst>
                                    <p:cond delay="0"/>
                                  </p:stCondLst>
                                  <p:childTnLst>
                                    <p:set>
                                      <p:cBhvr>
                                        <p:cTn id="102" dur="1" fill="hold">
                                          <p:stCondLst>
                                            <p:cond delay="0"/>
                                          </p:stCondLst>
                                        </p:cTn>
                                        <p:tgtEl>
                                          <p:spTgt spid="94"/>
                                        </p:tgtEl>
                                        <p:attrNameLst>
                                          <p:attrName>style.visibility</p:attrName>
                                        </p:attrNameLst>
                                      </p:cBhvr>
                                      <p:to>
                                        <p:strVal val="visible"/>
                                      </p:to>
                                    </p:set>
                                    <p:animEffect transition="in" filter="fade">
                                      <p:cBhvr>
                                        <p:cTn id="103" dur="1000"/>
                                        <p:tgtEl>
                                          <p:spTgt spid="94"/>
                                        </p:tgtEl>
                                      </p:cBhvr>
                                    </p:animEffect>
                                    <p:anim calcmode="lin" valueType="num">
                                      <p:cBhvr>
                                        <p:cTn id="104" dur="1000" fill="hold"/>
                                        <p:tgtEl>
                                          <p:spTgt spid="94"/>
                                        </p:tgtEl>
                                        <p:attrNameLst>
                                          <p:attrName>ppt_x</p:attrName>
                                        </p:attrNameLst>
                                      </p:cBhvr>
                                      <p:tavLst>
                                        <p:tav tm="0">
                                          <p:val>
                                            <p:strVal val="#ppt_x"/>
                                          </p:val>
                                        </p:tav>
                                        <p:tav tm="100000">
                                          <p:val>
                                            <p:strVal val="#ppt_x"/>
                                          </p:val>
                                        </p:tav>
                                      </p:tavLst>
                                    </p:anim>
                                    <p:anim calcmode="lin" valueType="num">
                                      <p:cBhvr>
                                        <p:cTn id="105" dur="1000" fill="hold"/>
                                        <p:tgtEl>
                                          <p:spTgt spid="94"/>
                                        </p:tgtEl>
                                        <p:attrNameLst>
                                          <p:attrName>ppt_y</p:attrName>
                                        </p:attrNameLst>
                                      </p:cBhvr>
                                      <p:tavLst>
                                        <p:tav tm="0">
                                          <p:val>
                                            <p:strVal val="#ppt_y+.1"/>
                                          </p:val>
                                        </p:tav>
                                        <p:tav tm="100000">
                                          <p:val>
                                            <p:strVal val="#ppt_y"/>
                                          </p:val>
                                        </p:tav>
                                      </p:tavLst>
                                    </p:anim>
                                  </p:childTnLst>
                                </p:cTn>
                              </p:par>
                            </p:childTnLst>
                          </p:cTn>
                        </p:par>
                        <p:par>
                          <p:cTn id="106" fill="hold">
                            <p:stCondLst>
                              <p:cond delay="17000"/>
                            </p:stCondLst>
                            <p:childTnLst>
                              <p:par>
                                <p:cTn id="107" presetID="42" presetClass="entr" presetSubtype="0" fill="hold" nodeType="afterEffect">
                                  <p:stCondLst>
                                    <p:cond delay="0"/>
                                  </p:stCondLst>
                                  <p:childTnLst>
                                    <p:set>
                                      <p:cBhvr>
                                        <p:cTn id="108" dur="1" fill="hold">
                                          <p:stCondLst>
                                            <p:cond delay="0"/>
                                          </p:stCondLst>
                                        </p:cTn>
                                        <p:tgtEl>
                                          <p:spTgt spid="95"/>
                                        </p:tgtEl>
                                        <p:attrNameLst>
                                          <p:attrName>style.visibility</p:attrName>
                                        </p:attrNameLst>
                                      </p:cBhvr>
                                      <p:to>
                                        <p:strVal val="visible"/>
                                      </p:to>
                                    </p:set>
                                    <p:animEffect transition="in" filter="fade">
                                      <p:cBhvr>
                                        <p:cTn id="109" dur="1000"/>
                                        <p:tgtEl>
                                          <p:spTgt spid="95"/>
                                        </p:tgtEl>
                                      </p:cBhvr>
                                    </p:animEffect>
                                    <p:anim calcmode="lin" valueType="num">
                                      <p:cBhvr>
                                        <p:cTn id="110" dur="1000" fill="hold"/>
                                        <p:tgtEl>
                                          <p:spTgt spid="95"/>
                                        </p:tgtEl>
                                        <p:attrNameLst>
                                          <p:attrName>ppt_x</p:attrName>
                                        </p:attrNameLst>
                                      </p:cBhvr>
                                      <p:tavLst>
                                        <p:tav tm="0">
                                          <p:val>
                                            <p:strVal val="#ppt_x"/>
                                          </p:val>
                                        </p:tav>
                                        <p:tav tm="100000">
                                          <p:val>
                                            <p:strVal val="#ppt_x"/>
                                          </p:val>
                                        </p:tav>
                                      </p:tavLst>
                                    </p:anim>
                                    <p:anim calcmode="lin" valueType="num">
                                      <p:cBhvr>
                                        <p:cTn id="111" dur="1000" fill="hold"/>
                                        <p:tgtEl>
                                          <p:spTgt spid="95"/>
                                        </p:tgtEl>
                                        <p:attrNameLst>
                                          <p:attrName>ppt_y</p:attrName>
                                        </p:attrNameLst>
                                      </p:cBhvr>
                                      <p:tavLst>
                                        <p:tav tm="0">
                                          <p:val>
                                            <p:strVal val="#ppt_y+.1"/>
                                          </p:val>
                                        </p:tav>
                                        <p:tav tm="100000">
                                          <p:val>
                                            <p:strVal val="#ppt_y"/>
                                          </p:val>
                                        </p:tav>
                                      </p:tavLst>
                                    </p:anim>
                                  </p:childTnLst>
                                </p:cTn>
                              </p:par>
                            </p:childTnLst>
                          </p:cTn>
                        </p:par>
                        <p:par>
                          <p:cTn id="112" fill="hold">
                            <p:stCondLst>
                              <p:cond delay="18000"/>
                            </p:stCondLst>
                            <p:childTnLst>
                              <p:par>
                                <p:cTn id="113" presetID="42" presetClass="entr" presetSubtype="0" fill="hold" nodeType="afterEffect">
                                  <p:stCondLst>
                                    <p:cond delay="0"/>
                                  </p:stCondLst>
                                  <p:childTnLst>
                                    <p:set>
                                      <p:cBhvr>
                                        <p:cTn id="114" dur="1" fill="hold">
                                          <p:stCondLst>
                                            <p:cond delay="0"/>
                                          </p:stCondLst>
                                        </p:cTn>
                                        <p:tgtEl>
                                          <p:spTgt spid="96"/>
                                        </p:tgtEl>
                                        <p:attrNameLst>
                                          <p:attrName>style.visibility</p:attrName>
                                        </p:attrNameLst>
                                      </p:cBhvr>
                                      <p:to>
                                        <p:strVal val="visible"/>
                                      </p:to>
                                    </p:set>
                                    <p:animEffect transition="in" filter="fade">
                                      <p:cBhvr>
                                        <p:cTn id="115" dur="1000"/>
                                        <p:tgtEl>
                                          <p:spTgt spid="96"/>
                                        </p:tgtEl>
                                      </p:cBhvr>
                                    </p:animEffect>
                                    <p:anim calcmode="lin" valueType="num">
                                      <p:cBhvr>
                                        <p:cTn id="116" dur="1000" fill="hold"/>
                                        <p:tgtEl>
                                          <p:spTgt spid="96"/>
                                        </p:tgtEl>
                                        <p:attrNameLst>
                                          <p:attrName>ppt_x</p:attrName>
                                        </p:attrNameLst>
                                      </p:cBhvr>
                                      <p:tavLst>
                                        <p:tav tm="0">
                                          <p:val>
                                            <p:strVal val="#ppt_x"/>
                                          </p:val>
                                        </p:tav>
                                        <p:tav tm="100000">
                                          <p:val>
                                            <p:strVal val="#ppt_x"/>
                                          </p:val>
                                        </p:tav>
                                      </p:tavLst>
                                    </p:anim>
                                    <p:anim calcmode="lin" valueType="num">
                                      <p:cBhvr>
                                        <p:cTn id="117" dur="1000" fill="hold"/>
                                        <p:tgtEl>
                                          <p:spTgt spid="96"/>
                                        </p:tgtEl>
                                        <p:attrNameLst>
                                          <p:attrName>ppt_y</p:attrName>
                                        </p:attrNameLst>
                                      </p:cBhvr>
                                      <p:tavLst>
                                        <p:tav tm="0">
                                          <p:val>
                                            <p:strVal val="#ppt_y+.1"/>
                                          </p:val>
                                        </p:tav>
                                        <p:tav tm="100000">
                                          <p:val>
                                            <p:strVal val="#ppt_y"/>
                                          </p:val>
                                        </p:tav>
                                      </p:tavLst>
                                    </p:anim>
                                  </p:childTnLst>
                                </p:cTn>
                              </p:par>
                            </p:childTnLst>
                          </p:cTn>
                        </p:par>
                        <p:par>
                          <p:cTn id="118" fill="hold">
                            <p:stCondLst>
                              <p:cond delay="19000"/>
                            </p:stCondLst>
                            <p:childTnLst>
                              <p:par>
                                <p:cTn id="119" presetID="42" presetClass="entr" presetSubtype="0" fill="hold" nodeType="afterEffect">
                                  <p:stCondLst>
                                    <p:cond delay="0"/>
                                  </p:stCondLst>
                                  <p:childTnLst>
                                    <p:set>
                                      <p:cBhvr>
                                        <p:cTn id="120" dur="1" fill="hold">
                                          <p:stCondLst>
                                            <p:cond delay="0"/>
                                          </p:stCondLst>
                                        </p:cTn>
                                        <p:tgtEl>
                                          <p:spTgt spid="97"/>
                                        </p:tgtEl>
                                        <p:attrNameLst>
                                          <p:attrName>style.visibility</p:attrName>
                                        </p:attrNameLst>
                                      </p:cBhvr>
                                      <p:to>
                                        <p:strVal val="visible"/>
                                      </p:to>
                                    </p:set>
                                    <p:animEffect transition="in" filter="fade">
                                      <p:cBhvr>
                                        <p:cTn id="121" dur="1000"/>
                                        <p:tgtEl>
                                          <p:spTgt spid="97"/>
                                        </p:tgtEl>
                                      </p:cBhvr>
                                    </p:animEffect>
                                    <p:anim calcmode="lin" valueType="num">
                                      <p:cBhvr>
                                        <p:cTn id="122" dur="1000" fill="hold"/>
                                        <p:tgtEl>
                                          <p:spTgt spid="97"/>
                                        </p:tgtEl>
                                        <p:attrNameLst>
                                          <p:attrName>ppt_x</p:attrName>
                                        </p:attrNameLst>
                                      </p:cBhvr>
                                      <p:tavLst>
                                        <p:tav tm="0">
                                          <p:val>
                                            <p:strVal val="#ppt_x"/>
                                          </p:val>
                                        </p:tav>
                                        <p:tav tm="100000">
                                          <p:val>
                                            <p:strVal val="#ppt_x"/>
                                          </p:val>
                                        </p:tav>
                                      </p:tavLst>
                                    </p:anim>
                                    <p:anim calcmode="lin" valueType="num">
                                      <p:cBhvr>
                                        <p:cTn id="123" dur="1000" fill="hold"/>
                                        <p:tgtEl>
                                          <p:spTgt spid="97"/>
                                        </p:tgtEl>
                                        <p:attrNameLst>
                                          <p:attrName>ppt_y</p:attrName>
                                        </p:attrNameLst>
                                      </p:cBhvr>
                                      <p:tavLst>
                                        <p:tav tm="0">
                                          <p:val>
                                            <p:strVal val="#ppt_y+.1"/>
                                          </p:val>
                                        </p:tav>
                                        <p:tav tm="100000">
                                          <p:val>
                                            <p:strVal val="#ppt_y"/>
                                          </p:val>
                                        </p:tav>
                                      </p:tavLst>
                                    </p:anim>
                                  </p:childTnLst>
                                </p:cTn>
                              </p:par>
                            </p:childTnLst>
                          </p:cTn>
                        </p:par>
                        <p:par>
                          <p:cTn id="124" fill="hold">
                            <p:stCondLst>
                              <p:cond delay="20000"/>
                            </p:stCondLst>
                            <p:childTnLst>
                              <p:par>
                                <p:cTn id="125" presetID="21" presetClass="exit" presetSubtype="1" fill="hold" nodeType="afterEffect">
                                  <p:stCondLst>
                                    <p:cond delay="0"/>
                                  </p:stCondLst>
                                  <p:childTnLst>
                                    <p:animEffect transition="out" filter="wheel(1)">
                                      <p:cBhvr>
                                        <p:cTn id="126" dur="2000"/>
                                        <p:tgtEl>
                                          <p:spTgt spid="2"/>
                                        </p:tgtEl>
                                      </p:cBhvr>
                                    </p:animEffect>
                                    <p:set>
                                      <p:cBhvr>
                                        <p:cTn id="127" dur="1" fill="hold">
                                          <p:stCondLst>
                                            <p:cond delay="1999"/>
                                          </p:stCondLst>
                                        </p:cTn>
                                        <p:tgtEl>
                                          <p:spTgt spid="2"/>
                                        </p:tgtEl>
                                        <p:attrNameLst>
                                          <p:attrName>style.visibility</p:attrName>
                                        </p:attrNameLst>
                                      </p:cBhvr>
                                      <p:to>
                                        <p:strVal val="hidden"/>
                                      </p:to>
                                    </p:set>
                                  </p:childTnLst>
                                </p:cTn>
                              </p:par>
                            </p:childTnLst>
                          </p:cTn>
                        </p:par>
                        <p:par>
                          <p:cTn id="128" fill="hold">
                            <p:stCondLst>
                              <p:cond delay="22000"/>
                            </p:stCondLst>
                            <p:childTnLst>
                              <p:par>
                                <p:cTn id="129" presetID="21" presetClass="exit" presetSubtype="1" fill="hold" nodeType="afterEffect">
                                  <p:stCondLst>
                                    <p:cond delay="0"/>
                                  </p:stCondLst>
                                  <p:childTnLst>
                                    <p:animEffect transition="out" filter="wheel(1)">
                                      <p:cBhvr>
                                        <p:cTn id="130" dur="2000"/>
                                        <p:tgtEl>
                                          <p:spTgt spid="10"/>
                                        </p:tgtEl>
                                      </p:cBhvr>
                                    </p:animEffect>
                                    <p:set>
                                      <p:cBhvr>
                                        <p:cTn id="131" dur="1" fill="hold">
                                          <p:stCondLst>
                                            <p:cond delay="1999"/>
                                          </p:stCondLst>
                                        </p:cTn>
                                        <p:tgtEl>
                                          <p:spTgt spid="10"/>
                                        </p:tgtEl>
                                        <p:attrNameLst>
                                          <p:attrName>style.visibility</p:attrName>
                                        </p:attrNameLst>
                                      </p:cBhvr>
                                      <p:to>
                                        <p:strVal val="hidden"/>
                                      </p:to>
                                    </p:set>
                                  </p:childTnLst>
                                </p:cTn>
                              </p:par>
                            </p:childTnLst>
                          </p:cTn>
                        </p:par>
                        <p:par>
                          <p:cTn id="132" fill="hold">
                            <p:stCondLst>
                              <p:cond delay="24000"/>
                            </p:stCondLst>
                            <p:childTnLst>
                              <p:par>
                                <p:cTn id="133" presetID="21" presetClass="exit" presetSubtype="1" fill="hold" nodeType="afterEffect">
                                  <p:stCondLst>
                                    <p:cond delay="0"/>
                                  </p:stCondLst>
                                  <p:childTnLst>
                                    <p:animEffect transition="out" filter="wheel(1)">
                                      <p:cBhvr>
                                        <p:cTn id="134" dur="2000"/>
                                        <p:tgtEl>
                                          <p:spTgt spid="11"/>
                                        </p:tgtEl>
                                      </p:cBhvr>
                                    </p:animEffect>
                                    <p:set>
                                      <p:cBhvr>
                                        <p:cTn id="135" dur="1" fill="hold">
                                          <p:stCondLst>
                                            <p:cond delay="1999"/>
                                          </p:stCondLst>
                                        </p:cTn>
                                        <p:tgtEl>
                                          <p:spTgt spid="11"/>
                                        </p:tgtEl>
                                        <p:attrNameLst>
                                          <p:attrName>style.visibility</p:attrName>
                                        </p:attrNameLst>
                                      </p:cBhvr>
                                      <p:to>
                                        <p:strVal val="hidden"/>
                                      </p:to>
                                    </p:set>
                                  </p:childTnLst>
                                </p:cTn>
                              </p:par>
                            </p:childTnLst>
                          </p:cTn>
                        </p:par>
                        <p:par>
                          <p:cTn id="136" fill="hold">
                            <p:stCondLst>
                              <p:cond delay="26000"/>
                            </p:stCondLst>
                            <p:childTnLst>
                              <p:par>
                                <p:cTn id="137" presetID="21" presetClass="exit" presetSubtype="1" fill="hold" nodeType="afterEffect">
                                  <p:stCondLst>
                                    <p:cond delay="0"/>
                                  </p:stCondLst>
                                  <p:childTnLst>
                                    <p:animEffect transition="out" filter="wheel(1)">
                                      <p:cBhvr>
                                        <p:cTn id="138" dur="2000"/>
                                        <p:tgtEl>
                                          <p:spTgt spid="12"/>
                                        </p:tgtEl>
                                      </p:cBhvr>
                                    </p:animEffect>
                                    <p:set>
                                      <p:cBhvr>
                                        <p:cTn id="139" dur="1" fill="hold">
                                          <p:stCondLst>
                                            <p:cond delay="1999"/>
                                          </p:stCondLst>
                                        </p:cTn>
                                        <p:tgtEl>
                                          <p:spTgt spid="12"/>
                                        </p:tgtEl>
                                        <p:attrNameLst>
                                          <p:attrName>style.visibility</p:attrName>
                                        </p:attrNameLst>
                                      </p:cBhvr>
                                      <p:to>
                                        <p:strVal val="hidden"/>
                                      </p:to>
                                    </p:set>
                                  </p:childTnLst>
                                </p:cTn>
                              </p:par>
                            </p:childTnLst>
                          </p:cTn>
                        </p:par>
                        <p:par>
                          <p:cTn id="140" fill="hold">
                            <p:stCondLst>
                              <p:cond delay="28000"/>
                            </p:stCondLst>
                            <p:childTnLst>
                              <p:par>
                                <p:cTn id="141" presetID="21" presetClass="exit" presetSubtype="1" fill="hold" nodeType="afterEffect">
                                  <p:stCondLst>
                                    <p:cond delay="0"/>
                                  </p:stCondLst>
                                  <p:childTnLst>
                                    <p:animEffect transition="out" filter="wheel(1)">
                                      <p:cBhvr>
                                        <p:cTn id="142" dur="2000"/>
                                        <p:tgtEl>
                                          <p:spTgt spid="13"/>
                                        </p:tgtEl>
                                      </p:cBhvr>
                                    </p:animEffect>
                                    <p:set>
                                      <p:cBhvr>
                                        <p:cTn id="143" dur="1" fill="hold">
                                          <p:stCondLst>
                                            <p:cond delay="1999"/>
                                          </p:stCondLst>
                                        </p:cTn>
                                        <p:tgtEl>
                                          <p:spTgt spid="13"/>
                                        </p:tgtEl>
                                        <p:attrNameLst>
                                          <p:attrName>style.visibility</p:attrName>
                                        </p:attrNameLst>
                                      </p:cBhvr>
                                      <p:to>
                                        <p:strVal val="hidden"/>
                                      </p:to>
                                    </p:set>
                                  </p:childTnLst>
                                </p:cTn>
                              </p:par>
                            </p:childTnLst>
                          </p:cTn>
                        </p:par>
                        <p:par>
                          <p:cTn id="144" fill="hold">
                            <p:stCondLst>
                              <p:cond delay="30000"/>
                            </p:stCondLst>
                            <p:childTnLst>
                              <p:par>
                                <p:cTn id="145" presetID="21" presetClass="exit" presetSubtype="1" fill="hold" nodeType="afterEffect">
                                  <p:stCondLst>
                                    <p:cond delay="0"/>
                                  </p:stCondLst>
                                  <p:childTnLst>
                                    <p:animEffect transition="out" filter="wheel(1)">
                                      <p:cBhvr>
                                        <p:cTn id="146" dur="2000"/>
                                        <p:tgtEl>
                                          <p:spTgt spid="14"/>
                                        </p:tgtEl>
                                      </p:cBhvr>
                                    </p:animEffect>
                                    <p:set>
                                      <p:cBhvr>
                                        <p:cTn id="147" dur="1" fill="hold">
                                          <p:stCondLst>
                                            <p:cond delay="1999"/>
                                          </p:stCondLst>
                                        </p:cTn>
                                        <p:tgtEl>
                                          <p:spTgt spid="14"/>
                                        </p:tgtEl>
                                        <p:attrNameLst>
                                          <p:attrName>style.visibility</p:attrName>
                                        </p:attrNameLst>
                                      </p:cBhvr>
                                      <p:to>
                                        <p:strVal val="hidden"/>
                                      </p:to>
                                    </p:set>
                                  </p:childTnLst>
                                </p:cTn>
                              </p:par>
                            </p:childTnLst>
                          </p:cTn>
                        </p:par>
                        <p:par>
                          <p:cTn id="148" fill="hold">
                            <p:stCondLst>
                              <p:cond delay="32000"/>
                            </p:stCondLst>
                            <p:childTnLst>
                              <p:par>
                                <p:cTn id="149" presetID="21" presetClass="exit" presetSubtype="1" fill="hold" nodeType="afterEffect">
                                  <p:stCondLst>
                                    <p:cond delay="0"/>
                                  </p:stCondLst>
                                  <p:childTnLst>
                                    <p:animEffect transition="out" filter="wheel(1)">
                                      <p:cBhvr>
                                        <p:cTn id="150" dur="2000"/>
                                        <p:tgtEl>
                                          <p:spTgt spid="15"/>
                                        </p:tgtEl>
                                      </p:cBhvr>
                                    </p:animEffect>
                                    <p:set>
                                      <p:cBhvr>
                                        <p:cTn id="151" dur="1" fill="hold">
                                          <p:stCondLst>
                                            <p:cond delay="1999"/>
                                          </p:stCondLst>
                                        </p:cTn>
                                        <p:tgtEl>
                                          <p:spTgt spid="15"/>
                                        </p:tgtEl>
                                        <p:attrNameLst>
                                          <p:attrName>style.visibility</p:attrName>
                                        </p:attrNameLst>
                                      </p:cBhvr>
                                      <p:to>
                                        <p:strVal val="hidden"/>
                                      </p:to>
                                    </p:set>
                                  </p:childTnLst>
                                </p:cTn>
                              </p:par>
                            </p:childTnLst>
                          </p:cTn>
                        </p:par>
                        <p:par>
                          <p:cTn id="152" fill="hold">
                            <p:stCondLst>
                              <p:cond delay="34000"/>
                            </p:stCondLst>
                            <p:childTnLst>
                              <p:par>
                                <p:cTn id="153" presetID="21" presetClass="exit" presetSubtype="1" fill="hold" nodeType="afterEffect">
                                  <p:stCondLst>
                                    <p:cond delay="0"/>
                                  </p:stCondLst>
                                  <p:childTnLst>
                                    <p:animEffect transition="out" filter="wheel(1)">
                                      <p:cBhvr>
                                        <p:cTn id="154" dur="2000"/>
                                        <p:tgtEl>
                                          <p:spTgt spid="21"/>
                                        </p:tgtEl>
                                      </p:cBhvr>
                                    </p:animEffect>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36000"/>
                            </p:stCondLst>
                            <p:childTnLst>
                              <p:par>
                                <p:cTn id="157" presetID="21" presetClass="exit" presetSubtype="1" fill="hold" nodeType="afterEffect">
                                  <p:stCondLst>
                                    <p:cond delay="0"/>
                                  </p:stCondLst>
                                  <p:childTnLst>
                                    <p:animEffect transition="out" filter="wheel(1)">
                                      <p:cBhvr>
                                        <p:cTn id="158" dur="2000"/>
                                        <p:tgtEl>
                                          <p:spTgt spid="22"/>
                                        </p:tgtEl>
                                      </p:cBhvr>
                                    </p:animEffect>
                                    <p:set>
                                      <p:cBhvr>
                                        <p:cTn id="159" dur="1" fill="hold">
                                          <p:stCondLst>
                                            <p:cond delay="1999"/>
                                          </p:stCondLst>
                                        </p:cTn>
                                        <p:tgtEl>
                                          <p:spTgt spid="22"/>
                                        </p:tgtEl>
                                        <p:attrNameLst>
                                          <p:attrName>style.visibility</p:attrName>
                                        </p:attrNameLst>
                                      </p:cBhvr>
                                      <p:to>
                                        <p:strVal val="hidden"/>
                                      </p:to>
                                    </p:set>
                                  </p:childTnLst>
                                </p:cTn>
                              </p:par>
                            </p:childTnLst>
                          </p:cTn>
                        </p:par>
                        <p:par>
                          <p:cTn id="160" fill="hold">
                            <p:stCondLst>
                              <p:cond delay="38000"/>
                            </p:stCondLst>
                            <p:childTnLst>
                              <p:par>
                                <p:cTn id="161" presetID="21" presetClass="exit" presetSubtype="1" fill="hold" nodeType="afterEffect">
                                  <p:stCondLst>
                                    <p:cond delay="0"/>
                                  </p:stCondLst>
                                  <p:childTnLst>
                                    <p:animEffect transition="out" filter="wheel(1)">
                                      <p:cBhvr>
                                        <p:cTn id="162" dur="2000"/>
                                        <p:tgtEl>
                                          <p:spTgt spid="67"/>
                                        </p:tgtEl>
                                      </p:cBhvr>
                                    </p:animEffect>
                                    <p:set>
                                      <p:cBhvr>
                                        <p:cTn id="163" dur="1" fill="hold">
                                          <p:stCondLst>
                                            <p:cond delay="1999"/>
                                          </p:stCondLst>
                                        </p:cTn>
                                        <p:tgtEl>
                                          <p:spTgt spid="67"/>
                                        </p:tgtEl>
                                        <p:attrNameLst>
                                          <p:attrName>style.visibility</p:attrName>
                                        </p:attrNameLst>
                                      </p:cBhvr>
                                      <p:to>
                                        <p:strVal val="hidden"/>
                                      </p:to>
                                    </p:set>
                                  </p:childTnLst>
                                </p:cTn>
                              </p:par>
                            </p:childTnLst>
                          </p:cTn>
                        </p:par>
                        <p:par>
                          <p:cTn id="164" fill="hold">
                            <p:stCondLst>
                              <p:cond delay="40000"/>
                            </p:stCondLst>
                            <p:childTnLst>
                              <p:par>
                                <p:cTn id="165" presetID="21" presetClass="exit" presetSubtype="1" fill="hold" nodeType="afterEffect">
                                  <p:stCondLst>
                                    <p:cond delay="0"/>
                                  </p:stCondLst>
                                  <p:childTnLst>
                                    <p:animEffect transition="out" filter="wheel(1)">
                                      <p:cBhvr>
                                        <p:cTn id="166" dur="2000"/>
                                        <p:tgtEl>
                                          <p:spTgt spid="68"/>
                                        </p:tgtEl>
                                      </p:cBhvr>
                                    </p:animEffect>
                                    <p:set>
                                      <p:cBhvr>
                                        <p:cTn id="167" dur="1" fill="hold">
                                          <p:stCondLst>
                                            <p:cond delay="1999"/>
                                          </p:stCondLst>
                                        </p:cTn>
                                        <p:tgtEl>
                                          <p:spTgt spid="68"/>
                                        </p:tgtEl>
                                        <p:attrNameLst>
                                          <p:attrName>style.visibility</p:attrName>
                                        </p:attrNameLst>
                                      </p:cBhvr>
                                      <p:to>
                                        <p:strVal val="hidden"/>
                                      </p:to>
                                    </p:set>
                                  </p:childTnLst>
                                </p:cTn>
                              </p:par>
                            </p:childTnLst>
                          </p:cTn>
                        </p:par>
                        <p:par>
                          <p:cTn id="168" fill="hold">
                            <p:stCondLst>
                              <p:cond delay="42000"/>
                            </p:stCondLst>
                            <p:childTnLst>
                              <p:par>
                                <p:cTn id="169" presetID="21" presetClass="exit" presetSubtype="1" fill="hold" nodeType="afterEffect">
                                  <p:stCondLst>
                                    <p:cond delay="0"/>
                                  </p:stCondLst>
                                  <p:childTnLst>
                                    <p:animEffect transition="out" filter="wheel(1)">
                                      <p:cBhvr>
                                        <p:cTn id="170" dur="2000"/>
                                        <p:tgtEl>
                                          <p:spTgt spid="71"/>
                                        </p:tgtEl>
                                      </p:cBhvr>
                                    </p:animEffect>
                                    <p:set>
                                      <p:cBhvr>
                                        <p:cTn id="171" dur="1" fill="hold">
                                          <p:stCondLst>
                                            <p:cond delay="1999"/>
                                          </p:stCondLst>
                                        </p:cTn>
                                        <p:tgtEl>
                                          <p:spTgt spid="71"/>
                                        </p:tgtEl>
                                        <p:attrNameLst>
                                          <p:attrName>style.visibility</p:attrName>
                                        </p:attrNameLst>
                                      </p:cBhvr>
                                      <p:to>
                                        <p:strVal val="hidden"/>
                                      </p:to>
                                    </p:set>
                                  </p:childTnLst>
                                </p:cTn>
                              </p:par>
                            </p:childTnLst>
                          </p:cTn>
                        </p:par>
                        <p:par>
                          <p:cTn id="172" fill="hold">
                            <p:stCondLst>
                              <p:cond delay="44000"/>
                            </p:stCondLst>
                            <p:childTnLst>
                              <p:par>
                                <p:cTn id="173" presetID="21" presetClass="exit" presetSubtype="1" fill="hold" nodeType="afterEffect">
                                  <p:stCondLst>
                                    <p:cond delay="0"/>
                                  </p:stCondLst>
                                  <p:childTnLst>
                                    <p:animEffect transition="out" filter="wheel(1)">
                                      <p:cBhvr>
                                        <p:cTn id="174" dur="2000"/>
                                        <p:tgtEl>
                                          <p:spTgt spid="72"/>
                                        </p:tgtEl>
                                      </p:cBhvr>
                                    </p:animEffect>
                                    <p:set>
                                      <p:cBhvr>
                                        <p:cTn id="175" dur="1" fill="hold">
                                          <p:stCondLst>
                                            <p:cond delay="1999"/>
                                          </p:stCondLst>
                                        </p:cTn>
                                        <p:tgtEl>
                                          <p:spTgt spid="72"/>
                                        </p:tgtEl>
                                        <p:attrNameLst>
                                          <p:attrName>style.visibility</p:attrName>
                                        </p:attrNameLst>
                                      </p:cBhvr>
                                      <p:to>
                                        <p:strVal val="hidden"/>
                                      </p:to>
                                    </p:set>
                                  </p:childTnLst>
                                </p:cTn>
                              </p:par>
                            </p:childTnLst>
                          </p:cTn>
                        </p:par>
                        <p:par>
                          <p:cTn id="176" fill="hold">
                            <p:stCondLst>
                              <p:cond delay="46000"/>
                            </p:stCondLst>
                            <p:childTnLst>
                              <p:par>
                                <p:cTn id="177" presetID="21" presetClass="exit" presetSubtype="1" fill="hold" nodeType="afterEffect">
                                  <p:stCondLst>
                                    <p:cond delay="0"/>
                                  </p:stCondLst>
                                  <p:childTnLst>
                                    <p:animEffect transition="out" filter="wheel(1)">
                                      <p:cBhvr>
                                        <p:cTn id="178" dur="2000"/>
                                        <p:tgtEl>
                                          <p:spTgt spid="73"/>
                                        </p:tgtEl>
                                      </p:cBhvr>
                                    </p:animEffect>
                                    <p:set>
                                      <p:cBhvr>
                                        <p:cTn id="179" dur="1" fill="hold">
                                          <p:stCondLst>
                                            <p:cond delay="1999"/>
                                          </p:stCondLst>
                                        </p:cTn>
                                        <p:tgtEl>
                                          <p:spTgt spid="73"/>
                                        </p:tgtEl>
                                        <p:attrNameLst>
                                          <p:attrName>style.visibility</p:attrName>
                                        </p:attrNameLst>
                                      </p:cBhvr>
                                      <p:to>
                                        <p:strVal val="hidden"/>
                                      </p:to>
                                    </p:set>
                                  </p:childTnLst>
                                </p:cTn>
                              </p:par>
                            </p:childTnLst>
                          </p:cTn>
                        </p:par>
                        <p:par>
                          <p:cTn id="180" fill="hold">
                            <p:stCondLst>
                              <p:cond delay="48000"/>
                            </p:stCondLst>
                            <p:childTnLst>
                              <p:par>
                                <p:cTn id="181" presetID="21" presetClass="exit" presetSubtype="1" fill="hold" nodeType="afterEffect">
                                  <p:stCondLst>
                                    <p:cond delay="0"/>
                                  </p:stCondLst>
                                  <p:childTnLst>
                                    <p:animEffect transition="out" filter="wheel(1)">
                                      <p:cBhvr>
                                        <p:cTn id="182" dur="2000"/>
                                        <p:tgtEl>
                                          <p:spTgt spid="76"/>
                                        </p:tgtEl>
                                      </p:cBhvr>
                                    </p:animEffect>
                                    <p:set>
                                      <p:cBhvr>
                                        <p:cTn id="183" dur="1" fill="hold">
                                          <p:stCondLst>
                                            <p:cond delay="1999"/>
                                          </p:stCondLst>
                                        </p:cTn>
                                        <p:tgtEl>
                                          <p:spTgt spid="76"/>
                                        </p:tgtEl>
                                        <p:attrNameLst>
                                          <p:attrName>style.visibility</p:attrName>
                                        </p:attrNameLst>
                                      </p:cBhvr>
                                      <p:to>
                                        <p:strVal val="hidden"/>
                                      </p:to>
                                    </p:set>
                                  </p:childTnLst>
                                </p:cTn>
                              </p:par>
                            </p:childTnLst>
                          </p:cTn>
                        </p:par>
                        <p:par>
                          <p:cTn id="184" fill="hold">
                            <p:stCondLst>
                              <p:cond delay="50000"/>
                            </p:stCondLst>
                            <p:childTnLst>
                              <p:par>
                                <p:cTn id="185" presetID="21" presetClass="exit" presetSubtype="1" fill="hold" nodeType="afterEffect">
                                  <p:stCondLst>
                                    <p:cond delay="0"/>
                                  </p:stCondLst>
                                  <p:childTnLst>
                                    <p:animEffect transition="out" filter="wheel(1)">
                                      <p:cBhvr>
                                        <p:cTn id="186" dur="2000"/>
                                        <p:tgtEl>
                                          <p:spTgt spid="93"/>
                                        </p:tgtEl>
                                      </p:cBhvr>
                                    </p:animEffect>
                                    <p:set>
                                      <p:cBhvr>
                                        <p:cTn id="187" dur="1" fill="hold">
                                          <p:stCondLst>
                                            <p:cond delay="1999"/>
                                          </p:stCondLst>
                                        </p:cTn>
                                        <p:tgtEl>
                                          <p:spTgt spid="93"/>
                                        </p:tgtEl>
                                        <p:attrNameLst>
                                          <p:attrName>style.visibility</p:attrName>
                                        </p:attrNameLst>
                                      </p:cBhvr>
                                      <p:to>
                                        <p:strVal val="hidden"/>
                                      </p:to>
                                    </p:set>
                                  </p:childTnLst>
                                </p:cTn>
                              </p:par>
                            </p:childTnLst>
                          </p:cTn>
                        </p:par>
                        <p:par>
                          <p:cTn id="188" fill="hold">
                            <p:stCondLst>
                              <p:cond delay="52000"/>
                            </p:stCondLst>
                            <p:childTnLst>
                              <p:par>
                                <p:cTn id="189" presetID="21" presetClass="exit" presetSubtype="1" fill="hold" nodeType="afterEffect">
                                  <p:stCondLst>
                                    <p:cond delay="0"/>
                                  </p:stCondLst>
                                  <p:childTnLst>
                                    <p:animEffect transition="out" filter="wheel(1)">
                                      <p:cBhvr>
                                        <p:cTn id="190" dur="2000"/>
                                        <p:tgtEl>
                                          <p:spTgt spid="94"/>
                                        </p:tgtEl>
                                      </p:cBhvr>
                                    </p:animEffect>
                                    <p:set>
                                      <p:cBhvr>
                                        <p:cTn id="191" dur="1" fill="hold">
                                          <p:stCondLst>
                                            <p:cond delay="1999"/>
                                          </p:stCondLst>
                                        </p:cTn>
                                        <p:tgtEl>
                                          <p:spTgt spid="94"/>
                                        </p:tgtEl>
                                        <p:attrNameLst>
                                          <p:attrName>style.visibility</p:attrName>
                                        </p:attrNameLst>
                                      </p:cBhvr>
                                      <p:to>
                                        <p:strVal val="hidden"/>
                                      </p:to>
                                    </p:set>
                                  </p:childTnLst>
                                </p:cTn>
                              </p:par>
                            </p:childTnLst>
                          </p:cTn>
                        </p:par>
                        <p:par>
                          <p:cTn id="192" fill="hold">
                            <p:stCondLst>
                              <p:cond delay="54000"/>
                            </p:stCondLst>
                            <p:childTnLst>
                              <p:par>
                                <p:cTn id="193" presetID="21" presetClass="exit" presetSubtype="1" fill="hold" nodeType="afterEffect">
                                  <p:stCondLst>
                                    <p:cond delay="0"/>
                                  </p:stCondLst>
                                  <p:childTnLst>
                                    <p:animEffect transition="out" filter="wheel(1)">
                                      <p:cBhvr>
                                        <p:cTn id="194" dur="2000"/>
                                        <p:tgtEl>
                                          <p:spTgt spid="95"/>
                                        </p:tgtEl>
                                      </p:cBhvr>
                                    </p:animEffect>
                                    <p:set>
                                      <p:cBhvr>
                                        <p:cTn id="195" dur="1" fill="hold">
                                          <p:stCondLst>
                                            <p:cond delay="1999"/>
                                          </p:stCondLst>
                                        </p:cTn>
                                        <p:tgtEl>
                                          <p:spTgt spid="95"/>
                                        </p:tgtEl>
                                        <p:attrNameLst>
                                          <p:attrName>style.visibility</p:attrName>
                                        </p:attrNameLst>
                                      </p:cBhvr>
                                      <p:to>
                                        <p:strVal val="hidden"/>
                                      </p:to>
                                    </p:set>
                                  </p:childTnLst>
                                </p:cTn>
                              </p:par>
                            </p:childTnLst>
                          </p:cTn>
                        </p:par>
                        <p:par>
                          <p:cTn id="196" fill="hold">
                            <p:stCondLst>
                              <p:cond delay="56000"/>
                            </p:stCondLst>
                            <p:childTnLst>
                              <p:par>
                                <p:cTn id="197" presetID="21" presetClass="exit" presetSubtype="1" fill="hold" nodeType="afterEffect">
                                  <p:stCondLst>
                                    <p:cond delay="0"/>
                                  </p:stCondLst>
                                  <p:childTnLst>
                                    <p:animEffect transition="out" filter="wheel(1)">
                                      <p:cBhvr>
                                        <p:cTn id="198" dur="2000"/>
                                        <p:tgtEl>
                                          <p:spTgt spid="96"/>
                                        </p:tgtEl>
                                      </p:cBhvr>
                                    </p:animEffect>
                                    <p:set>
                                      <p:cBhvr>
                                        <p:cTn id="199" dur="1" fill="hold">
                                          <p:stCondLst>
                                            <p:cond delay="1999"/>
                                          </p:stCondLst>
                                        </p:cTn>
                                        <p:tgtEl>
                                          <p:spTgt spid="96"/>
                                        </p:tgtEl>
                                        <p:attrNameLst>
                                          <p:attrName>style.visibility</p:attrName>
                                        </p:attrNameLst>
                                      </p:cBhvr>
                                      <p:to>
                                        <p:strVal val="hidden"/>
                                      </p:to>
                                    </p:set>
                                  </p:childTnLst>
                                </p:cTn>
                              </p:par>
                            </p:childTnLst>
                          </p:cTn>
                        </p:par>
                        <p:par>
                          <p:cTn id="200" fill="hold">
                            <p:stCondLst>
                              <p:cond delay="58000"/>
                            </p:stCondLst>
                            <p:childTnLst>
                              <p:par>
                                <p:cTn id="201" presetID="21" presetClass="exit" presetSubtype="1" fill="hold" nodeType="afterEffect">
                                  <p:stCondLst>
                                    <p:cond delay="0"/>
                                  </p:stCondLst>
                                  <p:childTnLst>
                                    <p:animEffect transition="out" filter="wheel(1)">
                                      <p:cBhvr>
                                        <p:cTn id="202" dur="2000"/>
                                        <p:tgtEl>
                                          <p:spTgt spid="97"/>
                                        </p:tgtEl>
                                      </p:cBhvr>
                                    </p:animEffect>
                                    <p:set>
                                      <p:cBhvr>
                                        <p:cTn id="203" dur="1" fill="hold">
                                          <p:stCondLst>
                                            <p:cond delay="1999"/>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093C1FEB-CD83-2C3B-670B-B57EA42EB612}"/>
              </a:ext>
            </a:extLst>
          </p:cNvPr>
          <p:cNvSpPr/>
          <p:nvPr/>
        </p:nvSpPr>
        <p:spPr>
          <a:xfrm>
            <a:off x="7814306" y="1869882"/>
            <a:ext cx="4852074" cy="4100020"/>
          </a:xfrm>
          <a:custGeom>
            <a:avLst/>
            <a:gdLst>
              <a:gd name="connsiteX0" fmla="*/ 1997106 w 6349187"/>
              <a:gd name="connsiteY0" fmla="*/ 4100020 h 4100020"/>
              <a:gd name="connsiteX1" fmla="*/ 64133 w 6349187"/>
              <a:gd name="connsiteY1" fmla="*/ 3602308 h 4100020"/>
              <a:gd name="connsiteX2" fmla="*/ 457673 w 6349187"/>
              <a:gd name="connsiteY2" fmla="*/ 1738784 h 4100020"/>
              <a:gd name="connsiteX3" fmla="*/ 411374 w 6349187"/>
              <a:gd name="connsiteY3" fmla="*/ 662339 h 4100020"/>
              <a:gd name="connsiteX4" fmla="*/ 2263323 w 6349187"/>
              <a:gd name="connsiteY4" fmla="*/ 210926 h 4100020"/>
              <a:gd name="connsiteX5" fmla="*/ 3050402 w 6349187"/>
              <a:gd name="connsiteY5" fmla="*/ 812810 h 4100020"/>
              <a:gd name="connsiteX6" fmla="*/ 4601409 w 6349187"/>
              <a:gd name="connsiteY6" fmla="*/ 2582 h 4100020"/>
              <a:gd name="connsiteX7" fmla="*/ 5735728 w 6349187"/>
              <a:gd name="connsiteY7" fmla="*/ 581316 h 4100020"/>
              <a:gd name="connsiteX8" fmla="*/ 6349187 w 6349187"/>
              <a:gd name="connsiteY8" fmla="*/ 1287372 h 4100020"/>
              <a:gd name="connsiteX9" fmla="*/ 5735728 w 6349187"/>
              <a:gd name="connsiteY9" fmla="*/ 2861529 h 410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9187" h="4100020">
                <a:moveTo>
                  <a:pt x="1997106" y="4100020"/>
                </a:moveTo>
                <a:cubicBezTo>
                  <a:pt x="1158905" y="4047933"/>
                  <a:pt x="320705" y="3995847"/>
                  <a:pt x="64133" y="3602308"/>
                </a:cubicBezTo>
                <a:cubicBezTo>
                  <a:pt x="-192439" y="3208769"/>
                  <a:pt x="399799" y="2228779"/>
                  <a:pt x="457673" y="1738784"/>
                </a:cubicBezTo>
                <a:cubicBezTo>
                  <a:pt x="515547" y="1248789"/>
                  <a:pt x="110432" y="916982"/>
                  <a:pt x="411374" y="662339"/>
                </a:cubicBezTo>
                <a:cubicBezTo>
                  <a:pt x="712316" y="407696"/>
                  <a:pt x="1823485" y="185847"/>
                  <a:pt x="2263323" y="210926"/>
                </a:cubicBezTo>
                <a:cubicBezTo>
                  <a:pt x="2703161" y="236005"/>
                  <a:pt x="2660721" y="847534"/>
                  <a:pt x="3050402" y="812810"/>
                </a:cubicBezTo>
                <a:cubicBezTo>
                  <a:pt x="3440083" y="778086"/>
                  <a:pt x="4153855" y="41164"/>
                  <a:pt x="4601409" y="2582"/>
                </a:cubicBezTo>
                <a:cubicBezTo>
                  <a:pt x="5048963" y="-36000"/>
                  <a:pt x="5444432" y="367184"/>
                  <a:pt x="5735728" y="581316"/>
                </a:cubicBezTo>
                <a:cubicBezTo>
                  <a:pt x="6027024" y="795448"/>
                  <a:pt x="6349187" y="907337"/>
                  <a:pt x="6349187" y="1287372"/>
                </a:cubicBezTo>
                <a:cubicBezTo>
                  <a:pt x="6349187" y="1667407"/>
                  <a:pt x="5917065" y="2522005"/>
                  <a:pt x="5735728" y="2861529"/>
                </a:cubicBezTo>
              </a:path>
            </a:pathLst>
          </a:custGeom>
          <a:solidFill>
            <a:schemeClr val="accent3">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4D7DB39F-82BD-AD8C-FD59-9279D13F67C1}"/>
              </a:ext>
            </a:extLst>
          </p:cNvPr>
          <p:cNvGrpSpPr/>
          <p:nvPr/>
        </p:nvGrpSpPr>
        <p:grpSpPr>
          <a:xfrm rot="10800000">
            <a:off x="-461734" y="-526030"/>
            <a:ext cx="3593475" cy="7456600"/>
            <a:chOff x="9107170" y="-77900"/>
            <a:chExt cx="3307048" cy="7164499"/>
          </a:xfrm>
        </p:grpSpPr>
        <p:grpSp>
          <p:nvGrpSpPr>
            <p:cNvPr id="78" name="Group 77">
              <a:extLst>
                <a:ext uri="{FF2B5EF4-FFF2-40B4-BE49-F238E27FC236}">
                  <a16:creationId xmlns:a16="http://schemas.microsoft.com/office/drawing/2014/main" id="{17EE64BB-239A-F4B2-4895-56A5F607CA2D}"/>
                </a:ext>
              </a:extLst>
            </p:cNvPr>
            <p:cNvGrpSpPr/>
            <p:nvPr/>
          </p:nvGrpSpPr>
          <p:grpSpPr>
            <a:xfrm>
              <a:off x="9107170" y="-47625"/>
              <a:ext cx="3078131" cy="6905625"/>
              <a:chOff x="9107170" y="-47625"/>
              <a:chExt cx="3078131" cy="6905625"/>
            </a:xfrm>
          </p:grpSpPr>
          <p:grpSp>
            <p:nvGrpSpPr>
              <p:cNvPr id="89" name="Group 88">
                <a:extLst>
                  <a:ext uri="{FF2B5EF4-FFF2-40B4-BE49-F238E27FC236}">
                    <a16:creationId xmlns:a16="http://schemas.microsoft.com/office/drawing/2014/main" id="{0E6E19D9-9A06-A3EA-C908-9CF841AFB5C5}"/>
                  </a:ext>
                </a:extLst>
              </p:cNvPr>
              <p:cNvGrpSpPr>
                <a:grpSpLocks/>
              </p:cNvGrpSpPr>
              <p:nvPr/>
            </p:nvGrpSpPr>
            <p:grpSpPr bwMode="auto">
              <a:xfrm>
                <a:off x="9107170" y="100965"/>
                <a:ext cx="3077845" cy="6757035"/>
                <a:chOff x="6083" y="4723"/>
                <a:chExt cx="4847" cy="10641"/>
              </a:xfrm>
            </p:grpSpPr>
            <p:sp>
              <p:nvSpPr>
                <p:cNvPr id="92" name="Freeform 5579">
                  <a:extLst>
                    <a:ext uri="{FF2B5EF4-FFF2-40B4-BE49-F238E27FC236}">
                      <a16:creationId xmlns:a16="http://schemas.microsoft.com/office/drawing/2014/main"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0" name="Group 89">
                <a:extLst>
                  <a:ext uri="{FF2B5EF4-FFF2-40B4-BE49-F238E27FC236}">
                    <a16:creationId xmlns:a16="http://schemas.microsoft.com/office/drawing/2014/main"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91" name="Freeform 5577">
                  <a:extLst>
                    <a:ext uri="{FF2B5EF4-FFF2-40B4-BE49-F238E27FC236}">
                      <a16:creationId xmlns:a16="http://schemas.microsoft.com/office/drawing/2014/main"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9" name="Group 78">
              <a:extLst>
                <a:ext uri="{FF2B5EF4-FFF2-40B4-BE49-F238E27FC236}">
                  <a16:creationId xmlns:a16="http://schemas.microsoft.com/office/drawing/2014/main" id="{4DEB963A-D7D8-894D-3AD4-762EB6478878}"/>
                </a:ext>
              </a:extLst>
            </p:cNvPr>
            <p:cNvGrpSpPr/>
            <p:nvPr/>
          </p:nvGrpSpPr>
          <p:grpSpPr>
            <a:xfrm>
              <a:off x="9229090" y="-50800"/>
              <a:ext cx="3078131" cy="7013798"/>
              <a:chOff x="9089390" y="0"/>
              <a:chExt cx="3078131" cy="6858000"/>
            </a:xfrm>
            <a:solidFill>
              <a:srgbClr val="D3E8C0"/>
            </a:solidFill>
          </p:grpSpPr>
          <p:grpSp>
            <p:nvGrpSpPr>
              <p:cNvPr id="85" name="Group 84">
                <a:extLst>
                  <a:ext uri="{FF2B5EF4-FFF2-40B4-BE49-F238E27FC236}">
                    <a16:creationId xmlns:a16="http://schemas.microsoft.com/office/drawing/2014/main" id="{DA2193AB-B644-0ABB-BD48-71932E718E7D}"/>
                  </a:ext>
                </a:extLst>
              </p:cNvPr>
              <p:cNvGrpSpPr>
                <a:grpSpLocks/>
              </p:cNvGrpSpPr>
              <p:nvPr/>
            </p:nvGrpSpPr>
            <p:grpSpPr bwMode="auto">
              <a:xfrm>
                <a:off x="9089390" y="100965"/>
                <a:ext cx="3077845" cy="6757035"/>
                <a:chOff x="6055" y="4723"/>
                <a:chExt cx="4847" cy="10641"/>
              </a:xfrm>
              <a:grpFill/>
            </p:grpSpPr>
            <p:sp>
              <p:nvSpPr>
                <p:cNvPr id="88" name="Freeform 5579">
                  <a:extLst>
                    <a:ext uri="{FF2B5EF4-FFF2-40B4-BE49-F238E27FC236}">
                      <a16:creationId xmlns:a16="http://schemas.microsoft.com/office/drawing/2014/main"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6" name="Group 85">
                <a:extLst>
                  <a:ext uri="{FF2B5EF4-FFF2-40B4-BE49-F238E27FC236}">
                    <a16:creationId xmlns:a16="http://schemas.microsoft.com/office/drawing/2014/main" id="{6DBA4E32-2CC6-4120-8328-23DAB3D2CFFC}"/>
                  </a:ext>
                </a:extLst>
              </p:cNvPr>
              <p:cNvGrpSpPr>
                <a:grpSpLocks/>
              </p:cNvGrpSpPr>
              <p:nvPr/>
            </p:nvGrpSpPr>
            <p:grpSpPr bwMode="auto">
              <a:xfrm>
                <a:off x="10796556" y="0"/>
                <a:ext cx="1370965" cy="3334385"/>
                <a:chOff x="8754" y="0"/>
                <a:chExt cx="2159" cy="5251"/>
              </a:xfrm>
              <a:grpFill/>
            </p:grpSpPr>
            <p:sp>
              <p:nvSpPr>
                <p:cNvPr id="87" name="Freeform 5577">
                  <a:extLst>
                    <a:ext uri="{FF2B5EF4-FFF2-40B4-BE49-F238E27FC236}">
                      <a16:creationId xmlns:a16="http://schemas.microsoft.com/office/drawing/2014/main"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80" name="Group 79">
              <a:extLst>
                <a:ext uri="{FF2B5EF4-FFF2-40B4-BE49-F238E27FC236}">
                  <a16:creationId xmlns:a16="http://schemas.microsoft.com/office/drawing/2014/main" id="{6DE51CBC-7E19-D77B-42A1-1A773D572E2D}"/>
                </a:ext>
              </a:extLst>
            </p:cNvPr>
            <p:cNvGrpSpPr/>
            <p:nvPr/>
          </p:nvGrpSpPr>
          <p:grpSpPr>
            <a:xfrm>
              <a:off x="9336373" y="-77900"/>
              <a:ext cx="3077845" cy="7164499"/>
              <a:chOff x="8997315" y="0"/>
              <a:chExt cx="3077845" cy="6858000"/>
            </a:xfrm>
            <a:solidFill>
              <a:srgbClr val="BFDDA3"/>
            </a:solidFill>
          </p:grpSpPr>
          <p:grpSp>
            <p:nvGrpSpPr>
              <p:cNvPr id="81" name="Group 80">
                <a:extLst>
                  <a:ext uri="{FF2B5EF4-FFF2-40B4-BE49-F238E27FC236}">
                    <a16:creationId xmlns:a16="http://schemas.microsoft.com/office/drawing/2014/main" id="{2B874593-5573-10E2-AB1E-6EF6018F5AC9}"/>
                  </a:ext>
                </a:extLst>
              </p:cNvPr>
              <p:cNvGrpSpPr>
                <a:grpSpLocks/>
              </p:cNvGrpSpPr>
              <p:nvPr/>
            </p:nvGrpSpPr>
            <p:grpSpPr bwMode="auto">
              <a:xfrm>
                <a:off x="8997315" y="100965"/>
                <a:ext cx="3077845" cy="6757035"/>
                <a:chOff x="5910" y="4723"/>
                <a:chExt cx="4847" cy="10641"/>
              </a:xfrm>
              <a:grpFill/>
            </p:grpSpPr>
            <p:sp>
              <p:nvSpPr>
                <p:cNvPr id="84" name="Freeform 5579">
                  <a:extLst>
                    <a:ext uri="{FF2B5EF4-FFF2-40B4-BE49-F238E27FC236}">
                      <a16:creationId xmlns:a16="http://schemas.microsoft.com/office/drawing/2014/main"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2" name="Group 81">
                <a:extLst>
                  <a:ext uri="{FF2B5EF4-FFF2-40B4-BE49-F238E27FC236}">
                    <a16:creationId xmlns:a16="http://schemas.microsoft.com/office/drawing/2014/main" id="{6FBFC61A-3907-6BE1-88D4-ACA3695CDB86}"/>
                  </a:ext>
                </a:extLst>
              </p:cNvPr>
              <p:cNvGrpSpPr>
                <a:grpSpLocks/>
              </p:cNvGrpSpPr>
              <p:nvPr/>
            </p:nvGrpSpPr>
            <p:grpSpPr bwMode="auto">
              <a:xfrm>
                <a:off x="10697496" y="0"/>
                <a:ext cx="1370965" cy="3334385"/>
                <a:chOff x="8598" y="0"/>
                <a:chExt cx="2159" cy="5251"/>
              </a:xfrm>
              <a:grpFill/>
            </p:grpSpPr>
            <p:sp>
              <p:nvSpPr>
                <p:cNvPr id="83" name="Freeform 5577">
                  <a:extLst>
                    <a:ext uri="{FF2B5EF4-FFF2-40B4-BE49-F238E27FC236}">
                      <a16:creationId xmlns:a16="http://schemas.microsoft.com/office/drawing/2014/main"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sp>
        <p:nvSpPr>
          <p:cNvPr id="12" name="Freeform: Shape 11">
            <a:extLst>
              <a:ext uri="{FF2B5EF4-FFF2-40B4-BE49-F238E27FC236}">
                <a16:creationId xmlns:a16="http://schemas.microsoft.com/office/drawing/2014/main" id="{9D570C5E-2279-8A9E-4735-FBED7BAB2C49}"/>
              </a:ext>
            </a:extLst>
          </p:cNvPr>
          <p:cNvSpPr/>
          <p:nvPr/>
        </p:nvSpPr>
        <p:spPr>
          <a:xfrm>
            <a:off x="1168934" y="316776"/>
            <a:ext cx="9776512" cy="1191635"/>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C8E2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13" name="Group 12">
            <a:extLst>
              <a:ext uri="{FF2B5EF4-FFF2-40B4-BE49-F238E27FC236}">
                <a16:creationId xmlns:a16="http://schemas.microsoft.com/office/drawing/2014/main" id="{CCC99EBA-0A0E-68A3-8276-1674AE4DD5D4}"/>
              </a:ext>
            </a:extLst>
          </p:cNvPr>
          <p:cNvGrpSpPr/>
          <p:nvPr/>
        </p:nvGrpSpPr>
        <p:grpSpPr>
          <a:xfrm>
            <a:off x="1497497" y="370889"/>
            <a:ext cx="9197010" cy="1015663"/>
            <a:chOff x="3311430" y="1313921"/>
            <a:chExt cx="2428294" cy="1673549"/>
          </a:xfrm>
        </p:grpSpPr>
        <p:sp>
          <p:nvSpPr>
            <p:cNvPr id="14" name="TextBox 13">
              <a:extLst>
                <a:ext uri="{FF2B5EF4-FFF2-40B4-BE49-F238E27FC236}">
                  <a16:creationId xmlns:a16="http://schemas.microsoft.com/office/drawing/2014/main" id="{628FEE7D-E80D-126E-663A-C76AD9A7C71C}"/>
                </a:ext>
              </a:extLst>
            </p:cNvPr>
            <p:cNvSpPr txBox="1"/>
            <p:nvPr/>
          </p:nvSpPr>
          <p:spPr>
            <a:xfrm>
              <a:off x="3316624" y="1313921"/>
              <a:ext cx="2423100" cy="1673549"/>
            </a:xfrm>
            <a:prstGeom prst="rect">
              <a:avLst/>
            </a:prstGeom>
            <a:noFill/>
            <a:effectLst/>
          </p:spPr>
          <p:txBody>
            <a:bodyPr wrap="square" rtlCol="0">
              <a:spAutoFit/>
            </a:bodyPr>
            <a:lstStyle/>
            <a:p>
              <a:r>
                <a:rPr lang="vi-VN"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1. Lựa chọn thức ăn, đồ uống có lợi cho cơ quan tiêu hóa, tuần hoàn, thần kinh</a:t>
              </a:r>
            </a:p>
          </p:txBody>
        </p:sp>
        <p:sp>
          <p:nvSpPr>
            <p:cNvPr id="15" name="TextBox 14">
              <a:extLst>
                <a:ext uri="{FF2B5EF4-FFF2-40B4-BE49-F238E27FC236}">
                  <a16:creationId xmlns:a16="http://schemas.microsoft.com/office/drawing/2014/main" id="{2744BD54-CD0C-F2AA-F786-E1AC828AF9D1}"/>
                </a:ext>
              </a:extLst>
            </p:cNvPr>
            <p:cNvSpPr txBox="1"/>
            <p:nvPr/>
          </p:nvSpPr>
          <p:spPr>
            <a:xfrm>
              <a:off x="3311430" y="1317770"/>
              <a:ext cx="2336987" cy="1669700"/>
            </a:xfrm>
            <a:prstGeom prst="rect">
              <a:avLst/>
            </a:prstGeom>
            <a:noFill/>
            <a:effectLst/>
          </p:spPr>
          <p:txBody>
            <a:bodyPr wrap="square" rtlCol="0">
              <a:spAutoFit/>
            </a:bodyPr>
            <a:lstStyle/>
            <a:p>
              <a:r>
                <a:rPr lang="vi-VN" sz="3000" b="1" spc="50">
                  <a:ln w="9525" cmpd="sng">
                    <a:noFill/>
                    <a:prstDash val="solid"/>
                  </a:ln>
                  <a:solidFill>
                    <a:srgbClr val="23B24B"/>
                  </a:solidFill>
                  <a:latin typeface="SVN-SAF" panose="02040603050506020204" pitchFamily="18" charset="0"/>
                  <a:ea typeface="Roboto" panose="02000000000000000000" pitchFamily="2" charset="0"/>
                </a:rPr>
                <a:t>1. Lựa chọn thức ăn, đồ uống có lợi cho cơ quan tiêu hóa, tuần hoàn, thần kinh</a:t>
              </a:r>
            </a:p>
          </p:txBody>
        </p:sp>
      </p:grpSp>
      <p:grpSp>
        <p:nvGrpSpPr>
          <p:cNvPr id="74" name="Group 73">
            <a:extLst>
              <a:ext uri="{FF2B5EF4-FFF2-40B4-BE49-F238E27FC236}">
                <a16:creationId xmlns:a16="http://schemas.microsoft.com/office/drawing/2014/main" id="{F1C87F7E-3FDC-133C-2825-89022FFDE69E}"/>
              </a:ext>
            </a:extLst>
          </p:cNvPr>
          <p:cNvGrpSpPr/>
          <p:nvPr/>
        </p:nvGrpSpPr>
        <p:grpSpPr>
          <a:xfrm>
            <a:off x="9067237" y="-104178"/>
            <a:ext cx="3593475" cy="7456600"/>
            <a:chOff x="9107170" y="-77900"/>
            <a:chExt cx="3307048" cy="7164499"/>
          </a:xfrm>
        </p:grpSpPr>
        <p:grpSp>
          <p:nvGrpSpPr>
            <p:cNvPr id="114" name="Group 113">
              <a:extLst>
                <a:ext uri="{FF2B5EF4-FFF2-40B4-BE49-F238E27FC236}">
                  <a16:creationId xmlns:a16="http://schemas.microsoft.com/office/drawing/2014/main" id="{2CB5C25F-E45C-559F-2058-2322288CB3E6}"/>
                </a:ext>
              </a:extLst>
            </p:cNvPr>
            <p:cNvGrpSpPr/>
            <p:nvPr/>
          </p:nvGrpSpPr>
          <p:grpSpPr>
            <a:xfrm>
              <a:off x="9107170" y="-47625"/>
              <a:ext cx="3078131" cy="6905625"/>
              <a:chOff x="9107170" y="-47625"/>
              <a:chExt cx="3078131" cy="6905625"/>
            </a:xfrm>
          </p:grpSpPr>
          <p:grpSp>
            <p:nvGrpSpPr>
              <p:cNvPr id="29" name="Group 28">
                <a:extLst>
                  <a:ext uri="{FF2B5EF4-FFF2-40B4-BE49-F238E27FC236}">
                    <a16:creationId xmlns:a16="http://schemas.microsoft.com/office/drawing/2014/main" id="{31E4F7BE-ACC8-2BE0-7D82-E690C526851C}"/>
                  </a:ext>
                </a:extLst>
              </p:cNvPr>
              <p:cNvGrpSpPr>
                <a:grpSpLocks/>
              </p:cNvGrpSpPr>
              <p:nvPr/>
            </p:nvGrpSpPr>
            <p:grpSpPr bwMode="auto">
              <a:xfrm>
                <a:off x="9107170" y="100965"/>
                <a:ext cx="3077845" cy="6757035"/>
                <a:chOff x="6083" y="4723"/>
                <a:chExt cx="4847" cy="10641"/>
              </a:xfrm>
            </p:grpSpPr>
            <p:sp>
              <p:nvSpPr>
                <p:cNvPr id="70" name="Freeform 5579">
                  <a:extLst>
                    <a:ext uri="{FF2B5EF4-FFF2-40B4-BE49-F238E27FC236}">
                      <a16:creationId xmlns:a16="http://schemas.microsoft.com/office/drawing/2014/main" id="{CAB0B5C1-020D-C5FD-D68B-912D7DD488E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0" name="Group 29">
                <a:extLst>
                  <a:ext uri="{FF2B5EF4-FFF2-40B4-BE49-F238E27FC236}">
                    <a16:creationId xmlns:a16="http://schemas.microsoft.com/office/drawing/2014/main" id="{037AD1E1-0554-6F82-957A-F3B19D758AA0}"/>
                  </a:ext>
                </a:extLst>
              </p:cNvPr>
              <p:cNvGrpSpPr>
                <a:grpSpLocks/>
              </p:cNvGrpSpPr>
              <p:nvPr/>
            </p:nvGrpSpPr>
            <p:grpSpPr bwMode="auto">
              <a:xfrm>
                <a:off x="10814336" y="-47625"/>
                <a:ext cx="1370965" cy="3334385"/>
                <a:chOff x="8782" y="-75"/>
                <a:chExt cx="2159" cy="5251"/>
              </a:xfrm>
              <a:solidFill>
                <a:srgbClr val="E4F0D8"/>
              </a:solidFill>
            </p:grpSpPr>
            <p:sp>
              <p:nvSpPr>
                <p:cNvPr id="69" name="Freeform 5577">
                  <a:extLst>
                    <a:ext uri="{FF2B5EF4-FFF2-40B4-BE49-F238E27FC236}">
                      <a16:creationId xmlns:a16="http://schemas.microsoft.com/office/drawing/2014/main" id="{555707C6-2ACF-A678-6B0F-064AA2A0F3D3}"/>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3" name="Group 22">
              <a:extLst>
                <a:ext uri="{FF2B5EF4-FFF2-40B4-BE49-F238E27FC236}">
                  <a16:creationId xmlns:a16="http://schemas.microsoft.com/office/drawing/2014/main" id="{F028C159-C646-5D37-265A-1ABC2FAB840E}"/>
                </a:ext>
              </a:extLst>
            </p:cNvPr>
            <p:cNvGrpSpPr/>
            <p:nvPr/>
          </p:nvGrpSpPr>
          <p:grpSpPr>
            <a:xfrm>
              <a:off x="9229090" y="-50800"/>
              <a:ext cx="3078131" cy="7013798"/>
              <a:chOff x="9089390" y="0"/>
              <a:chExt cx="3078131" cy="6858000"/>
            </a:xfrm>
            <a:solidFill>
              <a:srgbClr val="D3E8C0"/>
            </a:solidFill>
          </p:grpSpPr>
          <p:grpSp>
            <p:nvGrpSpPr>
              <p:cNvPr id="24" name="Group 23">
                <a:extLst>
                  <a:ext uri="{FF2B5EF4-FFF2-40B4-BE49-F238E27FC236}">
                    <a16:creationId xmlns:a16="http://schemas.microsoft.com/office/drawing/2014/main" id="{A1DC9365-44FD-0586-4CBB-BECCC1EE10B4}"/>
                  </a:ext>
                </a:extLst>
              </p:cNvPr>
              <p:cNvGrpSpPr>
                <a:grpSpLocks/>
              </p:cNvGrpSpPr>
              <p:nvPr/>
            </p:nvGrpSpPr>
            <p:grpSpPr bwMode="auto">
              <a:xfrm>
                <a:off x="9089390" y="100965"/>
                <a:ext cx="3077845" cy="6757035"/>
                <a:chOff x="6055" y="4723"/>
                <a:chExt cx="4847" cy="10641"/>
              </a:xfrm>
              <a:grpFill/>
            </p:grpSpPr>
            <p:sp>
              <p:nvSpPr>
                <p:cNvPr id="27" name="Freeform 5579">
                  <a:extLst>
                    <a:ext uri="{FF2B5EF4-FFF2-40B4-BE49-F238E27FC236}">
                      <a16:creationId xmlns:a16="http://schemas.microsoft.com/office/drawing/2014/main" id="{ACA86D26-AAD8-79C5-99E8-FE3C5FC3FBE8}"/>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5" name="Group 24">
                <a:extLst>
                  <a:ext uri="{FF2B5EF4-FFF2-40B4-BE49-F238E27FC236}">
                    <a16:creationId xmlns:a16="http://schemas.microsoft.com/office/drawing/2014/main" id="{A2219BFE-77EC-9227-FC3E-85C0D9BAFADC}"/>
                  </a:ext>
                </a:extLst>
              </p:cNvPr>
              <p:cNvGrpSpPr>
                <a:grpSpLocks/>
              </p:cNvGrpSpPr>
              <p:nvPr/>
            </p:nvGrpSpPr>
            <p:grpSpPr bwMode="auto">
              <a:xfrm>
                <a:off x="10796556" y="0"/>
                <a:ext cx="1370965" cy="3334385"/>
                <a:chOff x="8754" y="0"/>
                <a:chExt cx="2159" cy="5251"/>
              </a:xfrm>
              <a:grpFill/>
            </p:grpSpPr>
            <p:sp>
              <p:nvSpPr>
                <p:cNvPr id="26" name="Freeform 5577">
                  <a:extLst>
                    <a:ext uri="{FF2B5EF4-FFF2-40B4-BE49-F238E27FC236}">
                      <a16:creationId xmlns:a16="http://schemas.microsoft.com/office/drawing/2014/main" id="{49118383-DE90-ABA1-DD95-B0D14947403B}"/>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7D4A9A1A-DA8D-96C7-842B-30AEF078E608}"/>
                </a:ext>
              </a:extLst>
            </p:cNvPr>
            <p:cNvGrpSpPr/>
            <p:nvPr/>
          </p:nvGrpSpPr>
          <p:grpSpPr>
            <a:xfrm>
              <a:off x="9336373" y="-77900"/>
              <a:ext cx="3077845" cy="7164499"/>
              <a:chOff x="8997315" y="0"/>
              <a:chExt cx="3077845" cy="6858000"/>
            </a:xfrm>
            <a:solidFill>
              <a:srgbClr val="BFDDA3"/>
            </a:solidFill>
          </p:grpSpPr>
          <p:grpSp>
            <p:nvGrpSpPr>
              <p:cNvPr id="31" name="Group 30">
                <a:extLst>
                  <a:ext uri="{FF2B5EF4-FFF2-40B4-BE49-F238E27FC236}">
                    <a16:creationId xmlns:a16="http://schemas.microsoft.com/office/drawing/2014/main" id="{B4727878-3F4E-54AA-7DD0-FB194B5F87F9}"/>
                  </a:ext>
                </a:extLst>
              </p:cNvPr>
              <p:cNvGrpSpPr>
                <a:grpSpLocks/>
              </p:cNvGrpSpPr>
              <p:nvPr/>
            </p:nvGrpSpPr>
            <p:grpSpPr bwMode="auto">
              <a:xfrm>
                <a:off x="8997315" y="100965"/>
                <a:ext cx="3077845" cy="6757035"/>
                <a:chOff x="5910" y="4723"/>
                <a:chExt cx="4847" cy="10641"/>
              </a:xfrm>
              <a:grpFill/>
            </p:grpSpPr>
            <p:sp>
              <p:nvSpPr>
                <p:cNvPr id="66" name="Freeform 5579">
                  <a:extLst>
                    <a:ext uri="{FF2B5EF4-FFF2-40B4-BE49-F238E27FC236}">
                      <a16:creationId xmlns:a16="http://schemas.microsoft.com/office/drawing/2014/main" id="{A87FFB3E-359C-7F71-5269-FA2BBDC69FD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64" name="Group 63">
                <a:extLst>
                  <a:ext uri="{FF2B5EF4-FFF2-40B4-BE49-F238E27FC236}">
                    <a16:creationId xmlns:a16="http://schemas.microsoft.com/office/drawing/2014/main" id="{BC2F8950-3864-A912-1AA8-F56B2327C63F}"/>
                  </a:ext>
                </a:extLst>
              </p:cNvPr>
              <p:cNvGrpSpPr>
                <a:grpSpLocks/>
              </p:cNvGrpSpPr>
              <p:nvPr/>
            </p:nvGrpSpPr>
            <p:grpSpPr bwMode="auto">
              <a:xfrm>
                <a:off x="10697496" y="0"/>
                <a:ext cx="1370965" cy="3334385"/>
                <a:chOff x="8598" y="0"/>
                <a:chExt cx="2159" cy="5251"/>
              </a:xfrm>
              <a:grpFill/>
            </p:grpSpPr>
            <p:sp>
              <p:nvSpPr>
                <p:cNvPr id="65" name="Freeform 5577">
                  <a:extLst>
                    <a:ext uri="{FF2B5EF4-FFF2-40B4-BE49-F238E27FC236}">
                      <a16:creationId xmlns:a16="http://schemas.microsoft.com/office/drawing/2014/main" id="{7E0EEA01-6664-4F83-E142-C286C4F0C8F7}"/>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75" name="Picture 74">
            <a:extLst>
              <a:ext uri="{FF2B5EF4-FFF2-40B4-BE49-F238E27FC236}">
                <a16:creationId xmlns:a16="http://schemas.microsoft.com/office/drawing/2014/main" id="{03155EF6-D89E-0F37-E50A-F17F09E71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pic>
        <p:nvPicPr>
          <p:cNvPr id="68" name="Picture 67" descr="A cartoon of a magnifying glass&#10;&#10;Description automatically generated">
            <a:extLst>
              <a:ext uri="{FF2B5EF4-FFF2-40B4-BE49-F238E27FC236}">
                <a16:creationId xmlns:a16="http://schemas.microsoft.com/office/drawing/2014/main" id="{FD9FAB8B-FE16-4160-454C-F0D30CA64E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195811" y="100304"/>
            <a:ext cx="1261872" cy="1261872"/>
          </a:xfrm>
          <a:prstGeom prst="rect">
            <a:avLst/>
          </a:prstGeom>
          <a:effectLst>
            <a:outerShdw blurRad="50800" dist="63500" dir="2700000" algn="tl" rotWithShape="0">
              <a:prstClr val="black">
                <a:alpha val="40000"/>
              </a:prstClr>
            </a:outerShdw>
          </a:effectLst>
        </p:spPr>
      </p:pic>
      <p:pic>
        <p:nvPicPr>
          <p:cNvPr id="4" name="Picture 28">
            <a:extLst>
              <a:ext uri="{FF2B5EF4-FFF2-40B4-BE49-F238E27FC236}">
                <a16:creationId xmlns:a16="http://schemas.microsoft.com/office/drawing/2014/main" id="{38B7819A-7202-9F78-F11E-A19F61AE56C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077420" y="2800609"/>
            <a:ext cx="1395922" cy="2822422"/>
          </a:xfrm>
          <a:prstGeom prst="rect">
            <a:avLst/>
          </a:prstGeom>
          <a:ln>
            <a:noFill/>
          </a:ln>
          <a:effectLst>
            <a:glow rad="25400">
              <a:schemeClr val="accent4">
                <a:lumMod val="40000"/>
                <a:lumOff val="60000"/>
              </a:schemeClr>
            </a:glow>
          </a:effectLst>
        </p:spPr>
      </p:pic>
      <p:pic>
        <p:nvPicPr>
          <p:cNvPr id="6" name="Picture 7">
            <a:extLst>
              <a:ext uri="{FF2B5EF4-FFF2-40B4-BE49-F238E27FC236}">
                <a16:creationId xmlns:a16="http://schemas.microsoft.com/office/drawing/2014/main" id="{D751DB89-3FBD-CA79-5F3F-B81C04AC27D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93545" y="2842938"/>
            <a:ext cx="1098008" cy="2672638"/>
          </a:xfrm>
          <a:prstGeom prst="rect">
            <a:avLst/>
          </a:prstGeom>
          <a:ln>
            <a:noFill/>
          </a:ln>
          <a:effectLst>
            <a:glow rad="25400">
              <a:schemeClr val="accent4">
                <a:lumMod val="40000"/>
                <a:lumOff val="60000"/>
              </a:schemeClr>
            </a:glow>
          </a:effectLst>
        </p:spPr>
      </p:pic>
      <p:pic>
        <p:nvPicPr>
          <p:cNvPr id="5" name="Picture 4">
            <a:extLst>
              <a:ext uri="{FF2B5EF4-FFF2-40B4-BE49-F238E27FC236}">
                <a16:creationId xmlns:a16="http://schemas.microsoft.com/office/drawing/2014/main" id="{1F4937A3-CD49-3380-7FA9-3F23BDA40ED2}"/>
              </a:ext>
            </a:extLst>
          </p:cNvPr>
          <p:cNvPicPr>
            <a:picLocks noChangeAspect="1"/>
          </p:cNvPicPr>
          <p:nvPr/>
        </p:nvPicPr>
        <p:blipFill rotWithShape="1">
          <a:blip r:embed="rId7"/>
          <a:srcRect t="4319"/>
          <a:stretch/>
        </p:blipFill>
        <p:spPr>
          <a:xfrm>
            <a:off x="515263" y="1866578"/>
            <a:ext cx="7539818" cy="3730353"/>
          </a:xfrm>
          <a:prstGeom prst="rect">
            <a:avLst/>
          </a:prstGeom>
        </p:spPr>
      </p:pic>
    </p:spTree>
    <p:extLst>
      <p:ext uri="{BB962C8B-B14F-4D97-AF65-F5344CB8AC3E}">
        <p14:creationId xmlns:p14="http://schemas.microsoft.com/office/powerpoint/2010/main" val="230812639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1C7A0CC6-19B1-22B0-7EE6-0BA2AEB21A7B}"/>
              </a:ext>
            </a:extLst>
          </p:cNvPr>
          <p:cNvSpPr/>
          <p:nvPr/>
        </p:nvSpPr>
        <p:spPr>
          <a:xfrm>
            <a:off x="575347" y="1814961"/>
            <a:ext cx="4852074" cy="4100020"/>
          </a:xfrm>
          <a:custGeom>
            <a:avLst/>
            <a:gdLst>
              <a:gd name="connsiteX0" fmla="*/ 1997106 w 6349187"/>
              <a:gd name="connsiteY0" fmla="*/ 4100020 h 4100020"/>
              <a:gd name="connsiteX1" fmla="*/ 64133 w 6349187"/>
              <a:gd name="connsiteY1" fmla="*/ 3602308 h 4100020"/>
              <a:gd name="connsiteX2" fmla="*/ 457673 w 6349187"/>
              <a:gd name="connsiteY2" fmla="*/ 1738784 h 4100020"/>
              <a:gd name="connsiteX3" fmla="*/ 411374 w 6349187"/>
              <a:gd name="connsiteY3" fmla="*/ 662339 h 4100020"/>
              <a:gd name="connsiteX4" fmla="*/ 2263323 w 6349187"/>
              <a:gd name="connsiteY4" fmla="*/ 210926 h 4100020"/>
              <a:gd name="connsiteX5" fmla="*/ 3050402 w 6349187"/>
              <a:gd name="connsiteY5" fmla="*/ 812810 h 4100020"/>
              <a:gd name="connsiteX6" fmla="*/ 4601409 w 6349187"/>
              <a:gd name="connsiteY6" fmla="*/ 2582 h 4100020"/>
              <a:gd name="connsiteX7" fmla="*/ 5735728 w 6349187"/>
              <a:gd name="connsiteY7" fmla="*/ 581316 h 4100020"/>
              <a:gd name="connsiteX8" fmla="*/ 6349187 w 6349187"/>
              <a:gd name="connsiteY8" fmla="*/ 1287372 h 4100020"/>
              <a:gd name="connsiteX9" fmla="*/ 5735728 w 6349187"/>
              <a:gd name="connsiteY9" fmla="*/ 2861529 h 410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9187" h="4100020">
                <a:moveTo>
                  <a:pt x="1997106" y="4100020"/>
                </a:moveTo>
                <a:cubicBezTo>
                  <a:pt x="1158905" y="4047933"/>
                  <a:pt x="320705" y="3995847"/>
                  <a:pt x="64133" y="3602308"/>
                </a:cubicBezTo>
                <a:cubicBezTo>
                  <a:pt x="-192439" y="3208769"/>
                  <a:pt x="399799" y="2228779"/>
                  <a:pt x="457673" y="1738784"/>
                </a:cubicBezTo>
                <a:cubicBezTo>
                  <a:pt x="515547" y="1248789"/>
                  <a:pt x="110432" y="916982"/>
                  <a:pt x="411374" y="662339"/>
                </a:cubicBezTo>
                <a:cubicBezTo>
                  <a:pt x="712316" y="407696"/>
                  <a:pt x="1823485" y="185847"/>
                  <a:pt x="2263323" y="210926"/>
                </a:cubicBezTo>
                <a:cubicBezTo>
                  <a:pt x="2703161" y="236005"/>
                  <a:pt x="2660721" y="847534"/>
                  <a:pt x="3050402" y="812810"/>
                </a:cubicBezTo>
                <a:cubicBezTo>
                  <a:pt x="3440083" y="778086"/>
                  <a:pt x="4153855" y="41164"/>
                  <a:pt x="4601409" y="2582"/>
                </a:cubicBezTo>
                <a:cubicBezTo>
                  <a:pt x="5048963" y="-36000"/>
                  <a:pt x="5444432" y="367184"/>
                  <a:pt x="5735728" y="581316"/>
                </a:cubicBezTo>
                <a:cubicBezTo>
                  <a:pt x="6027024" y="795448"/>
                  <a:pt x="6349187" y="907337"/>
                  <a:pt x="6349187" y="1287372"/>
                </a:cubicBezTo>
                <a:cubicBezTo>
                  <a:pt x="6349187" y="1667407"/>
                  <a:pt x="5917065" y="2522005"/>
                  <a:pt x="5735728" y="2861529"/>
                </a:cubicBezTo>
              </a:path>
            </a:pathLst>
          </a:custGeom>
          <a:solidFill>
            <a:schemeClr val="accent3">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28">
            <a:extLst>
              <a:ext uri="{FF2B5EF4-FFF2-40B4-BE49-F238E27FC236}">
                <a16:creationId xmlns:a16="http://schemas.microsoft.com/office/drawing/2014/main" id="{2D4490BB-5119-1D09-7AAF-9445A11F1E9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38461" y="2745688"/>
            <a:ext cx="1395922" cy="2822422"/>
          </a:xfrm>
          <a:prstGeom prst="rect">
            <a:avLst/>
          </a:prstGeom>
          <a:ln>
            <a:noFill/>
          </a:ln>
          <a:effectLst>
            <a:glow rad="25400">
              <a:schemeClr val="accent4">
                <a:lumMod val="40000"/>
                <a:lumOff val="60000"/>
              </a:schemeClr>
            </a:glow>
          </a:effectLst>
        </p:spPr>
      </p:pic>
      <p:pic>
        <p:nvPicPr>
          <p:cNvPr id="71" name="Picture 7">
            <a:extLst>
              <a:ext uri="{FF2B5EF4-FFF2-40B4-BE49-F238E27FC236}">
                <a16:creationId xmlns:a16="http://schemas.microsoft.com/office/drawing/2014/main" id="{ED464BCF-258C-2195-B371-EE62A6D70D8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54586" y="2788017"/>
            <a:ext cx="1098008" cy="2672638"/>
          </a:xfrm>
          <a:prstGeom prst="rect">
            <a:avLst/>
          </a:prstGeom>
          <a:ln>
            <a:noFill/>
          </a:ln>
          <a:effectLst>
            <a:glow rad="25400">
              <a:schemeClr val="accent4">
                <a:lumMod val="40000"/>
                <a:lumOff val="60000"/>
              </a:schemeClr>
            </a:glow>
          </a:effectLst>
        </p:spPr>
      </p:pic>
      <p:grpSp>
        <p:nvGrpSpPr>
          <p:cNvPr id="77" name="Group 76">
            <a:extLst>
              <a:ext uri="{FF2B5EF4-FFF2-40B4-BE49-F238E27FC236}">
                <a16:creationId xmlns:a16="http://schemas.microsoft.com/office/drawing/2014/main" id="{4D7DB39F-82BD-AD8C-FD59-9279D13F67C1}"/>
              </a:ext>
            </a:extLst>
          </p:cNvPr>
          <p:cNvGrpSpPr/>
          <p:nvPr/>
        </p:nvGrpSpPr>
        <p:grpSpPr>
          <a:xfrm rot="10800000">
            <a:off x="-461734" y="-526030"/>
            <a:ext cx="3593475" cy="7456600"/>
            <a:chOff x="9107170" y="-77900"/>
            <a:chExt cx="3307048" cy="7164499"/>
          </a:xfrm>
        </p:grpSpPr>
        <p:grpSp>
          <p:nvGrpSpPr>
            <p:cNvPr id="78" name="Group 77">
              <a:extLst>
                <a:ext uri="{FF2B5EF4-FFF2-40B4-BE49-F238E27FC236}">
                  <a16:creationId xmlns:a16="http://schemas.microsoft.com/office/drawing/2014/main" id="{17EE64BB-239A-F4B2-4895-56A5F607CA2D}"/>
                </a:ext>
              </a:extLst>
            </p:cNvPr>
            <p:cNvGrpSpPr/>
            <p:nvPr/>
          </p:nvGrpSpPr>
          <p:grpSpPr>
            <a:xfrm>
              <a:off x="9107170" y="-47625"/>
              <a:ext cx="3078131" cy="6905625"/>
              <a:chOff x="9107170" y="-47625"/>
              <a:chExt cx="3078131" cy="6905625"/>
            </a:xfrm>
          </p:grpSpPr>
          <p:grpSp>
            <p:nvGrpSpPr>
              <p:cNvPr id="89" name="Group 88">
                <a:extLst>
                  <a:ext uri="{FF2B5EF4-FFF2-40B4-BE49-F238E27FC236}">
                    <a16:creationId xmlns:a16="http://schemas.microsoft.com/office/drawing/2014/main" id="{0E6E19D9-9A06-A3EA-C908-9CF841AFB5C5}"/>
                  </a:ext>
                </a:extLst>
              </p:cNvPr>
              <p:cNvGrpSpPr>
                <a:grpSpLocks/>
              </p:cNvGrpSpPr>
              <p:nvPr/>
            </p:nvGrpSpPr>
            <p:grpSpPr bwMode="auto">
              <a:xfrm>
                <a:off x="9107170" y="100965"/>
                <a:ext cx="3077845" cy="6757035"/>
                <a:chOff x="6083" y="4723"/>
                <a:chExt cx="4847" cy="10641"/>
              </a:xfrm>
            </p:grpSpPr>
            <p:sp>
              <p:nvSpPr>
                <p:cNvPr id="92" name="Freeform 5579">
                  <a:extLst>
                    <a:ext uri="{FF2B5EF4-FFF2-40B4-BE49-F238E27FC236}">
                      <a16:creationId xmlns:a16="http://schemas.microsoft.com/office/drawing/2014/main"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0" name="Group 89">
                <a:extLst>
                  <a:ext uri="{FF2B5EF4-FFF2-40B4-BE49-F238E27FC236}">
                    <a16:creationId xmlns:a16="http://schemas.microsoft.com/office/drawing/2014/main"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91" name="Freeform 5577">
                  <a:extLst>
                    <a:ext uri="{FF2B5EF4-FFF2-40B4-BE49-F238E27FC236}">
                      <a16:creationId xmlns:a16="http://schemas.microsoft.com/office/drawing/2014/main"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9" name="Group 78">
              <a:extLst>
                <a:ext uri="{FF2B5EF4-FFF2-40B4-BE49-F238E27FC236}">
                  <a16:creationId xmlns:a16="http://schemas.microsoft.com/office/drawing/2014/main" id="{4DEB963A-D7D8-894D-3AD4-762EB6478878}"/>
                </a:ext>
              </a:extLst>
            </p:cNvPr>
            <p:cNvGrpSpPr/>
            <p:nvPr/>
          </p:nvGrpSpPr>
          <p:grpSpPr>
            <a:xfrm>
              <a:off x="9229090" y="-50800"/>
              <a:ext cx="3078131" cy="7013798"/>
              <a:chOff x="9089390" y="0"/>
              <a:chExt cx="3078131" cy="6858000"/>
            </a:xfrm>
            <a:solidFill>
              <a:srgbClr val="D3E8C0"/>
            </a:solidFill>
          </p:grpSpPr>
          <p:grpSp>
            <p:nvGrpSpPr>
              <p:cNvPr id="85" name="Group 84">
                <a:extLst>
                  <a:ext uri="{FF2B5EF4-FFF2-40B4-BE49-F238E27FC236}">
                    <a16:creationId xmlns:a16="http://schemas.microsoft.com/office/drawing/2014/main" id="{DA2193AB-B644-0ABB-BD48-71932E718E7D}"/>
                  </a:ext>
                </a:extLst>
              </p:cNvPr>
              <p:cNvGrpSpPr>
                <a:grpSpLocks/>
              </p:cNvGrpSpPr>
              <p:nvPr/>
            </p:nvGrpSpPr>
            <p:grpSpPr bwMode="auto">
              <a:xfrm>
                <a:off x="9089390" y="100965"/>
                <a:ext cx="3077845" cy="6757035"/>
                <a:chOff x="6055" y="4723"/>
                <a:chExt cx="4847" cy="10641"/>
              </a:xfrm>
              <a:grpFill/>
            </p:grpSpPr>
            <p:sp>
              <p:nvSpPr>
                <p:cNvPr id="88" name="Freeform 5579">
                  <a:extLst>
                    <a:ext uri="{FF2B5EF4-FFF2-40B4-BE49-F238E27FC236}">
                      <a16:creationId xmlns:a16="http://schemas.microsoft.com/office/drawing/2014/main"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6" name="Group 85">
                <a:extLst>
                  <a:ext uri="{FF2B5EF4-FFF2-40B4-BE49-F238E27FC236}">
                    <a16:creationId xmlns:a16="http://schemas.microsoft.com/office/drawing/2014/main" id="{6DBA4E32-2CC6-4120-8328-23DAB3D2CFFC}"/>
                  </a:ext>
                </a:extLst>
              </p:cNvPr>
              <p:cNvGrpSpPr>
                <a:grpSpLocks/>
              </p:cNvGrpSpPr>
              <p:nvPr/>
            </p:nvGrpSpPr>
            <p:grpSpPr bwMode="auto">
              <a:xfrm>
                <a:off x="10796556" y="0"/>
                <a:ext cx="1370965" cy="3334385"/>
                <a:chOff x="8754" y="0"/>
                <a:chExt cx="2159" cy="5251"/>
              </a:xfrm>
              <a:grpFill/>
            </p:grpSpPr>
            <p:sp>
              <p:nvSpPr>
                <p:cNvPr id="87" name="Freeform 5577">
                  <a:extLst>
                    <a:ext uri="{FF2B5EF4-FFF2-40B4-BE49-F238E27FC236}">
                      <a16:creationId xmlns:a16="http://schemas.microsoft.com/office/drawing/2014/main"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80" name="Group 79">
              <a:extLst>
                <a:ext uri="{FF2B5EF4-FFF2-40B4-BE49-F238E27FC236}">
                  <a16:creationId xmlns:a16="http://schemas.microsoft.com/office/drawing/2014/main" id="{6DE51CBC-7E19-D77B-42A1-1A773D572E2D}"/>
                </a:ext>
              </a:extLst>
            </p:cNvPr>
            <p:cNvGrpSpPr/>
            <p:nvPr/>
          </p:nvGrpSpPr>
          <p:grpSpPr>
            <a:xfrm>
              <a:off x="9336373" y="-77900"/>
              <a:ext cx="3077845" cy="7164499"/>
              <a:chOff x="8997315" y="0"/>
              <a:chExt cx="3077845" cy="6858000"/>
            </a:xfrm>
            <a:solidFill>
              <a:srgbClr val="BFDDA3"/>
            </a:solidFill>
          </p:grpSpPr>
          <p:grpSp>
            <p:nvGrpSpPr>
              <p:cNvPr id="81" name="Group 80">
                <a:extLst>
                  <a:ext uri="{FF2B5EF4-FFF2-40B4-BE49-F238E27FC236}">
                    <a16:creationId xmlns:a16="http://schemas.microsoft.com/office/drawing/2014/main" id="{2B874593-5573-10E2-AB1E-6EF6018F5AC9}"/>
                  </a:ext>
                </a:extLst>
              </p:cNvPr>
              <p:cNvGrpSpPr>
                <a:grpSpLocks/>
              </p:cNvGrpSpPr>
              <p:nvPr/>
            </p:nvGrpSpPr>
            <p:grpSpPr bwMode="auto">
              <a:xfrm>
                <a:off x="8997315" y="100965"/>
                <a:ext cx="3077845" cy="6757035"/>
                <a:chOff x="5910" y="4723"/>
                <a:chExt cx="4847" cy="10641"/>
              </a:xfrm>
              <a:grpFill/>
            </p:grpSpPr>
            <p:sp>
              <p:nvSpPr>
                <p:cNvPr id="84" name="Freeform 5579">
                  <a:extLst>
                    <a:ext uri="{FF2B5EF4-FFF2-40B4-BE49-F238E27FC236}">
                      <a16:creationId xmlns:a16="http://schemas.microsoft.com/office/drawing/2014/main"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2" name="Group 81">
                <a:extLst>
                  <a:ext uri="{FF2B5EF4-FFF2-40B4-BE49-F238E27FC236}">
                    <a16:creationId xmlns:a16="http://schemas.microsoft.com/office/drawing/2014/main" id="{6FBFC61A-3907-6BE1-88D4-ACA3695CDB86}"/>
                  </a:ext>
                </a:extLst>
              </p:cNvPr>
              <p:cNvGrpSpPr>
                <a:grpSpLocks/>
              </p:cNvGrpSpPr>
              <p:nvPr/>
            </p:nvGrpSpPr>
            <p:grpSpPr bwMode="auto">
              <a:xfrm>
                <a:off x="10697496" y="0"/>
                <a:ext cx="1370965" cy="3334385"/>
                <a:chOff x="8598" y="0"/>
                <a:chExt cx="2159" cy="5251"/>
              </a:xfrm>
              <a:grpFill/>
            </p:grpSpPr>
            <p:sp>
              <p:nvSpPr>
                <p:cNvPr id="83" name="Freeform 5577">
                  <a:extLst>
                    <a:ext uri="{FF2B5EF4-FFF2-40B4-BE49-F238E27FC236}">
                      <a16:creationId xmlns:a16="http://schemas.microsoft.com/office/drawing/2014/main"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sp>
        <p:nvSpPr>
          <p:cNvPr id="12" name="Freeform: Shape 11">
            <a:extLst>
              <a:ext uri="{FF2B5EF4-FFF2-40B4-BE49-F238E27FC236}">
                <a16:creationId xmlns:a16="http://schemas.microsoft.com/office/drawing/2014/main" id="{9D570C5E-2279-8A9E-4735-FBED7BAB2C49}"/>
              </a:ext>
            </a:extLst>
          </p:cNvPr>
          <p:cNvSpPr/>
          <p:nvPr/>
        </p:nvSpPr>
        <p:spPr>
          <a:xfrm>
            <a:off x="1168934" y="291376"/>
            <a:ext cx="8851366" cy="1174039"/>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 name="connsiteX0" fmla="*/ 178352 w 2802572"/>
              <a:gd name="connsiteY0" fmla="*/ 13097 h 837128"/>
              <a:gd name="connsiteX1" fmla="*/ 1321352 w 2802572"/>
              <a:gd name="connsiteY1" fmla="*/ 32147 h 837128"/>
              <a:gd name="connsiteX2" fmla="*/ 2292902 w 2802572"/>
              <a:gd name="connsiteY2" fmla="*/ 13097 h 837128"/>
              <a:gd name="connsiteX3" fmla="*/ 2778677 w 2802572"/>
              <a:gd name="connsiteY3" fmla="*/ 213122 h 837128"/>
              <a:gd name="connsiteX4" fmla="*/ 2797727 w 2802572"/>
              <a:gd name="connsiteY4" fmla="*/ 594122 h 837128"/>
              <a:gd name="connsiteX5" fmla="*/ 2483402 w 2802572"/>
              <a:gd name="connsiteY5" fmla="*/ 756047 h 837128"/>
              <a:gd name="connsiteX6" fmla="*/ 1649965 w 2802572"/>
              <a:gd name="connsiteY6" fmla="*/ 789384 h 837128"/>
              <a:gd name="connsiteX7" fmla="*/ 1064177 w 2802572"/>
              <a:gd name="connsiteY7" fmla="*/ 794147 h 837128"/>
              <a:gd name="connsiteX8" fmla="*/ 102152 w 2802572"/>
              <a:gd name="connsiteY8" fmla="*/ 775097 h 837128"/>
              <a:gd name="connsiteX9" fmla="*/ 178352 w 2802572"/>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572" h="837128">
                <a:moveTo>
                  <a:pt x="178352" y="13097"/>
                </a:moveTo>
                <a:cubicBezTo>
                  <a:pt x="400602" y="-25003"/>
                  <a:pt x="968927" y="32147"/>
                  <a:pt x="1321352" y="32147"/>
                </a:cubicBezTo>
                <a:cubicBezTo>
                  <a:pt x="1673777" y="32147"/>
                  <a:pt x="2050015" y="-17065"/>
                  <a:pt x="2292902" y="13097"/>
                </a:cubicBezTo>
                <a:cubicBezTo>
                  <a:pt x="2535789" y="43259"/>
                  <a:pt x="2738398" y="-34328"/>
                  <a:pt x="2778677" y="213122"/>
                </a:cubicBezTo>
                <a:cubicBezTo>
                  <a:pt x="2818956" y="460572"/>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C8E2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13" name="Group 12">
            <a:extLst>
              <a:ext uri="{FF2B5EF4-FFF2-40B4-BE49-F238E27FC236}">
                <a16:creationId xmlns:a16="http://schemas.microsoft.com/office/drawing/2014/main" id="{CCC99EBA-0A0E-68A3-8276-1674AE4DD5D4}"/>
              </a:ext>
            </a:extLst>
          </p:cNvPr>
          <p:cNvGrpSpPr/>
          <p:nvPr/>
        </p:nvGrpSpPr>
        <p:grpSpPr>
          <a:xfrm>
            <a:off x="1580076" y="343268"/>
            <a:ext cx="8282285" cy="1018908"/>
            <a:chOff x="3312707" y="1313921"/>
            <a:chExt cx="7437860" cy="2415485"/>
          </a:xfrm>
        </p:grpSpPr>
        <p:sp>
          <p:nvSpPr>
            <p:cNvPr id="14" name="TextBox 13">
              <a:extLst>
                <a:ext uri="{FF2B5EF4-FFF2-40B4-BE49-F238E27FC236}">
                  <a16:creationId xmlns:a16="http://schemas.microsoft.com/office/drawing/2014/main" id="{628FEE7D-E80D-126E-663A-C76AD9A7C71C}"/>
                </a:ext>
              </a:extLst>
            </p:cNvPr>
            <p:cNvSpPr txBox="1"/>
            <p:nvPr/>
          </p:nvSpPr>
          <p:spPr>
            <a:xfrm>
              <a:off x="3316624" y="1313921"/>
              <a:ext cx="7433943" cy="2407792"/>
            </a:xfrm>
            <a:prstGeom prst="rect">
              <a:avLst/>
            </a:prstGeom>
            <a:noFill/>
            <a:effectLst/>
          </p:spPr>
          <p:txBody>
            <a:bodyPr wrap="square" rtlCol="0">
              <a:spAutoFit/>
            </a:bodyPr>
            <a:lstStyle/>
            <a:p>
              <a:r>
                <a:rPr lang="vi-VN"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2. Xây dựng thói quen ăn uống có lợi cho sức khỏe</a:t>
              </a:r>
            </a:p>
          </p:txBody>
        </p:sp>
        <p:sp>
          <p:nvSpPr>
            <p:cNvPr id="15" name="TextBox 14">
              <a:extLst>
                <a:ext uri="{FF2B5EF4-FFF2-40B4-BE49-F238E27FC236}">
                  <a16:creationId xmlns:a16="http://schemas.microsoft.com/office/drawing/2014/main" id="{2744BD54-CD0C-F2AA-F786-E1AC828AF9D1}"/>
                </a:ext>
              </a:extLst>
            </p:cNvPr>
            <p:cNvSpPr txBox="1"/>
            <p:nvPr/>
          </p:nvSpPr>
          <p:spPr>
            <a:xfrm>
              <a:off x="3312707" y="1321614"/>
              <a:ext cx="7045744" cy="2407792"/>
            </a:xfrm>
            <a:prstGeom prst="rect">
              <a:avLst/>
            </a:prstGeom>
            <a:noFill/>
            <a:effectLst/>
          </p:spPr>
          <p:txBody>
            <a:bodyPr wrap="square" rtlCol="0">
              <a:spAutoFit/>
            </a:bodyPr>
            <a:lstStyle/>
            <a:p>
              <a:r>
                <a:rPr lang="vi-VN" sz="3000" b="1" spc="50">
                  <a:ln w="9525" cmpd="sng">
                    <a:noFill/>
                    <a:prstDash val="solid"/>
                  </a:ln>
                  <a:solidFill>
                    <a:srgbClr val="23B24B"/>
                  </a:solidFill>
                  <a:latin typeface="SVN-SAF" panose="02040603050506020204" pitchFamily="18" charset="0"/>
                  <a:ea typeface="Roboto" panose="02000000000000000000" pitchFamily="2" charset="0"/>
                </a:rPr>
                <a:t>2. Xây dựng thói quen ăn uống có lợi cho sức khỏe</a:t>
              </a:r>
            </a:p>
          </p:txBody>
        </p:sp>
      </p:grpSp>
      <p:grpSp>
        <p:nvGrpSpPr>
          <p:cNvPr id="74" name="Group 73">
            <a:extLst>
              <a:ext uri="{FF2B5EF4-FFF2-40B4-BE49-F238E27FC236}">
                <a16:creationId xmlns:a16="http://schemas.microsoft.com/office/drawing/2014/main" id="{F1C87F7E-3FDC-133C-2825-89022FFDE69E}"/>
              </a:ext>
            </a:extLst>
          </p:cNvPr>
          <p:cNvGrpSpPr/>
          <p:nvPr/>
        </p:nvGrpSpPr>
        <p:grpSpPr>
          <a:xfrm>
            <a:off x="9067237" y="-104178"/>
            <a:ext cx="3593475" cy="7456600"/>
            <a:chOff x="9107170" y="-77900"/>
            <a:chExt cx="3307048" cy="7164499"/>
          </a:xfrm>
        </p:grpSpPr>
        <p:grpSp>
          <p:nvGrpSpPr>
            <p:cNvPr id="114" name="Group 113">
              <a:extLst>
                <a:ext uri="{FF2B5EF4-FFF2-40B4-BE49-F238E27FC236}">
                  <a16:creationId xmlns:a16="http://schemas.microsoft.com/office/drawing/2014/main" id="{2CB5C25F-E45C-559F-2058-2322288CB3E6}"/>
                </a:ext>
              </a:extLst>
            </p:cNvPr>
            <p:cNvGrpSpPr/>
            <p:nvPr/>
          </p:nvGrpSpPr>
          <p:grpSpPr>
            <a:xfrm>
              <a:off x="9107170" y="-47625"/>
              <a:ext cx="3078131" cy="6905625"/>
              <a:chOff x="9107170" y="-47625"/>
              <a:chExt cx="3078131" cy="6905625"/>
            </a:xfrm>
          </p:grpSpPr>
          <p:grpSp>
            <p:nvGrpSpPr>
              <p:cNvPr id="29" name="Group 28">
                <a:extLst>
                  <a:ext uri="{FF2B5EF4-FFF2-40B4-BE49-F238E27FC236}">
                    <a16:creationId xmlns:a16="http://schemas.microsoft.com/office/drawing/2014/main" id="{31E4F7BE-ACC8-2BE0-7D82-E690C526851C}"/>
                  </a:ext>
                </a:extLst>
              </p:cNvPr>
              <p:cNvGrpSpPr>
                <a:grpSpLocks/>
              </p:cNvGrpSpPr>
              <p:nvPr/>
            </p:nvGrpSpPr>
            <p:grpSpPr bwMode="auto">
              <a:xfrm>
                <a:off x="9107170" y="100965"/>
                <a:ext cx="3077845" cy="6757035"/>
                <a:chOff x="6083" y="4723"/>
                <a:chExt cx="4847" cy="10641"/>
              </a:xfrm>
            </p:grpSpPr>
            <p:sp>
              <p:nvSpPr>
                <p:cNvPr id="70" name="Freeform 5579">
                  <a:extLst>
                    <a:ext uri="{FF2B5EF4-FFF2-40B4-BE49-F238E27FC236}">
                      <a16:creationId xmlns:a16="http://schemas.microsoft.com/office/drawing/2014/main" id="{CAB0B5C1-020D-C5FD-D68B-912D7DD488E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0" name="Group 29">
                <a:extLst>
                  <a:ext uri="{FF2B5EF4-FFF2-40B4-BE49-F238E27FC236}">
                    <a16:creationId xmlns:a16="http://schemas.microsoft.com/office/drawing/2014/main" id="{037AD1E1-0554-6F82-957A-F3B19D758AA0}"/>
                  </a:ext>
                </a:extLst>
              </p:cNvPr>
              <p:cNvGrpSpPr>
                <a:grpSpLocks/>
              </p:cNvGrpSpPr>
              <p:nvPr/>
            </p:nvGrpSpPr>
            <p:grpSpPr bwMode="auto">
              <a:xfrm>
                <a:off x="10814336" y="-47625"/>
                <a:ext cx="1370965" cy="3334385"/>
                <a:chOff x="8782" y="-75"/>
                <a:chExt cx="2159" cy="5251"/>
              </a:xfrm>
              <a:solidFill>
                <a:srgbClr val="E4F0D8"/>
              </a:solidFill>
            </p:grpSpPr>
            <p:sp>
              <p:nvSpPr>
                <p:cNvPr id="69" name="Freeform 5577">
                  <a:extLst>
                    <a:ext uri="{FF2B5EF4-FFF2-40B4-BE49-F238E27FC236}">
                      <a16:creationId xmlns:a16="http://schemas.microsoft.com/office/drawing/2014/main" id="{555707C6-2ACF-A678-6B0F-064AA2A0F3D3}"/>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3" name="Group 22">
              <a:extLst>
                <a:ext uri="{FF2B5EF4-FFF2-40B4-BE49-F238E27FC236}">
                  <a16:creationId xmlns:a16="http://schemas.microsoft.com/office/drawing/2014/main" id="{F028C159-C646-5D37-265A-1ABC2FAB840E}"/>
                </a:ext>
              </a:extLst>
            </p:cNvPr>
            <p:cNvGrpSpPr/>
            <p:nvPr/>
          </p:nvGrpSpPr>
          <p:grpSpPr>
            <a:xfrm>
              <a:off x="9229090" y="-50800"/>
              <a:ext cx="3078131" cy="7013798"/>
              <a:chOff x="9089390" y="0"/>
              <a:chExt cx="3078131" cy="6858000"/>
            </a:xfrm>
            <a:solidFill>
              <a:srgbClr val="D3E8C0"/>
            </a:solidFill>
          </p:grpSpPr>
          <p:grpSp>
            <p:nvGrpSpPr>
              <p:cNvPr id="24" name="Group 23">
                <a:extLst>
                  <a:ext uri="{FF2B5EF4-FFF2-40B4-BE49-F238E27FC236}">
                    <a16:creationId xmlns:a16="http://schemas.microsoft.com/office/drawing/2014/main" id="{A1DC9365-44FD-0586-4CBB-BECCC1EE10B4}"/>
                  </a:ext>
                </a:extLst>
              </p:cNvPr>
              <p:cNvGrpSpPr>
                <a:grpSpLocks/>
              </p:cNvGrpSpPr>
              <p:nvPr/>
            </p:nvGrpSpPr>
            <p:grpSpPr bwMode="auto">
              <a:xfrm>
                <a:off x="9089390" y="100965"/>
                <a:ext cx="3077845" cy="6757035"/>
                <a:chOff x="6055" y="4723"/>
                <a:chExt cx="4847" cy="10641"/>
              </a:xfrm>
              <a:grpFill/>
            </p:grpSpPr>
            <p:sp>
              <p:nvSpPr>
                <p:cNvPr id="27" name="Freeform 5579">
                  <a:extLst>
                    <a:ext uri="{FF2B5EF4-FFF2-40B4-BE49-F238E27FC236}">
                      <a16:creationId xmlns:a16="http://schemas.microsoft.com/office/drawing/2014/main" id="{ACA86D26-AAD8-79C5-99E8-FE3C5FC3FBE8}"/>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5" name="Group 24">
                <a:extLst>
                  <a:ext uri="{FF2B5EF4-FFF2-40B4-BE49-F238E27FC236}">
                    <a16:creationId xmlns:a16="http://schemas.microsoft.com/office/drawing/2014/main" id="{A2219BFE-77EC-9227-FC3E-85C0D9BAFADC}"/>
                  </a:ext>
                </a:extLst>
              </p:cNvPr>
              <p:cNvGrpSpPr>
                <a:grpSpLocks/>
              </p:cNvGrpSpPr>
              <p:nvPr/>
            </p:nvGrpSpPr>
            <p:grpSpPr bwMode="auto">
              <a:xfrm>
                <a:off x="10796556" y="0"/>
                <a:ext cx="1370965" cy="3334385"/>
                <a:chOff x="8754" y="0"/>
                <a:chExt cx="2159" cy="5251"/>
              </a:xfrm>
              <a:grpFill/>
            </p:grpSpPr>
            <p:sp>
              <p:nvSpPr>
                <p:cNvPr id="26" name="Freeform 5577">
                  <a:extLst>
                    <a:ext uri="{FF2B5EF4-FFF2-40B4-BE49-F238E27FC236}">
                      <a16:creationId xmlns:a16="http://schemas.microsoft.com/office/drawing/2014/main" id="{49118383-DE90-ABA1-DD95-B0D14947403B}"/>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7D4A9A1A-DA8D-96C7-842B-30AEF078E608}"/>
                </a:ext>
              </a:extLst>
            </p:cNvPr>
            <p:cNvGrpSpPr/>
            <p:nvPr/>
          </p:nvGrpSpPr>
          <p:grpSpPr>
            <a:xfrm>
              <a:off x="9336373" y="-77900"/>
              <a:ext cx="3077845" cy="7164499"/>
              <a:chOff x="8997315" y="0"/>
              <a:chExt cx="3077845" cy="6858000"/>
            </a:xfrm>
            <a:solidFill>
              <a:srgbClr val="BFDDA3"/>
            </a:solidFill>
          </p:grpSpPr>
          <p:grpSp>
            <p:nvGrpSpPr>
              <p:cNvPr id="31" name="Group 30">
                <a:extLst>
                  <a:ext uri="{FF2B5EF4-FFF2-40B4-BE49-F238E27FC236}">
                    <a16:creationId xmlns:a16="http://schemas.microsoft.com/office/drawing/2014/main" id="{B4727878-3F4E-54AA-7DD0-FB194B5F87F9}"/>
                  </a:ext>
                </a:extLst>
              </p:cNvPr>
              <p:cNvGrpSpPr>
                <a:grpSpLocks/>
              </p:cNvGrpSpPr>
              <p:nvPr/>
            </p:nvGrpSpPr>
            <p:grpSpPr bwMode="auto">
              <a:xfrm>
                <a:off x="8997315" y="100965"/>
                <a:ext cx="3077845" cy="6757035"/>
                <a:chOff x="5910" y="4723"/>
                <a:chExt cx="4847" cy="10641"/>
              </a:xfrm>
              <a:grpFill/>
            </p:grpSpPr>
            <p:sp>
              <p:nvSpPr>
                <p:cNvPr id="66" name="Freeform 5579">
                  <a:extLst>
                    <a:ext uri="{FF2B5EF4-FFF2-40B4-BE49-F238E27FC236}">
                      <a16:creationId xmlns:a16="http://schemas.microsoft.com/office/drawing/2014/main" id="{A87FFB3E-359C-7F71-5269-FA2BBDC69FD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64" name="Group 63">
                <a:extLst>
                  <a:ext uri="{FF2B5EF4-FFF2-40B4-BE49-F238E27FC236}">
                    <a16:creationId xmlns:a16="http://schemas.microsoft.com/office/drawing/2014/main" id="{BC2F8950-3864-A912-1AA8-F56B2327C63F}"/>
                  </a:ext>
                </a:extLst>
              </p:cNvPr>
              <p:cNvGrpSpPr>
                <a:grpSpLocks/>
              </p:cNvGrpSpPr>
              <p:nvPr/>
            </p:nvGrpSpPr>
            <p:grpSpPr bwMode="auto">
              <a:xfrm>
                <a:off x="10697496" y="0"/>
                <a:ext cx="1370965" cy="3334385"/>
                <a:chOff x="8598" y="0"/>
                <a:chExt cx="2159" cy="5251"/>
              </a:xfrm>
              <a:grpFill/>
            </p:grpSpPr>
            <p:sp>
              <p:nvSpPr>
                <p:cNvPr id="65" name="Freeform 5577">
                  <a:extLst>
                    <a:ext uri="{FF2B5EF4-FFF2-40B4-BE49-F238E27FC236}">
                      <a16:creationId xmlns:a16="http://schemas.microsoft.com/office/drawing/2014/main" id="{7E0EEA01-6664-4F83-E142-C286C4F0C8F7}"/>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75" name="Picture 74">
            <a:extLst>
              <a:ext uri="{FF2B5EF4-FFF2-40B4-BE49-F238E27FC236}">
                <a16:creationId xmlns:a16="http://schemas.microsoft.com/office/drawing/2014/main" id="{03155EF6-D89E-0F37-E50A-F17F09E71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pic>
        <p:nvPicPr>
          <p:cNvPr id="68" name="Picture 67" descr="A cartoon of a magnifying glass&#10;&#10;Description automatically generated">
            <a:extLst>
              <a:ext uri="{FF2B5EF4-FFF2-40B4-BE49-F238E27FC236}">
                <a16:creationId xmlns:a16="http://schemas.microsoft.com/office/drawing/2014/main" id="{FD9FAB8B-FE16-4160-454C-F0D30CA64E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195811" y="100304"/>
            <a:ext cx="1261872" cy="1261872"/>
          </a:xfrm>
          <a:prstGeom prst="rect">
            <a:avLst/>
          </a:prstGeom>
          <a:effectLst>
            <a:outerShdw blurRad="50800" dist="63500" dir="2700000" algn="tl" rotWithShape="0">
              <a:prstClr val="black">
                <a:alpha val="40000"/>
              </a:prstClr>
            </a:outerShdw>
          </a:effectLst>
        </p:spPr>
      </p:pic>
      <p:sp>
        <p:nvSpPr>
          <p:cNvPr id="10" name="Speech Bubble: Rectangle with Corners Rounded 9">
            <a:extLst>
              <a:ext uri="{FF2B5EF4-FFF2-40B4-BE49-F238E27FC236}">
                <a16:creationId xmlns:a16="http://schemas.microsoft.com/office/drawing/2014/main" id="{712D4EC7-E8AC-FEC6-0AC1-2F4CF7014936}"/>
              </a:ext>
            </a:extLst>
          </p:cNvPr>
          <p:cNvSpPr/>
          <p:nvPr/>
        </p:nvSpPr>
        <p:spPr>
          <a:xfrm>
            <a:off x="5938971" y="1814961"/>
            <a:ext cx="5559394" cy="3671439"/>
          </a:xfrm>
          <a:prstGeom prst="wedgeRoundRectCallout">
            <a:avLst>
              <a:gd name="adj1" fmla="val -70042"/>
              <a:gd name="adj2" fmla="val -11640"/>
              <a:gd name="adj3" fmla="val 16667"/>
            </a:avLst>
          </a:prstGeom>
          <a:solidFill>
            <a:srgbClr val="EEF8F5"/>
          </a:solidFill>
          <a:ln w="57150">
            <a:solidFill>
              <a:srgbClr val="009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2060"/>
                </a:solidFill>
                <a:latin typeface="Open Sans" panose="020B0606030504020204" pitchFamily="34" charset="0"/>
                <a:ea typeface="Open Sans" panose="020B0606030504020204" pitchFamily="34" charset="0"/>
                <a:cs typeface="Open Sans" panose="020B0606030504020204" pitchFamily="34" charset="0"/>
              </a:rPr>
              <a:t>Đọc thực đơn ở </a:t>
            </a:r>
            <a:r>
              <a:rPr lang="en-US" sz="3200" b="1">
                <a:solidFill>
                  <a:srgbClr val="FF0000"/>
                </a:solidFill>
                <a:latin typeface="Open Sans" panose="020B0606030504020204" pitchFamily="34" charset="0"/>
                <a:ea typeface="Open Sans" panose="020B0606030504020204" pitchFamily="34" charset="0"/>
                <a:cs typeface="Open Sans" panose="020B0606030504020204" pitchFamily="34" charset="0"/>
              </a:rPr>
              <a:t>trang 47.</a:t>
            </a:r>
          </a:p>
          <a:p>
            <a:pPr marL="457200" indent="-457200" algn="just">
              <a:buFontTx/>
              <a:buChar char="-"/>
            </a:pPr>
            <a:r>
              <a:rPr lang="en-US" sz="3200">
                <a:solidFill>
                  <a:srgbClr val="002060"/>
                </a:solidFill>
                <a:latin typeface="Open Sans" panose="020B0606030504020204" pitchFamily="34" charset="0"/>
                <a:ea typeface="Open Sans" panose="020B0606030504020204" pitchFamily="34" charset="0"/>
                <a:cs typeface="Open Sans" panose="020B0606030504020204" pitchFamily="34" charset="0"/>
              </a:rPr>
              <a:t>Loại thức ăn, đồ uống nào có lợi, không có lợi cho sức khỏe? Vì sao?</a:t>
            </a:r>
          </a:p>
          <a:p>
            <a:pPr marL="457200" indent="-457200" algn="just">
              <a:buFontTx/>
              <a:buChar char="-"/>
            </a:pPr>
            <a:r>
              <a:rPr lang="en-US" sz="3200">
                <a:solidFill>
                  <a:srgbClr val="002060"/>
                </a:solidFill>
                <a:latin typeface="Open Sans" panose="020B0606030504020204" pitchFamily="34" charset="0"/>
                <a:ea typeface="Open Sans" panose="020B0606030504020204" pitchFamily="34" charset="0"/>
                <a:cs typeface="Open Sans" panose="020B0606030504020204" pitchFamily="34" charset="0"/>
              </a:rPr>
              <a:t>Cần thay đổi thói quen ăn uống như thế nào để có lợi cho sức khỏe?</a:t>
            </a:r>
          </a:p>
        </p:txBody>
      </p:sp>
    </p:spTree>
    <p:extLst>
      <p:ext uri="{BB962C8B-B14F-4D97-AF65-F5344CB8AC3E}">
        <p14:creationId xmlns:p14="http://schemas.microsoft.com/office/powerpoint/2010/main" val="169613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
                                        <p:tgtEl>
                                          <p:spTgt spid="1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barn(inVertical)">
                                      <p:cBhvr>
                                        <p:cTn id="14" dur="500"/>
                                        <p:tgtEl>
                                          <p:spTgt spid="71"/>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arn(inVertical)">
                                      <p:cBhvr>
                                        <p:cTn id="18" dur="500"/>
                                        <p:tgtEl>
                                          <p:spTgt spid="67"/>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bg/>
                                          </p:spTgt>
                                        </p:tgtEl>
                                        <p:attrNameLst>
                                          <p:attrName>style.visibility</p:attrName>
                                        </p:attrNameLst>
                                      </p:cBhvr>
                                      <p:to>
                                        <p:strVal val="visible"/>
                                      </p:to>
                                    </p:set>
                                    <p:animEffect transition="in" filter="wipe(left)">
                                      <p:cBhvr>
                                        <p:cTn id="27" dur="500"/>
                                        <p:tgtEl>
                                          <p:spTgt spid="10">
                                            <p:bg/>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left)">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wipe(left)">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wipe(left)">
                                      <p:cBhvr>
                                        <p:cTn id="4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2" grpId="0" animBg="1"/>
      <p:bldP spid="10"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4;p5"/>
          <p:cNvPicPr preferRelativeResize="0"/>
          <p:nvPr/>
        </p:nvPicPr>
        <p:blipFill rotWithShape="1">
          <a:blip r:embed="rId2">
            <a:alphaModFix/>
          </a:blip>
          <a:srcRect/>
          <a:stretch/>
        </p:blipFill>
        <p:spPr>
          <a:xfrm>
            <a:off x="926166" y="3741514"/>
            <a:ext cx="236649" cy="219008"/>
          </a:xfrm>
          <a:prstGeom prst="rect">
            <a:avLst/>
          </a:prstGeom>
          <a:noFill/>
          <a:ln>
            <a:noFill/>
          </a:ln>
        </p:spPr>
      </p:pic>
      <p:pic>
        <p:nvPicPr>
          <p:cNvPr id="3" name="Google Shape;175;p5"/>
          <p:cNvPicPr preferRelativeResize="0"/>
          <p:nvPr/>
        </p:nvPicPr>
        <p:blipFill rotWithShape="1">
          <a:blip r:embed="rId3">
            <a:alphaModFix/>
          </a:blip>
          <a:srcRect/>
          <a:stretch/>
        </p:blipFill>
        <p:spPr>
          <a:xfrm>
            <a:off x="4303091" y="5037769"/>
            <a:ext cx="236649" cy="219008"/>
          </a:xfrm>
          <a:prstGeom prst="rect">
            <a:avLst/>
          </a:prstGeom>
          <a:noFill/>
          <a:ln>
            <a:noFill/>
          </a:ln>
        </p:spPr>
      </p:pic>
      <p:pic>
        <p:nvPicPr>
          <p:cNvPr id="4" name="Google Shape;176;p5"/>
          <p:cNvPicPr preferRelativeResize="0"/>
          <p:nvPr/>
        </p:nvPicPr>
        <p:blipFill rotWithShape="1">
          <a:blip r:embed="rId4">
            <a:alphaModFix/>
          </a:blip>
          <a:srcRect/>
          <a:stretch/>
        </p:blipFill>
        <p:spPr>
          <a:xfrm>
            <a:off x="373626" y="1487401"/>
            <a:ext cx="6053242" cy="4836524"/>
          </a:xfrm>
          <a:prstGeom prst="rect">
            <a:avLst/>
          </a:prstGeom>
          <a:noFill/>
          <a:ln>
            <a:noFill/>
          </a:ln>
        </p:spPr>
      </p:pic>
      <p:pic>
        <p:nvPicPr>
          <p:cNvPr id="6" name="Google Shape;178;p5"/>
          <p:cNvPicPr preferRelativeResize="0"/>
          <p:nvPr/>
        </p:nvPicPr>
        <p:blipFill rotWithShape="1">
          <a:blip r:embed="rId5">
            <a:alphaModFix/>
          </a:blip>
          <a:srcRect/>
          <a:stretch/>
        </p:blipFill>
        <p:spPr>
          <a:xfrm>
            <a:off x="0" y="157267"/>
            <a:ext cx="2940327" cy="1577085"/>
          </a:xfrm>
          <a:prstGeom prst="rect">
            <a:avLst/>
          </a:prstGeom>
          <a:noFill/>
          <a:ln>
            <a:noFill/>
          </a:ln>
        </p:spPr>
      </p:pic>
      <p:pic>
        <p:nvPicPr>
          <p:cNvPr id="7" name="Google Shape;179;p5"/>
          <p:cNvPicPr preferRelativeResize="0"/>
          <p:nvPr/>
        </p:nvPicPr>
        <p:blipFill rotWithShape="1">
          <a:blip r:embed="rId6">
            <a:alphaModFix/>
          </a:blip>
          <a:srcRect/>
          <a:stretch/>
        </p:blipFill>
        <p:spPr>
          <a:xfrm>
            <a:off x="11084001" y="5147273"/>
            <a:ext cx="1285240" cy="2220278"/>
          </a:xfrm>
          <a:prstGeom prst="rect">
            <a:avLst/>
          </a:prstGeom>
          <a:noFill/>
          <a:ln>
            <a:noFill/>
          </a:ln>
        </p:spPr>
      </p:pic>
      <p:pic>
        <p:nvPicPr>
          <p:cNvPr id="8" name="Google Shape;180;p5"/>
          <p:cNvPicPr preferRelativeResize="0"/>
          <p:nvPr/>
        </p:nvPicPr>
        <p:blipFill rotWithShape="1">
          <a:blip r:embed="rId7">
            <a:alphaModFix/>
          </a:blip>
          <a:srcRect/>
          <a:stretch/>
        </p:blipFill>
        <p:spPr>
          <a:xfrm>
            <a:off x="-1097377" y="2635643"/>
            <a:ext cx="744952" cy="793358"/>
          </a:xfrm>
          <a:prstGeom prst="rect">
            <a:avLst/>
          </a:prstGeom>
          <a:noFill/>
          <a:ln>
            <a:noFill/>
          </a:ln>
        </p:spPr>
      </p:pic>
      <p:sp>
        <p:nvSpPr>
          <p:cNvPr id="9" name="Google Shape;181;p5"/>
          <p:cNvSpPr txBox="1"/>
          <p:nvPr/>
        </p:nvSpPr>
        <p:spPr>
          <a:xfrm>
            <a:off x="6692999" y="549561"/>
            <a:ext cx="4682040" cy="2031325"/>
          </a:xfrm>
          <a:prstGeom prst="rect">
            <a:avLst/>
          </a:prstGeom>
          <a:noFill/>
          <a:ln>
            <a:noFill/>
          </a:ln>
        </p:spPr>
        <p:txBody>
          <a:bodyPr spcFirstLastPara="1" wrap="square" lIns="0" tIns="0" rIns="0" bIns="0" anchor="t" anchorCtr="0">
            <a:spAutoFit/>
          </a:bodyPr>
          <a:lstStyle/>
          <a:p>
            <a:pPr algn="ctr"/>
            <a:r>
              <a:rPr lang="en-US" sz="6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NHIỆM VỤ </a:t>
            </a:r>
          </a:p>
          <a:p>
            <a:pPr algn="ctr"/>
            <a:r>
              <a:rPr lang="en-US" sz="6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VỀ NHÀ</a:t>
            </a:r>
            <a:endParaRPr sz="6600" b="1" dirty="0">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roup 10">
            <a:extLst>
              <a:ext uri="{FF2B5EF4-FFF2-40B4-BE49-F238E27FC236}">
                <a16:creationId xmlns:a16="http://schemas.microsoft.com/office/drawing/2014/main" id="{57FF1447-4BE5-A162-4926-64955A360885}"/>
              </a:ext>
            </a:extLst>
          </p:cNvPr>
          <p:cNvGrpSpPr/>
          <p:nvPr/>
        </p:nvGrpSpPr>
        <p:grpSpPr>
          <a:xfrm>
            <a:off x="6847126" y="3443834"/>
            <a:ext cx="4236875" cy="2864605"/>
            <a:chOff x="6847126" y="3443834"/>
            <a:chExt cx="4236875" cy="2864605"/>
          </a:xfrm>
        </p:grpSpPr>
        <p:pic>
          <p:nvPicPr>
            <p:cNvPr id="5" name="图片 14340" descr="28">
              <a:extLst>
                <a:ext uri="{FF2B5EF4-FFF2-40B4-BE49-F238E27FC236}">
                  <a16:creationId xmlns:a16="http://schemas.microsoft.com/office/drawing/2014/main" id="{AEB04083-D2A2-F385-61EE-D7BADB0263A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6847126" y="3443834"/>
              <a:ext cx="4236875" cy="286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516D5D92-C72F-A386-FDC3-F1B51C20A22D}"/>
                </a:ext>
              </a:extLst>
            </p:cNvPr>
            <p:cNvSpPr/>
            <p:nvPr/>
          </p:nvSpPr>
          <p:spPr>
            <a:xfrm>
              <a:off x="7846142" y="4886632"/>
              <a:ext cx="2241755" cy="58010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BE4304D9-FAFC-42DC-926B-9D232E75B2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33969757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F48D3E71-5201-B7CB-BA94-B8993DE25839}"/>
              </a:ext>
            </a:extLst>
          </p:cNvPr>
          <p:cNvGrpSpPr/>
          <p:nvPr/>
        </p:nvGrpSpPr>
        <p:grpSpPr>
          <a:xfrm>
            <a:off x="322912" y="2253078"/>
            <a:ext cx="2479140" cy="2316270"/>
            <a:chOff x="628649" y="946590"/>
            <a:chExt cx="3121041" cy="2931357"/>
          </a:xfrm>
        </p:grpSpPr>
        <p:sp>
          <p:nvSpPr>
            <p:cNvPr id="35" name="Rectangle: Rounded Corners 34">
              <a:extLst>
                <a:ext uri="{FF2B5EF4-FFF2-40B4-BE49-F238E27FC236}">
                  <a16:creationId xmlns:a16="http://schemas.microsoft.com/office/drawing/2014/main" id="{1C9B99EB-A541-CED7-B59A-4B878B4A052E}"/>
                </a:ext>
              </a:extLst>
            </p:cNvPr>
            <p:cNvSpPr/>
            <p:nvPr/>
          </p:nvSpPr>
          <p:spPr>
            <a:xfrm>
              <a:off x="628649" y="1217407"/>
              <a:ext cx="3121041" cy="2443258"/>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5DF36B5-C939-E50C-37FD-A6FE4EF2F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129" y="946590"/>
              <a:ext cx="2931357" cy="2931357"/>
            </a:xfrm>
            <a:prstGeom prst="rect">
              <a:avLst/>
            </a:prstGeom>
          </p:spPr>
        </p:pic>
      </p:grpSp>
      <p:grpSp>
        <p:nvGrpSpPr>
          <p:cNvPr id="37" name="Group 36">
            <a:extLst>
              <a:ext uri="{FF2B5EF4-FFF2-40B4-BE49-F238E27FC236}">
                <a16:creationId xmlns:a16="http://schemas.microsoft.com/office/drawing/2014/main" id="{E09FB258-1628-0677-500B-21F5C4ECE4A1}"/>
              </a:ext>
            </a:extLst>
          </p:cNvPr>
          <p:cNvGrpSpPr/>
          <p:nvPr/>
        </p:nvGrpSpPr>
        <p:grpSpPr>
          <a:xfrm>
            <a:off x="6306918" y="2199397"/>
            <a:ext cx="2506969" cy="2466153"/>
            <a:chOff x="8132002" y="878514"/>
            <a:chExt cx="3881446" cy="3121041"/>
          </a:xfrm>
        </p:grpSpPr>
        <p:sp>
          <p:nvSpPr>
            <p:cNvPr id="38" name="Rectangle: Rounded Corners 37">
              <a:extLst>
                <a:ext uri="{FF2B5EF4-FFF2-40B4-BE49-F238E27FC236}">
                  <a16:creationId xmlns:a16="http://schemas.microsoft.com/office/drawing/2014/main" id="{7986FA47-8D8C-4AF4-C1A5-001C63823C67}"/>
                </a:ext>
              </a:extLst>
            </p:cNvPr>
            <p:cNvSpPr/>
            <p:nvPr/>
          </p:nvSpPr>
          <p:spPr>
            <a:xfrm>
              <a:off x="8132002" y="1217407"/>
              <a:ext cx="3881446" cy="2443258"/>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5EAF52F7-AF00-977F-408C-C1CFC9024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0329">
              <a:off x="8522971" y="878514"/>
              <a:ext cx="3121042" cy="3121041"/>
            </a:xfrm>
            <a:prstGeom prst="rect">
              <a:avLst/>
            </a:prstGeom>
          </p:spPr>
        </p:pic>
      </p:grpSp>
      <p:sp>
        <p:nvSpPr>
          <p:cNvPr id="40" name="Text Box 2">
            <a:extLst>
              <a:ext uri="{FF2B5EF4-FFF2-40B4-BE49-F238E27FC236}">
                <a16:creationId xmlns:a16="http://schemas.microsoft.com/office/drawing/2014/main" id="{D344259F-AC60-7B07-0C0D-B139CFEEEF65}"/>
              </a:ext>
            </a:extLst>
          </p:cNvPr>
          <p:cNvSpPr txBox="1"/>
          <p:nvPr/>
        </p:nvSpPr>
        <p:spPr>
          <a:xfrm>
            <a:off x="-229631" y="279509"/>
            <a:ext cx="3853388" cy="10948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EM CẦN CHUẨN BỊ</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BB8E6F7D-F026-5CAB-4238-49FDD5F7B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grpSp>
        <p:nvGrpSpPr>
          <p:cNvPr id="42" name="Group 41">
            <a:extLst>
              <a:ext uri="{FF2B5EF4-FFF2-40B4-BE49-F238E27FC236}">
                <a16:creationId xmlns:a16="http://schemas.microsoft.com/office/drawing/2014/main" id="{61A31EC4-3872-4187-E1B3-C373B195654F}"/>
              </a:ext>
            </a:extLst>
          </p:cNvPr>
          <p:cNvGrpSpPr/>
          <p:nvPr/>
        </p:nvGrpSpPr>
        <p:grpSpPr>
          <a:xfrm>
            <a:off x="9166313" y="4658094"/>
            <a:ext cx="2616355" cy="1978855"/>
            <a:chOff x="658129" y="4084443"/>
            <a:chExt cx="3121041" cy="2443258"/>
          </a:xfrm>
        </p:grpSpPr>
        <p:sp>
          <p:nvSpPr>
            <p:cNvPr id="43" name="Rectangle: Rounded Corners 42">
              <a:extLst>
                <a:ext uri="{FF2B5EF4-FFF2-40B4-BE49-F238E27FC236}">
                  <a16:creationId xmlns:a16="http://schemas.microsoft.com/office/drawing/2014/main" id="{6CD23C79-1BFB-0BCB-B74B-21A7CA911CA0}"/>
                </a:ext>
              </a:extLst>
            </p:cNvPr>
            <p:cNvSpPr/>
            <p:nvPr/>
          </p:nvSpPr>
          <p:spPr>
            <a:xfrm>
              <a:off x="658129" y="4084443"/>
              <a:ext cx="3121041" cy="2443258"/>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33EA9143-D35E-8B21-209E-7D208927A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205" y="4310649"/>
              <a:ext cx="2859927" cy="2053903"/>
            </a:xfrm>
            <a:prstGeom prst="rect">
              <a:avLst/>
            </a:prstGeom>
          </p:spPr>
        </p:pic>
      </p:grpSp>
      <p:grpSp>
        <p:nvGrpSpPr>
          <p:cNvPr id="45" name="Group 44">
            <a:extLst>
              <a:ext uri="{FF2B5EF4-FFF2-40B4-BE49-F238E27FC236}">
                <a16:creationId xmlns:a16="http://schemas.microsoft.com/office/drawing/2014/main" id="{FD3E28C7-C3A7-81C0-870F-75DBF07A3167}"/>
              </a:ext>
            </a:extLst>
          </p:cNvPr>
          <p:cNvGrpSpPr/>
          <p:nvPr/>
        </p:nvGrpSpPr>
        <p:grpSpPr>
          <a:xfrm>
            <a:off x="382123" y="4597163"/>
            <a:ext cx="2479140" cy="1930589"/>
            <a:chOff x="803910" y="3943703"/>
            <a:chExt cx="2479140" cy="1930589"/>
          </a:xfrm>
        </p:grpSpPr>
        <p:sp>
          <p:nvSpPr>
            <p:cNvPr id="46" name="Rectangle: Rounded Corners 45">
              <a:extLst>
                <a:ext uri="{FF2B5EF4-FFF2-40B4-BE49-F238E27FC236}">
                  <a16:creationId xmlns:a16="http://schemas.microsoft.com/office/drawing/2014/main" id="{7F8013FE-2BD0-63CF-A490-4AC85308BDC3}"/>
                </a:ext>
              </a:extLst>
            </p:cNvPr>
            <p:cNvSpPr/>
            <p:nvPr/>
          </p:nvSpPr>
          <p:spPr>
            <a:xfrm>
              <a:off x="803910" y="3943703"/>
              <a:ext cx="2479140" cy="1930589"/>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17D790B1-EAAA-8FB3-6BBC-30FFE45D8725}"/>
                </a:ext>
              </a:extLst>
            </p:cNvPr>
            <p:cNvPicPr>
              <a:picLocks noChangeAspect="1"/>
            </p:cNvPicPr>
            <p:nvPr/>
          </p:nvPicPr>
          <p:blipFill>
            <a:blip r:embed="rId6"/>
            <a:stretch>
              <a:fillRect/>
            </a:stretch>
          </p:blipFill>
          <p:spPr>
            <a:xfrm>
              <a:off x="999156" y="4223406"/>
              <a:ext cx="2082808" cy="1371182"/>
            </a:xfrm>
            <a:prstGeom prst="rect">
              <a:avLst/>
            </a:prstGeom>
          </p:spPr>
        </p:pic>
      </p:grpSp>
      <p:grpSp>
        <p:nvGrpSpPr>
          <p:cNvPr id="48" name="Group 47">
            <a:extLst>
              <a:ext uri="{FF2B5EF4-FFF2-40B4-BE49-F238E27FC236}">
                <a16:creationId xmlns:a16="http://schemas.microsoft.com/office/drawing/2014/main" id="{FE08CCAE-9DB0-D392-BF45-AC5B290C260F}"/>
              </a:ext>
            </a:extLst>
          </p:cNvPr>
          <p:cNvGrpSpPr/>
          <p:nvPr/>
        </p:nvGrpSpPr>
        <p:grpSpPr>
          <a:xfrm>
            <a:off x="3297902" y="2488328"/>
            <a:ext cx="2491707" cy="1930589"/>
            <a:chOff x="3542091" y="1316805"/>
            <a:chExt cx="2491707" cy="1930589"/>
          </a:xfrm>
        </p:grpSpPr>
        <p:sp>
          <p:nvSpPr>
            <p:cNvPr id="49" name="Rectangle: Rounded Corners 48">
              <a:extLst>
                <a:ext uri="{FF2B5EF4-FFF2-40B4-BE49-F238E27FC236}">
                  <a16:creationId xmlns:a16="http://schemas.microsoft.com/office/drawing/2014/main" id="{F9CD95E7-BC17-50C8-A5DD-285E6B615B84}"/>
                </a:ext>
              </a:extLst>
            </p:cNvPr>
            <p:cNvSpPr/>
            <p:nvPr/>
          </p:nvSpPr>
          <p:spPr>
            <a:xfrm>
              <a:off x="3554658" y="1316805"/>
              <a:ext cx="2479140" cy="1930589"/>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2D83FDE8-D6C0-1D7A-01EB-E344360A32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5568" flipV="1">
              <a:off x="3542091" y="2099659"/>
              <a:ext cx="2375842" cy="573770"/>
            </a:xfrm>
            <a:prstGeom prst="rect">
              <a:avLst/>
            </a:prstGeom>
          </p:spPr>
        </p:pic>
      </p:grpSp>
      <p:grpSp>
        <p:nvGrpSpPr>
          <p:cNvPr id="51" name="Group 50">
            <a:extLst>
              <a:ext uri="{FF2B5EF4-FFF2-40B4-BE49-F238E27FC236}">
                <a16:creationId xmlns:a16="http://schemas.microsoft.com/office/drawing/2014/main" id="{66694410-F6B2-AA0B-E811-660743823E5F}"/>
              </a:ext>
            </a:extLst>
          </p:cNvPr>
          <p:cNvGrpSpPr/>
          <p:nvPr/>
        </p:nvGrpSpPr>
        <p:grpSpPr>
          <a:xfrm>
            <a:off x="3425044" y="4597163"/>
            <a:ext cx="2479140" cy="1930589"/>
            <a:chOff x="3581356" y="4023360"/>
            <a:chExt cx="2479140" cy="1930589"/>
          </a:xfrm>
        </p:grpSpPr>
        <p:sp>
          <p:nvSpPr>
            <p:cNvPr id="52" name="Rectangle: Rounded Corners 51">
              <a:extLst>
                <a:ext uri="{FF2B5EF4-FFF2-40B4-BE49-F238E27FC236}">
                  <a16:creationId xmlns:a16="http://schemas.microsoft.com/office/drawing/2014/main" id="{9166848D-4372-C2D5-1A7B-2D6D9C490A38}"/>
                </a:ext>
              </a:extLst>
            </p:cNvPr>
            <p:cNvSpPr/>
            <p:nvPr/>
          </p:nvSpPr>
          <p:spPr>
            <a:xfrm>
              <a:off x="3581356" y="4023360"/>
              <a:ext cx="2479140" cy="1930589"/>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descr="Giấy A4 bao nhiêu tiền 1 tờ, cách tính giá tiền chính xác">
              <a:extLst>
                <a:ext uri="{FF2B5EF4-FFF2-40B4-BE49-F238E27FC236}">
                  <a16:creationId xmlns:a16="http://schemas.microsoft.com/office/drawing/2014/main" id="{98532269-4355-CC00-C8D5-C7B23F21725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4275" y="4193489"/>
              <a:ext cx="1760460" cy="1760460"/>
            </a:xfrm>
            <a:prstGeom prst="rect">
              <a:avLst/>
            </a:prstGeom>
            <a:noFill/>
            <a:ln>
              <a:noFill/>
            </a:ln>
          </p:spPr>
        </p:pic>
      </p:grpSp>
      <p:grpSp>
        <p:nvGrpSpPr>
          <p:cNvPr id="54" name="Group 53">
            <a:extLst>
              <a:ext uri="{FF2B5EF4-FFF2-40B4-BE49-F238E27FC236}">
                <a16:creationId xmlns:a16="http://schemas.microsoft.com/office/drawing/2014/main" id="{990057B4-B718-899E-2E40-2B56BEECA03C}"/>
              </a:ext>
            </a:extLst>
          </p:cNvPr>
          <p:cNvGrpSpPr/>
          <p:nvPr/>
        </p:nvGrpSpPr>
        <p:grpSpPr>
          <a:xfrm>
            <a:off x="9166313" y="2469118"/>
            <a:ext cx="2679358" cy="1930589"/>
            <a:chOff x="9166313" y="1337953"/>
            <a:chExt cx="2506969" cy="1930589"/>
          </a:xfrm>
        </p:grpSpPr>
        <p:sp>
          <p:nvSpPr>
            <p:cNvPr id="55" name="Rectangle: Rounded Corners 54">
              <a:extLst>
                <a:ext uri="{FF2B5EF4-FFF2-40B4-BE49-F238E27FC236}">
                  <a16:creationId xmlns:a16="http://schemas.microsoft.com/office/drawing/2014/main" id="{578D4646-9A1E-0FB2-3BA0-768AB856A72D}"/>
                </a:ext>
              </a:extLst>
            </p:cNvPr>
            <p:cNvSpPr/>
            <p:nvPr/>
          </p:nvSpPr>
          <p:spPr>
            <a:xfrm>
              <a:off x="9166313" y="1337953"/>
              <a:ext cx="2506969" cy="1930589"/>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Hồ dán, kéo, giấy thủ công – Thế giới văn phòng phẩm">
              <a:extLst>
                <a:ext uri="{FF2B5EF4-FFF2-40B4-BE49-F238E27FC236}">
                  <a16:creationId xmlns:a16="http://schemas.microsoft.com/office/drawing/2014/main" id="{F13150E2-E925-6A1A-FA68-DB6E5B8451A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73414" y="1484048"/>
              <a:ext cx="1692765" cy="1692765"/>
            </a:xfrm>
            <a:prstGeom prst="rect">
              <a:avLst/>
            </a:prstGeom>
            <a:noFill/>
            <a:ln>
              <a:noFill/>
            </a:ln>
          </p:spPr>
        </p:pic>
      </p:grpSp>
      <p:grpSp>
        <p:nvGrpSpPr>
          <p:cNvPr id="57" name="Group 56">
            <a:extLst>
              <a:ext uri="{FF2B5EF4-FFF2-40B4-BE49-F238E27FC236}">
                <a16:creationId xmlns:a16="http://schemas.microsoft.com/office/drawing/2014/main" id="{8872A93E-B0BE-B4A9-A462-614DCC5E5BCB}"/>
              </a:ext>
            </a:extLst>
          </p:cNvPr>
          <p:cNvGrpSpPr/>
          <p:nvPr/>
        </p:nvGrpSpPr>
        <p:grpSpPr>
          <a:xfrm>
            <a:off x="6252224" y="4597163"/>
            <a:ext cx="2616355" cy="1978855"/>
            <a:chOff x="6252224" y="4023360"/>
            <a:chExt cx="2616355" cy="1978855"/>
          </a:xfrm>
        </p:grpSpPr>
        <p:sp>
          <p:nvSpPr>
            <p:cNvPr id="58" name="Rectangle: Rounded Corners 57">
              <a:extLst>
                <a:ext uri="{FF2B5EF4-FFF2-40B4-BE49-F238E27FC236}">
                  <a16:creationId xmlns:a16="http://schemas.microsoft.com/office/drawing/2014/main" id="{574A4BDC-765A-7F78-11ED-5C663E3BAAB0}"/>
                </a:ext>
              </a:extLst>
            </p:cNvPr>
            <p:cNvSpPr/>
            <p:nvPr/>
          </p:nvSpPr>
          <p:spPr>
            <a:xfrm>
              <a:off x="6252224" y="4023360"/>
              <a:ext cx="2616355" cy="1978855"/>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BĂNG KEO 2 MẶT 1F6 - Q5040">
              <a:extLst>
                <a:ext uri="{FF2B5EF4-FFF2-40B4-BE49-F238E27FC236}">
                  <a16:creationId xmlns:a16="http://schemas.microsoft.com/office/drawing/2014/main" id="{3F037A02-3DD6-4DD8-71A2-3B17C3D1CD1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4701" y="4285077"/>
              <a:ext cx="1967284" cy="1551622"/>
            </a:xfrm>
            <a:prstGeom prst="rect">
              <a:avLst/>
            </a:prstGeom>
            <a:noFill/>
            <a:ln>
              <a:noFill/>
            </a:ln>
          </p:spPr>
        </p:pic>
      </p:grpSp>
      <p:grpSp>
        <p:nvGrpSpPr>
          <p:cNvPr id="60" name="Group 59">
            <a:extLst>
              <a:ext uri="{FF2B5EF4-FFF2-40B4-BE49-F238E27FC236}">
                <a16:creationId xmlns:a16="http://schemas.microsoft.com/office/drawing/2014/main" id="{AE19AF3F-7B80-D55B-4882-C523D69F81EA}"/>
              </a:ext>
            </a:extLst>
          </p:cNvPr>
          <p:cNvGrpSpPr/>
          <p:nvPr/>
        </p:nvGrpSpPr>
        <p:grpSpPr>
          <a:xfrm>
            <a:off x="4185926" y="233262"/>
            <a:ext cx="2479140" cy="1930589"/>
            <a:chOff x="1697063" y="2880699"/>
            <a:chExt cx="2479140" cy="1930589"/>
          </a:xfrm>
        </p:grpSpPr>
        <p:sp>
          <p:nvSpPr>
            <p:cNvPr id="61" name="Rectangle: Rounded Corners 60">
              <a:extLst>
                <a:ext uri="{FF2B5EF4-FFF2-40B4-BE49-F238E27FC236}">
                  <a16:creationId xmlns:a16="http://schemas.microsoft.com/office/drawing/2014/main" id="{BE6A3002-7399-6643-9C40-F9D40D02171A}"/>
                </a:ext>
              </a:extLst>
            </p:cNvPr>
            <p:cNvSpPr/>
            <p:nvPr/>
          </p:nvSpPr>
          <p:spPr>
            <a:xfrm>
              <a:off x="1697063" y="2880699"/>
              <a:ext cx="2479140" cy="1930589"/>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Compa học sinh (937) Siêu thị Đức Thành">
              <a:extLst>
                <a:ext uri="{FF2B5EF4-FFF2-40B4-BE49-F238E27FC236}">
                  <a16:creationId xmlns:a16="http://schemas.microsoft.com/office/drawing/2014/main" id="{DDA03802-81C5-72F3-F930-C2A96A2CA39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95522" y="3092210"/>
              <a:ext cx="1669655" cy="1669655"/>
            </a:xfrm>
            <a:prstGeom prst="rect">
              <a:avLst/>
            </a:prstGeom>
            <a:noFill/>
            <a:ln>
              <a:noFill/>
            </a:ln>
          </p:spPr>
        </p:pic>
      </p:grpSp>
      <p:grpSp>
        <p:nvGrpSpPr>
          <p:cNvPr id="63" name="Group 62">
            <a:extLst>
              <a:ext uri="{FF2B5EF4-FFF2-40B4-BE49-F238E27FC236}">
                <a16:creationId xmlns:a16="http://schemas.microsoft.com/office/drawing/2014/main" id="{84E7031D-B402-40AC-CCF3-7BFFB5696B90}"/>
              </a:ext>
            </a:extLst>
          </p:cNvPr>
          <p:cNvGrpSpPr/>
          <p:nvPr/>
        </p:nvGrpSpPr>
        <p:grpSpPr>
          <a:xfrm>
            <a:off x="7160916" y="233007"/>
            <a:ext cx="2479140" cy="1930590"/>
            <a:chOff x="7667213" y="2898011"/>
            <a:chExt cx="2479140" cy="1930590"/>
          </a:xfrm>
        </p:grpSpPr>
        <p:sp>
          <p:nvSpPr>
            <p:cNvPr id="64" name="Rectangle: Rounded Corners 63">
              <a:extLst>
                <a:ext uri="{FF2B5EF4-FFF2-40B4-BE49-F238E27FC236}">
                  <a16:creationId xmlns:a16="http://schemas.microsoft.com/office/drawing/2014/main" id="{54A5A28F-747D-E97B-947F-17AC50D0F23F}"/>
                </a:ext>
              </a:extLst>
            </p:cNvPr>
            <p:cNvSpPr/>
            <p:nvPr/>
          </p:nvSpPr>
          <p:spPr>
            <a:xfrm>
              <a:off x="7667213" y="2898011"/>
              <a:ext cx="2479140" cy="1930590"/>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descr="Tẩy chì Staedtler 526 B30 viên nhỡ – THẾ GIỚI VĂN PHÒNG PHẨM - ĐỒ DÙNG HỌC  SINH GIÁ RẺ">
              <a:extLst>
                <a:ext uri="{FF2B5EF4-FFF2-40B4-BE49-F238E27FC236}">
                  <a16:creationId xmlns:a16="http://schemas.microsoft.com/office/drawing/2014/main" id="{BC0CF4B0-A145-5EC0-B0D2-84BA2487257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29967" y="3036107"/>
              <a:ext cx="1775181" cy="1775181"/>
            </a:xfrm>
            <a:prstGeom prst="rect">
              <a:avLst/>
            </a:prstGeom>
            <a:noFill/>
            <a:ln>
              <a:noFill/>
            </a:ln>
          </p:spPr>
        </p:pic>
      </p:grpSp>
    </p:spTree>
    <p:extLst>
      <p:ext uri="{BB962C8B-B14F-4D97-AF65-F5344CB8AC3E}">
        <p14:creationId xmlns:p14="http://schemas.microsoft.com/office/powerpoint/2010/main" val="2186527008"/>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par>
                                <p:cTn id="25" presetID="53" presetClass="entr" presetSubtype="16"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fltVal val="0"/>
                                          </p:val>
                                        </p:tav>
                                        <p:tav tm="100000">
                                          <p:val>
                                            <p:strVal val="#ppt_h"/>
                                          </p:val>
                                        </p:tav>
                                      </p:tavLst>
                                    </p:anim>
                                    <p:animEffect transition="in" filter="fade">
                                      <p:cBhvr>
                                        <p:cTn id="29" dur="500"/>
                                        <p:tgtEl>
                                          <p:spTgt spid="45"/>
                                        </p:tgtEl>
                                      </p:cBhvr>
                                    </p:animEffect>
                                  </p:childTnLst>
                                </p:cTn>
                              </p:par>
                              <p:par>
                                <p:cTn id="30" presetID="53" presetClass="entr" presetSubtype="16"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par>
                                <p:cTn id="35" presetID="53" presetClass="entr" presetSubtype="16"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par>
                                <p:cTn id="40" presetID="53" presetClass="entr" presetSubtype="16"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500" fill="hold"/>
                                        <p:tgtEl>
                                          <p:spTgt spid="54"/>
                                        </p:tgtEl>
                                        <p:attrNameLst>
                                          <p:attrName>ppt_w</p:attrName>
                                        </p:attrNameLst>
                                      </p:cBhvr>
                                      <p:tavLst>
                                        <p:tav tm="0">
                                          <p:val>
                                            <p:fltVal val="0"/>
                                          </p:val>
                                        </p:tav>
                                        <p:tav tm="100000">
                                          <p:val>
                                            <p:strVal val="#ppt_w"/>
                                          </p:val>
                                        </p:tav>
                                      </p:tavLst>
                                    </p:anim>
                                    <p:anim calcmode="lin" valueType="num">
                                      <p:cBhvr>
                                        <p:cTn id="43" dur="500" fill="hold"/>
                                        <p:tgtEl>
                                          <p:spTgt spid="54"/>
                                        </p:tgtEl>
                                        <p:attrNameLst>
                                          <p:attrName>ppt_h</p:attrName>
                                        </p:attrNameLst>
                                      </p:cBhvr>
                                      <p:tavLst>
                                        <p:tav tm="0">
                                          <p:val>
                                            <p:fltVal val="0"/>
                                          </p:val>
                                        </p:tav>
                                        <p:tav tm="100000">
                                          <p:val>
                                            <p:strVal val="#ppt_h"/>
                                          </p:val>
                                        </p:tav>
                                      </p:tavLst>
                                    </p:anim>
                                    <p:animEffect transition="in" filter="fade">
                                      <p:cBhvr>
                                        <p:cTn id="44" dur="500"/>
                                        <p:tgtEl>
                                          <p:spTgt spid="54"/>
                                        </p:tgtEl>
                                      </p:cBhvr>
                                    </p:animEffect>
                                  </p:childTnLst>
                                </p:cTn>
                              </p:par>
                              <p:par>
                                <p:cTn id="45" presetID="53" presetClass="entr" presetSubtype="16"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500" fill="hold"/>
                                        <p:tgtEl>
                                          <p:spTgt spid="57"/>
                                        </p:tgtEl>
                                        <p:attrNameLst>
                                          <p:attrName>ppt_w</p:attrName>
                                        </p:attrNameLst>
                                      </p:cBhvr>
                                      <p:tavLst>
                                        <p:tav tm="0">
                                          <p:val>
                                            <p:fltVal val="0"/>
                                          </p:val>
                                        </p:tav>
                                        <p:tav tm="100000">
                                          <p:val>
                                            <p:strVal val="#ppt_w"/>
                                          </p:val>
                                        </p:tav>
                                      </p:tavLst>
                                    </p:anim>
                                    <p:anim calcmode="lin" valueType="num">
                                      <p:cBhvr>
                                        <p:cTn id="48" dur="500" fill="hold"/>
                                        <p:tgtEl>
                                          <p:spTgt spid="57"/>
                                        </p:tgtEl>
                                        <p:attrNameLst>
                                          <p:attrName>ppt_h</p:attrName>
                                        </p:attrNameLst>
                                      </p:cBhvr>
                                      <p:tavLst>
                                        <p:tav tm="0">
                                          <p:val>
                                            <p:fltVal val="0"/>
                                          </p:val>
                                        </p:tav>
                                        <p:tav tm="100000">
                                          <p:val>
                                            <p:strVal val="#ppt_h"/>
                                          </p:val>
                                        </p:tav>
                                      </p:tavLst>
                                    </p:anim>
                                    <p:animEffect transition="in" filter="fade">
                                      <p:cBhvr>
                                        <p:cTn id="49" dur="500"/>
                                        <p:tgtEl>
                                          <p:spTgt spid="57"/>
                                        </p:tgtEl>
                                      </p:cBhvr>
                                    </p:animEffect>
                                  </p:childTnLst>
                                </p:cTn>
                              </p:par>
                              <p:par>
                                <p:cTn id="50" presetID="53" presetClass="entr" presetSubtype="16"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500" fill="hold"/>
                                        <p:tgtEl>
                                          <p:spTgt spid="60"/>
                                        </p:tgtEl>
                                        <p:attrNameLst>
                                          <p:attrName>ppt_w</p:attrName>
                                        </p:attrNameLst>
                                      </p:cBhvr>
                                      <p:tavLst>
                                        <p:tav tm="0">
                                          <p:val>
                                            <p:fltVal val="0"/>
                                          </p:val>
                                        </p:tav>
                                        <p:tav tm="100000">
                                          <p:val>
                                            <p:strVal val="#ppt_w"/>
                                          </p:val>
                                        </p:tav>
                                      </p:tavLst>
                                    </p:anim>
                                    <p:anim calcmode="lin" valueType="num">
                                      <p:cBhvr>
                                        <p:cTn id="53" dur="500" fill="hold"/>
                                        <p:tgtEl>
                                          <p:spTgt spid="60"/>
                                        </p:tgtEl>
                                        <p:attrNameLst>
                                          <p:attrName>ppt_h</p:attrName>
                                        </p:attrNameLst>
                                      </p:cBhvr>
                                      <p:tavLst>
                                        <p:tav tm="0">
                                          <p:val>
                                            <p:fltVal val="0"/>
                                          </p:val>
                                        </p:tav>
                                        <p:tav tm="100000">
                                          <p:val>
                                            <p:strVal val="#ppt_h"/>
                                          </p:val>
                                        </p:tav>
                                      </p:tavLst>
                                    </p:anim>
                                    <p:animEffect transition="in" filter="fade">
                                      <p:cBhvr>
                                        <p:cTn id="54" dur="500"/>
                                        <p:tgtEl>
                                          <p:spTgt spid="60"/>
                                        </p:tgtEl>
                                      </p:cBhvr>
                                    </p:animEffect>
                                  </p:childTnLst>
                                </p:cTn>
                              </p:par>
                              <p:par>
                                <p:cTn id="55" presetID="53" presetClass="entr" presetSubtype="16"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500" fill="hold"/>
                                        <p:tgtEl>
                                          <p:spTgt spid="63"/>
                                        </p:tgtEl>
                                        <p:attrNameLst>
                                          <p:attrName>ppt_w</p:attrName>
                                        </p:attrNameLst>
                                      </p:cBhvr>
                                      <p:tavLst>
                                        <p:tav tm="0">
                                          <p:val>
                                            <p:fltVal val="0"/>
                                          </p:val>
                                        </p:tav>
                                        <p:tav tm="100000">
                                          <p:val>
                                            <p:strVal val="#ppt_w"/>
                                          </p:val>
                                        </p:tav>
                                      </p:tavLst>
                                    </p:anim>
                                    <p:anim calcmode="lin" valueType="num">
                                      <p:cBhvr>
                                        <p:cTn id="58" dur="500" fill="hold"/>
                                        <p:tgtEl>
                                          <p:spTgt spid="63"/>
                                        </p:tgtEl>
                                        <p:attrNameLst>
                                          <p:attrName>ppt_h</p:attrName>
                                        </p:attrNameLst>
                                      </p:cBhvr>
                                      <p:tavLst>
                                        <p:tav tm="0">
                                          <p:val>
                                            <p:fltVal val="0"/>
                                          </p:val>
                                        </p:tav>
                                        <p:tav tm="100000">
                                          <p:val>
                                            <p:strVal val="#ppt_h"/>
                                          </p:val>
                                        </p:tav>
                                      </p:tavLst>
                                    </p:anim>
                                    <p:animEffect transition="in" filter="fade">
                                      <p:cBhvr>
                                        <p:cTn id="5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193024F-5B30-9117-CC7E-FC46FC9CA567}"/>
              </a:ext>
            </a:extLst>
          </p:cNvPr>
          <p:cNvGrpSpPr/>
          <p:nvPr/>
        </p:nvGrpSpPr>
        <p:grpSpPr>
          <a:xfrm>
            <a:off x="-461734" y="-526030"/>
            <a:ext cx="3593475" cy="7475319"/>
            <a:chOff x="-461734" y="-526030"/>
            <a:chExt cx="3593475" cy="7475319"/>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288111"/>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397390"/>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26030"/>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10" name="Group 9">
            <a:extLst>
              <a:ext uri="{FF2B5EF4-FFF2-40B4-BE49-F238E27FC236}">
                <a16:creationId xmlns:a16="http://schemas.microsoft.com/office/drawing/2014/main" id="{364FE478-FDB6-E7AE-91F7-33D2F214C915}"/>
              </a:ext>
            </a:extLst>
          </p:cNvPr>
          <p:cNvGrpSpPr/>
          <p:nvPr/>
        </p:nvGrpSpPr>
        <p:grpSpPr>
          <a:xfrm>
            <a:off x="9067237" y="-68116"/>
            <a:ext cx="3586196" cy="7449566"/>
            <a:chOff x="9067237" y="-68116"/>
            <a:chExt cx="3586196" cy="7449566"/>
          </a:xfrm>
        </p:grpSpPr>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11007"/>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43641"/>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60524"/>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43543"/>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68116"/>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5" name="Picture 4">
            <a:extLst>
              <a:ext uri="{FF2B5EF4-FFF2-40B4-BE49-F238E27FC236}">
                <a16:creationId xmlns:a16="http://schemas.microsoft.com/office/drawing/2014/main" id="{85D141FA-4DF6-A09D-7235-BAB89D53F55E}"/>
              </a:ext>
            </a:extLst>
          </p:cNvPr>
          <p:cNvPicPr>
            <a:picLocks noChangeAspect="1"/>
          </p:cNvPicPr>
          <p:nvPr/>
        </p:nvPicPr>
        <p:blipFill>
          <a:blip r:embed="rId2"/>
          <a:stretch>
            <a:fillRect/>
          </a:stretch>
        </p:blipFill>
        <p:spPr>
          <a:xfrm>
            <a:off x="1005399" y="2142632"/>
            <a:ext cx="10181202" cy="2572735"/>
          </a:xfrm>
          <a:prstGeom prst="rect">
            <a:avLst/>
          </a:prstGeom>
        </p:spPr>
      </p:pic>
      <p:pic>
        <p:nvPicPr>
          <p:cNvPr id="6" name="Picture 5">
            <a:extLst>
              <a:ext uri="{FF2B5EF4-FFF2-40B4-BE49-F238E27FC236}">
                <a16:creationId xmlns:a16="http://schemas.microsoft.com/office/drawing/2014/main" id="{6BC827BA-F36A-1AE4-D8DA-7D4263DCC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23052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C35EDA64-37BB-C47F-0D9B-0652C9991D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916"/>
          <a:stretch/>
        </p:blipFill>
        <p:spPr>
          <a:xfrm>
            <a:off x="0" y="341027"/>
            <a:ext cx="12192000" cy="6175945"/>
          </a:xfrm>
          <a:prstGeom prst="rect">
            <a:avLst/>
          </a:prstGeom>
          <a:solidFill>
            <a:schemeClr val="accent5">
              <a:lumMod val="20000"/>
              <a:lumOff val="80000"/>
            </a:schemeClr>
          </a:solidFill>
        </p:spPr>
      </p:pic>
      <p:sp>
        <p:nvSpPr>
          <p:cNvPr id="3" name="Rectangle 2">
            <a:extLst>
              <a:ext uri="{FF2B5EF4-FFF2-40B4-BE49-F238E27FC236}">
                <a16:creationId xmlns:a16="http://schemas.microsoft.com/office/drawing/2014/main" id="{39128EDA-AEDE-9E16-66E2-5EAF7C258829}"/>
              </a:ext>
            </a:extLst>
          </p:cNvPr>
          <p:cNvSpPr/>
          <p:nvPr/>
        </p:nvSpPr>
        <p:spPr>
          <a:xfrm>
            <a:off x="1432560" y="1102970"/>
            <a:ext cx="9326880" cy="2123648"/>
          </a:xfrm>
          <a:prstGeom prst="rect">
            <a:avLst/>
          </a:prstGeom>
          <a:noFill/>
        </p:spPr>
        <p:txBody>
          <a:bodyPr wrap="square" lIns="91431" tIns="45715" rIns="91431" bIns="45715">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600" b="1" dirty="0">
                <a:ln/>
                <a:solidFill>
                  <a:srgbClr val="ED7B2F"/>
                </a:solidFill>
                <a:latin typeface="Open Sans" panose="020B0606030504020204" pitchFamily="34" charset="0"/>
                <a:ea typeface="Open Sans" panose="020B0606030504020204" pitchFamily="34" charset="0"/>
                <a:cs typeface="Open Sans" panose="020B0606030504020204" pitchFamily="34" charset="0"/>
              </a:rPr>
              <a:t>KIỂM TRA </a:t>
            </a:r>
          </a:p>
          <a:p>
            <a:pPr algn="ctr"/>
            <a:r>
              <a:rPr lang="en-US" sz="6600" b="1" dirty="0">
                <a:ln/>
                <a:solidFill>
                  <a:srgbClr val="ED7B2F"/>
                </a:solidFill>
                <a:latin typeface="Open Sans" panose="020B0606030504020204" pitchFamily="34" charset="0"/>
                <a:ea typeface="Open Sans" panose="020B0606030504020204" pitchFamily="34" charset="0"/>
                <a:cs typeface="Open Sans" panose="020B0606030504020204" pitchFamily="34" charset="0"/>
              </a:rPr>
              <a:t>VẬT LIỆU, DỤNG CỤ</a:t>
            </a:r>
          </a:p>
        </p:txBody>
      </p:sp>
    </p:spTree>
    <p:extLst>
      <p:ext uri="{BB962C8B-B14F-4D97-AF65-F5344CB8AC3E}">
        <p14:creationId xmlns:p14="http://schemas.microsoft.com/office/powerpoint/2010/main" val="114598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92;p29">
            <a:extLst>
              <a:ext uri="{FF2B5EF4-FFF2-40B4-BE49-F238E27FC236}">
                <a16:creationId xmlns:a16="http://schemas.microsoft.com/office/drawing/2014/main" id="{21BEF9A4-5A98-08DC-273E-A1D725564D5A}"/>
              </a:ext>
            </a:extLst>
          </p:cNvPr>
          <p:cNvGrpSpPr/>
          <p:nvPr/>
        </p:nvGrpSpPr>
        <p:grpSpPr>
          <a:xfrm>
            <a:off x="5570384" y="349774"/>
            <a:ext cx="1070925" cy="1801255"/>
            <a:chOff x="3083744" y="1423529"/>
            <a:chExt cx="913447" cy="1536382"/>
          </a:xfrm>
        </p:grpSpPr>
        <p:sp>
          <p:nvSpPr>
            <p:cNvPr id="5" name="Google Shape;393;p29">
              <a:extLst>
                <a:ext uri="{FF2B5EF4-FFF2-40B4-BE49-F238E27FC236}">
                  <a16:creationId xmlns:a16="http://schemas.microsoft.com/office/drawing/2014/main" id="{74A58049-CD14-E8E9-1D3F-9DC2EBDE7CB1}"/>
                </a:ext>
              </a:extLst>
            </p:cNvPr>
            <p:cNvSpPr/>
            <p:nvPr/>
          </p:nvSpPr>
          <p:spPr>
            <a:xfrm>
              <a:off x="3375209" y="2458896"/>
              <a:ext cx="330517" cy="439102"/>
            </a:xfrm>
            <a:custGeom>
              <a:avLst/>
              <a:gdLst/>
              <a:ahLst/>
              <a:cxnLst/>
              <a:rect l="l" t="t" r="r" b="b"/>
              <a:pathLst>
                <a:path w="330517" h="439102" extrusionOk="0">
                  <a:moveTo>
                    <a:pt x="0" y="0"/>
                  </a:moveTo>
                  <a:lnTo>
                    <a:pt x="330517" y="0"/>
                  </a:lnTo>
                  <a:lnTo>
                    <a:pt x="330517" y="439103"/>
                  </a:lnTo>
                  <a:lnTo>
                    <a:pt x="0" y="439103"/>
                  </a:lnTo>
                  <a:close/>
                </a:path>
              </a:pathLst>
            </a:custGeom>
            <a:solidFill>
              <a:srgbClr val="564843"/>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6" name="Google Shape;394;p29">
              <a:extLst>
                <a:ext uri="{FF2B5EF4-FFF2-40B4-BE49-F238E27FC236}">
                  <a16:creationId xmlns:a16="http://schemas.microsoft.com/office/drawing/2014/main" id="{C45AE804-318D-D6F0-BAC3-6E3FBDC3FF3A}"/>
                </a:ext>
              </a:extLst>
            </p:cNvPr>
            <p:cNvSpPr/>
            <p:nvPr/>
          </p:nvSpPr>
          <p:spPr>
            <a:xfrm>
              <a:off x="3375209" y="2502711"/>
              <a:ext cx="330517" cy="108584"/>
            </a:xfrm>
            <a:custGeom>
              <a:avLst/>
              <a:gdLst/>
              <a:ahLst/>
              <a:cxnLst/>
              <a:rect l="l" t="t" r="r" b="b"/>
              <a:pathLst>
                <a:path w="330517" h="108584" extrusionOk="0">
                  <a:moveTo>
                    <a:pt x="0" y="40957"/>
                  </a:moveTo>
                  <a:lnTo>
                    <a:pt x="330517" y="0"/>
                  </a:lnTo>
                  <a:lnTo>
                    <a:pt x="330517" y="66675"/>
                  </a:lnTo>
                  <a:lnTo>
                    <a:pt x="0" y="108585"/>
                  </a:lnTo>
                  <a:close/>
                </a:path>
              </a:pathLst>
            </a:custGeom>
            <a:solidFill>
              <a:srgbClr val="86736C"/>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7" name="Google Shape;395;p29">
              <a:extLst>
                <a:ext uri="{FF2B5EF4-FFF2-40B4-BE49-F238E27FC236}">
                  <a16:creationId xmlns:a16="http://schemas.microsoft.com/office/drawing/2014/main" id="{F16460F9-B55A-0B09-7231-B212E0B0C3DB}"/>
                </a:ext>
              </a:extLst>
            </p:cNvPr>
            <p:cNvSpPr/>
            <p:nvPr/>
          </p:nvSpPr>
          <p:spPr>
            <a:xfrm>
              <a:off x="3375209" y="2625583"/>
              <a:ext cx="330517" cy="108585"/>
            </a:xfrm>
            <a:custGeom>
              <a:avLst/>
              <a:gdLst/>
              <a:ahLst/>
              <a:cxnLst/>
              <a:rect l="l" t="t" r="r" b="b"/>
              <a:pathLst>
                <a:path w="330517" h="108585" extrusionOk="0">
                  <a:moveTo>
                    <a:pt x="0" y="40958"/>
                  </a:moveTo>
                  <a:cubicBezTo>
                    <a:pt x="110490" y="27623"/>
                    <a:pt x="220027" y="13335"/>
                    <a:pt x="330517" y="0"/>
                  </a:cubicBezTo>
                  <a:cubicBezTo>
                    <a:pt x="330517" y="22860"/>
                    <a:pt x="330517" y="44767"/>
                    <a:pt x="330517" y="67628"/>
                  </a:cubicBezTo>
                  <a:cubicBezTo>
                    <a:pt x="220027" y="80963"/>
                    <a:pt x="110490" y="95250"/>
                    <a:pt x="0" y="108585"/>
                  </a:cubicBezTo>
                  <a:cubicBezTo>
                    <a:pt x="0" y="86678"/>
                    <a:pt x="0" y="63817"/>
                    <a:pt x="0" y="40958"/>
                  </a:cubicBezTo>
                  <a:close/>
                </a:path>
              </a:pathLst>
            </a:custGeom>
            <a:solidFill>
              <a:srgbClr val="86736C"/>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8" name="Google Shape;396;p29">
              <a:extLst>
                <a:ext uri="{FF2B5EF4-FFF2-40B4-BE49-F238E27FC236}">
                  <a16:creationId xmlns:a16="http://schemas.microsoft.com/office/drawing/2014/main" id="{6B9ECD88-3C01-BBDE-CDC6-381CB71601CD}"/>
                </a:ext>
              </a:extLst>
            </p:cNvPr>
            <p:cNvSpPr/>
            <p:nvPr/>
          </p:nvSpPr>
          <p:spPr>
            <a:xfrm>
              <a:off x="3375209" y="2748456"/>
              <a:ext cx="330517" cy="109537"/>
            </a:xfrm>
            <a:custGeom>
              <a:avLst/>
              <a:gdLst/>
              <a:ahLst/>
              <a:cxnLst/>
              <a:rect l="l" t="t" r="r" b="b"/>
              <a:pathLst>
                <a:path w="330517" h="109537" extrusionOk="0">
                  <a:moveTo>
                    <a:pt x="0" y="41910"/>
                  </a:moveTo>
                  <a:lnTo>
                    <a:pt x="330517" y="0"/>
                  </a:lnTo>
                  <a:lnTo>
                    <a:pt x="330517" y="67627"/>
                  </a:lnTo>
                  <a:lnTo>
                    <a:pt x="0" y="109538"/>
                  </a:lnTo>
                  <a:close/>
                </a:path>
              </a:pathLst>
            </a:custGeom>
            <a:solidFill>
              <a:srgbClr val="86736C"/>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9" name="Google Shape;397;p29">
              <a:extLst>
                <a:ext uri="{FF2B5EF4-FFF2-40B4-BE49-F238E27FC236}">
                  <a16:creationId xmlns:a16="http://schemas.microsoft.com/office/drawing/2014/main" id="{E900F75B-E54F-99A9-96BB-B1E872B66B32}"/>
                </a:ext>
              </a:extLst>
            </p:cNvPr>
            <p:cNvSpPr/>
            <p:nvPr/>
          </p:nvSpPr>
          <p:spPr>
            <a:xfrm>
              <a:off x="3375209" y="2897999"/>
              <a:ext cx="330517" cy="61912"/>
            </a:xfrm>
            <a:custGeom>
              <a:avLst/>
              <a:gdLst/>
              <a:ahLst/>
              <a:cxnLst/>
              <a:rect l="l" t="t" r="r" b="b"/>
              <a:pathLst>
                <a:path w="330517" h="61912" extrusionOk="0">
                  <a:moveTo>
                    <a:pt x="81915" y="61913"/>
                  </a:moveTo>
                  <a:lnTo>
                    <a:pt x="247650" y="61913"/>
                  </a:lnTo>
                  <a:lnTo>
                    <a:pt x="330517" y="0"/>
                  </a:lnTo>
                  <a:lnTo>
                    <a:pt x="0" y="0"/>
                  </a:lnTo>
                  <a:close/>
                </a:path>
              </a:pathLst>
            </a:custGeom>
            <a:solidFill>
              <a:srgbClr val="544F52"/>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0" name="Google Shape;398;p29">
              <a:extLst>
                <a:ext uri="{FF2B5EF4-FFF2-40B4-BE49-F238E27FC236}">
                  <a16:creationId xmlns:a16="http://schemas.microsoft.com/office/drawing/2014/main" id="{B4E91691-F876-A61E-9367-F3E9C6E057D2}"/>
                </a:ext>
              </a:extLst>
            </p:cNvPr>
            <p:cNvSpPr/>
            <p:nvPr/>
          </p:nvSpPr>
          <p:spPr>
            <a:xfrm>
              <a:off x="3083744" y="1423529"/>
              <a:ext cx="913447" cy="1036320"/>
            </a:xfrm>
            <a:custGeom>
              <a:avLst/>
              <a:gdLst/>
              <a:ahLst/>
              <a:cxnLst/>
              <a:rect l="l" t="t" r="r" b="b"/>
              <a:pathLst>
                <a:path w="913447" h="1036320" extrusionOk="0">
                  <a:moveTo>
                    <a:pt x="456247" y="0"/>
                  </a:moveTo>
                  <a:cubicBezTo>
                    <a:pt x="708660" y="0"/>
                    <a:pt x="913447" y="204788"/>
                    <a:pt x="913447" y="457200"/>
                  </a:cubicBezTo>
                  <a:cubicBezTo>
                    <a:pt x="913447" y="613410"/>
                    <a:pt x="835342" y="750570"/>
                    <a:pt x="716280" y="833438"/>
                  </a:cubicBezTo>
                  <a:cubicBezTo>
                    <a:pt x="655320" y="875348"/>
                    <a:pt x="621982" y="940118"/>
                    <a:pt x="621982" y="1014413"/>
                  </a:cubicBezTo>
                  <a:lnTo>
                    <a:pt x="621982" y="1036320"/>
                  </a:lnTo>
                  <a:lnTo>
                    <a:pt x="291465" y="1036320"/>
                  </a:lnTo>
                  <a:lnTo>
                    <a:pt x="291465" y="1014413"/>
                  </a:lnTo>
                  <a:cubicBezTo>
                    <a:pt x="291465" y="940118"/>
                    <a:pt x="258127" y="876300"/>
                    <a:pt x="197167" y="833438"/>
                  </a:cubicBezTo>
                  <a:cubicBezTo>
                    <a:pt x="78105" y="750570"/>
                    <a:pt x="0" y="613410"/>
                    <a:pt x="0" y="457200"/>
                  </a:cubicBezTo>
                  <a:cubicBezTo>
                    <a:pt x="0" y="204788"/>
                    <a:pt x="203835" y="0"/>
                    <a:pt x="456247" y="0"/>
                  </a:cubicBezTo>
                  <a:close/>
                </a:path>
              </a:pathLst>
            </a:custGeom>
            <a:solidFill>
              <a:srgbClr val="FFC000"/>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1" name="Google Shape;399;p29">
              <a:extLst>
                <a:ext uri="{FF2B5EF4-FFF2-40B4-BE49-F238E27FC236}">
                  <a16:creationId xmlns:a16="http://schemas.microsoft.com/office/drawing/2014/main" id="{2875ADF8-141B-4D7B-9F40-E70EE26DA057}"/>
                </a:ext>
              </a:extLst>
            </p:cNvPr>
            <p:cNvSpPr/>
            <p:nvPr/>
          </p:nvSpPr>
          <p:spPr>
            <a:xfrm>
              <a:off x="3274244" y="1789289"/>
              <a:ext cx="532447" cy="669607"/>
            </a:xfrm>
            <a:custGeom>
              <a:avLst/>
              <a:gdLst/>
              <a:ahLst/>
              <a:cxnLst/>
              <a:rect l="l" t="t" r="r" b="b"/>
              <a:pathLst>
                <a:path w="532447" h="669607" extrusionOk="0">
                  <a:moveTo>
                    <a:pt x="303847" y="669607"/>
                  </a:moveTo>
                  <a:lnTo>
                    <a:pt x="303847" y="228600"/>
                  </a:lnTo>
                  <a:lnTo>
                    <a:pt x="228600" y="228600"/>
                  </a:lnTo>
                  <a:lnTo>
                    <a:pt x="228600" y="669607"/>
                  </a:lnTo>
                  <a:lnTo>
                    <a:pt x="178117" y="669607"/>
                  </a:lnTo>
                  <a:lnTo>
                    <a:pt x="178117" y="228600"/>
                  </a:lnTo>
                  <a:lnTo>
                    <a:pt x="114300" y="228600"/>
                  </a:lnTo>
                  <a:cubicBezTo>
                    <a:pt x="82867" y="228600"/>
                    <a:pt x="54292" y="216217"/>
                    <a:pt x="33338" y="195263"/>
                  </a:cubicBezTo>
                  <a:cubicBezTo>
                    <a:pt x="12382" y="174308"/>
                    <a:pt x="0" y="145733"/>
                    <a:pt x="0" y="114300"/>
                  </a:cubicBezTo>
                  <a:cubicBezTo>
                    <a:pt x="0" y="82867"/>
                    <a:pt x="12382" y="54292"/>
                    <a:pt x="33338" y="33338"/>
                  </a:cubicBezTo>
                  <a:cubicBezTo>
                    <a:pt x="54292" y="12382"/>
                    <a:pt x="82867" y="0"/>
                    <a:pt x="114300" y="0"/>
                  </a:cubicBezTo>
                  <a:cubicBezTo>
                    <a:pt x="145732" y="0"/>
                    <a:pt x="174307" y="12382"/>
                    <a:pt x="195263" y="33338"/>
                  </a:cubicBezTo>
                  <a:cubicBezTo>
                    <a:pt x="216217" y="54292"/>
                    <a:pt x="228600" y="82867"/>
                    <a:pt x="228600" y="114300"/>
                  </a:cubicBezTo>
                  <a:lnTo>
                    <a:pt x="228600" y="178117"/>
                  </a:lnTo>
                  <a:lnTo>
                    <a:pt x="303847" y="178117"/>
                  </a:lnTo>
                  <a:lnTo>
                    <a:pt x="303847" y="114300"/>
                  </a:lnTo>
                  <a:cubicBezTo>
                    <a:pt x="303847" y="82867"/>
                    <a:pt x="316230" y="54292"/>
                    <a:pt x="337185" y="33338"/>
                  </a:cubicBezTo>
                  <a:cubicBezTo>
                    <a:pt x="358140" y="12382"/>
                    <a:pt x="386715" y="0"/>
                    <a:pt x="418147" y="0"/>
                  </a:cubicBezTo>
                  <a:cubicBezTo>
                    <a:pt x="449580" y="0"/>
                    <a:pt x="478155" y="12382"/>
                    <a:pt x="499110" y="33338"/>
                  </a:cubicBezTo>
                  <a:cubicBezTo>
                    <a:pt x="520065" y="54292"/>
                    <a:pt x="532447" y="82867"/>
                    <a:pt x="532447" y="114300"/>
                  </a:cubicBezTo>
                  <a:cubicBezTo>
                    <a:pt x="532447" y="145733"/>
                    <a:pt x="520065" y="174308"/>
                    <a:pt x="499110" y="195263"/>
                  </a:cubicBezTo>
                  <a:cubicBezTo>
                    <a:pt x="478155" y="216217"/>
                    <a:pt x="449580" y="228600"/>
                    <a:pt x="418147" y="228600"/>
                  </a:cubicBezTo>
                  <a:lnTo>
                    <a:pt x="354330" y="228600"/>
                  </a:lnTo>
                  <a:lnTo>
                    <a:pt x="354330" y="669607"/>
                  </a:lnTo>
                  <a:lnTo>
                    <a:pt x="303847" y="669607"/>
                  </a:lnTo>
                  <a:lnTo>
                    <a:pt x="303847" y="669607"/>
                  </a:lnTo>
                  <a:close/>
                  <a:moveTo>
                    <a:pt x="354330" y="114300"/>
                  </a:moveTo>
                  <a:lnTo>
                    <a:pt x="354330" y="178117"/>
                  </a:lnTo>
                  <a:lnTo>
                    <a:pt x="418147" y="178117"/>
                  </a:lnTo>
                  <a:cubicBezTo>
                    <a:pt x="435292" y="178117"/>
                    <a:pt x="451485" y="170497"/>
                    <a:pt x="462915" y="159067"/>
                  </a:cubicBezTo>
                  <a:cubicBezTo>
                    <a:pt x="474345" y="147638"/>
                    <a:pt x="481965" y="131445"/>
                    <a:pt x="481965" y="114300"/>
                  </a:cubicBezTo>
                  <a:cubicBezTo>
                    <a:pt x="481965" y="97155"/>
                    <a:pt x="475297" y="80963"/>
                    <a:pt x="462915" y="69532"/>
                  </a:cubicBezTo>
                  <a:cubicBezTo>
                    <a:pt x="451485" y="58102"/>
                    <a:pt x="435292" y="50482"/>
                    <a:pt x="418147" y="50482"/>
                  </a:cubicBezTo>
                  <a:cubicBezTo>
                    <a:pt x="401003" y="50482"/>
                    <a:pt x="384810" y="57150"/>
                    <a:pt x="373380" y="69532"/>
                  </a:cubicBezTo>
                  <a:cubicBezTo>
                    <a:pt x="360997" y="80963"/>
                    <a:pt x="354330" y="96202"/>
                    <a:pt x="354330" y="114300"/>
                  </a:cubicBezTo>
                  <a:lnTo>
                    <a:pt x="354330" y="114300"/>
                  </a:lnTo>
                  <a:close/>
                  <a:moveTo>
                    <a:pt x="114300" y="178117"/>
                  </a:moveTo>
                  <a:lnTo>
                    <a:pt x="178117" y="178117"/>
                  </a:lnTo>
                  <a:lnTo>
                    <a:pt x="178117" y="114300"/>
                  </a:lnTo>
                  <a:cubicBezTo>
                    <a:pt x="178117" y="97155"/>
                    <a:pt x="171450" y="80963"/>
                    <a:pt x="159067" y="69532"/>
                  </a:cubicBezTo>
                  <a:cubicBezTo>
                    <a:pt x="147638" y="58102"/>
                    <a:pt x="131445" y="50482"/>
                    <a:pt x="114300" y="50482"/>
                  </a:cubicBezTo>
                  <a:cubicBezTo>
                    <a:pt x="97155" y="50482"/>
                    <a:pt x="80963" y="57150"/>
                    <a:pt x="69532" y="69532"/>
                  </a:cubicBezTo>
                  <a:cubicBezTo>
                    <a:pt x="58102" y="80963"/>
                    <a:pt x="50482" y="97155"/>
                    <a:pt x="50482" y="114300"/>
                  </a:cubicBezTo>
                  <a:cubicBezTo>
                    <a:pt x="50482" y="131445"/>
                    <a:pt x="57150" y="147638"/>
                    <a:pt x="69532" y="159067"/>
                  </a:cubicBezTo>
                  <a:cubicBezTo>
                    <a:pt x="80963" y="170497"/>
                    <a:pt x="96202" y="178117"/>
                    <a:pt x="114300" y="178117"/>
                  </a:cubicBezTo>
                  <a:close/>
                </a:path>
              </a:pathLst>
            </a:custGeom>
            <a:solidFill>
              <a:srgbClr val="FFFFFF"/>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grpSp>
      <p:sp>
        <p:nvSpPr>
          <p:cNvPr id="2" name="Google Shape;389;p29">
            <a:extLst>
              <a:ext uri="{FF2B5EF4-FFF2-40B4-BE49-F238E27FC236}">
                <a16:creationId xmlns:a16="http://schemas.microsoft.com/office/drawing/2014/main" id="{647DD4C3-1EB8-2FC8-01FD-2E80344E71C7}"/>
              </a:ext>
            </a:extLst>
          </p:cNvPr>
          <p:cNvSpPr txBox="1">
            <a:spLocks/>
          </p:cNvSpPr>
          <p:nvPr/>
        </p:nvSpPr>
        <p:spPr>
          <a:xfrm>
            <a:off x="-255452" y="2304251"/>
            <a:ext cx="12702903" cy="2288156"/>
          </a:xfrm>
          <a:prstGeom prst="rect">
            <a:avLst/>
          </a:prstGeom>
          <a:solidFill>
            <a:schemeClr val="bg1"/>
          </a:solidFill>
          <a:ln>
            <a:solidFill>
              <a:srgbClr val="FFC000"/>
            </a:solidFill>
          </a:ln>
        </p:spPr>
        <p:txBody>
          <a:bodyPr spcFirstLastPara="1" wrap="square" lIns="121897" tIns="121897" rIns="121897" bIns="121897"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vi-VN" sz="10700" b="1" dirty="0">
              <a:solidFill>
                <a:srgbClr val="0095DA"/>
              </a:solidFill>
              <a:latin typeface="Calibri" panose="020F0502020204030204" pitchFamily="34" charset="0"/>
              <a:cs typeface="Calibri" panose="020F0502020204030204" pitchFamily="34" charset="0"/>
            </a:endParaRPr>
          </a:p>
        </p:txBody>
      </p:sp>
      <p:sp>
        <p:nvSpPr>
          <p:cNvPr id="20" name="Google Shape;170;p26">
            <a:hlinkClick r:id="rId2" action="ppaction://hlinkfile"/>
            <a:extLst>
              <a:ext uri="{FF2B5EF4-FFF2-40B4-BE49-F238E27FC236}">
                <a16:creationId xmlns:a16="http://schemas.microsoft.com/office/drawing/2014/main" id="{8071530C-735B-9315-706C-0283A7D4F20E}"/>
              </a:ext>
            </a:extLst>
          </p:cNvPr>
          <p:cNvSpPr/>
          <p:nvPr/>
        </p:nvSpPr>
        <p:spPr>
          <a:xfrm>
            <a:off x="11176000" y="149405"/>
            <a:ext cx="914400" cy="812800"/>
          </a:xfrm>
          <a:prstGeom prst="ellipse">
            <a:avLst/>
          </a:prstGeom>
          <a:solidFill>
            <a:srgbClr val="00B0F0">
              <a:alpha val="81920"/>
            </a:srgbClr>
          </a:solidFill>
          <a:ln w="76200" cap="flat" cmpd="sng">
            <a:solidFill>
              <a:srgbClr val="FFFFFF"/>
            </a:solidFill>
            <a:prstDash val="solid"/>
            <a:round/>
            <a:headEnd type="none" w="sm" len="sm"/>
            <a:tailEnd type="none" w="sm" len="sm"/>
          </a:ln>
        </p:spPr>
        <p:txBody>
          <a:bodyPr spcFirstLastPara="1" wrap="square" lIns="121897" tIns="121897" rIns="121897" bIns="121897" anchor="ctr" anchorCtr="0">
            <a:noAutofit/>
          </a:bodyPr>
          <a:lstStyle/>
          <a:p>
            <a:pPr algn="ctr"/>
            <a:endParaRPr b="1">
              <a:solidFill>
                <a:srgbClr val="FFFFFF"/>
              </a:solidFill>
              <a:latin typeface="Titillium Web"/>
              <a:ea typeface="Titillium Web"/>
              <a:cs typeface="Titillium Web"/>
              <a:sym typeface="Titillium Web"/>
            </a:endParaRPr>
          </a:p>
        </p:txBody>
      </p:sp>
      <p:sp>
        <p:nvSpPr>
          <p:cNvPr id="34" name="Google Shape;389;p29">
            <a:extLst>
              <a:ext uri="{FF2B5EF4-FFF2-40B4-BE49-F238E27FC236}">
                <a16:creationId xmlns:a16="http://schemas.microsoft.com/office/drawing/2014/main" id="{5E6D4E2F-5F91-DCCE-3605-A0ABE9C61741}"/>
              </a:ext>
            </a:extLst>
          </p:cNvPr>
          <p:cNvSpPr txBox="1">
            <a:spLocks/>
          </p:cNvSpPr>
          <p:nvPr/>
        </p:nvSpPr>
        <p:spPr>
          <a:xfrm>
            <a:off x="-245604" y="2481806"/>
            <a:ext cx="12702903" cy="1937794"/>
          </a:xfrm>
          <a:prstGeom prst="rect">
            <a:avLst/>
          </a:prstGeom>
          <a:solidFill>
            <a:srgbClr val="ED7B2F"/>
          </a:solidFill>
        </p:spPr>
        <p:txBody>
          <a:bodyPr spcFirstLastPara="1" wrap="square" lIns="121897" tIns="121897" rIns="121897" bIns="121897"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vi-VN" sz="8800" b="1" dirty="0">
              <a:solidFill>
                <a:schemeClr val="bg1"/>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41EBBBC1-7AD7-94A8-74C4-5E3B462A0D30}"/>
              </a:ext>
            </a:extLst>
          </p:cNvPr>
          <p:cNvSpPr txBox="1"/>
          <p:nvPr/>
        </p:nvSpPr>
        <p:spPr>
          <a:xfrm>
            <a:off x="1566997" y="2817937"/>
            <a:ext cx="8690199" cy="1569660"/>
          </a:xfrm>
          <a:prstGeom prst="rect">
            <a:avLst/>
          </a:prstGeom>
          <a:noFill/>
        </p:spPr>
        <p:txBody>
          <a:bodyPr wrap="none" rtlCol="0">
            <a:spAutoFit/>
          </a:bodyPr>
          <a:lstStyle/>
          <a:p>
            <a:pPr algn="ctr"/>
            <a:r>
              <a:rPr lang="vi-VN" sz="9600" b="1">
                <a:solidFill>
                  <a:schemeClr val="bg1"/>
                </a:solidFill>
                <a:latin typeface="Open Sans" panose="020B0606030504020204" pitchFamily="34" charset="0"/>
                <a:ea typeface="Open Sans" panose="020B0606030504020204" pitchFamily="34" charset="0"/>
                <a:cs typeface="Open Sans" panose="020B0606030504020204" pitchFamily="34" charset="0"/>
              </a:rPr>
              <a:t>LÊN Ý TƯỞNG</a:t>
            </a:r>
          </a:p>
        </p:txBody>
      </p:sp>
      <p:pic>
        <p:nvPicPr>
          <p:cNvPr id="21" name="Picture 20">
            <a:extLst>
              <a:ext uri="{FF2B5EF4-FFF2-40B4-BE49-F238E27FC236}">
                <a16:creationId xmlns:a16="http://schemas.microsoft.com/office/drawing/2014/main" id="{B7971D7A-36B0-A83C-E11A-E63ADED91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
        <p:nvSpPr>
          <p:cNvPr id="3" name="Google Shape;391;p29">
            <a:extLst>
              <a:ext uri="{FF2B5EF4-FFF2-40B4-BE49-F238E27FC236}">
                <a16:creationId xmlns:a16="http://schemas.microsoft.com/office/drawing/2014/main" id="{9F060225-D819-0549-7CDF-1666DEF87C64}"/>
              </a:ext>
            </a:extLst>
          </p:cNvPr>
          <p:cNvSpPr/>
          <p:nvPr/>
        </p:nvSpPr>
        <p:spPr>
          <a:xfrm>
            <a:off x="3666878" y="6617391"/>
            <a:ext cx="4877943" cy="243896"/>
          </a:xfrm>
          <a:custGeom>
            <a:avLst/>
            <a:gdLst/>
            <a:ahLst/>
            <a:cxnLst/>
            <a:rect l="l" t="t" r="r" b="b"/>
            <a:pathLst>
              <a:path w="4724400" h="236219" extrusionOk="0">
                <a:moveTo>
                  <a:pt x="2362200" y="236220"/>
                </a:moveTo>
                <a:cubicBezTo>
                  <a:pt x="3663315" y="236220"/>
                  <a:pt x="4724400" y="182880"/>
                  <a:pt x="4724400" y="118110"/>
                </a:cubicBezTo>
                <a:cubicBezTo>
                  <a:pt x="4724400" y="52388"/>
                  <a:pt x="3663315" y="0"/>
                  <a:pt x="2362200" y="0"/>
                </a:cubicBezTo>
                <a:cubicBezTo>
                  <a:pt x="1061085" y="0"/>
                  <a:pt x="0" y="53340"/>
                  <a:pt x="0" y="118110"/>
                </a:cubicBezTo>
                <a:cubicBezTo>
                  <a:pt x="0" y="182880"/>
                  <a:pt x="1061085" y="236220"/>
                  <a:pt x="2362200" y="236220"/>
                </a:cubicBezTo>
                <a:close/>
              </a:path>
            </a:pathLst>
          </a:custGeom>
          <a:solidFill>
            <a:schemeClr val="bg1">
              <a:lumMod val="85000"/>
            </a:schemeClr>
          </a:solidFill>
          <a:ln>
            <a:noFill/>
          </a:ln>
        </p:spPr>
        <p:txBody>
          <a:bodyPr spcFirstLastPara="1" wrap="square" lIns="91423" tIns="45699" rIns="91423" bIns="45699" anchor="ctr" anchorCtr="0">
            <a:noAutofit/>
          </a:bodyPr>
          <a:lstStyle/>
          <a:p>
            <a:endParaRPr>
              <a:latin typeface="Calibri"/>
              <a:ea typeface="Calibri"/>
              <a:cs typeface="Calibri"/>
              <a:sym typeface="Calibri"/>
            </a:endParaRPr>
          </a:p>
        </p:txBody>
      </p:sp>
      <p:grpSp>
        <p:nvGrpSpPr>
          <p:cNvPr id="12" name="Google Shape;400;p29">
            <a:extLst>
              <a:ext uri="{FF2B5EF4-FFF2-40B4-BE49-F238E27FC236}">
                <a16:creationId xmlns:a16="http://schemas.microsoft.com/office/drawing/2014/main" id="{49F651F6-358C-B13D-4526-815F5839BA61}"/>
              </a:ext>
            </a:extLst>
          </p:cNvPr>
          <p:cNvGrpSpPr/>
          <p:nvPr/>
        </p:nvGrpSpPr>
        <p:grpSpPr>
          <a:xfrm>
            <a:off x="4159566" y="5115276"/>
            <a:ext cx="3872858" cy="1649101"/>
            <a:chOff x="4487664" y="-1392325"/>
            <a:chExt cx="3997997" cy="1702034"/>
          </a:xfrm>
          <a:solidFill>
            <a:srgbClr val="F8A015"/>
          </a:solidFill>
        </p:grpSpPr>
        <p:grpSp>
          <p:nvGrpSpPr>
            <p:cNvPr id="13" name="Google Shape;401;p29">
              <a:extLst>
                <a:ext uri="{FF2B5EF4-FFF2-40B4-BE49-F238E27FC236}">
                  <a16:creationId xmlns:a16="http://schemas.microsoft.com/office/drawing/2014/main" id="{C6D8BCC9-23E5-D6B8-11D1-8C81852D7FC6}"/>
                </a:ext>
              </a:extLst>
            </p:cNvPr>
            <p:cNvGrpSpPr/>
            <p:nvPr/>
          </p:nvGrpSpPr>
          <p:grpSpPr>
            <a:xfrm>
              <a:off x="5041805" y="-1392325"/>
              <a:ext cx="2896971" cy="1702034"/>
              <a:chOff x="4692026" y="4370063"/>
              <a:chExt cx="2807959" cy="1649737"/>
            </a:xfrm>
            <a:grpFill/>
          </p:grpSpPr>
          <p:sp>
            <p:nvSpPr>
              <p:cNvPr id="18" name="Google Shape;402;p29">
                <a:extLst>
                  <a:ext uri="{FF2B5EF4-FFF2-40B4-BE49-F238E27FC236}">
                    <a16:creationId xmlns:a16="http://schemas.microsoft.com/office/drawing/2014/main" id="{C9487287-AAEA-A997-CB63-4FAA58B9F56F}"/>
                  </a:ext>
                </a:extLst>
              </p:cNvPr>
              <p:cNvSpPr/>
              <p:nvPr/>
            </p:nvSpPr>
            <p:spPr>
              <a:xfrm>
                <a:off x="4692026" y="4370063"/>
                <a:ext cx="2807065" cy="1649730"/>
              </a:xfrm>
              <a:custGeom>
                <a:avLst/>
                <a:gdLst/>
                <a:ahLst/>
                <a:cxnLst/>
                <a:rect l="l" t="t" r="r" b="b"/>
                <a:pathLst>
                  <a:path w="1685925" h="1649730" extrusionOk="0">
                    <a:moveTo>
                      <a:pt x="0" y="0"/>
                    </a:moveTo>
                    <a:lnTo>
                      <a:pt x="1685925" y="0"/>
                    </a:lnTo>
                    <a:lnTo>
                      <a:pt x="1685925" y="1649730"/>
                    </a:lnTo>
                    <a:lnTo>
                      <a:pt x="0" y="1649730"/>
                    </a:lnTo>
                    <a:close/>
                  </a:path>
                </a:pathLst>
              </a:custGeom>
              <a:grp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9" name="Google Shape;403;p29">
                <a:extLst>
                  <a:ext uri="{FF2B5EF4-FFF2-40B4-BE49-F238E27FC236}">
                    <a16:creationId xmlns:a16="http://schemas.microsoft.com/office/drawing/2014/main" id="{94BEF61B-1BCE-9D0C-BFF3-C12D53433B0A}"/>
                  </a:ext>
                </a:extLst>
              </p:cNvPr>
              <p:cNvSpPr/>
              <p:nvPr/>
            </p:nvSpPr>
            <p:spPr>
              <a:xfrm>
                <a:off x="6377940" y="4370070"/>
                <a:ext cx="1122045" cy="1649730"/>
              </a:xfrm>
              <a:custGeom>
                <a:avLst/>
                <a:gdLst/>
                <a:ahLst/>
                <a:cxnLst/>
                <a:rect l="l" t="t" r="r" b="b"/>
                <a:pathLst>
                  <a:path w="1122045" h="1649730" extrusionOk="0">
                    <a:moveTo>
                      <a:pt x="0" y="0"/>
                    </a:moveTo>
                    <a:lnTo>
                      <a:pt x="1122045" y="0"/>
                    </a:lnTo>
                    <a:lnTo>
                      <a:pt x="1122045" y="1649730"/>
                    </a:lnTo>
                    <a:lnTo>
                      <a:pt x="0" y="1649730"/>
                    </a:lnTo>
                    <a:close/>
                  </a:path>
                </a:pathLst>
              </a:custGeom>
              <a:solidFill>
                <a:schemeClr val="accent4">
                  <a:lumMod val="75000"/>
                </a:schemeClr>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grpSp>
        <p:sp>
          <p:nvSpPr>
            <p:cNvPr id="14" name="Google Shape;404;p29">
              <a:extLst>
                <a:ext uri="{FF2B5EF4-FFF2-40B4-BE49-F238E27FC236}">
                  <a16:creationId xmlns:a16="http://schemas.microsoft.com/office/drawing/2014/main" id="{955032A4-266D-E366-AB0A-6755117B8228}"/>
                </a:ext>
              </a:extLst>
            </p:cNvPr>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grp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5" name="Google Shape;405;p29">
              <a:extLst>
                <a:ext uri="{FF2B5EF4-FFF2-40B4-BE49-F238E27FC236}">
                  <a16:creationId xmlns:a16="http://schemas.microsoft.com/office/drawing/2014/main" id="{73183751-CEF2-365C-B109-B3C1A69B099F}"/>
                </a:ext>
              </a:extLst>
            </p:cNvPr>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grp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6" name="Google Shape;406;p29">
              <a:extLst>
                <a:ext uri="{FF2B5EF4-FFF2-40B4-BE49-F238E27FC236}">
                  <a16:creationId xmlns:a16="http://schemas.microsoft.com/office/drawing/2014/main" id="{89EEBAB8-4A39-260A-1BD7-4B931560EE45}"/>
                </a:ext>
              </a:extLst>
            </p:cNvPr>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rgbClr val="FFC000"/>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7" name="Google Shape;407;p29">
              <a:extLst>
                <a:ext uri="{FF2B5EF4-FFF2-40B4-BE49-F238E27FC236}">
                  <a16:creationId xmlns:a16="http://schemas.microsoft.com/office/drawing/2014/main" id="{EB78947C-AA6C-5947-5B81-31BA807F94F5}"/>
                </a:ext>
              </a:extLst>
            </p:cNvPr>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chemeClr val="accent4">
                <a:lumMod val="60000"/>
                <a:lumOff val="40000"/>
              </a:schemeClr>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grpSp>
    </p:spTree>
    <p:extLst>
      <p:ext uri="{BB962C8B-B14F-4D97-AF65-F5344CB8AC3E}">
        <p14:creationId xmlns:p14="http://schemas.microsoft.com/office/powerpoint/2010/main" val="29933467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6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60000">
                                          <p:cBhvr additive="base">
                                            <p:cTn id="7" dur="1100" fill="hold"/>
                                            <p:tgtEl>
                                              <p:spTgt spid="35"/>
                                            </p:tgtEl>
                                            <p:attrNameLst>
                                              <p:attrName>ppt_x</p:attrName>
                                            </p:attrNameLst>
                                          </p:cBhvr>
                                          <p:tavLst>
                                            <p:tav tm="0">
                                              <p:val>
                                                <p:strVal val="1+#ppt_w/2"/>
                                              </p:val>
                                            </p:tav>
                                            <p:tav tm="100000">
                                              <p:val>
                                                <p:strVal val="#ppt_x"/>
                                              </p:val>
                                            </p:tav>
                                          </p:tavLst>
                                        </p:anim>
                                        <p:anim calcmode="lin" valueType="num" p14:bounceEnd="60000">
                                          <p:cBhvr additive="base">
                                            <p:cTn id="8" dur="11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2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20000">
                                          <p:cBhvr additive="base">
                                            <p:cTn id="11" dur="5000" fill="hold"/>
                                            <p:tgtEl>
                                              <p:spTgt spid="4"/>
                                            </p:tgtEl>
                                            <p:attrNameLst>
                                              <p:attrName>ppt_x</p:attrName>
                                            </p:attrNameLst>
                                          </p:cBhvr>
                                          <p:tavLst>
                                            <p:tav tm="0">
                                              <p:val>
                                                <p:strVal val="#ppt_x"/>
                                              </p:val>
                                            </p:tav>
                                            <p:tav tm="100000">
                                              <p:val>
                                                <p:strVal val="#ppt_x"/>
                                              </p:val>
                                            </p:tav>
                                          </p:tavLst>
                                        </p:anim>
                                        <p:anim calcmode="lin" valueType="num" p14:bounceEnd="20000">
                                          <p:cBhvr additive="base">
                                            <p:cTn id="12"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100" fill="hold"/>
                                            <p:tgtEl>
                                              <p:spTgt spid="35"/>
                                            </p:tgtEl>
                                            <p:attrNameLst>
                                              <p:attrName>ppt_x</p:attrName>
                                            </p:attrNameLst>
                                          </p:cBhvr>
                                          <p:tavLst>
                                            <p:tav tm="0">
                                              <p:val>
                                                <p:strVal val="1+#ppt_w/2"/>
                                              </p:val>
                                            </p:tav>
                                            <p:tav tm="100000">
                                              <p:val>
                                                <p:strVal val="#ppt_x"/>
                                              </p:val>
                                            </p:tav>
                                          </p:tavLst>
                                        </p:anim>
                                        <p:anim calcmode="lin" valueType="num">
                                          <p:cBhvr additive="base">
                                            <p:cTn id="8" dur="11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0" fill="hold"/>
                                            <p:tgtEl>
                                              <p:spTgt spid="4"/>
                                            </p:tgtEl>
                                            <p:attrNameLst>
                                              <p:attrName>ppt_x</p:attrName>
                                            </p:attrNameLst>
                                          </p:cBhvr>
                                          <p:tavLst>
                                            <p:tav tm="0">
                                              <p:val>
                                                <p:strVal val="#ppt_x"/>
                                              </p:val>
                                            </p:tav>
                                            <p:tav tm="100000">
                                              <p:val>
                                                <p:strVal val="#ppt_x"/>
                                              </p:val>
                                            </p:tav>
                                          </p:tavLst>
                                        </p:anim>
                                        <p:anim calcmode="lin" valueType="num">
                                          <p:cBhvr additive="base">
                                            <p:cTn id="12"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1DC1A7E9-9CB1-30E3-DDBF-03809FF6AB83}"/>
              </a:ext>
            </a:extLst>
          </p:cNvPr>
          <p:cNvGrpSpPr/>
          <p:nvPr/>
        </p:nvGrpSpPr>
        <p:grpSpPr>
          <a:xfrm>
            <a:off x="-461734" y="-555058"/>
            <a:ext cx="13115167" cy="7921994"/>
            <a:chOff x="-461734" y="-555058"/>
            <a:chExt cx="13115167" cy="7921994"/>
          </a:xfrm>
        </p:grpSpPr>
        <p:grpSp>
          <p:nvGrpSpPr>
            <p:cNvPr id="43" name="Group 42">
              <a:extLst>
                <a:ext uri="{FF2B5EF4-FFF2-40B4-BE49-F238E27FC236}">
                  <a16:creationId xmlns:a16="http://schemas.microsoft.com/office/drawing/2014/main" id="{5F32CE33-5618-52D6-F89E-B167920FBB6A}"/>
                </a:ext>
              </a:extLst>
            </p:cNvPr>
            <p:cNvGrpSpPr/>
            <p:nvPr/>
          </p:nvGrpSpPr>
          <p:grpSpPr>
            <a:xfrm>
              <a:off x="-212990" y="-317139"/>
              <a:ext cx="3344731" cy="7237400"/>
              <a:chOff x="-212990" y="-360681"/>
              <a:chExt cx="3344731" cy="7237400"/>
            </a:xfrm>
            <a:solidFill>
              <a:srgbClr val="FFEDD9"/>
            </a:solidFill>
          </p:grpSpPr>
          <p:sp>
            <p:nvSpPr>
              <p:cNvPr id="63" name="Freeform 5579">
                <a:extLst>
                  <a:ext uri="{FF2B5EF4-FFF2-40B4-BE49-F238E27FC236}">
                    <a16:creationId xmlns:a16="http://schemas.microsoft.com/office/drawing/2014/main" id="{FC9BD5FC-B6F8-6EB6-FECD-7557D30A5BB8}"/>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64" name="Group 63">
                <a:extLst>
                  <a:ext uri="{FF2B5EF4-FFF2-40B4-BE49-F238E27FC236}">
                    <a16:creationId xmlns:a16="http://schemas.microsoft.com/office/drawing/2014/main" id="{198BBBFE-F75E-297F-3660-1301361F4F2D}"/>
                  </a:ext>
                </a:extLst>
              </p:cNvPr>
              <p:cNvGrpSpPr>
                <a:grpSpLocks/>
              </p:cNvGrpSpPr>
              <p:nvPr/>
            </p:nvGrpSpPr>
            <p:grpSpPr bwMode="auto">
              <a:xfrm rot="10800000">
                <a:off x="-212990" y="3356161"/>
                <a:ext cx="1489706" cy="3520558"/>
                <a:chOff x="8782" y="-151"/>
                <a:chExt cx="2159" cy="5327"/>
              </a:xfrm>
              <a:grpFill/>
            </p:grpSpPr>
            <p:sp>
              <p:nvSpPr>
                <p:cNvPr id="65" name="Freeform 5577">
                  <a:extLst>
                    <a:ext uri="{FF2B5EF4-FFF2-40B4-BE49-F238E27FC236}">
                      <a16:creationId xmlns:a16="http://schemas.microsoft.com/office/drawing/2014/main" id="{8B5E751C-8F69-2706-82D7-3BFEC2AB6E2D}"/>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44" name="Group 43">
              <a:extLst>
                <a:ext uri="{FF2B5EF4-FFF2-40B4-BE49-F238E27FC236}">
                  <a16:creationId xmlns:a16="http://schemas.microsoft.com/office/drawing/2014/main" id="{9050ABC3-604D-3A3E-E6C9-D48AF8F6A6FA}"/>
                </a:ext>
              </a:extLst>
            </p:cNvPr>
            <p:cNvGrpSpPr/>
            <p:nvPr/>
          </p:nvGrpSpPr>
          <p:grpSpPr>
            <a:xfrm>
              <a:off x="-345470" y="-426418"/>
              <a:ext cx="3344731" cy="7346679"/>
              <a:chOff x="-345470" y="-469960"/>
              <a:chExt cx="3344731" cy="7376013"/>
            </a:xfrm>
            <a:solidFill>
              <a:srgbClr val="FFDEB9"/>
            </a:solidFill>
          </p:grpSpPr>
          <p:sp>
            <p:nvSpPr>
              <p:cNvPr id="60" name="Freeform 5579">
                <a:extLst>
                  <a:ext uri="{FF2B5EF4-FFF2-40B4-BE49-F238E27FC236}">
                    <a16:creationId xmlns:a16="http://schemas.microsoft.com/office/drawing/2014/main" id="{20A13563-A210-11D3-B835-87BE5DCD49C5}"/>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61" name="Group 60">
                <a:extLst>
                  <a:ext uri="{FF2B5EF4-FFF2-40B4-BE49-F238E27FC236}">
                    <a16:creationId xmlns:a16="http://schemas.microsoft.com/office/drawing/2014/main" id="{62AEBC77-7216-278B-FD5D-55CA134F77D6}"/>
                  </a:ext>
                </a:extLst>
              </p:cNvPr>
              <p:cNvGrpSpPr>
                <a:grpSpLocks/>
              </p:cNvGrpSpPr>
              <p:nvPr/>
            </p:nvGrpSpPr>
            <p:grpSpPr bwMode="auto">
              <a:xfrm rot="10800000">
                <a:off x="-345470" y="3280626"/>
                <a:ext cx="1489706" cy="3625427"/>
                <a:chOff x="8754" y="0"/>
                <a:chExt cx="2159" cy="5251"/>
              </a:xfrm>
              <a:grpFill/>
            </p:grpSpPr>
            <p:sp>
              <p:nvSpPr>
                <p:cNvPr id="62" name="Freeform 5577">
                  <a:extLst>
                    <a:ext uri="{FF2B5EF4-FFF2-40B4-BE49-F238E27FC236}">
                      <a16:creationId xmlns:a16="http://schemas.microsoft.com/office/drawing/2014/main" id="{9FB6F233-C337-E91A-CCC7-7267AE9413BC}"/>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45" name="Group 44">
              <a:extLst>
                <a:ext uri="{FF2B5EF4-FFF2-40B4-BE49-F238E27FC236}">
                  <a16:creationId xmlns:a16="http://schemas.microsoft.com/office/drawing/2014/main" id="{11AA3929-84BB-C0AD-13B6-689A5A01C6FE}"/>
                </a:ext>
              </a:extLst>
            </p:cNvPr>
            <p:cNvGrpSpPr/>
            <p:nvPr/>
          </p:nvGrpSpPr>
          <p:grpSpPr>
            <a:xfrm>
              <a:off x="-461734" y="-555058"/>
              <a:ext cx="3344420" cy="7475319"/>
              <a:chOff x="-461734" y="-598600"/>
              <a:chExt cx="3344420" cy="7580186"/>
            </a:xfrm>
            <a:solidFill>
              <a:srgbClr val="FFD3A3"/>
            </a:solidFill>
          </p:grpSpPr>
          <p:sp>
            <p:nvSpPr>
              <p:cNvPr id="57" name="Freeform 5579">
                <a:extLst>
                  <a:ext uri="{FF2B5EF4-FFF2-40B4-BE49-F238E27FC236}">
                    <a16:creationId xmlns:a16="http://schemas.microsoft.com/office/drawing/2014/main" id="{0C0CFEEB-B9D6-146C-08C5-8543CB86E817}"/>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58" name="Group 57">
                <a:extLst>
                  <a:ext uri="{FF2B5EF4-FFF2-40B4-BE49-F238E27FC236}">
                    <a16:creationId xmlns:a16="http://schemas.microsoft.com/office/drawing/2014/main" id="{0F37534F-A032-DB25-A5F9-727CABA2DE40}"/>
                  </a:ext>
                </a:extLst>
              </p:cNvPr>
              <p:cNvGrpSpPr>
                <a:grpSpLocks/>
              </p:cNvGrpSpPr>
              <p:nvPr/>
            </p:nvGrpSpPr>
            <p:grpSpPr bwMode="auto">
              <a:xfrm rot="10800000">
                <a:off x="-454455" y="3232573"/>
                <a:ext cx="1489706" cy="3749013"/>
                <a:chOff x="8598" y="-179"/>
                <a:chExt cx="2159" cy="5430"/>
              </a:xfrm>
              <a:grpFill/>
            </p:grpSpPr>
            <p:sp>
              <p:nvSpPr>
                <p:cNvPr id="59" name="Freeform 5577">
                  <a:extLst>
                    <a:ext uri="{FF2B5EF4-FFF2-40B4-BE49-F238E27FC236}">
                      <a16:creationId xmlns:a16="http://schemas.microsoft.com/office/drawing/2014/main" id="{90634A94-ABFF-7910-EB33-32438D115503}"/>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46" name="Freeform 5579">
              <a:extLst>
                <a:ext uri="{FF2B5EF4-FFF2-40B4-BE49-F238E27FC236}">
                  <a16:creationId xmlns:a16="http://schemas.microsoft.com/office/drawing/2014/main" id="{337F5FCD-5182-AA69-070A-805D366B227B}"/>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47" name="Group 46">
              <a:extLst>
                <a:ext uri="{FF2B5EF4-FFF2-40B4-BE49-F238E27FC236}">
                  <a16:creationId xmlns:a16="http://schemas.microsoft.com/office/drawing/2014/main" id="{E9058143-C4C0-B499-243F-746F51F88D4D}"/>
                </a:ext>
              </a:extLst>
            </p:cNvPr>
            <p:cNvGrpSpPr>
              <a:grpSpLocks/>
            </p:cNvGrpSpPr>
            <p:nvPr/>
          </p:nvGrpSpPr>
          <p:grpSpPr bwMode="auto">
            <a:xfrm>
              <a:off x="9199717" y="46010"/>
              <a:ext cx="3344420" cy="7192286"/>
              <a:chOff x="6055" y="4723"/>
              <a:chExt cx="4847" cy="10641"/>
            </a:xfrm>
            <a:solidFill>
              <a:srgbClr val="FFDEB9"/>
            </a:solidFill>
          </p:grpSpPr>
          <p:sp>
            <p:nvSpPr>
              <p:cNvPr id="56" name="Freeform 5579">
                <a:extLst>
                  <a:ext uri="{FF2B5EF4-FFF2-40B4-BE49-F238E27FC236}">
                    <a16:creationId xmlns:a16="http://schemas.microsoft.com/office/drawing/2014/main" id="{7C42E80A-82CB-1EAE-6F45-E59ED5001C79}"/>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sp>
          <p:nvSpPr>
            <p:cNvPr id="48" name="Freeform 5577">
              <a:extLst>
                <a:ext uri="{FF2B5EF4-FFF2-40B4-BE49-F238E27FC236}">
                  <a16:creationId xmlns:a16="http://schemas.microsoft.com/office/drawing/2014/main" id="{7EC70A75-23B6-118B-1570-D95163E8F6CC}"/>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49" name="Group 48">
              <a:extLst>
                <a:ext uri="{FF2B5EF4-FFF2-40B4-BE49-F238E27FC236}">
                  <a16:creationId xmlns:a16="http://schemas.microsoft.com/office/drawing/2014/main" id="{4D05556F-16AD-1858-B1B4-67EB326E1B3F}"/>
                </a:ext>
              </a:extLst>
            </p:cNvPr>
            <p:cNvGrpSpPr>
              <a:grpSpLocks/>
            </p:cNvGrpSpPr>
            <p:nvPr/>
          </p:nvGrpSpPr>
          <p:grpSpPr bwMode="auto">
            <a:xfrm>
              <a:off x="11054742" y="-58057"/>
              <a:ext cx="1489706" cy="3545765"/>
              <a:chOff x="8754" y="0"/>
              <a:chExt cx="2159" cy="5251"/>
            </a:xfrm>
            <a:solidFill>
              <a:srgbClr val="FFDEB9"/>
            </a:solidFill>
          </p:grpSpPr>
          <p:sp>
            <p:nvSpPr>
              <p:cNvPr id="55" name="Freeform 5577">
                <a:extLst>
                  <a:ext uri="{FF2B5EF4-FFF2-40B4-BE49-F238E27FC236}">
                    <a16:creationId xmlns:a16="http://schemas.microsoft.com/office/drawing/2014/main" id="{504FEA1E-007C-0EEC-A38D-08EAFD6D9360}"/>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50" name="Group 49">
              <a:extLst>
                <a:ext uri="{FF2B5EF4-FFF2-40B4-BE49-F238E27FC236}">
                  <a16:creationId xmlns:a16="http://schemas.microsoft.com/office/drawing/2014/main" id="{29EE4B04-D995-9A5D-8E63-6979DB5B8782}"/>
                </a:ext>
              </a:extLst>
            </p:cNvPr>
            <p:cNvGrpSpPr/>
            <p:nvPr/>
          </p:nvGrpSpPr>
          <p:grpSpPr>
            <a:xfrm>
              <a:off x="9303872" y="-82630"/>
              <a:ext cx="3349561" cy="7449566"/>
              <a:chOff x="9303872" y="-24574"/>
              <a:chExt cx="3349561" cy="7449566"/>
            </a:xfrm>
            <a:solidFill>
              <a:srgbClr val="FFD3A3"/>
            </a:solidFill>
          </p:grpSpPr>
          <p:grpSp>
            <p:nvGrpSpPr>
              <p:cNvPr id="51" name="Group 50">
                <a:extLst>
                  <a:ext uri="{FF2B5EF4-FFF2-40B4-BE49-F238E27FC236}">
                    <a16:creationId xmlns:a16="http://schemas.microsoft.com/office/drawing/2014/main" id="{BDAA8B81-8630-4D9A-8F9A-C285A8BF931F}"/>
                  </a:ext>
                </a:extLst>
              </p:cNvPr>
              <p:cNvGrpSpPr>
                <a:grpSpLocks/>
              </p:cNvGrpSpPr>
              <p:nvPr/>
            </p:nvGrpSpPr>
            <p:grpSpPr bwMode="auto">
              <a:xfrm>
                <a:off x="9303872" y="78170"/>
                <a:ext cx="3344420" cy="7346822"/>
                <a:chOff x="5892" y="4723"/>
                <a:chExt cx="4847" cy="10641"/>
              </a:xfrm>
              <a:grpFill/>
            </p:grpSpPr>
            <p:sp>
              <p:nvSpPr>
                <p:cNvPr id="54" name="Freeform 5579">
                  <a:extLst>
                    <a:ext uri="{FF2B5EF4-FFF2-40B4-BE49-F238E27FC236}">
                      <a16:creationId xmlns:a16="http://schemas.microsoft.com/office/drawing/2014/main" id="{80921984-E51C-23DF-A9AE-9E4A9F6C53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52" name="Group 51">
                <a:extLst>
                  <a:ext uri="{FF2B5EF4-FFF2-40B4-BE49-F238E27FC236}">
                    <a16:creationId xmlns:a16="http://schemas.microsoft.com/office/drawing/2014/main" id="{BFC795F3-8F57-CE85-F8EC-7006563C1152}"/>
                  </a:ext>
                </a:extLst>
              </p:cNvPr>
              <p:cNvGrpSpPr>
                <a:grpSpLocks/>
              </p:cNvGrpSpPr>
              <p:nvPr/>
            </p:nvGrpSpPr>
            <p:grpSpPr bwMode="auto">
              <a:xfrm>
                <a:off x="11163727" y="-24574"/>
                <a:ext cx="1489706" cy="3618393"/>
                <a:chOff x="8598" y="0"/>
                <a:chExt cx="2159" cy="5251"/>
              </a:xfrm>
              <a:grpFill/>
            </p:grpSpPr>
            <p:sp>
              <p:nvSpPr>
                <p:cNvPr id="53" name="Freeform 5577">
                  <a:extLst>
                    <a:ext uri="{FF2B5EF4-FFF2-40B4-BE49-F238E27FC236}">
                      <a16:creationId xmlns:a16="http://schemas.microsoft.com/office/drawing/2014/main" id="{53BFCDFD-09CC-5B03-DB59-5DC965DFDE53}"/>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4" name="Google Shape;392;p29">
            <a:extLst>
              <a:ext uri="{FF2B5EF4-FFF2-40B4-BE49-F238E27FC236}">
                <a16:creationId xmlns:a16="http://schemas.microsoft.com/office/drawing/2014/main" id="{21BEF9A4-5A98-08DC-273E-A1D725564D5A}"/>
              </a:ext>
            </a:extLst>
          </p:cNvPr>
          <p:cNvGrpSpPr/>
          <p:nvPr/>
        </p:nvGrpSpPr>
        <p:grpSpPr>
          <a:xfrm>
            <a:off x="2847539" y="150230"/>
            <a:ext cx="700807" cy="1078876"/>
            <a:chOff x="3083744" y="1423529"/>
            <a:chExt cx="913447" cy="1536382"/>
          </a:xfrm>
        </p:grpSpPr>
        <p:sp>
          <p:nvSpPr>
            <p:cNvPr id="5" name="Google Shape;393;p29">
              <a:extLst>
                <a:ext uri="{FF2B5EF4-FFF2-40B4-BE49-F238E27FC236}">
                  <a16:creationId xmlns:a16="http://schemas.microsoft.com/office/drawing/2014/main" id="{74A58049-CD14-E8E9-1D3F-9DC2EBDE7CB1}"/>
                </a:ext>
              </a:extLst>
            </p:cNvPr>
            <p:cNvSpPr/>
            <p:nvPr/>
          </p:nvSpPr>
          <p:spPr>
            <a:xfrm>
              <a:off x="3375209" y="2458896"/>
              <a:ext cx="330517" cy="439102"/>
            </a:xfrm>
            <a:custGeom>
              <a:avLst/>
              <a:gdLst/>
              <a:ahLst/>
              <a:cxnLst/>
              <a:rect l="l" t="t" r="r" b="b"/>
              <a:pathLst>
                <a:path w="330517" h="439102" extrusionOk="0">
                  <a:moveTo>
                    <a:pt x="0" y="0"/>
                  </a:moveTo>
                  <a:lnTo>
                    <a:pt x="330517" y="0"/>
                  </a:lnTo>
                  <a:lnTo>
                    <a:pt x="330517" y="439103"/>
                  </a:lnTo>
                  <a:lnTo>
                    <a:pt x="0" y="439103"/>
                  </a:lnTo>
                  <a:close/>
                </a:path>
              </a:pathLst>
            </a:custGeom>
            <a:solidFill>
              <a:srgbClr val="564843"/>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6" name="Google Shape;394;p29">
              <a:extLst>
                <a:ext uri="{FF2B5EF4-FFF2-40B4-BE49-F238E27FC236}">
                  <a16:creationId xmlns:a16="http://schemas.microsoft.com/office/drawing/2014/main" id="{C45AE804-318D-D6F0-BAC3-6E3FBDC3FF3A}"/>
                </a:ext>
              </a:extLst>
            </p:cNvPr>
            <p:cNvSpPr/>
            <p:nvPr/>
          </p:nvSpPr>
          <p:spPr>
            <a:xfrm>
              <a:off x="3375209" y="2502711"/>
              <a:ext cx="330517" cy="108584"/>
            </a:xfrm>
            <a:custGeom>
              <a:avLst/>
              <a:gdLst/>
              <a:ahLst/>
              <a:cxnLst/>
              <a:rect l="l" t="t" r="r" b="b"/>
              <a:pathLst>
                <a:path w="330517" h="108584" extrusionOk="0">
                  <a:moveTo>
                    <a:pt x="0" y="40957"/>
                  </a:moveTo>
                  <a:lnTo>
                    <a:pt x="330517" y="0"/>
                  </a:lnTo>
                  <a:lnTo>
                    <a:pt x="330517" y="66675"/>
                  </a:lnTo>
                  <a:lnTo>
                    <a:pt x="0" y="108585"/>
                  </a:lnTo>
                  <a:close/>
                </a:path>
              </a:pathLst>
            </a:custGeom>
            <a:solidFill>
              <a:srgbClr val="86736C"/>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7" name="Google Shape;395;p29">
              <a:extLst>
                <a:ext uri="{FF2B5EF4-FFF2-40B4-BE49-F238E27FC236}">
                  <a16:creationId xmlns:a16="http://schemas.microsoft.com/office/drawing/2014/main" id="{F16460F9-B55A-0B09-7231-B212E0B0C3DB}"/>
                </a:ext>
              </a:extLst>
            </p:cNvPr>
            <p:cNvSpPr/>
            <p:nvPr/>
          </p:nvSpPr>
          <p:spPr>
            <a:xfrm>
              <a:off x="3375209" y="2625583"/>
              <a:ext cx="330517" cy="108585"/>
            </a:xfrm>
            <a:custGeom>
              <a:avLst/>
              <a:gdLst/>
              <a:ahLst/>
              <a:cxnLst/>
              <a:rect l="l" t="t" r="r" b="b"/>
              <a:pathLst>
                <a:path w="330517" h="108585" extrusionOk="0">
                  <a:moveTo>
                    <a:pt x="0" y="40958"/>
                  </a:moveTo>
                  <a:cubicBezTo>
                    <a:pt x="110490" y="27623"/>
                    <a:pt x="220027" y="13335"/>
                    <a:pt x="330517" y="0"/>
                  </a:cubicBezTo>
                  <a:cubicBezTo>
                    <a:pt x="330517" y="22860"/>
                    <a:pt x="330517" y="44767"/>
                    <a:pt x="330517" y="67628"/>
                  </a:cubicBezTo>
                  <a:cubicBezTo>
                    <a:pt x="220027" y="80963"/>
                    <a:pt x="110490" y="95250"/>
                    <a:pt x="0" y="108585"/>
                  </a:cubicBezTo>
                  <a:cubicBezTo>
                    <a:pt x="0" y="86678"/>
                    <a:pt x="0" y="63817"/>
                    <a:pt x="0" y="40958"/>
                  </a:cubicBezTo>
                  <a:close/>
                </a:path>
              </a:pathLst>
            </a:custGeom>
            <a:solidFill>
              <a:srgbClr val="86736C"/>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8" name="Google Shape;396;p29">
              <a:extLst>
                <a:ext uri="{FF2B5EF4-FFF2-40B4-BE49-F238E27FC236}">
                  <a16:creationId xmlns:a16="http://schemas.microsoft.com/office/drawing/2014/main" id="{6B9ECD88-3C01-BBDE-CDC6-381CB71601CD}"/>
                </a:ext>
              </a:extLst>
            </p:cNvPr>
            <p:cNvSpPr/>
            <p:nvPr/>
          </p:nvSpPr>
          <p:spPr>
            <a:xfrm>
              <a:off x="3375209" y="2748456"/>
              <a:ext cx="330517" cy="109537"/>
            </a:xfrm>
            <a:custGeom>
              <a:avLst/>
              <a:gdLst/>
              <a:ahLst/>
              <a:cxnLst/>
              <a:rect l="l" t="t" r="r" b="b"/>
              <a:pathLst>
                <a:path w="330517" h="109537" extrusionOk="0">
                  <a:moveTo>
                    <a:pt x="0" y="41910"/>
                  </a:moveTo>
                  <a:lnTo>
                    <a:pt x="330517" y="0"/>
                  </a:lnTo>
                  <a:lnTo>
                    <a:pt x="330517" y="67627"/>
                  </a:lnTo>
                  <a:lnTo>
                    <a:pt x="0" y="109538"/>
                  </a:lnTo>
                  <a:close/>
                </a:path>
              </a:pathLst>
            </a:custGeom>
            <a:solidFill>
              <a:srgbClr val="86736C"/>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9" name="Google Shape;397;p29">
              <a:extLst>
                <a:ext uri="{FF2B5EF4-FFF2-40B4-BE49-F238E27FC236}">
                  <a16:creationId xmlns:a16="http://schemas.microsoft.com/office/drawing/2014/main" id="{E900F75B-E54F-99A9-96BB-B1E872B66B32}"/>
                </a:ext>
              </a:extLst>
            </p:cNvPr>
            <p:cNvSpPr/>
            <p:nvPr/>
          </p:nvSpPr>
          <p:spPr>
            <a:xfrm>
              <a:off x="3375209" y="2897999"/>
              <a:ext cx="330517" cy="61912"/>
            </a:xfrm>
            <a:custGeom>
              <a:avLst/>
              <a:gdLst/>
              <a:ahLst/>
              <a:cxnLst/>
              <a:rect l="l" t="t" r="r" b="b"/>
              <a:pathLst>
                <a:path w="330517" h="61912" extrusionOk="0">
                  <a:moveTo>
                    <a:pt x="81915" y="61913"/>
                  </a:moveTo>
                  <a:lnTo>
                    <a:pt x="247650" y="61913"/>
                  </a:lnTo>
                  <a:lnTo>
                    <a:pt x="330517" y="0"/>
                  </a:lnTo>
                  <a:lnTo>
                    <a:pt x="0" y="0"/>
                  </a:lnTo>
                  <a:close/>
                </a:path>
              </a:pathLst>
            </a:custGeom>
            <a:solidFill>
              <a:srgbClr val="544F52"/>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0" name="Google Shape;398;p29">
              <a:extLst>
                <a:ext uri="{FF2B5EF4-FFF2-40B4-BE49-F238E27FC236}">
                  <a16:creationId xmlns:a16="http://schemas.microsoft.com/office/drawing/2014/main" id="{B4E91691-F876-A61E-9367-F3E9C6E057D2}"/>
                </a:ext>
              </a:extLst>
            </p:cNvPr>
            <p:cNvSpPr/>
            <p:nvPr/>
          </p:nvSpPr>
          <p:spPr>
            <a:xfrm>
              <a:off x="3083744" y="1423529"/>
              <a:ext cx="913447" cy="1036320"/>
            </a:xfrm>
            <a:custGeom>
              <a:avLst/>
              <a:gdLst/>
              <a:ahLst/>
              <a:cxnLst/>
              <a:rect l="l" t="t" r="r" b="b"/>
              <a:pathLst>
                <a:path w="913447" h="1036320" extrusionOk="0">
                  <a:moveTo>
                    <a:pt x="456247" y="0"/>
                  </a:moveTo>
                  <a:cubicBezTo>
                    <a:pt x="708660" y="0"/>
                    <a:pt x="913447" y="204788"/>
                    <a:pt x="913447" y="457200"/>
                  </a:cubicBezTo>
                  <a:cubicBezTo>
                    <a:pt x="913447" y="613410"/>
                    <a:pt x="835342" y="750570"/>
                    <a:pt x="716280" y="833438"/>
                  </a:cubicBezTo>
                  <a:cubicBezTo>
                    <a:pt x="655320" y="875348"/>
                    <a:pt x="621982" y="940118"/>
                    <a:pt x="621982" y="1014413"/>
                  </a:cubicBezTo>
                  <a:lnTo>
                    <a:pt x="621982" y="1036320"/>
                  </a:lnTo>
                  <a:lnTo>
                    <a:pt x="291465" y="1036320"/>
                  </a:lnTo>
                  <a:lnTo>
                    <a:pt x="291465" y="1014413"/>
                  </a:lnTo>
                  <a:cubicBezTo>
                    <a:pt x="291465" y="940118"/>
                    <a:pt x="258127" y="876300"/>
                    <a:pt x="197167" y="833438"/>
                  </a:cubicBezTo>
                  <a:cubicBezTo>
                    <a:pt x="78105" y="750570"/>
                    <a:pt x="0" y="613410"/>
                    <a:pt x="0" y="457200"/>
                  </a:cubicBezTo>
                  <a:cubicBezTo>
                    <a:pt x="0" y="204788"/>
                    <a:pt x="203835" y="0"/>
                    <a:pt x="456247" y="0"/>
                  </a:cubicBezTo>
                  <a:close/>
                </a:path>
              </a:pathLst>
            </a:custGeom>
            <a:solidFill>
              <a:srgbClr val="FFC000"/>
            </a:solidFill>
            <a:ln>
              <a:solidFill>
                <a:srgbClr val="FFC000"/>
              </a:solid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1" name="Google Shape;399;p29">
              <a:extLst>
                <a:ext uri="{FF2B5EF4-FFF2-40B4-BE49-F238E27FC236}">
                  <a16:creationId xmlns:a16="http://schemas.microsoft.com/office/drawing/2014/main" id="{2875ADF8-141B-4D7B-9F40-E70EE26DA057}"/>
                </a:ext>
              </a:extLst>
            </p:cNvPr>
            <p:cNvSpPr/>
            <p:nvPr/>
          </p:nvSpPr>
          <p:spPr>
            <a:xfrm>
              <a:off x="3274244" y="1789289"/>
              <a:ext cx="532447" cy="669607"/>
            </a:xfrm>
            <a:custGeom>
              <a:avLst/>
              <a:gdLst/>
              <a:ahLst/>
              <a:cxnLst/>
              <a:rect l="l" t="t" r="r" b="b"/>
              <a:pathLst>
                <a:path w="532447" h="669607" extrusionOk="0">
                  <a:moveTo>
                    <a:pt x="303847" y="669607"/>
                  </a:moveTo>
                  <a:lnTo>
                    <a:pt x="303847" y="228600"/>
                  </a:lnTo>
                  <a:lnTo>
                    <a:pt x="228600" y="228600"/>
                  </a:lnTo>
                  <a:lnTo>
                    <a:pt x="228600" y="669607"/>
                  </a:lnTo>
                  <a:lnTo>
                    <a:pt x="178117" y="669607"/>
                  </a:lnTo>
                  <a:lnTo>
                    <a:pt x="178117" y="228600"/>
                  </a:lnTo>
                  <a:lnTo>
                    <a:pt x="114300" y="228600"/>
                  </a:lnTo>
                  <a:cubicBezTo>
                    <a:pt x="82867" y="228600"/>
                    <a:pt x="54292" y="216217"/>
                    <a:pt x="33338" y="195263"/>
                  </a:cubicBezTo>
                  <a:cubicBezTo>
                    <a:pt x="12382" y="174308"/>
                    <a:pt x="0" y="145733"/>
                    <a:pt x="0" y="114300"/>
                  </a:cubicBezTo>
                  <a:cubicBezTo>
                    <a:pt x="0" y="82867"/>
                    <a:pt x="12382" y="54292"/>
                    <a:pt x="33338" y="33338"/>
                  </a:cubicBezTo>
                  <a:cubicBezTo>
                    <a:pt x="54292" y="12382"/>
                    <a:pt x="82867" y="0"/>
                    <a:pt x="114300" y="0"/>
                  </a:cubicBezTo>
                  <a:cubicBezTo>
                    <a:pt x="145732" y="0"/>
                    <a:pt x="174307" y="12382"/>
                    <a:pt x="195263" y="33338"/>
                  </a:cubicBezTo>
                  <a:cubicBezTo>
                    <a:pt x="216217" y="54292"/>
                    <a:pt x="228600" y="82867"/>
                    <a:pt x="228600" y="114300"/>
                  </a:cubicBezTo>
                  <a:lnTo>
                    <a:pt x="228600" y="178117"/>
                  </a:lnTo>
                  <a:lnTo>
                    <a:pt x="303847" y="178117"/>
                  </a:lnTo>
                  <a:lnTo>
                    <a:pt x="303847" y="114300"/>
                  </a:lnTo>
                  <a:cubicBezTo>
                    <a:pt x="303847" y="82867"/>
                    <a:pt x="316230" y="54292"/>
                    <a:pt x="337185" y="33338"/>
                  </a:cubicBezTo>
                  <a:cubicBezTo>
                    <a:pt x="358140" y="12382"/>
                    <a:pt x="386715" y="0"/>
                    <a:pt x="418147" y="0"/>
                  </a:cubicBezTo>
                  <a:cubicBezTo>
                    <a:pt x="449580" y="0"/>
                    <a:pt x="478155" y="12382"/>
                    <a:pt x="499110" y="33338"/>
                  </a:cubicBezTo>
                  <a:cubicBezTo>
                    <a:pt x="520065" y="54292"/>
                    <a:pt x="532447" y="82867"/>
                    <a:pt x="532447" y="114300"/>
                  </a:cubicBezTo>
                  <a:cubicBezTo>
                    <a:pt x="532447" y="145733"/>
                    <a:pt x="520065" y="174308"/>
                    <a:pt x="499110" y="195263"/>
                  </a:cubicBezTo>
                  <a:cubicBezTo>
                    <a:pt x="478155" y="216217"/>
                    <a:pt x="449580" y="228600"/>
                    <a:pt x="418147" y="228600"/>
                  </a:cubicBezTo>
                  <a:lnTo>
                    <a:pt x="354330" y="228600"/>
                  </a:lnTo>
                  <a:lnTo>
                    <a:pt x="354330" y="669607"/>
                  </a:lnTo>
                  <a:lnTo>
                    <a:pt x="303847" y="669607"/>
                  </a:lnTo>
                  <a:lnTo>
                    <a:pt x="303847" y="669607"/>
                  </a:lnTo>
                  <a:close/>
                  <a:moveTo>
                    <a:pt x="354330" y="114300"/>
                  </a:moveTo>
                  <a:lnTo>
                    <a:pt x="354330" y="178117"/>
                  </a:lnTo>
                  <a:lnTo>
                    <a:pt x="418147" y="178117"/>
                  </a:lnTo>
                  <a:cubicBezTo>
                    <a:pt x="435292" y="178117"/>
                    <a:pt x="451485" y="170497"/>
                    <a:pt x="462915" y="159067"/>
                  </a:cubicBezTo>
                  <a:cubicBezTo>
                    <a:pt x="474345" y="147638"/>
                    <a:pt x="481965" y="131445"/>
                    <a:pt x="481965" y="114300"/>
                  </a:cubicBezTo>
                  <a:cubicBezTo>
                    <a:pt x="481965" y="97155"/>
                    <a:pt x="475297" y="80963"/>
                    <a:pt x="462915" y="69532"/>
                  </a:cubicBezTo>
                  <a:cubicBezTo>
                    <a:pt x="451485" y="58102"/>
                    <a:pt x="435292" y="50482"/>
                    <a:pt x="418147" y="50482"/>
                  </a:cubicBezTo>
                  <a:cubicBezTo>
                    <a:pt x="401003" y="50482"/>
                    <a:pt x="384810" y="57150"/>
                    <a:pt x="373380" y="69532"/>
                  </a:cubicBezTo>
                  <a:cubicBezTo>
                    <a:pt x="360997" y="80963"/>
                    <a:pt x="354330" y="96202"/>
                    <a:pt x="354330" y="114300"/>
                  </a:cubicBezTo>
                  <a:lnTo>
                    <a:pt x="354330" y="114300"/>
                  </a:lnTo>
                  <a:close/>
                  <a:moveTo>
                    <a:pt x="114300" y="178117"/>
                  </a:moveTo>
                  <a:lnTo>
                    <a:pt x="178117" y="178117"/>
                  </a:lnTo>
                  <a:lnTo>
                    <a:pt x="178117" y="114300"/>
                  </a:lnTo>
                  <a:cubicBezTo>
                    <a:pt x="178117" y="97155"/>
                    <a:pt x="171450" y="80963"/>
                    <a:pt x="159067" y="69532"/>
                  </a:cubicBezTo>
                  <a:cubicBezTo>
                    <a:pt x="147638" y="58102"/>
                    <a:pt x="131445" y="50482"/>
                    <a:pt x="114300" y="50482"/>
                  </a:cubicBezTo>
                  <a:cubicBezTo>
                    <a:pt x="97155" y="50482"/>
                    <a:pt x="80963" y="57150"/>
                    <a:pt x="69532" y="69532"/>
                  </a:cubicBezTo>
                  <a:cubicBezTo>
                    <a:pt x="58102" y="80963"/>
                    <a:pt x="50482" y="97155"/>
                    <a:pt x="50482" y="114300"/>
                  </a:cubicBezTo>
                  <a:cubicBezTo>
                    <a:pt x="50482" y="131445"/>
                    <a:pt x="57150" y="147638"/>
                    <a:pt x="69532" y="159067"/>
                  </a:cubicBezTo>
                  <a:cubicBezTo>
                    <a:pt x="80963" y="170497"/>
                    <a:pt x="96202" y="178117"/>
                    <a:pt x="114300" y="178117"/>
                  </a:cubicBezTo>
                  <a:close/>
                </a:path>
              </a:pathLst>
            </a:custGeom>
            <a:solidFill>
              <a:srgbClr val="FFFFFF"/>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grpSp>
      <p:pic>
        <p:nvPicPr>
          <p:cNvPr id="21" name="Picture 20">
            <a:extLst>
              <a:ext uri="{FF2B5EF4-FFF2-40B4-BE49-F238E27FC236}">
                <a16:creationId xmlns:a16="http://schemas.microsoft.com/office/drawing/2014/main" id="{B7971D7A-36B0-A83C-E11A-E63ADED91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22" name="Picture 21">
            <a:extLst>
              <a:ext uri="{FF2B5EF4-FFF2-40B4-BE49-F238E27FC236}">
                <a16:creationId xmlns:a16="http://schemas.microsoft.com/office/drawing/2014/main" id="{9F91853B-723D-1DE7-29E5-DC2E986006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579" b="95933" l="4952" r="89959">
                        <a14:foregroundMark x1="11142" y1="46580" x2="16231" y2="30684"/>
                        <a14:foregroundMark x1="16231" y1="30684" x2="35213" y2="16081"/>
                        <a14:foregroundMark x1="35213" y1="16081" x2="53095" y2="28835"/>
                        <a14:foregroundMark x1="53095" y1="28835" x2="60798" y2="54713"/>
                        <a14:foregroundMark x1="60798" y1="54713" x2="55708" y2="79667"/>
                        <a14:foregroundMark x1="55708" y1="79667" x2="51032" y2="88355"/>
                        <a14:foregroundMark x1="51032" y1="88355" x2="42091" y2="91128"/>
                        <a14:foregroundMark x1="42091" y1="91128" x2="23796" y2="76155"/>
                        <a14:foregroundMark x1="23796" y1="76155" x2="16506" y2="72274"/>
                        <a14:foregroundMark x1="16506" y1="72274" x2="10867" y2="62292"/>
                        <a14:foregroundMark x1="10867" y1="62292" x2="7153" y2="43438"/>
                        <a14:foregroundMark x1="7153" y1="43438" x2="11417" y2="28096"/>
                        <a14:foregroundMark x1="11417" y1="28096" x2="39065" y2="11275"/>
                        <a14:foregroundMark x1="39065" y1="11275" x2="62999" y2="31608"/>
                        <a14:foregroundMark x1="62999" y1="31608" x2="68638" y2="51941"/>
                        <a14:foregroundMark x1="68638" y1="51941" x2="67675" y2="60259"/>
                        <a14:foregroundMark x1="7428" y1="43808" x2="5089" y2="59150"/>
                        <a14:foregroundMark x1="34113" y1="7579" x2="48556" y2="9057"/>
                        <a14:foregroundMark x1="39615" y1="95933" x2="39615" y2="95933"/>
                        <a14:foregroundMark x1="39615" y1="95933" x2="39615" y2="95933"/>
                        <a14:foregroundMark x1="41541" y1="95933" x2="41541" y2="95933"/>
                      </a14:backgroundRemoval>
                    </a14:imgEffect>
                  </a14:imgLayer>
                </a14:imgProps>
              </a:ext>
            </a:extLst>
          </a:blip>
          <a:srcRect l="5297" t="3255" r="25387" b="3373"/>
          <a:stretch/>
        </p:blipFill>
        <p:spPr>
          <a:xfrm>
            <a:off x="1035252" y="1988820"/>
            <a:ext cx="4313988" cy="4324457"/>
          </a:xfrm>
          <a:prstGeom prst="ellipse">
            <a:avLst/>
          </a:prstGeom>
        </p:spPr>
      </p:pic>
      <p:sp>
        <p:nvSpPr>
          <p:cNvPr id="24" name="TextBox 23">
            <a:extLst>
              <a:ext uri="{FF2B5EF4-FFF2-40B4-BE49-F238E27FC236}">
                <a16:creationId xmlns:a16="http://schemas.microsoft.com/office/drawing/2014/main" id="{0DF0C099-9156-ECF6-1001-91921A19D4C6}"/>
              </a:ext>
            </a:extLst>
          </p:cNvPr>
          <p:cNvSpPr txBox="1"/>
          <p:nvPr/>
        </p:nvSpPr>
        <p:spPr>
          <a:xfrm>
            <a:off x="4917681" y="1606467"/>
            <a:ext cx="7056604" cy="1167371"/>
          </a:xfrm>
          <a:prstGeom prst="rect">
            <a:avLst/>
          </a:prstGeom>
          <a:noFill/>
        </p:spPr>
        <p:txBody>
          <a:bodyPr wrap="square">
            <a:spAutoFit/>
          </a:bodyPr>
          <a:lstStyle/>
          <a:p>
            <a:pPr marL="685800" marR="0" algn="just">
              <a:lnSpc>
                <a:spcPct val="130000"/>
              </a:lnSpc>
              <a:spcBef>
                <a:spcPts val="600"/>
              </a:spcBef>
              <a:spcAft>
                <a:spcPts val="0"/>
              </a:spcAft>
            </a:pPr>
            <a:r>
              <a:rPr lang="en-US" sz="2800">
                <a:latin typeface="Open Sans" panose="020B0606030504020204" pitchFamily="34" charset="0"/>
                <a:ea typeface="Open Sans" panose="020B0606030504020204" pitchFamily="34" charset="0"/>
                <a:cs typeface="Open Sans" panose="020B0606030504020204" pitchFamily="34" charset="0"/>
              </a:rPr>
              <a:t>Làm việc nhóm và trả lời các câu hỏi ở </a:t>
            </a:r>
            <a:r>
              <a:rPr lang="en-US" sz="2800" b="1">
                <a:solidFill>
                  <a:srgbClr val="FF0000"/>
                </a:solidFill>
                <a:latin typeface="Open Sans" panose="020B0606030504020204" pitchFamily="34" charset="0"/>
                <a:ea typeface="Open Sans" panose="020B0606030504020204" pitchFamily="34" charset="0"/>
                <a:cs typeface="Open Sans" panose="020B0606030504020204" pitchFamily="34" charset="0"/>
              </a:rPr>
              <a:t>trang 48.</a:t>
            </a:r>
            <a:endParaRPr lang="en-US" sz="2800" b="1">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7" name="Group 26">
            <a:extLst>
              <a:ext uri="{FF2B5EF4-FFF2-40B4-BE49-F238E27FC236}">
                <a16:creationId xmlns:a16="http://schemas.microsoft.com/office/drawing/2014/main" id="{F129B6D1-7B4C-1D83-A088-FE98070D1378}"/>
              </a:ext>
            </a:extLst>
          </p:cNvPr>
          <p:cNvGrpSpPr/>
          <p:nvPr/>
        </p:nvGrpSpPr>
        <p:grpSpPr>
          <a:xfrm>
            <a:off x="1830020" y="118349"/>
            <a:ext cx="8091438" cy="1063690"/>
            <a:chOff x="3506927" y="-588109"/>
            <a:chExt cx="8091438" cy="1063690"/>
          </a:xfrm>
        </p:grpSpPr>
        <p:sp>
          <p:nvSpPr>
            <p:cNvPr id="28" name="Google Shape;307;p15">
              <a:extLst>
                <a:ext uri="{FF2B5EF4-FFF2-40B4-BE49-F238E27FC236}">
                  <a16:creationId xmlns:a16="http://schemas.microsoft.com/office/drawing/2014/main" id="{A7221683-70B4-6362-503B-E86A9795EF55}"/>
                </a:ext>
              </a:extLst>
            </p:cNvPr>
            <p:cNvSpPr txBox="1"/>
            <p:nvPr/>
          </p:nvSpPr>
          <p:spPr>
            <a:xfrm>
              <a:off x="3506927" y="-588108"/>
              <a:ext cx="8091438" cy="1063689"/>
            </a:xfrm>
            <a:prstGeom prst="rect">
              <a:avLst/>
            </a:prstGeom>
            <a:noFill/>
            <a:ln>
              <a:noFill/>
            </a:ln>
          </p:spPr>
          <p:txBody>
            <a:bodyPr spcFirstLastPara="1" wrap="square" lIns="0" tIns="0" rIns="0" bIns="0" anchor="t" anchorCtr="0">
              <a:spAutoFit/>
            </a:bodyPr>
            <a:lstStyle/>
            <a:p>
              <a:pPr algn="ctr">
                <a:lnSpc>
                  <a:spcPct val="127500"/>
                </a:lnSpc>
              </a:pPr>
              <a:r>
                <a:rPr lang="en-US" sz="5400" b="1">
                  <a:ln w="228600">
                    <a:solidFill>
                      <a:srgbClr val="FFFFFF"/>
                    </a:solidFill>
                  </a:ln>
                  <a:solidFill>
                    <a:srgbClr val="7030A0"/>
                  </a:solidFill>
                  <a:ea typeface="Lobster"/>
                  <a:cs typeface="Lobster"/>
                  <a:sym typeface="Lobster"/>
                </a:rPr>
                <a:t>THẢO LUẬN</a:t>
              </a:r>
              <a:endParaRPr sz="1600" b="1" dirty="0">
                <a:ln w="228600">
                  <a:solidFill>
                    <a:srgbClr val="FFFFFF"/>
                  </a:solidFill>
                </a:ln>
                <a:solidFill>
                  <a:srgbClr val="7030A0"/>
                </a:solidFill>
              </a:endParaRPr>
            </a:p>
          </p:txBody>
        </p:sp>
        <p:sp>
          <p:nvSpPr>
            <p:cNvPr id="29" name="Google Shape;307;p15">
              <a:extLst>
                <a:ext uri="{FF2B5EF4-FFF2-40B4-BE49-F238E27FC236}">
                  <a16:creationId xmlns:a16="http://schemas.microsoft.com/office/drawing/2014/main" id="{BF3B195E-A94D-94FB-81B4-0D5B48533EF0}"/>
                </a:ext>
              </a:extLst>
            </p:cNvPr>
            <p:cNvSpPr txBox="1"/>
            <p:nvPr/>
          </p:nvSpPr>
          <p:spPr>
            <a:xfrm>
              <a:off x="3506927" y="-588109"/>
              <a:ext cx="8091438" cy="1063689"/>
            </a:xfrm>
            <a:prstGeom prst="rect">
              <a:avLst/>
            </a:prstGeom>
            <a:noFill/>
            <a:ln>
              <a:noFill/>
            </a:ln>
          </p:spPr>
          <p:txBody>
            <a:bodyPr spcFirstLastPara="1" wrap="square" lIns="0" tIns="0" rIns="0" bIns="0" anchor="t" anchorCtr="0">
              <a:spAutoFit/>
            </a:bodyPr>
            <a:lstStyle/>
            <a:p>
              <a:pPr algn="ctr">
                <a:lnSpc>
                  <a:spcPct val="127500"/>
                </a:lnSpc>
              </a:pPr>
              <a:r>
                <a:rPr lang="en-US" sz="5400" b="1">
                  <a:ln>
                    <a:solidFill>
                      <a:srgbClr val="FFFFFF"/>
                    </a:solidFill>
                  </a:ln>
                  <a:solidFill>
                    <a:srgbClr val="ED7B2F"/>
                  </a:solidFill>
                  <a:latin typeface="Open Sans" panose="020B0606030504020204" pitchFamily="34" charset="0"/>
                  <a:ea typeface="Open Sans" panose="020B0606030504020204" pitchFamily="34" charset="0"/>
                  <a:cs typeface="Open Sans" panose="020B0606030504020204" pitchFamily="34" charset="0"/>
                  <a:sym typeface="Lobster"/>
                </a:rPr>
                <a:t>THẢO LUẬN</a:t>
              </a:r>
              <a:endParaRPr sz="1600" b="1" dirty="0">
                <a:ln>
                  <a:solidFill>
                    <a:srgbClr val="FFFFFF"/>
                  </a:solidFill>
                </a:ln>
                <a:solidFill>
                  <a:srgbClr val="ED7B2F"/>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E2ED3DED-B863-906E-45E7-3CE350CFD4B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39939" y="4782393"/>
            <a:ext cx="1489706" cy="186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16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2E0CC38-C11F-CC52-1051-2EF4FD8A434B}"/>
              </a:ext>
            </a:extLst>
          </p:cNvPr>
          <p:cNvPicPr>
            <a:picLocks noChangeAspect="1"/>
          </p:cNvPicPr>
          <p:nvPr/>
        </p:nvPicPr>
        <p:blipFill>
          <a:blip r:embed="rId3"/>
          <a:stretch>
            <a:fillRect/>
          </a:stretch>
        </p:blipFill>
        <p:spPr>
          <a:xfrm>
            <a:off x="-243068" y="-92723"/>
            <a:ext cx="12651130" cy="6099329"/>
          </a:xfrm>
          <a:prstGeom prst="rect">
            <a:avLst/>
          </a:prstGeom>
        </p:spPr>
      </p:pic>
      <p:grpSp>
        <p:nvGrpSpPr>
          <p:cNvPr id="8" name="Group 7">
            <a:extLst>
              <a:ext uri="{FF2B5EF4-FFF2-40B4-BE49-F238E27FC236}">
                <a16:creationId xmlns:a16="http://schemas.microsoft.com/office/drawing/2014/main" id="{A0A276E2-16F9-1824-9BCE-C1E0CC2D1D14}"/>
              </a:ext>
            </a:extLst>
          </p:cNvPr>
          <p:cNvGrpSpPr/>
          <p:nvPr/>
        </p:nvGrpSpPr>
        <p:grpSpPr>
          <a:xfrm>
            <a:off x="2635919" y="1676102"/>
            <a:ext cx="9555523" cy="1764990"/>
            <a:chOff x="2810390" y="1684217"/>
            <a:chExt cx="7999466" cy="1764990"/>
          </a:xfrm>
        </p:grpSpPr>
        <p:sp>
          <p:nvSpPr>
            <p:cNvPr id="21" name="TextBox 20">
              <a:extLst>
                <a:ext uri="{FF2B5EF4-FFF2-40B4-BE49-F238E27FC236}">
                  <a16:creationId xmlns:a16="http://schemas.microsoft.com/office/drawing/2014/main" id="{BD87FB13-BBCE-E816-0F14-0B449EDD7EA6}"/>
                </a:ext>
              </a:extLst>
            </p:cNvPr>
            <p:cNvSpPr txBox="1"/>
            <p:nvPr/>
          </p:nvSpPr>
          <p:spPr>
            <a:xfrm>
              <a:off x="2814625" y="1684217"/>
              <a:ext cx="7995231" cy="1754326"/>
            </a:xfrm>
            <a:prstGeom prst="rect">
              <a:avLst/>
            </a:prstGeom>
            <a:noFill/>
          </p:spPr>
          <p:txBody>
            <a:bodyPr wrap="square">
              <a:spAutoFit/>
            </a:bodyPr>
            <a:lstStyle/>
            <a:p>
              <a:pPr algn="ctr"/>
              <a:r>
                <a:rPr lang="vi-VN" sz="5400" b="1" spc="50">
                  <a:ln w="127000" cmpd="sng">
                    <a:solidFill>
                      <a:srgbClr val="0366BC"/>
                    </a:solidFill>
                    <a:prstDash val="solid"/>
                  </a:ln>
                  <a:solidFill>
                    <a:srgbClr val="0366BC"/>
                  </a:solidFill>
                  <a:effectLst>
                    <a:glow rad="228600">
                      <a:schemeClr val="accent1">
                        <a:satMod val="175000"/>
                        <a:alpha val="40000"/>
                      </a:schemeClr>
                    </a:glow>
                  </a:effectLst>
                  <a:latin typeface="SVN-SAF" panose="02040603050506020204" pitchFamily="18" charset="0"/>
                  <a:ea typeface="Roboto" panose="02000000000000000000" pitchFamily="2" charset="0"/>
                  <a:cs typeface="Arial" panose="020B0604020202020204" pitchFamily="34" charset="0"/>
                </a:rPr>
                <a:t>Cẩm nang ăn uống </a:t>
              </a:r>
            </a:p>
            <a:p>
              <a:pPr algn="ctr"/>
              <a:r>
                <a:rPr lang="vi-VN" sz="5400" b="1" spc="50">
                  <a:ln w="127000" cmpd="sng">
                    <a:solidFill>
                      <a:srgbClr val="0366BC"/>
                    </a:solidFill>
                    <a:prstDash val="solid"/>
                  </a:ln>
                  <a:solidFill>
                    <a:srgbClr val="0366BC"/>
                  </a:solidFill>
                  <a:effectLst>
                    <a:glow rad="228600">
                      <a:schemeClr val="accent1">
                        <a:satMod val="175000"/>
                        <a:alpha val="40000"/>
                      </a:schemeClr>
                    </a:glow>
                  </a:effectLst>
                  <a:latin typeface="SVN-SAF" panose="02040603050506020204" pitchFamily="18" charset="0"/>
                  <a:ea typeface="Roboto" panose="02000000000000000000" pitchFamily="2" charset="0"/>
                  <a:cs typeface="Arial" panose="020B0604020202020204" pitchFamily="34" charset="0"/>
                </a:rPr>
                <a:t>có lợi cho sức khoẻ</a:t>
              </a:r>
            </a:p>
          </p:txBody>
        </p:sp>
        <p:sp>
          <p:nvSpPr>
            <p:cNvPr id="7" name="TextBox 6">
              <a:extLst>
                <a:ext uri="{FF2B5EF4-FFF2-40B4-BE49-F238E27FC236}">
                  <a16:creationId xmlns:a16="http://schemas.microsoft.com/office/drawing/2014/main" id="{BC87E125-A047-06CB-997F-9F4635065F2D}"/>
                </a:ext>
              </a:extLst>
            </p:cNvPr>
            <p:cNvSpPr txBox="1"/>
            <p:nvPr/>
          </p:nvSpPr>
          <p:spPr>
            <a:xfrm>
              <a:off x="2810390" y="1694881"/>
              <a:ext cx="7995230" cy="1754326"/>
            </a:xfrm>
            <a:prstGeom prst="rect">
              <a:avLst/>
            </a:prstGeom>
            <a:noFill/>
          </p:spPr>
          <p:txBody>
            <a:bodyPr wrap="square">
              <a:spAutoFit/>
            </a:bodyPr>
            <a:lstStyle/>
            <a:p>
              <a:pPr algn="ctr"/>
              <a:r>
                <a:rPr lang="en-US" sz="5400" b="1" spc="50">
                  <a:ln w="76200" cmpd="sng">
                    <a:noFill/>
                    <a:prstDash val="solid"/>
                  </a:ln>
                  <a:solidFill>
                    <a:srgbClr val="FFFFFF"/>
                  </a:solidFill>
                  <a:effectLst/>
                  <a:latin typeface="SVN-SAF" panose="02040603050506020204" pitchFamily="18" charset="0"/>
                  <a:ea typeface="Roboto" panose="02000000000000000000" pitchFamily="2" charset="0"/>
                  <a:cs typeface="Arial" panose="020B0604020202020204" pitchFamily="34" charset="0"/>
                </a:rPr>
                <a:t>Cẩm nang ăn uống </a:t>
              </a:r>
            </a:p>
            <a:p>
              <a:pPr algn="ctr"/>
              <a:r>
                <a:rPr lang="en-US" sz="5400" b="1" spc="50">
                  <a:ln w="76200" cmpd="sng">
                    <a:noFill/>
                    <a:prstDash val="solid"/>
                  </a:ln>
                  <a:solidFill>
                    <a:srgbClr val="FFFFFF"/>
                  </a:solidFill>
                  <a:effectLst/>
                  <a:latin typeface="SVN-SAF" panose="02040603050506020204" pitchFamily="18" charset="0"/>
                  <a:ea typeface="Roboto" panose="02000000000000000000" pitchFamily="2" charset="0"/>
                  <a:cs typeface="Arial" panose="020B0604020202020204" pitchFamily="34" charset="0"/>
                </a:rPr>
                <a:t>có lợi cho sức khoẻ</a:t>
              </a:r>
            </a:p>
          </p:txBody>
        </p:sp>
      </p:grpSp>
      <p:sp>
        <p:nvSpPr>
          <p:cNvPr id="24" name="TextBox 23">
            <a:extLst>
              <a:ext uri="{FF2B5EF4-FFF2-40B4-BE49-F238E27FC236}">
                <a16:creationId xmlns:a16="http://schemas.microsoft.com/office/drawing/2014/main" id="{A1383AA4-0B82-6B89-EEAF-3269A7D6D92B}"/>
              </a:ext>
            </a:extLst>
          </p:cNvPr>
          <p:cNvSpPr txBox="1"/>
          <p:nvPr/>
        </p:nvSpPr>
        <p:spPr>
          <a:xfrm>
            <a:off x="3036145" y="3650442"/>
            <a:ext cx="6400800" cy="646331"/>
          </a:xfrm>
          <a:prstGeom prst="rect">
            <a:avLst/>
          </a:prstGeom>
          <a:noFill/>
        </p:spPr>
        <p:txBody>
          <a:bodyPr wrap="square">
            <a:spAutoFit/>
          </a:bodyPr>
          <a:lstStyle/>
          <a:p>
            <a:endParaRPr lang="en-US"/>
          </a:p>
          <a:p>
            <a:endParaRPr lang="en-US"/>
          </a:p>
        </p:txBody>
      </p:sp>
      <p:pic>
        <p:nvPicPr>
          <p:cNvPr id="12" name="Picture 11">
            <a:extLst>
              <a:ext uri="{FF2B5EF4-FFF2-40B4-BE49-F238E27FC236}">
                <a16:creationId xmlns:a16="http://schemas.microsoft.com/office/drawing/2014/main" id="{9957F619-B736-1F97-B2D5-201DF9935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
        <p:nvSpPr>
          <p:cNvPr id="16" name="TextBox 15">
            <a:extLst>
              <a:ext uri="{FF2B5EF4-FFF2-40B4-BE49-F238E27FC236}">
                <a16:creationId xmlns:a16="http://schemas.microsoft.com/office/drawing/2014/main" id="{4B2FA3CE-DD09-A99B-B130-B1226C63DBE2}"/>
              </a:ext>
            </a:extLst>
          </p:cNvPr>
          <p:cNvSpPr txBox="1"/>
          <p:nvPr/>
        </p:nvSpPr>
        <p:spPr>
          <a:xfrm>
            <a:off x="3036145" y="3650442"/>
            <a:ext cx="6400800" cy="646331"/>
          </a:xfrm>
          <a:prstGeom prst="rect">
            <a:avLst/>
          </a:prstGeom>
          <a:noFill/>
        </p:spPr>
        <p:txBody>
          <a:bodyPr wrap="square">
            <a:spAutoFit/>
          </a:bodyPr>
          <a:lstStyle/>
          <a:p>
            <a:endParaRPr lang="en-US"/>
          </a:p>
          <a:p>
            <a:endParaRPr lang="en-US"/>
          </a:p>
        </p:txBody>
      </p:sp>
      <p:sp>
        <p:nvSpPr>
          <p:cNvPr id="30" name="TextBox 29">
            <a:extLst>
              <a:ext uri="{FF2B5EF4-FFF2-40B4-BE49-F238E27FC236}">
                <a16:creationId xmlns:a16="http://schemas.microsoft.com/office/drawing/2014/main" id="{832E2A35-B8E0-C72A-3E05-197591FFBD4B}"/>
              </a:ext>
            </a:extLst>
          </p:cNvPr>
          <p:cNvSpPr txBox="1"/>
          <p:nvPr/>
        </p:nvSpPr>
        <p:spPr>
          <a:xfrm>
            <a:off x="1296216" y="2120419"/>
            <a:ext cx="1335314" cy="1323439"/>
          </a:xfrm>
          <a:prstGeom prst="rect">
            <a:avLst/>
          </a:prstGeom>
          <a:noFill/>
        </p:spPr>
        <p:txBody>
          <a:bodyPr wrap="square" rtlCol="0">
            <a:spAutoFit/>
          </a:bodyPr>
          <a:lstStyle/>
          <a:p>
            <a:pPr algn="ctr"/>
            <a:r>
              <a:rPr lang="en-US" sz="8000" b="1">
                <a:ln w="142875">
                  <a:solidFill>
                    <a:schemeClr val="bg1"/>
                  </a:solidFill>
                </a:ln>
                <a:solidFill>
                  <a:srgbClr val="9D070D"/>
                </a:solidFill>
                <a:effectLst>
                  <a:outerShdw blurRad="50800" dist="114300" dir="2700000" algn="tl" rotWithShape="0">
                    <a:prstClr val="black">
                      <a:alpha val="40000"/>
                    </a:prstClr>
                  </a:outerShdw>
                </a:effectLst>
              </a:rPr>
              <a:t>7</a:t>
            </a:r>
          </a:p>
        </p:txBody>
      </p:sp>
      <p:sp>
        <p:nvSpPr>
          <p:cNvPr id="31" name="TextBox 30">
            <a:extLst>
              <a:ext uri="{FF2B5EF4-FFF2-40B4-BE49-F238E27FC236}">
                <a16:creationId xmlns:a16="http://schemas.microsoft.com/office/drawing/2014/main" id="{775D8572-DF73-03A9-2CE8-91BA2F34C872}"/>
              </a:ext>
            </a:extLst>
          </p:cNvPr>
          <p:cNvSpPr txBox="1"/>
          <p:nvPr/>
        </p:nvSpPr>
        <p:spPr>
          <a:xfrm>
            <a:off x="1295832" y="2120418"/>
            <a:ext cx="1335314" cy="1323439"/>
          </a:xfrm>
          <a:prstGeom prst="rect">
            <a:avLst/>
          </a:prstGeom>
          <a:noFill/>
        </p:spPr>
        <p:txBody>
          <a:bodyPr wrap="square" rtlCol="0">
            <a:spAutoFit/>
          </a:bodyPr>
          <a:lstStyle/>
          <a:p>
            <a:pPr algn="ctr"/>
            <a:r>
              <a:rPr lang="en-US" sz="8000" b="1">
                <a:solidFill>
                  <a:srgbClr val="9D070D"/>
                </a:solidFill>
              </a:rPr>
              <a:t>7</a:t>
            </a:r>
          </a:p>
        </p:txBody>
      </p:sp>
      <p:pic>
        <p:nvPicPr>
          <p:cNvPr id="2" name="Picture 1">
            <a:extLst>
              <a:ext uri="{FF2B5EF4-FFF2-40B4-BE49-F238E27FC236}">
                <a16:creationId xmlns:a16="http://schemas.microsoft.com/office/drawing/2014/main" id="{D9F34D00-AE53-BB5B-64E9-3B771DDA40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265" y="4627875"/>
            <a:ext cx="4460842" cy="2233647"/>
          </a:xfrm>
          <a:prstGeom prst="rect">
            <a:avLst/>
          </a:prstGeom>
          <a:noFill/>
          <a:effectLst>
            <a:outerShdw blurRad="76200" dist="1778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12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5 Minute Countdown Timer for Kids with Alarm and Fun Music - Peppa Pig">
            <a:hlinkClick r:id="" action="ppaction://media"/>
            <a:extLst>
              <a:ext uri="{FF2B5EF4-FFF2-40B4-BE49-F238E27FC236}">
                <a16:creationId xmlns:a16="http://schemas.microsoft.com/office/drawing/2014/main" id="{CA3C8C75-0420-1AEE-AA08-E9D8E44543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0673" y="1638300"/>
            <a:ext cx="8342959" cy="4739337"/>
          </a:xfrm>
          <a:prstGeom prst="rect">
            <a:avLst/>
          </a:prstGeom>
        </p:spPr>
      </p:pic>
      <p:grpSp>
        <p:nvGrpSpPr>
          <p:cNvPr id="3" name="Group 2">
            <a:extLst>
              <a:ext uri="{FF2B5EF4-FFF2-40B4-BE49-F238E27FC236}">
                <a16:creationId xmlns:a16="http://schemas.microsoft.com/office/drawing/2014/main" id="{48FAF277-391D-3BE1-AB3F-C54BC7EB8A56}"/>
              </a:ext>
            </a:extLst>
          </p:cNvPr>
          <p:cNvGrpSpPr/>
          <p:nvPr/>
        </p:nvGrpSpPr>
        <p:grpSpPr>
          <a:xfrm>
            <a:off x="2782969" y="309776"/>
            <a:ext cx="6958362" cy="841450"/>
            <a:chOff x="2782969" y="144676"/>
            <a:chExt cx="6958362" cy="841450"/>
          </a:xfrm>
        </p:grpSpPr>
        <p:sp>
          <p:nvSpPr>
            <p:cNvPr id="16" name="矩形 48">
              <a:extLst>
                <a:ext uri="{FF2B5EF4-FFF2-40B4-BE49-F238E27FC236}">
                  <a16:creationId xmlns:a16="http://schemas.microsoft.com/office/drawing/2014/main" id="{6B9DE0ED-C218-56F3-4F64-A546CD0EDB2F}"/>
                </a:ext>
              </a:extLst>
            </p:cNvPr>
            <p:cNvSpPr/>
            <p:nvPr/>
          </p:nvSpPr>
          <p:spPr>
            <a:xfrm>
              <a:off x="2782969" y="144676"/>
              <a:ext cx="6958362" cy="830987"/>
            </a:xfrm>
            <a:prstGeom prst="rect">
              <a:avLst/>
            </a:prstGeom>
          </p:spPr>
          <p:txBody>
            <a:bodyPr wrap="none" lIns="91431" tIns="45715" rIns="91431" bIns="45715">
              <a:spAutoFit/>
              <a:scene3d>
                <a:camera prst="orthographicFront"/>
                <a:lightRig rig="threePt" dir="t"/>
              </a:scene3d>
              <a:sp3d contourW="12700"/>
            </a:bodyPr>
            <a:lstStyle/>
            <a:p>
              <a:pPr algn="ctr"/>
              <a:r>
                <a:rPr lang="en-US" altLang="zh-CN" sz="4800" b="1">
                  <a:ln w="228600">
                    <a:solidFill>
                      <a:srgbClr val="FFFFFF"/>
                    </a:solidFill>
                  </a:ln>
                  <a:solidFill>
                    <a:srgbClr val="7030A0"/>
                  </a:solidFill>
                  <a:latin typeface="Open Sans" panose="020B0606030504020204" pitchFamily="34" charset="0"/>
                  <a:ea typeface="Open Sans" panose="020B0606030504020204" pitchFamily="34" charset="0"/>
                  <a:cs typeface="Open Sans" panose="020B0606030504020204" pitchFamily="34" charset="0"/>
                </a:rPr>
                <a:t>PHÁC THẢO Ý TƯỞNG </a:t>
              </a:r>
              <a:endParaRPr lang="zh-CN" altLang="en-US" sz="4800" b="1" dirty="0">
                <a:ln w="228600">
                  <a:solidFill>
                    <a:srgbClr val="FFFFFF"/>
                  </a:solidFill>
                </a:ln>
                <a:solidFill>
                  <a:srgbClr val="7030A0"/>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2" name="矩形 48">
              <a:extLst>
                <a:ext uri="{FF2B5EF4-FFF2-40B4-BE49-F238E27FC236}">
                  <a16:creationId xmlns:a16="http://schemas.microsoft.com/office/drawing/2014/main" id="{F9B18F11-46BD-C866-6FC8-410EE5B94570}"/>
                </a:ext>
              </a:extLst>
            </p:cNvPr>
            <p:cNvSpPr/>
            <p:nvPr/>
          </p:nvSpPr>
          <p:spPr>
            <a:xfrm>
              <a:off x="2863124" y="155139"/>
              <a:ext cx="6798061" cy="830987"/>
            </a:xfrm>
            <a:prstGeom prst="rect">
              <a:avLst/>
            </a:prstGeom>
          </p:spPr>
          <p:txBody>
            <a:bodyPr wrap="none" lIns="91431" tIns="45715" rIns="91431" bIns="45715">
              <a:spAutoFit/>
              <a:scene3d>
                <a:camera prst="orthographicFront"/>
                <a:lightRig rig="threePt" dir="t"/>
              </a:scene3d>
              <a:sp3d contourW="12700"/>
            </a:bodyPr>
            <a:lstStyle/>
            <a:p>
              <a:pPr algn="ctr"/>
              <a:r>
                <a:rPr lang="en-US" altLang="zh-CN" sz="4800" b="1">
                  <a:solidFill>
                    <a:srgbClr val="ED7B2F"/>
                  </a:solidFill>
                  <a:latin typeface="Open Sans" panose="020B0606030504020204" pitchFamily="34" charset="0"/>
                  <a:ea typeface="Open Sans" panose="020B0606030504020204" pitchFamily="34" charset="0"/>
                  <a:cs typeface="Open Sans" panose="020B0606030504020204" pitchFamily="34" charset="0"/>
                </a:rPr>
                <a:t>PHÁC THẢO Ý TƯỞNG</a:t>
              </a:r>
              <a:endParaRPr lang="zh-CN" altLang="en-US" sz="4800" b="1" dirty="0">
                <a:solidFill>
                  <a:srgbClr val="ED7B2F"/>
                </a:solidFill>
                <a:latin typeface="Open Sans" panose="020B0606030504020204" pitchFamily="34" charset="0"/>
                <a:ea typeface="微软雅黑" panose="020B0503020204020204" pitchFamily="34" charset="-122"/>
                <a:cs typeface="Open Sans" panose="020B0606030504020204" pitchFamily="34" charset="0"/>
              </a:endParaRPr>
            </a:p>
          </p:txBody>
        </p:sp>
      </p:grpSp>
      <p:pic>
        <p:nvPicPr>
          <p:cNvPr id="4" name="Picture 3">
            <a:extLst>
              <a:ext uri="{FF2B5EF4-FFF2-40B4-BE49-F238E27FC236}">
                <a16:creationId xmlns:a16="http://schemas.microsoft.com/office/drawing/2014/main" id="{2FBB7384-6A4C-C4FD-65A9-D8518F206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678434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3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3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7"/>
                    </p:tgtEl>
                  </p:cMediaNode>
                </p:vide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7"/>
                    </p:tgtEl>
                  </p:cMediaNode>
                </p:vide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3;p2">
            <a:extLst>
              <a:ext uri="{FF2B5EF4-FFF2-40B4-BE49-F238E27FC236}">
                <a16:creationId xmlns:a16="http://schemas.microsoft.com/office/drawing/2014/main" id="{FBF54461-D01A-7773-CD55-B115C546BB27}"/>
              </a:ext>
            </a:extLst>
          </p:cNvPr>
          <p:cNvPicPr preferRelativeResize="0"/>
          <p:nvPr/>
        </p:nvPicPr>
        <p:blipFill rotWithShape="1">
          <a:blip r:embed="rId2">
            <a:alphaModFix/>
          </a:blip>
          <a:srcRect/>
          <a:stretch/>
        </p:blipFill>
        <p:spPr>
          <a:xfrm rot="2208597">
            <a:off x="9140924" y="4628590"/>
            <a:ext cx="2098706" cy="2439036"/>
          </a:xfrm>
          <a:prstGeom prst="rect">
            <a:avLst/>
          </a:prstGeom>
          <a:noFill/>
          <a:ln>
            <a:noFill/>
          </a:ln>
        </p:spPr>
      </p:pic>
      <p:sp>
        <p:nvSpPr>
          <p:cNvPr id="5" name="Google Shape;106;p2">
            <a:extLst>
              <a:ext uri="{FF2B5EF4-FFF2-40B4-BE49-F238E27FC236}">
                <a16:creationId xmlns:a16="http://schemas.microsoft.com/office/drawing/2014/main" id="{31EDFCF4-54FA-D2ED-4A84-75559F0DE5E9}"/>
              </a:ext>
            </a:extLst>
          </p:cNvPr>
          <p:cNvSpPr txBox="1"/>
          <p:nvPr/>
        </p:nvSpPr>
        <p:spPr>
          <a:xfrm>
            <a:off x="1757523" y="2165011"/>
            <a:ext cx="6192649" cy="220060"/>
          </a:xfrm>
          <a:prstGeom prst="rect">
            <a:avLst/>
          </a:prstGeom>
          <a:noFill/>
          <a:ln>
            <a:noFill/>
          </a:ln>
        </p:spPr>
        <p:txBody>
          <a:bodyPr spcFirstLastPara="1" wrap="square" lIns="0" tIns="0" rIns="0" bIns="0" anchor="t" anchorCtr="0">
            <a:spAutoFit/>
          </a:bodyPr>
          <a:lstStyle/>
          <a:p>
            <a:pPr algn="ctr">
              <a:lnSpc>
                <a:spcPct val="130010"/>
              </a:lnSpc>
            </a:pPr>
            <a:endParaRPr sz="1100">
              <a:latin typeface="Broadway" pitchFamily="82" charset="0"/>
            </a:endParaRPr>
          </a:p>
        </p:txBody>
      </p:sp>
      <p:sp>
        <p:nvSpPr>
          <p:cNvPr id="6" name="Google Shape;108;p2">
            <a:extLst>
              <a:ext uri="{FF2B5EF4-FFF2-40B4-BE49-F238E27FC236}">
                <a16:creationId xmlns:a16="http://schemas.microsoft.com/office/drawing/2014/main" id="{9367F1C4-B89B-11D1-19A8-7C7D0C99E7CB}"/>
              </a:ext>
            </a:extLst>
          </p:cNvPr>
          <p:cNvSpPr/>
          <p:nvPr/>
        </p:nvSpPr>
        <p:spPr>
          <a:xfrm rot="-1250312">
            <a:off x="11204605" y="6092718"/>
            <a:ext cx="684614" cy="290359"/>
          </a:xfrm>
          <a:custGeom>
            <a:avLst/>
            <a:gdLst/>
            <a:ahLst/>
            <a:cxnLst/>
            <a:rect l="l" t="t" r="r" b="b"/>
            <a:pathLst>
              <a:path w="2527300" h="1071880" extrusionOk="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FFFFFF"/>
          </a:solidFill>
          <a:ln w="9525" cap="flat" cmpd="sng">
            <a:solidFill>
              <a:srgbClr val="000000"/>
            </a:solidFill>
            <a:prstDash val="solid"/>
            <a:round/>
            <a:headEnd type="none" w="sm" len="sm"/>
            <a:tailEnd type="none" w="sm" len="sm"/>
          </a:ln>
        </p:spPr>
        <p:txBody>
          <a:bodyPr/>
          <a:lstStyle/>
          <a:p>
            <a:endParaRPr lang="en-US"/>
          </a:p>
        </p:txBody>
      </p:sp>
      <p:pic>
        <p:nvPicPr>
          <p:cNvPr id="7" name="Google Shape;109;p2">
            <a:extLst>
              <a:ext uri="{FF2B5EF4-FFF2-40B4-BE49-F238E27FC236}">
                <a16:creationId xmlns:a16="http://schemas.microsoft.com/office/drawing/2014/main" id="{7AD1CA0A-533E-C75E-1ED7-134EA03032D9}"/>
              </a:ext>
            </a:extLst>
          </p:cNvPr>
          <p:cNvPicPr preferRelativeResize="0"/>
          <p:nvPr/>
        </p:nvPicPr>
        <p:blipFill rotWithShape="1">
          <a:blip r:embed="rId3">
            <a:alphaModFix/>
          </a:blip>
          <a:srcRect/>
          <a:stretch/>
        </p:blipFill>
        <p:spPr>
          <a:xfrm>
            <a:off x="8995560" y="-52225"/>
            <a:ext cx="3176192" cy="2572702"/>
          </a:xfrm>
          <a:prstGeom prst="rect">
            <a:avLst/>
          </a:prstGeom>
          <a:noFill/>
          <a:ln>
            <a:noFill/>
          </a:ln>
        </p:spPr>
      </p:pic>
      <p:pic>
        <p:nvPicPr>
          <p:cNvPr id="8" name="Google Shape;110;p2">
            <a:extLst>
              <a:ext uri="{FF2B5EF4-FFF2-40B4-BE49-F238E27FC236}">
                <a16:creationId xmlns:a16="http://schemas.microsoft.com/office/drawing/2014/main" id="{7414C206-FA76-66FB-E018-27FAF0160955}"/>
              </a:ext>
            </a:extLst>
          </p:cNvPr>
          <p:cNvPicPr preferRelativeResize="0"/>
          <p:nvPr/>
        </p:nvPicPr>
        <p:blipFill rotWithShape="1">
          <a:blip r:embed="rId4">
            <a:alphaModFix/>
          </a:blip>
          <a:srcRect/>
          <a:stretch/>
        </p:blipFill>
        <p:spPr>
          <a:xfrm rot="-839509">
            <a:off x="-107221" y="171068"/>
            <a:ext cx="2710913" cy="2439821"/>
          </a:xfrm>
          <a:prstGeom prst="rect">
            <a:avLst/>
          </a:prstGeom>
          <a:noFill/>
          <a:ln>
            <a:noFill/>
          </a:ln>
        </p:spPr>
      </p:pic>
      <p:pic>
        <p:nvPicPr>
          <p:cNvPr id="9" name="Google Shape;111;p2">
            <a:extLst>
              <a:ext uri="{FF2B5EF4-FFF2-40B4-BE49-F238E27FC236}">
                <a16:creationId xmlns:a16="http://schemas.microsoft.com/office/drawing/2014/main" id="{50D92DFB-6F83-361C-169E-05EE965390EC}"/>
              </a:ext>
            </a:extLst>
          </p:cNvPr>
          <p:cNvPicPr preferRelativeResize="0"/>
          <p:nvPr/>
        </p:nvPicPr>
        <p:blipFill rotWithShape="1">
          <a:blip r:embed="rId5">
            <a:alphaModFix/>
          </a:blip>
          <a:srcRect/>
          <a:stretch/>
        </p:blipFill>
        <p:spPr>
          <a:xfrm>
            <a:off x="3505200" y="67414"/>
            <a:ext cx="661697" cy="618386"/>
          </a:xfrm>
          <a:prstGeom prst="rect">
            <a:avLst/>
          </a:prstGeom>
          <a:noFill/>
          <a:ln>
            <a:noFill/>
          </a:ln>
        </p:spPr>
      </p:pic>
      <p:pic>
        <p:nvPicPr>
          <p:cNvPr id="10" name="Google Shape;112;p2">
            <a:extLst>
              <a:ext uri="{FF2B5EF4-FFF2-40B4-BE49-F238E27FC236}">
                <a16:creationId xmlns:a16="http://schemas.microsoft.com/office/drawing/2014/main" id="{3D7AF2B3-BF18-4B70-AE52-C827B6E68980}"/>
              </a:ext>
            </a:extLst>
          </p:cNvPr>
          <p:cNvPicPr preferRelativeResize="0"/>
          <p:nvPr/>
        </p:nvPicPr>
        <p:blipFill rotWithShape="1">
          <a:blip r:embed="rId6">
            <a:alphaModFix/>
          </a:blip>
          <a:srcRect/>
          <a:stretch/>
        </p:blipFill>
        <p:spPr>
          <a:xfrm>
            <a:off x="8236661" y="6327433"/>
            <a:ext cx="373704" cy="349243"/>
          </a:xfrm>
          <a:prstGeom prst="rect">
            <a:avLst/>
          </a:prstGeom>
          <a:noFill/>
          <a:ln>
            <a:noFill/>
          </a:ln>
        </p:spPr>
      </p:pic>
      <p:pic>
        <p:nvPicPr>
          <p:cNvPr id="11" name="Google Shape;113;p2">
            <a:extLst>
              <a:ext uri="{FF2B5EF4-FFF2-40B4-BE49-F238E27FC236}">
                <a16:creationId xmlns:a16="http://schemas.microsoft.com/office/drawing/2014/main" id="{C03D3C28-26CD-5646-64A9-A832FBB3C61B}"/>
              </a:ext>
            </a:extLst>
          </p:cNvPr>
          <p:cNvPicPr preferRelativeResize="0"/>
          <p:nvPr/>
        </p:nvPicPr>
        <p:blipFill rotWithShape="1">
          <a:blip r:embed="rId7">
            <a:alphaModFix/>
          </a:blip>
          <a:srcRect/>
          <a:stretch/>
        </p:blipFill>
        <p:spPr>
          <a:xfrm>
            <a:off x="4690202" y="6495352"/>
            <a:ext cx="388048" cy="362649"/>
          </a:xfrm>
          <a:prstGeom prst="rect">
            <a:avLst/>
          </a:prstGeom>
          <a:noFill/>
          <a:ln>
            <a:noFill/>
          </a:ln>
        </p:spPr>
      </p:pic>
      <p:pic>
        <p:nvPicPr>
          <p:cNvPr id="12" name="Google Shape;114;p2">
            <a:extLst>
              <a:ext uri="{FF2B5EF4-FFF2-40B4-BE49-F238E27FC236}">
                <a16:creationId xmlns:a16="http://schemas.microsoft.com/office/drawing/2014/main" id="{63FD3DAC-F3C5-4AB7-4E45-864DAB5D4674}"/>
              </a:ext>
            </a:extLst>
          </p:cNvPr>
          <p:cNvPicPr preferRelativeResize="0"/>
          <p:nvPr/>
        </p:nvPicPr>
        <p:blipFill rotWithShape="1">
          <a:blip r:embed="rId8">
            <a:alphaModFix/>
          </a:blip>
          <a:srcRect/>
          <a:stretch/>
        </p:blipFill>
        <p:spPr>
          <a:xfrm>
            <a:off x="685800" y="4307828"/>
            <a:ext cx="585877" cy="547529"/>
          </a:xfrm>
          <a:prstGeom prst="rect">
            <a:avLst/>
          </a:prstGeom>
          <a:noFill/>
          <a:ln>
            <a:noFill/>
          </a:ln>
        </p:spPr>
      </p:pic>
      <p:pic>
        <p:nvPicPr>
          <p:cNvPr id="13" name="Google Shape;115;p2">
            <a:extLst>
              <a:ext uri="{FF2B5EF4-FFF2-40B4-BE49-F238E27FC236}">
                <a16:creationId xmlns:a16="http://schemas.microsoft.com/office/drawing/2014/main" id="{D9CA55D1-A964-F39A-6F82-EE3C86CFBA11}"/>
              </a:ext>
            </a:extLst>
          </p:cNvPr>
          <p:cNvPicPr preferRelativeResize="0"/>
          <p:nvPr/>
        </p:nvPicPr>
        <p:blipFill rotWithShape="1">
          <a:blip r:embed="rId9">
            <a:alphaModFix/>
          </a:blip>
          <a:srcRect/>
          <a:stretch/>
        </p:blipFill>
        <p:spPr>
          <a:xfrm>
            <a:off x="449151" y="2713313"/>
            <a:ext cx="236649" cy="219008"/>
          </a:xfrm>
          <a:prstGeom prst="rect">
            <a:avLst/>
          </a:prstGeom>
          <a:noFill/>
          <a:ln>
            <a:noFill/>
          </a:ln>
        </p:spPr>
      </p:pic>
      <p:pic>
        <p:nvPicPr>
          <p:cNvPr id="14" name="Google Shape;116;p2">
            <a:extLst>
              <a:ext uri="{FF2B5EF4-FFF2-40B4-BE49-F238E27FC236}">
                <a16:creationId xmlns:a16="http://schemas.microsoft.com/office/drawing/2014/main" id="{F5197D3B-5831-5A94-673A-828C8CC0A0C0}"/>
              </a:ext>
            </a:extLst>
          </p:cNvPr>
          <p:cNvPicPr preferRelativeResize="0"/>
          <p:nvPr/>
        </p:nvPicPr>
        <p:blipFill rotWithShape="1">
          <a:blip r:embed="rId10">
            <a:alphaModFix/>
          </a:blip>
          <a:srcRect/>
          <a:stretch/>
        </p:blipFill>
        <p:spPr>
          <a:xfrm>
            <a:off x="11642782" y="2301469"/>
            <a:ext cx="236649" cy="219008"/>
          </a:xfrm>
          <a:prstGeom prst="rect">
            <a:avLst/>
          </a:prstGeom>
          <a:noFill/>
          <a:ln>
            <a:noFill/>
          </a:ln>
        </p:spPr>
      </p:pic>
      <p:pic>
        <p:nvPicPr>
          <p:cNvPr id="15" name="Google Shape;117;p2">
            <a:extLst>
              <a:ext uri="{FF2B5EF4-FFF2-40B4-BE49-F238E27FC236}">
                <a16:creationId xmlns:a16="http://schemas.microsoft.com/office/drawing/2014/main" id="{CFF257EF-E43F-0846-E257-B043FB737FA1}"/>
              </a:ext>
            </a:extLst>
          </p:cNvPr>
          <p:cNvPicPr preferRelativeResize="0"/>
          <p:nvPr/>
        </p:nvPicPr>
        <p:blipFill rotWithShape="1">
          <a:blip r:embed="rId11">
            <a:alphaModFix/>
          </a:blip>
          <a:srcRect/>
          <a:stretch/>
        </p:blipFill>
        <p:spPr>
          <a:xfrm>
            <a:off x="6383768" y="6385847"/>
            <a:ext cx="236649" cy="219008"/>
          </a:xfrm>
          <a:prstGeom prst="rect">
            <a:avLst/>
          </a:prstGeom>
          <a:noFill/>
          <a:ln>
            <a:noFill/>
          </a:ln>
        </p:spPr>
      </p:pic>
      <p:pic>
        <p:nvPicPr>
          <p:cNvPr id="16" name="Google Shape;118;p2">
            <a:extLst>
              <a:ext uri="{FF2B5EF4-FFF2-40B4-BE49-F238E27FC236}">
                <a16:creationId xmlns:a16="http://schemas.microsoft.com/office/drawing/2014/main" id="{1B2E2E7B-B08E-9ACC-AF8E-A5A52271CB71}"/>
              </a:ext>
            </a:extLst>
          </p:cNvPr>
          <p:cNvPicPr preferRelativeResize="0"/>
          <p:nvPr/>
        </p:nvPicPr>
        <p:blipFill rotWithShape="1">
          <a:blip r:embed="rId11">
            <a:alphaModFix/>
          </a:blip>
          <a:srcRect/>
          <a:stretch/>
        </p:blipFill>
        <p:spPr>
          <a:xfrm>
            <a:off x="5760993" y="576296"/>
            <a:ext cx="236649" cy="219008"/>
          </a:xfrm>
          <a:prstGeom prst="rect">
            <a:avLst/>
          </a:prstGeom>
          <a:noFill/>
          <a:ln>
            <a:noFill/>
          </a:ln>
        </p:spPr>
      </p:pic>
      <p:pic>
        <p:nvPicPr>
          <p:cNvPr id="17" name="Google Shape;119;p2">
            <a:extLst>
              <a:ext uri="{FF2B5EF4-FFF2-40B4-BE49-F238E27FC236}">
                <a16:creationId xmlns:a16="http://schemas.microsoft.com/office/drawing/2014/main" id="{E0F4DF7C-0776-6BA0-6B99-0C1C2940D2F8}"/>
              </a:ext>
            </a:extLst>
          </p:cNvPr>
          <p:cNvPicPr preferRelativeResize="0"/>
          <p:nvPr/>
        </p:nvPicPr>
        <p:blipFill rotWithShape="1">
          <a:blip r:embed="rId12">
            <a:alphaModFix/>
          </a:blip>
          <a:srcRect/>
          <a:stretch/>
        </p:blipFill>
        <p:spPr>
          <a:xfrm>
            <a:off x="-8365" y="4540478"/>
            <a:ext cx="3513565" cy="2317522"/>
          </a:xfrm>
          <a:prstGeom prst="rect">
            <a:avLst/>
          </a:prstGeom>
          <a:noFill/>
          <a:ln>
            <a:noFill/>
          </a:ln>
        </p:spPr>
      </p:pic>
      <p:grpSp>
        <p:nvGrpSpPr>
          <p:cNvPr id="20" name="Group 19">
            <a:extLst>
              <a:ext uri="{FF2B5EF4-FFF2-40B4-BE49-F238E27FC236}">
                <a16:creationId xmlns:a16="http://schemas.microsoft.com/office/drawing/2014/main" id="{3938D320-27CA-CB2A-B268-799419647CCD}"/>
              </a:ext>
            </a:extLst>
          </p:cNvPr>
          <p:cNvGrpSpPr/>
          <p:nvPr/>
        </p:nvGrpSpPr>
        <p:grpSpPr>
          <a:xfrm>
            <a:off x="1759084" y="2516092"/>
            <a:ext cx="8477116" cy="2683631"/>
            <a:chOff x="1759084" y="2516092"/>
            <a:chExt cx="8477116" cy="2683631"/>
          </a:xfrm>
        </p:grpSpPr>
        <p:sp>
          <p:nvSpPr>
            <p:cNvPr id="18" name="Google Shape;105;p2">
              <a:extLst>
                <a:ext uri="{FF2B5EF4-FFF2-40B4-BE49-F238E27FC236}">
                  <a16:creationId xmlns:a16="http://schemas.microsoft.com/office/drawing/2014/main" id="{43001398-4FBA-0CC2-9D28-28DDC04AB7C5}"/>
                </a:ext>
              </a:extLst>
            </p:cNvPr>
            <p:cNvSpPr txBox="1"/>
            <p:nvPr/>
          </p:nvSpPr>
          <p:spPr>
            <a:xfrm>
              <a:off x="1759084" y="2516092"/>
              <a:ext cx="8477116" cy="1329595"/>
            </a:xfrm>
            <a:prstGeom prst="rect">
              <a:avLst/>
            </a:prstGeom>
            <a:noFill/>
            <a:ln>
              <a:noFill/>
            </a:ln>
          </p:spPr>
          <p:txBody>
            <a:bodyPr spcFirstLastPara="1" wrap="square" lIns="0" tIns="0" rIns="0" bIns="0" anchor="t" anchorCtr="0">
              <a:spAutoFit/>
            </a:bodyPr>
            <a:lstStyle/>
            <a:p>
              <a:pPr algn="ctr">
                <a:lnSpc>
                  <a:spcPct val="120002"/>
                </a:lnSpc>
              </a:pPr>
              <a:r>
                <a:rPr lang="vi-VN" sz="7200" b="1">
                  <a:ln w="228600">
                    <a:solidFill>
                      <a:srgbClr val="FFFFFF"/>
                    </a:solidFill>
                  </a:ln>
                  <a:solidFill>
                    <a:srgbClr val="0070C0"/>
                  </a:solidFill>
                  <a:latin typeface="Calibri" panose="020F0502020204030204" pitchFamily="34" charset="0"/>
                  <a:ea typeface="Lobster"/>
                  <a:cs typeface="Calibri" panose="020F0502020204030204" pitchFamily="34" charset="0"/>
                  <a:sym typeface="Lobster"/>
                </a:rPr>
                <a:t>TRÌNH BÀY Ý TƯỞNG</a:t>
              </a:r>
              <a:endParaRPr lang="vi-VN" sz="1600" b="1">
                <a:ln w="228600">
                  <a:solidFill>
                    <a:srgbClr val="FFFFFF"/>
                  </a:solidFill>
                </a:ln>
                <a:solidFill>
                  <a:srgbClr val="0070C0"/>
                </a:solidFill>
                <a:latin typeface="Calibri" panose="020F0502020204030204" pitchFamily="34" charset="0"/>
                <a:cs typeface="Calibri" panose="020F0502020204030204" pitchFamily="34" charset="0"/>
              </a:endParaRPr>
            </a:p>
          </p:txBody>
        </p:sp>
        <p:sp>
          <p:nvSpPr>
            <p:cNvPr id="19" name="Google Shape;105;p2">
              <a:extLst>
                <a:ext uri="{FF2B5EF4-FFF2-40B4-BE49-F238E27FC236}">
                  <a16:creationId xmlns:a16="http://schemas.microsoft.com/office/drawing/2014/main" id="{CCA864F6-E7F3-7A56-2593-1407848FAD9C}"/>
                </a:ext>
              </a:extLst>
            </p:cNvPr>
            <p:cNvSpPr txBox="1"/>
            <p:nvPr/>
          </p:nvSpPr>
          <p:spPr>
            <a:xfrm>
              <a:off x="1759084" y="2540533"/>
              <a:ext cx="8477116" cy="2659190"/>
            </a:xfrm>
            <a:prstGeom prst="rect">
              <a:avLst/>
            </a:prstGeom>
            <a:noFill/>
            <a:ln>
              <a:noFill/>
            </a:ln>
          </p:spPr>
          <p:txBody>
            <a:bodyPr spcFirstLastPara="1" wrap="square" lIns="0" tIns="0" rIns="0" bIns="0" anchor="t" anchorCtr="0">
              <a:spAutoFit/>
            </a:bodyPr>
            <a:lstStyle/>
            <a:p>
              <a:pPr algn="ctr">
                <a:lnSpc>
                  <a:spcPct val="120002"/>
                </a:lnSpc>
              </a:pPr>
              <a:r>
                <a:rPr lang="en-US" sz="7200" b="1">
                  <a:solidFill>
                    <a:srgbClr val="ED7B2F"/>
                  </a:solidFill>
                  <a:latin typeface="Open Sans" panose="020B0606030504020204" pitchFamily="34" charset="0"/>
                  <a:ea typeface="Open Sans" panose="020B0606030504020204" pitchFamily="34" charset="0"/>
                  <a:cs typeface="Open Sans" panose="020B0606030504020204" pitchFamily="34" charset="0"/>
                  <a:sym typeface="Lobster"/>
                </a:rPr>
                <a:t>TRÌNH BÀY</a:t>
              </a:r>
            </a:p>
            <a:p>
              <a:pPr algn="ctr">
                <a:lnSpc>
                  <a:spcPct val="120002"/>
                </a:lnSpc>
              </a:pPr>
              <a:r>
                <a:rPr lang="en-US" sz="7200" b="1">
                  <a:solidFill>
                    <a:srgbClr val="ED7B2F"/>
                  </a:solidFill>
                  <a:latin typeface="Open Sans" panose="020B0606030504020204" pitchFamily="34" charset="0"/>
                  <a:ea typeface="Open Sans" panose="020B0606030504020204" pitchFamily="34" charset="0"/>
                  <a:cs typeface="Open Sans" panose="020B0606030504020204" pitchFamily="34" charset="0"/>
                  <a:sym typeface="Lobster"/>
                </a:rPr>
                <a:t> Ý TƯỞNG</a:t>
              </a:r>
              <a:endParaRPr sz="1600" b="1">
                <a:solidFill>
                  <a:srgbClr val="ED7B2F"/>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AD2D7DB4-C5D8-7FB5-020E-0BC51641AD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264350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par>
                                <p:cTn id="70" presetID="53" presetClass="entr" presetSubtype="16"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18" name="Freeform: Shape 17">
            <a:extLst>
              <a:ext uri="{FF2B5EF4-FFF2-40B4-BE49-F238E27FC236}">
                <a16:creationId xmlns:a16="http://schemas.microsoft.com/office/drawing/2014/main" id="{F735767F-DB7E-BFEF-0321-EED473A1ADCD}"/>
              </a:ext>
            </a:extLst>
          </p:cNvPr>
          <p:cNvSpPr/>
          <p:nvPr/>
        </p:nvSpPr>
        <p:spPr>
          <a:xfrm>
            <a:off x="994938" y="313877"/>
            <a:ext cx="10349867"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FD1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3E8C0"/>
              </a:solidFill>
              <a:effectLst>
                <a:outerShdw blurRad="50800" dist="38100" dir="2700000" algn="tl" rotWithShape="0">
                  <a:prstClr val="black">
                    <a:alpha val="40000"/>
                  </a:prstClr>
                </a:outerShdw>
              </a:effectLst>
            </a:endParaRPr>
          </a:p>
        </p:txBody>
      </p:sp>
      <p:grpSp>
        <p:nvGrpSpPr>
          <p:cNvPr id="19" name="Group 18">
            <a:extLst>
              <a:ext uri="{FF2B5EF4-FFF2-40B4-BE49-F238E27FC236}">
                <a16:creationId xmlns:a16="http://schemas.microsoft.com/office/drawing/2014/main" id="{6860E275-CD66-53E9-6530-AA7CE0183841}"/>
              </a:ext>
            </a:extLst>
          </p:cNvPr>
          <p:cNvGrpSpPr/>
          <p:nvPr/>
        </p:nvGrpSpPr>
        <p:grpSpPr>
          <a:xfrm>
            <a:off x="1429430" y="398735"/>
            <a:ext cx="9969286" cy="612051"/>
            <a:chOff x="3495548" y="1181491"/>
            <a:chExt cx="2241627" cy="2554543"/>
          </a:xfrm>
        </p:grpSpPr>
        <p:sp>
          <p:nvSpPr>
            <p:cNvPr id="20" name="TextBox 19">
              <a:extLst>
                <a:ext uri="{FF2B5EF4-FFF2-40B4-BE49-F238E27FC236}">
                  <a16:creationId xmlns:a16="http://schemas.microsoft.com/office/drawing/2014/main" id="{F3944EE2-B7A5-3219-A35C-2105B9F3B274}"/>
                </a:ext>
              </a:extLst>
            </p:cNvPr>
            <p:cNvSpPr txBox="1"/>
            <p:nvPr/>
          </p:nvSpPr>
          <p:spPr>
            <a:xfrm>
              <a:off x="3496704" y="1185932"/>
              <a:ext cx="2240471" cy="2440701"/>
            </a:xfrm>
            <a:prstGeom prst="rect">
              <a:avLst/>
            </a:prstGeom>
            <a:noFill/>
            <a:effectLst/>
          </p:spPr>
          <p:txBody>
            <a:bodyPr wrap="square" rtlCol="0">
              <a:spAutoFit/>
            </a:bodyPr>
            <a:lstStyle/>
            <a:p>
              <a:r>
                <a:rPr lang="en-US" sz="32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LỰA CHỌN VẬT LIỆU, DỤNG CỤ, THIẾT KẾ CHI TIẾT</a:t>
              </a:r>
            </a:p>
          </p:txBody>
        </p:sp>
        <p:sp>
          <p:nvSpPr>
            <p:cNvPr id="21" name="TextBox 20">
              <a:extLst>
                <a:ext uri="{FF2B5EF4-FFF2-40B4-BE49-F238E27FC236}">
                  <a16:creationId xmlns:a16="http://schemas.microsoft.com/office/drawing/2014/main" id="{14586958-03C3-38A1-6783-98CEF3FA1B77}"/>
                </a:ext>
              </a:extLst>
            </p:cNvPr>
            <p:cNvSpPr txBox="1"/>
            <p:nvPr/>
          </p:nvSpPr>
          <p:spPr>
            <a:xfrm>
              <a:off x="3495548" y="1181491"/>
              <a:ext cx="2229505" cy="2554543"/>
            </a:xfrm>
            <a:prstGeom prst="rect">
              <a:avLst/>
            </a:prstGeom>
            <a:noFill/>
            <a:effectLst/>
          </p:spPr>
          <p:txBody>
            <a:bodyPr wrap="square" rtlCol="0">
              <a:spAutoFit/>
            </a:bodyPr>
            <a:lstStyle/>
            <a:p>
              <a:r>
                <a:rPr lang="en-US" sz="3200" b="1" spc="50">
                  <a:ln w="9525" cmpd="sng">
                    <a:noFill/>
                    <a:prstDash val="solid"/>
                  </a:ln>
                  <a:solidFill>
                    <a:srgbClr val="F5811E"/>
                  </a:solidFill>
                  <a:effectLst/>
                  <a:latin typeface="SVN-SAF" panose="02040603050506020204" pitchFamily="18" charset="0"/>
                  <a:ea typeface="Roboto" panose="02000000000000000000" pitchFamily="2" charset="0"/>
                </a:rPr>
                <a:t>LỰA CHỌN VẬT LIỆU, DỤNG CỤ, THIẾT KẾ CHI TIẾT</a:t>
              </a:r>
            </a:p>
          </p:txBody>
        </p:sp>
      </p:grpSp>
      <p:pic>
        <p:nvPicPr>
          <p:cNvPr id="30" name="Picture 29">
            <a:extLst>
              <a:ext uri="{FF2B5EF4-FFF2-40B4-BE49-F238E27FC236}">
                <a16:creationId xmlns:a16="http://schemas.microsoft.com/office/drawing/2014/main" id="{ED8F1F1B-738E-6CCD-E69E-81347A71E171}"/>
              </a:ext>
            </a:extLst>
          </p:cNvPr>
          <p:cNvPicPr>
            <a:picLocks noChangeAspect="1"/>
          </p:cNvPicPr>
          <p:nvPr/>
        </p:nvPicPr>
        <p:blipFill rotWithShape="1">
          <a:blip r:embed="rId2">
            <a:extLst>
              <a:ext uri="{28A0092B-C50C-407E-A947-70E740481C1C}">
                <a14:useLocalDpi xmlns:a14="http://schemas.microsoft.com/office/drawing/2010/main" val="0"/>
              </a:ext>
            </a:extLst>
          </a:blip>
          <a:srcRect l="-1" r="2408"/>
          <a:stretch/>
        </p:blipFill>
        <p:spPr>
          <a:xfrm>
            <a:off x="140477" y="97336"/>
            <a:ext cx="1261872" cy="126413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D0E04B5-6E74-C26C-8718-2C9A5D4F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10" name="TextBox 9">
            <a:extLst>
              <a:ext uri="{FF2B5EF4-FFF2-40B4-BE49-F238E27FC236}">
                <a16:creationId xmlns:a16="http://schemas.microsoft.com/office/drawing/2014/main" id="{2FD84DCC-0F9B-ACFE-0FA5-A50FBCFBE839}"/>
              </a:ext>
            </a:extLst>
          </p:cNvPr>
          <p:cNvSpPr txBox="1"/>
          <p:nvPr/>
        </p:nvSpPr>
        <p:spPr>
          <a:xfrm>
            <a:off x="632640" y="1865956"/>
            <a:ext cx="10895330" cy="523220"/>
          </a:xfrm>
          <a:prstGeom prst="rect">
            <a:avLst/>
          </a:prstGeom>
          <a:noFill/>
        </p:spPr>
        <p:txBody>
          <a:bodyPr wrap="square" rtlCol="0">
            <a:spAutoFit/>
          </a:bodyPr>
          <a:lstStyle/>
          <a:p>
            <a:pPr algn="just">
              <a:spcBef>
                <a:spcPts val="600"/>
              </a:spcBef>
              <a:spcAft>
                <a:spcPts val="600"/>
              </a:spcAft>
              <a:buClr>
                <a:srgbClr val="FF0000"/>
              </a:buClr>
            </a:pPr>
            <a:r>
              <a:rPr lang="vi-VN" sz="2800">
                <a:latin typeface="Open Sans" panose="020B0606030504020204" pitchFamily="34" charset="0"/>
                <a:ea typeface="Open Sans" panose="020B0606030504020204" pitchFamily="34" charset="0"/>
                <a:cs typeface="Open Sans" panose="020B0606030504020204" pitchFamily="34" charset="0"/>
              </a:rPr>
              <a:t>Dựa vào ý tưởng của nhóm, hoàn thành bảng từ </a:t>
            </a:r>
            <a:r>
              <a:rPr lang="vi-VN" sz="2800" b="1">
                <a:solidFill>
                  <a:srgbClr val="00A47C"/>
                </a:solidFill>
                <a:latin typeface="Open Sans" panose="020B0606030504020204" pitchFamily="34" charset="0"/>
                <a:ea typeface="Open Sans" panose="020B0606030504020204" pitchFamily="34" charset="0"/>
                <a:cs typeface="Open Sans" panose="020B0606030504020204" pitchFamily="34" charset="0"/>
              </a:rPr>
              <a:t>cột (1) đến (5)</a:t>
            </a:r>
            <a:r>
              <a:rPr lang="vi-VN" sz="2800">
                <a:solidFill>
                  <a:srgbClr val="00A47C"/>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4" name="Picture 13">
            <a:extLst>
              <a:ext uri="{FF2B5EF4-FFF2-40B4-BE49-F238E27FC236}">
                <a16:creationId xmlns:a16="http://schemas.microsoft.com/office/drawing/2014/main" id="{ABC6DE39-B03B-9ADE-C7DD-3B7D826C005F}"/>
              </a:ext>
            </a:extLst>
          </p:cNvPr>
          <p:cNvPicPr>
            <a:picLocks noChangeAspect="1"/>
          </p:cNvPicPr>
          <p:nvPr/>
        </p:nvPicPr>
        <p:blipFill>
          <a:blip r:embed="rId4"/>
          <a:stretch>
            <a:fillRect/>
          </a:stretch>
        </p:blipFill>
        <p:spPr>
          <a:xfrm>
            <a:off x="745850" y="2897536"/>
            <a:ext cx="10700300" cy="2355971"/>
          </a:xfrm>
          <a:prstGeom prst="rect">
            <a:avLst/>
          </a:prstGeom>
        </p:spPr>
      </p:pic>
      <p:sp>
        <p:nvSpPr>
          <p:cNvPr id="31" name="Rectangle 30">
            <a:extLst>
              <a:ext uri="{FF2B5EF4-FFF2-40B4-BE49-F238E27FC236}">
                <a16:creationId xmlns:a16="http://schemas.microsoft.com/office/drawing/2014/main" id="{C35FFC0E-5196-6490-4A68-D2287D3CDC25}"/>
              </a:ext>
            </a:extLst>
          </p:cNvPr>
          <p:cNvSpPr/>
          <p:nvPr/>
        </p:nvSpPr>
        <p:spPr>
          <a:xfrm>
            <a:off x="717550" y="2897536"/>
            <a:ext cx="7505700" cy="2355971"/>
          </a:xfrm>
          <a:prstGeom prst="rect">
            <a:avLst/>
          </a:prstGeom>
          <a:noFill/>
          <a:ln w="38100">
            <a:solidFill>
              <a:srgbClr val="00A4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3317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repeatCount="500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1" nodeType="clickEffect">
                                  <p:stCondLst>
                                    <p:cond delay="0"/>
                                  </p:stCondLst>
                                  <p:childTnLst>
                                    <p:animEffect transition="out" filter="wipe(left)">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P spid="10" grpId="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18" name="Freeform: Shape 17">
            <a:extLst>
              <a:ext uri="{FF2B5EF4-FFF2-40B4-BE49-F238E27FC236}">
                <a16:creationId xmlns:a16="http://schemas.microsoft.com/office/drawing/2014/main" id="{F735767F-DB7E-BFEF-0321-EED473A1ADCD}"/>
              </a:ext>
            </a:extLst>
          </p:cNvPr>
          <p:cNvSpPr/>
          <p:nvPr/>
        </p:nvSpPr>
        <p:spPr>
          <a:xfrm>
            <a:off x="994938" y="313877"/>
            <a:ext cx="4977599"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FD1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3E8C0"/>
              </a:solidFill>
              <a:effectLst>
                <a:outerShdw blurRad="50800" dist="38100" dir="2700000" algn="tl" rotWithShape="0">
                  <a:prstClr val="black">
                    <a:alpha val="40000"/>
                  </a:prstClr>
                </a:outerShdw>
              </a:effectLst>
            </a:endParaRPr>
          </a:p>
        </p:txBody>
      </p:sp>
      <p:grpSp>
        <p:nvGrpSpPr>
          <p:cNvPr id="19" name="Group 18">
            <a:extLst>
              <a:ext uri="{FF2B5EF4-FFF2-40B4-BE49-F238E27FC236}">
                <a16:creationId xmlns:a16="http://schemas.microsoft.com/office/drawing/2014/main" id="{6860E275-CD66-53E9-6530-AA7CE0183841}"/>
              </a:ext>
            </a:extLst>
          </p:cNvPr>
          <p:cNvGrpSpPr/>
          <p:nvPr/>
        </p:nvGrpSpPr>
        <p:grpSpPr>
          <a:xfrm>
            <a:off x="1429430" y="399799"/>
            <a:ext cx="4296828" cy="596411"/>
            <a:chOff x="3495548" y="1185932"/>
            <a:chExt cx="966156" cy="2489266"/>
          </a:xfrm>
        </p:grpSpPr>
        <p:sp>
          <p:nvSpPr>
            <p:cNvPr id="20" name="TextBox 19">
              <a:extLst>
                <a:ext uri="{FF2B5EF4-FFF2-40B4-BE49-F238E27FC236}">
                  <a16:creationId xmlns:a16="http://schemas.microsoft.com/office/drawing/2014/main" id="{F3944EE2-B7A5-3219-A35C-2105B9F3B274}"/>
                </a:ext>
              </a:extLst>
            </p:cNvPr>
            <p:cNvSpPr txBox="1"/>
            <p:nvPr/>
          </p:nvSpPr>
          <p:spPr>
            <a:xfrm>
              <a:off x="3496704" y="1185932"/>
              <a:ext cx="965000" cy="2440700"/>
            </a:xfrm>
            <a:prstGeom prst="rect">
              <a:avLst/>
            </a:prstGeom>
            <a:noFill/>
            <a:effectLst/>
          </p:spPr>
          <p:txBody>
            <a:bodyPr wrap="square" rtlCol="0">
              <a:spAutoFit/>
            </a:bodyPr>
            <a:lstStyle/>
            <a:p>
              <a:r>
                <a:rPr lang="en-US" sz="32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CHẾ TẠO SẢN PHẨM</a:t>
              </a:r>
            </a:p>
          </p:txBody>
        </p:sp>
        <p:sp>
          <p:nvSpPr>
            <p:cNvPr id="21" name="TextBox 20">
              <a:extLst>
                <a:ext uri="{FF2B5EF4-FFF2-40B4-BE49-F238E27FC236}">
                  <a16:creationId xmlns:a16="http://schemas.microsoft.com/office/drawing/2014/main" id="{14586958-03C3-38A1-6783-98CEF3FA1B77}"/>
                </a:ext>
              </a:extLst>
            </p:cNvPr>
            <p:cNvSpPr txBox="1"/>
            <p:nvPr/>
          </p:nvSpPr>
          <p:spPr>
            <a:xfrm>
              <a:off x="3495548" y="1234498"/>
              <a:ext cx="951262" cy="2440700"/>
            </a:xfrm>
            <a:prstGeom prst="rect">
              <a:avLst/>
            </a:prstGeom>
            <a:noFill/>
            <a:effectLst/>
          </p:spPr>
          <p:txBody>
            <a:bodyPr wrap="square" rtlCol="0">
              <a:spAutoFit/>
            </a:bodyPr>
            <a:lstStyle/>
            <a:p>
              <a:r>
                <a:rPr lang="en-US" sz="3200" b="1" spc="50">
                  <a:ln w="9525" cmpd="sng">
                    <a:noFill/>
                    <a:prstDash val="solid"/>
                  </a:ln>
                  <a:solidFill>
                    <a:srgbClr val="F5811E"/>
                  </a:solidFill>
                  <a:effectLst/>
                  <a:latin typeface="SVN-SAF" panose="02040603050506020204" pitchFamily="18" charset="0"/>
                  <a:ea typeface="Roboto" panose="02000000000000000000" pitchFamily="2" charset="0"/>
                </a:rPr>
                <a:t>CHẾ TẠO SẢN PHẨM</a:t>
              </a:r>
            </a:p>
          </p:txBody>
        </p:sp>
      </p:grpSp>
      <p:pic>
        <p:nvPicPr>
          <p:cNvPr id="30" name="Picture 29">
            <a:extLst>
              <a:ext uri="{FF2B5EF4-FFF2-40B4-BE49-F238E27FC236}">
                <a16:creationId xmlns:a16="http://schemas.microsoft.com/office/drawing/2014/main" id="{ED8F1F1B-738E-6CCD-E69E-81347A71E171}"/>
              </a:ext>
            </a:extLst>
          </p:cNvPr>
          <p:cNvPicPr>
            <a:picLocks noChangeAspect="1"/>
          </p:cNvPicPr>
          <p:nvPr/>
        </p:nvPicPr>
        <p:blipFill rotWithShape="1">
          <a:blip r:embed="rId2">
            <a:extLst>
              <a:ext uri="{28A0092B-C50C-407E-A947-70E740481C1C}">
                <a14:useLocalDpi xmlns:a14="http://schemas.microsoft.com/office/drawing/2010/main" val="0"/>
              </a:ext>
            </a:extLst>
          </a:blip>
          <a:srcRect l="-1" r="2408"/>
          <a:stretch/>
        </p:blipFill>
        <p:spPr>
          <a:xfrm>
            <a:off x="140477" y="97336"/>
            <a:ext cx="1261872" cy="126413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D0E04B5-6E74-C26C-8718-2C9A5D4F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10" name="TextBox 9">
            <a:extLst>
              <a:ext uri="{FF2B5EF4-FFF2-40B4-BE49-F238E27FC236}">
                <a16:creationId xmlns:a16="http://schemas.microsoft.com/office/drawing/2014/main" id="{2FD84DCC-0F9B-ACFE-0FA5-A50FBCFBE839}"/>
              </a:ext>
            </a:extLst>
          </p:cNvPr>
          <p:cNvSpPr txBox="1"/>
          <p:nvPr/>
        </p:nvSpPr>
        <p:spPr>
          <a:xfrm>
            <a:off x="632640" y="1865956"/>
            <a:ext cx="10895330" cy="523220"/>
          </a:xfrm>
          <a:prstGeom prst="rect">
            <a:avLst/>
          </a:prstGeom>
          <a:noFill/>
        </p:spPr>
        <p:txBody>
          <a:bodyPr wrap="square" rtlCol="0">
            <a:spAutoFit/>
          </a:bodyPr>
          <a:lstStyle/>
          <a:p>
            <a:pPr algn="just">
              <a:spcBef>
                <a:spcPts val="600"/>
              </a:spcBef>
              <a:spcAft>
                <a:spcPts val="600"/>
              </a:spcAft>
              <a:buClr>
                <a:srgbClr val="FF0000"/>
              </a:buClr>
            </a:pPr>
            <a:r>
              <a:rPr lang="vi-VN" sz="2800">
                <a:latin typeface="Open Sans" panose="020B0606030504020204" pitchFamily="34" charset="0"/>
                <a:ea typeface="Open Sans" panose="020B0606030504020204" pitchFamily="34" charset="0"/>
                <a:cs typeface="Open Sans" panose="020B0606030504020204" pitchFamily="34" charset="0"/>
              </a:rPr>
              <a:t>Thảo luận về cách dùng và hoàn thành </a:t>
            </a:r>
            <a:r>
              <a:rPr lang="vi-VN" sz="2800" b="1">
                <a:solidFill>
                  <a:srgbClr val="00B050"/>
                </a:solidFill>
                <a:latin typeface="Open Sans" panose="020B0606030504020204" pitchFamily="34" charset="0"/>
                <a:ea typeface="Open Sans" panose="020B0606030504020204" pitchFamily="34" charset="0"/>
                <a:cs typeface="Open Sans" panose="020B0606030504020204" pitchFamily="34" charset="0"/>
              </a:rPr>
              <a:t>cột 6</a:t>
            </a:r>
            <a:r>
              <a:rPr lang="vi-VN" sz="2800">
                <a:latin typeface="Open Sans" panose="020B0606030504020204" pitchFamily="34" charset="0"/>
                <a:ea typeface="Open Sans" panose="020B0606030504020204" pitchFamily="34" charset="0"/>
                <a:cs typeface="Open Sans" panose="020B0606030504020204" pitchFamily="34" charset="0"/>
              </a:rPr>
              <a:t>.</a:t>
            </a:r>
          </a:p>
        </p:txBody>
      </p:sp>
      <p:pic>
        <p:nvPicPr>
          <p:cNvPr id="14" name="Picture 13">
            <a:extLst>
              <a:ext uri="{FF2B5EF4-FFF2-40B4-BE49-F238E27FC236}">
                <a16:creationId xmlns:a16="http://schemas.microsoft.com/office/drawing/2014/main" id="{ABC6DE39-B03B-9ADE-C7DD-3B7D826C005F}"/>
              </a:ext>
            </a:extLst>
          </p:cNvPr>
          <p:cNvPicPr>
            <a:picLocks noChangeAspect="1"/>
          </p:cNvPicPr>
          <p:nvPr/>
        </p:nvPicPr>
        <p:blipFill>
          <a:blip r:embed="rId4"/>
          <a:stretch>
            <a:fillRect/>
          </a:stretch>
        </p:blipFill>
        <p:spPr>
          <a:xfrm>
            <a:off x="745850" y="2897536"/>
            <a:ext cx="10700300" cy="2355971"/>
          </a:xfrm>
          <a:prstGeom prst="rect">
            <a:avLst/>
          </a:prstGeom>
        </p:spPr>
      </p:pic>
      <p:sp>
        <p:nvSpPr>
          <p:cNvPr id="31" name="Rectangle 30">
            <a:extLst>
              <a:ext uri="{FF2B5EF4-FFF2-40B4-BE49-F238E27FC236}">
                <a16:creationId xmlns:a16="http://schemas.microsoft.com/office/drawing/2014/main" id="{C35FFC0E-5196-6490-4A68-D2287D3CDC25}"/>
              </a:ext>
            </a:extLst>
          </p:cNvPr>
          <p:cNvSpPr/>
          <p:nvPr/>
        </p:nvSpPr>
        <p:spPr>
          <a:xfrm>
            <a:off x="8131315" y="2897536"/>
            <a:ext cx="3344422" cy="2355971"/>
          </a:xfrm>
          <a:prstGeom prst="rect">
            <a:avLst/>
          </a:prstGeom>
          <a:noFill/>
          <a:ln w="38100">
            <a:solidFill>
              <a:srgbClr val="00A4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1810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10" presetClass="entr" presetSubtype="0" repeatCount="500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31"/>
                                        </p:tgtEl>
                                        <p:attrNameLst>
                                          <p:attrName>ppt_w</p:attrName>
                                        </p:attrNameLst>
                                      </p:cBhvr>
                                      <p:tavLst>
                                        <p:tav tm="0">
                                          <p:val>
                                            <p:strVal val="ppt_w"/>
                                          </p:val>
                                        </p:tav>
                                        <p:tav tm="100000">
                                          <p:val>
                                            <p:fltVal val="0"/>
                                          </p:val>
                                        </p:tav>
                                      </p:tavLst>
                                    </p:anim>
                                    <p:anim calcmode="lin" valueType="num">
                                      <p:cBhvr>
                                        <p:cTn id="29" dur="500"/>
                                        <p:tgtEl>
                                          <p:spTgt spid="31"/>
                                        </p:tgtEl>
                                        <p:attrNameLst>
                                          <p:attrName>ppt_h</p:attrName>
                                        </p:attrNameLst>
                                      </p:cBhvr>
                                      <p:tavLst>
                                        <p:tav tm="0">
                                          <p:val>
                                            <p:strVal val="ppt_h"/>
                                          </p:val>
                                        </p:tav>
                                        <p:tav tm="100000">
                                          <p:val>
                                            <p:fltVal val="0"/>
                                          </p:val>
                                        </p:tav>
                                      </p:tavLst>
                                    </p:anim>
                                    <p:animEffect transition="out" filter="fade">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P spid="10" grpId="1"/>
      <p:bldP spid="31" grpId="0" animBg="1"/>
      <p:bldP spid="3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18" name="Freeform: Shape 17">
            <a:extLst>
              <a:ext uri="{FF2B5EF4-FFF2-40B4-BE49-F238E27FC236}">
                <a16:creationId xmlns:a16="http://schemas.microsoft.com/office/drawing/2014/main" id="{F735767F-DB7E-BFEF-0321-EED473A1ADCD}"/>
              </a:ext>
            </a:extLst>
          </p:cNvPr>
          <p:cNvSpPr/>
          <p:nvPr/>
        </p:nvSpPr>
        <p:spPr>
          <a:xfrm>
            <a:off x="994938" y="313877"/>
            <a:ext cx="4977599"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FD1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3E8C0"/>
              </a:solidFill>
              <a:effectLst>
                <a:outerShdw blurRad="50800" dist="38100" dir="2700000" algn="tl" rotWithShape="0">
                  <a:prstClr val="black">
                    <a:alpha val="40000"/>
                  </a:prstClr>
                </a:outerShdw>
              </a:effectLst>
            </a:endParaRPr>
          </a:p>
        </p:txBody>
      </p:sp>
      <p:grpSp>
        <p:nvGrpSpPr>
          <p:cNvPr id="19" name="Group 18">
            <a:extLst>
              <a:ext uri="{FF2B5EF4-FFF2-40B4-BE49-F238E27FC236}">
                <a16:creationId xmlns:a16="http://schemas.microsoft.com/office/drawing/2014/main" id="{6860E275-CD66-53E9-6530-AA7CE0183841}"/>
              </a:ext>
            </a:extLst>
          </p:cNvPr>
          <p:cNvGrpSpPr/>
          <p:nvPr/>
        </p:nvGrpSpPr>
        <p:grpSpPr>
          <a:xfrm>
            <a:off x="1429430" y="399799"/>
            <a:ext cx="4296828" cy="596411"/>
            <a:chOff x="3495548" y="1185932"/>
            <a:chExt cx="966156" cy="2489266"/>
          </a:xfrm>
        </p:grpSpPr>
        <p:sp>
          <p:nvSpPr>
            <p:cNvPr id="20" name="TextBox 19">
              <a:extLst>
                <a:ext uri="{FF2B5EF4-FFF2-40B4-BE49-F238E27FC236}">
                  <a16:creationId xmlns:a16="http://schemas.microsoft.com/office/drawing/2014/main" id="{F3944EE2-B7A5-3219-A35C-2105B9F3B274}"/>
                </a:ext>
              </a:extLst>
            </p:cNvPr>
            <p:cNvSpPr txBox="1"/>
            <p:nvPr/>
          </p:nvSpPr>
          <p:spPr>
            <a:xfrm>
              <a:off x="3496704" y="1185932"/>
              <a:ext cx="965000" cy="2440700"/>
            </a:xfrm>
            <a:prstGeom prst="rect">
              <a:avLst/>
            </a:prstGeom>
            <a:noFill/>
            <a:effectLst/>
          </p:spPr>
          <p:txBody>
            <a:bodyPr wrap="square" rtlCol="0">
              <a:spAutoFit/>
            </a:bodyPr>
            <a:lstStyle/>
            <a:p>
              <a:r>
                <a:rPr lang="en-US" sz="32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CHẾ TẠO SẢN PHẨM</a:t>
              </a:r>
            </a:p>
          </p:txBody>
        </p:sp>
        <p:sp>
          <p:nvSpPr>
            <p:cNvPr id="21" name="TextBox 20">
              <a:extLst>
                <a:ext uri="{FF2B5EF4-FFF2-40B4-BE49-F238E27FC236}">
                  <a16:creationId xmlns:a16="http://schemas.microsoft.com/office/drawing/2014/main" id="{14586958-03C3-38A1-6783-98CEF3FA1B77}"/>
                </a:ext>
              </a:extLst>
            </p:cNvPr>
            <p:cNvSpPr txBox="1"/>
            <p:nvPr/>
          </p:nvSpPr>
          <p:spPr>
            <a:xfrm>
              <a:off x="3495548" y="1234498"/>
              <a:ext cx="951262" cy="2440700"/>
            </a:xfrm>
            <a:prstGeom prst="rect">
              <a:avLst/>
            </a:prstGeom>
            <a:noFill/>
            <a:effectLst/>
          </p:spPr>
          <p:txBody>
            <a:bodyPr wrap="square" rtlCol="0">
              <a:spAutoFit/>
            </a:bodyPr>
            <a:lstStyle/>
            <a:p>
              <a:r>
                <a:rPr lang="en-US" sz="3200" b="1" spc="50">
                  <a:ln w="9525" cmpd="sng">
                    <a:noFill/>
                    <a:prstDash val="solid"/>
                  </a:ln>
                  <a:solidFill>
                    <a:srgbClr val="F5811E"/>
                  </a:solidFill>
                  <a:effectLst/>
                  <a:latin typeface="SVN-SAF" panose="02040603050506020204" pitchFamily="18" charset="0"/>
                  <a:ea typeface="Roboto" panose="02000000000000000000" pitchFamily="2" charset="0"/>
                </a:rPr>
                <a:t>CHẾ TẠO SẢN PHẨM</a:t>
              </a:r>
            </a:p>
          </p:txBody>
        </p:sp>
      </p:grpSp>
      <p:pic>
        <p:nvPicPr>
          <p:cNvPr id="30" name="Picture 29">
            <a:extLst>
              <a:ext uri="{FF2B5EF4-FFF2-40B4-BE49-F238E27FC236}">
                <a16:creationId xmlns:a16="http://schemas.microsoft.com/office/drawing/2014/main" id="{ED8F1F1B-738E-6CCD-E69E-81347A71E171}"/>
              </a:ext>
            </a:extLst>
          </p:cNvPr>
          <p:cNvPicPr>
            <a:picLocks noChangeAspect="1"/>
          </p:cNvPicPr>
          <p:nvPr/>
        </p:nvPicPr>
        <p:blipFill rotWithShape="1">
          <a:blip r:embed="rId2">
            <a:extLst>
              <a:ext uri="{28A0092B-C50C-407E-A947-70E740481C1C}">
                <a14:useLocalDpi xmlns:a14="http://schemas.microsoft.com/office/drawing/2010/main" val="0"/>
              </a:ext>
            </a:extLst>
          </a:blip>
          <a:srcRect l="-1" r="2408"/>
          <a:stretch/>
        </p:blipFill>
        <p:spPr>
          <a:xfrm>
            <a:off x="140477" y="97336"/>
            <a:ext cx="1261872" cy="126413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D0E04B5-6E74-C26C-8718-2C9A5D4F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10" name="TextBox 9">
            <a:extLst>
              <a:ext uri="{FF2B5EF4-FFF2-40B4-BE49-F238E27FC236}">
                <a16:creationId xmlns:a16="http://schemas.microsoft.com/office/drawing/2014/main" id="{2FD84DCC-0F9B-ACFE-0FA5-A50FBCFBE839}"/>
              </a:ext>
            </a:extLst>
          </p:cNvPr>
          <p:cNvSpPr txBox="1"/>
          <p:nvPr/>
        </p:nvSpPr>
        <p:spPr>
          <a:xfrm>
            <a:off x="646297" y="1503169"/>
            <a:ext cx="10895330" cy="523220"/>
          </a:xfrm>
          <a:prstGeom prst="rect">
            <a:avLst/>
          </a:prstGeom>
          <a:noFill/>
        </p:spPr>
        <p:txBody>
          <a:bodyPr wrap="square" rtlCol="0">
            <a:spAutoFit/>
          </a:bodyPr>
          <a:lstStyle/>
          <a:p>
            <a:pPr algn="just">
              <a:spcBef>
                <a:spcPts val="600"/>
              </a:spcBef>
              <a:spcAft>
                <a:spcPts val="600"/>
              </a:spcAft>
              <a:buClr>
                <a:srgbClr val="FF0000"/>
              </a:buClr>
            </a:pPr>
            <a:r>
              <a:rPr lang="vi-VN" sz="2800">
                <a:latin typeface="Open Sans" panose="020B0606030504020204" pitchFamily="34" charset="0"/>
                <a:ea typeface="Open Sans" panose="020B0606030504020204" pitchFamily="34" charset="0"/>
                <a:cs typeface="Open Sans" panose="020B0606030504020204" pitchFamily="34" charset="0"/>
              </a:rPr>
              <a:t>Phân công nhiệm vụ trong nhóm theo bảng gợi ý.</a:t>
            </a:r>
          </a:p>
        </p:txBody>
      </p:sp>
      <p:pic>
        <p:nvPicPr>
          <p:cNvPr id="5" name="Picture 4">
            <a:extLst>
              <a:ext uri="{FF2B5EF4-FFF2-40B4-BE49-F238E27FC236}">
                <a16:creationId xmlns:a16="http://schemas.microsoft.com/office/drawing/2014/main" id="{85A0D8CC-4F02-4D56-0B44-348651C045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282" y="2443182"/>
            <a:ext cx="10944416" cy="3628503"/>
          </a:xfrm>
          <a:prstGeom prst="rect">
            <a:avLst/>
          </a:prstGeom>
        </p:spPr>
      </p:pic>
    </p:spTree>
    <p:extLst>
      <p:ext uri="{BB962C8B-B14F-4D97-AF65-F5344CB8AC3E}">
        <p14:creationId xmlns:p14="http://schemas.microsoft.com/office/powerpoint/2010/main" val="381010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18" name="Freeform: Shape 17">
            <a:extLst>
              <a:ext uri="{FF2B5EF4-FFF2-40B4-BE49-F238E27FC236}">
                <a16:creationId xmlns:a16="http://schemas.microsoft.com/office/drawing/2014/main" id="{F735767F-DB7E-BFEF-0321-EED473A1ADCD}"/>
              </a:ext>
            </a:extLst>
          </p:cNvPr>
          <p:cNvSpPr/>
          <p:nvPr/>
        </p:nvSpPr>
        <p:spPr>
          <a:xfrm>
            <a:off x="994938" y="313877"/>
            <a:ext cx="9179209"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FD1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3E8C0"/>
              </a:solidFill>
              <a:effectLst>
                <a:outerShdw blurRad="50800" dist="38100" dir="2700000" algn="tl" rotWithShape="0">
                  <a:prstClr val="black">
                    <a:alpha val="40000"/>
                  </a:prstClr>
                </a:outerShdw>
              </a:effectLst>
            </a:endParaRPr>
          </a:p>
        </p:txBody>
      </p:sp>
      <p:grpSp>
        <p:nvGrpSpPr>
          <p:cNvPr id="19" name="Group 18">
            <a:extLst>
              <a:ext uri="{FF2B5EF4-FFF2-40B4-BE49-F238E27FC236}">
                <a16:creationId xmlns:a16="http://schemas.microsoft.com/office/drawing/2014/main" id="{6860E275-CD66-53E9-6530-AA7CE0183841}"/>
              </a:ext>
            </a:extLst>
          </p:cNvPr>
          <p:cNvGrpSpPr/>
          <p:nvPr/>
        </p:nvGrpSpPr>
        <p:grpSpPr>
          <a:xfrm>
            <a:off x="1429429" y="399799"/>
            <a:ext cx="8609146" cy="596411"/>
            <a:chOff x="3495548" y="1185932"/>
            <a:chExt cx="1935795" cy="2489267"/>
          </a:xfrm>
        </p:grpSpPr>
        <p:sp>
          <p:nvSpPr>
            <p:cNvPr id="20" name="TextBox 19">
              <a:extLst>
                <a:ext uri="{FF2B5EF4-FFF2-40B4-BE49-F238E27FC236}">
                  <a16:creationId xmlns:a16="http://schemas.microsoft.com/office/drawing/2014/main" id="{F3944EE2-B7A5-3219-A35C-2105B9F3B274}"/>
                </a:ext>
              </a:extLst>
            </p:cNvPr>
            <p:cNvSpPr txBox="1"/>
            <p:nvPr/>
          </p:nvSpPr>
          <p:spPr>
            <a:xfrm>
              <a:off x="3496704" y="1185932"/>
              <a:ext cx="1923481" cy="2440701"/>
            </a:xfrm>
            <a:prstGeom prst="rect">
              <a:avLst/>
            </a:prstGeom>
            <a:noFill/>
            <a:effectLst/>
          </p:spPr>
          <p:txBody>
            <a:bodyPr wrap="square" rtlCol="0">
              <a:spAutoFit/>
            </a:bodyPr>
            <a:lstStyle/>
            <a:p>
              <a:r>
                <a:rPr lang="en-US" sz="32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Thử nghiệm, điều chỉnh và hoàn thiện</a:t>
              </a:r>
            </a:p>
          </p:txBody>
        </p:sp>
        <p:sp>
          <p:nvSpPr>
            <p:cNvPr id="21" name="TextBox 20">
              <a:extLst>
                <a:ext uri="{FF2B5EF4-FFF2-40B4-BE49-F238E27FC236}">
                  <a16:creationId xmlns:a16="http://schemas.microsoft.com/office/drawing/2014/main" id="{14586958-03C3-38A1-6783-98CEF3FA1B77}"/>
                </a:ext>
              </a:extLst>
            </p:cNvPr>
            <p:cNvSpPr txBox="1"/>
            <p:nvPr/>
          </p:nvSpPr>
          <p:spPr>
            <a:xfrm>
              <a:off x="3495548" y="1234498"/>
              <a:ext cx="1935795" cy="2440701"/>
            </a:xfrm>
            <a:prstGeom prst="rect">
              <a:avLst/>
            </a:prstGeom>
            <a:noFill/>
            <a:effectLst/>
          </p:spPr>
          <p:txBody>
            <a:bodyPr wrap="square" rtlCol="0">
              <a:spAutoFit/>
            </a:bodyPr>
            <a:lstStyle/>
            <a:p>
              <a:r>
                <a:rPr lang="en-US" sz="3200" b="1" spc="50">
                  <a:ln w="9525" cmpd="sng">
                    <a:noFill/>
                    <a:prstDash val="solid"/>
                  </a:ln>
                  <a:solidFill>
                    <a:srgbClr val="F5811E"/>
                  </a:solidFill>
                  <a:effectLst/>
                  <a:latin typeface="SVN-SAF" panose="02040603050506020204" pitchFamily="18" charset="0"/>
                  <a:ea typeface="Roboto" panose="02000000000000000000" pitchFamily="2" charset="0"/>
                </a:rPr>
                <a:t>Thử nghiệm, điều chỉnh và hoàn thiện</a:t>
              </a:r>
            </a:p>
          </p:txBody>
        </p:sp>
      </p:grpSp>
      <p:pic>
        <p:nvPicPr>
          <p:cNvPr id="30" name="Picture 29">
            <a:extLst>
              <a:ext uri="{FF2B5EF4-FFF2-40B4-BE49-F238E27FC236}">
                <a16:creationId xmlns:a16="http://schemas.microsoft.com/office/drawing/2014/main" id="{ED8F1F1B-738E-6CCD-E69E-81347A71E171}"/>
              </a:ext>
            </a:extLst>
          </p:cNvPr>
          <p:cNvPicPr>
            <a:picLocks noChangeAspect="1"/>
          </p:cNvPicPr>
          <p:nvPr/>
        </p:nvPicPr>
        <p:blipFill rotWithShape="1">
          <a:blip r:embed="rId2">
            <a:extLst>
              <a:ext uri="{28A0092B-C50C-407E-A947-70E740481C1C}">
                <a14:useLocalDpi xmlns:a14="http://schemas.microsoft.com/office/drawing/2010/main" val="0"/>
              </a:ext>
            </a:extLst>
          </a:blip>
          <a:srcRect l="-1" r="2408"/>
          <a:stretch/>
        </p:blipFill>
        <p:spPr>
          <a:xfrm>
            <a:off x="140477" y="97336"/>
            <a:ext cx="1261872" cy="126413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D0E04B5-6E74-C26C-8718-2C9A5D4F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31" name="TextBox 30">
            <a:extLst>
              <a:ext uri="{FF2B5EF4-FFF2-40B4-BE49-F238E27FC236}">
                <a16:creationId xmlns:a16="http://schemas.microsoft.com/office/drawing/2014/main" id="{2CFE1CDD-693F-5110-FAF6-555980E48C19}"/>
              </a:ext>
            </a:extLst>
          </p:cNvPr>
          <p:cNvSpPr txBox="1"/>
          <p:nvPr/>
        </p:nvSpPr>
        <p:spPr>
          <a:xfrm>
            <a:off x="824825" y="1748815"/>
            <a:ext cx="10097126" cy="2062103"/>
          </a:xfrm>
          <a:prstGeom prst="rect">
            <a:avLst/>
          </a:prstGeom>
          <a:noFill/>
        </p:spPr>
        <p:txBody>
          <a:bodyPr wrap="square" rtlCol="0">
            <a:spAutoFit/>
          </a:bodyPr>
          <a:lstStyle/>
          <a:p>
            <a:pPr marL="285750" indent="-285750" algn="just">
              <a:spcBef>
                <a:spcPts val="600"/>
              </a:spcBef>
              <a:spcAft>
                <a:spcPts val="600"/>
              </a:spcAft>
              <a:buClr>
                <a:srgbClr val="FF0000"/>
              </a:buClr>
              <a:buFont typeface="Arial" panose="020B0604020202020204" pitchFamily="34" charset="0"/>
              <a:buChar char="•"/>
            </a:pPr>
            <a:r>
              <a:rPr lang="vi-VN" sz="3600" b="1">
                <a:solidFill>
                  <a:srgbClr val="F5811E"/>
                </a:solidFill>
                <a:latin typeface="Open Sans" panose="020B0606030504020204" pitchFamily="34" charset="0"/>
                <a:ea typeface="Open Sans" panose="020B0606030504020204" pitchFamily="34" charset="0"/>
                <a:cs typeface="Open Sans" panose="020B0606030504020204" pitchFamily="34" charset="0"/>
              </a:rPr>
              <a:t>Thử nghiệm </a:t>
            </a:r>
            <a:endParaRPr lang="en-US" sz="3600" b="1">
              <a:solidFill>
                <a:srgbClr val="F5811E"/>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spcBef>
                <a:spcPts val="600"/>
              </a:spcBef>
              <a:spcAft>
                <a:spcPts val="600"/>
              </a:spcAft>
              <a:buClr>
                <a:srgbClr val="FF0000"/>
              </a:buClr>
              <a:buFont typeface="Arial" panose="020B0604020202020204" pitchFamily="34" charset="0"/>
              <a:buChar char="•"/>
            </a:pPr>
            <a:r>
              <a:rPr lang="vi-VN" sz="3600" b="1">
                <a:solidFill>
                  <a:srgbClr val="F5811E"/>
                </a:solidFill>
                <a:latin typeface="Open Sans" panose="020B0606030504020204" pitchFamily="34" charset="0"/>
                <a:ea typeface="Open Sans" panose="020B0606030504020204" pitchFamily="34" charset="0"/>
                <a:cs typeface="Open Sans" panose="020B0606030504020204" pitchFamily="34" charset="0"/>
              </a:rPr>
              <a:t>Đánh giá </a:t>
            </a:r>
            <a:r>
              <a:rPr lang="vi-VN" sz="3600">
                <a:latin typeface="Open Sans" panose="020B0606030504020204" pitchFamily="34" charset="0"/>
                <a:ea typeface="Open Sans" panose="020B0606030504020204" pitchFamily="34" charset="0"/>
                <a:cs typeface="Open Sans" panose="020B0606030504020204" pitchFamily="34" charset="0"/>
              </a:rPr>
              <a:t>sản phẩm theo yêu cầu</a:t>
            </a:r>
          </a:p>
          <a:p>
            <a:pPr marL="285750" indent="-285750" algn="just">
              <a:spcBef>
                <a:spcPts val="600"/>
              </a:spcBef>
              <a:spcAft>
                <a:spcPts val="600"/>
              </a:spcAft>
              <a:buClr>
                <a:srgbClr val="FF0000"/>
              </a:buClr>
              <a:buFont typeface="Arial" panose="020B0604020202020204" pitchFamily="34" charset="0"/>
              <a:buChar char="•"/>
            </a:pPr>
            <a:r>
              <a:rPr lang="vi-VN" sz="3600" b="1">
                <a:solidFill>
                  <a:srgbClr val="F5811E"/>
                </a:solidFill>
                <a:latin typeface="Open Sans" panose="020B0606030504020204" pitchFamily="34" charset="0"/>
                <a:ea typeface="Open Sans" panose="020B0606030504020204" pitchFamily="34" charset="0"/>
                <a:cs typeface="Open Sans" panose="020B0606030504020204" pitchFamily="34" charset="0"/>
              </a:rPr>
              <a:t>Điều chỉnh, sửa chữa </a:t>
            </a:r>
            <a:r>
              <a:rPr lang="vi-VN" sz="3600">
                <a:latin typeface="Open Sans" panose="020B0606030504020204" pitchFamily="34" charset="0"/>
                <a:ea typeface="Open Sans" panose="020B0606030504020204" pitchFamily="34" charset="0"/>
                <a:cs typeface="Open Sans" panose="020B0606030504020204" pitchFamily="34" charset="0"/>
              </a:rPr>
              <a:t>sản phẩm</a:t>
            </a:r>
          </a:p>
        </p:txBody>
      </p:sp>
    </p:spTree>
    <p:extLst>
      <p:ext uri="{BB962C8B-B14F-4D97-AF65-F5344CB8AC3E}">
        <p14:creationId xmlns:p14="http://schemas.microsoft.com/office/powerpoint/2010/main" val="273229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5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wipe(left)">
                                      <p:cBhvr>
                                        <p:cTn id="15" dur="500"/>
                                        <p:tgtEl>
                                          <p:spTgt spid="3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1">
                                            <p:txEl>
                                              <p:pRg st="1" end="1"/>
                                            </p:txEl>
                                          </p:spTgt>
                                        </p:tgtEl>
                                        <p:attrNameLst>
                                          <p:attrName>style.visibility</p:attrName>
                                        </p:attrNameLst>
                                      </p:cBhvr>
                                      <p:to>
                                        <p:strVal val="visible"/>
                                      </p:to>
                                    </p:set>
                                    <p:animEffect transition="in" filter="wipe(left)">
                                      <p:cBhvr>
                                        <p:cTn id="20" dur="500"/>
                                        <p:tgtEl>
                                          <p:spTgt spid="3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xEl>
                                              <p:pRg st="2" end="2"/>
                                            </p:txEl>
                                          </p:spTgt>
                                        </p:tgtEl>
                                        <p:attrNameLst>
                                          <p:attrName>style.visibility</p:attrName>
                                        </p:attrNameLst>
                                      </p:cBhvr>
                                      <p:to>
                                        <p:strVal val="visible"/>
                                      </p:to>
                                    </p:set>
                                    <p:animEffect transition="in" filter="wipe(left)">
                                      <p:cBhvr>
                                        <p:cTn id="25"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18" name="Freeform: Shape 17">
            <a:extLst>
              <a:ext uri="{FF2B5EF4-FFF2-40B4-BE49-F238E27FC236}">
                <a16:creationId xmlns:a16="http://schemas.microsoft.com/office/drawing/2014/main" id="{F735767F-DB7E-BFEF-0321-EED473A1ADCD}"/>
              </a:ext>
            </a:extLst>
          </p:cNvPr>
          <p:cNvSpPr/>
          <p:nvPr/>
        </p:nvSpPr>
        <p:spPr>
          <a:xfrm>
            <a:off x="994938" y="313877"/>
            <a:ext cx="5486885"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FD1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3E8C0"/>
              </a:solidFill>
              <a:effectLst>
                <a:outerShdw blurRad="50800" dist="38100" dir="2700000" algn="tl" rotWithShape="0">
                  <a:prstClr val="black">
                    <a:alpha val="40000"/>
                  </a:prstClr>
                </a:outerShdw>
              </a:effectLst>
            </a:endParaRPr>
          </a:p>
        </p:txBody>
      </p:sp>
      <p:grpSp>
        <p:nvGrpSpPr>
          <p:cNvPr id="19" name="Group 18">
            <a:extLst>
              <a:ext uri="{FF2B5EF4-FFF2-40B4-BE49-F238E27FC236}">
                <a16:creationId xmlns:a16="http://schemas.microsoft.com/office/drawing/2014/main" id="{6860E275-CD66-53E9-6530-AA7CE0183841}"/>
              </a:ext>
            </a:extLst>
          </p:cNvPr>
          <p:cNvGrpSpPr/>
          <p:nvPr/>
        </p:nvGrpSpPr>
        <p:grpSpPr>
          <a:xfrm>
            <a:off x="1429430" y="399799"/>
            <a:ext cx="5642702" cy="523221"/>
            <a:chOff x="3495548" y="1185932"/>
            <a:chExt cx="966156" cy="4544598"/>
          </a:xfrm>
        </p:grpSpPr>
        <p:sp>
          <p:nvSpPr>
            <p:cNvPr id="20" name="TextBox 19">
              <a:extLst>
                <a:ext uri="{FF2B5EF4-FFF2-40B4-BE49-F238E27FC236}">
                  <a16:creationId xmlns:a16="http://schemas.microsoft.com/office/drawing/2014/main" id="{F3944EE2-B7A5-3219-A35C-2105B9F3B274}"/>
                </a:ext>
              </a:extLst>
            </p:cNvPr>
            <p:cNvSpPr txBox="1"/>
            <p:nvPr/>
          </p:nvSpPr>
          <p:spPr>
            <a:xfrm>
              <a:off x="3496704" y="1185932"/>
              <a:ext cx="965000" cy="4496032"/>
            </a:xfrm>
            <a:prstGeom prst="rect">
              <a:avLst/>
            </a:prstGeom>
            <a:noFill/>
            <a:effectLst/>
          </p:spPr>
          <p:txBody>
            <a:bodyPr wrap="square" rtlCol="0">
              <a:spAutoFit/>
            </a:bodyPr>
            <a:lstStyle/>
            <a:p>
              <a:r>
                <a:rPr lang="en-US" sz="32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BÁO CÁO, TRÌNH DIỄN</a:t>
              </a:r>
            </a:p>
          </p:txBody>
        </p:sp>
        <p:sp>
          <p:nvSpPr>
            <p:cNvPr id="21" name="TextBox 20">
              <a:extLst>
                <a:ext uri="{FF2B5EF4-FFF2-40B4-BE49-F238E27FC236}">
                  <a16:creationId xmlns:a16="http://schemas.microsoft.com/office/drawing/2014/main" id="{14586958-03C3-38A1-6783-98CEF3FA1B77}"/>
                </a:ext>
              </a:extLst>
            </p:cNvPr>
            <p:cNvSpPr txBox="1"/>
            <p:nvPr/>
          </p:nvSpPr>
          <p:spPr>
            <a:xfrm>
              <a:off x="3495548" y="1234498"/>
              <a:ext cx="836748" cy="4496032"/>
            </a:xfrm>
            <a:prstGeom prst="rect">
              <a:avLst/>
            </a:prstGeom>
            <a:noFill/>
            <a:effectLst/>
          </p:spPr>
          <p:txBody>
            <a:bodyPr wrap="square" rtlCol="0">
              <a:spAutoFit/>
            </a:bodyPr>
            <a:lstStyle/>
            <a:p>
              <a:r>
                <a:rPr lang="en-US" sz="3200" b="1" spc="50">
                  <a:ln w="9525" cmpd="sng">
                    <a:noFill/>
                    <a:prstDash val="solid"/>
                  </a:ln>
                  <a:solidFill>
                    <a:srgbClr val="F5811E"/>
                  </a:solidFill>
                  <a:effectLst/>
                  <a:latin typeface="SVN-SAF" panose="02040603050506020204" pitchFamily="18" charset="0"/>
                  <a:ea typeface="Roboto" panose="02000000000000000000" pitchFamily="2" charset="0"/>
                </a:rPr>
                <a:t>BÁO CÁO, TRÌNH DIỄN</a:t>
              </a:r>
            </a:p>
          </p:txBody>
        </p:sp>
      </p:grpSp>
      <p:pic>
        <p:nvPicPr>
          <p:cNvPr id="30" name="Picture 29">
            <a:extLst>
              <a:ext uri="{FF2B5EF4-FFF2-40B4-BE49-F238E27FC236}">
                <a16:creationId xmlns:a16="http://schemas.microsoft.com/office/drawing/2014/main" id="{ED8F1F1B-738E-6CCD-E69E-81347A71E171}"/>
              </a:ext>
            </a:extLst>
          </p:cNvPr>
          <p:cNvPicPr>
            <a:picLocks noChangeAspect="1"/>
          </p:cNvPicPr>
          <p:nvPr/>
        </p:nvPicPr>
        <p:blipFill rotWithShape="1">
          <a:blip r:embed="rId2">
            <a:extLst>
              <a:ext uri="{28A0092B-C50C-407E-A947-70E740481C1C}">
                <a14:useLocalDpi xmlns:a14="http://schemas.microsoft.com/office/drawing/2010/main" val="0"/>
              </a:ext>
            </a:extLst>
          </a:blip>
          <a:srcRect l="-1" r="2408"/>
          <a:stretch/>
        </p:blipFill>
        <p:spPr>
          <a:xfrm>
            <a:off x="140477" y="97336"/>
            <a:ext cx="1261872" cy="126413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D0E04B5-6E74-C26C-8718-2C9A5D4F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35" name="TextBox 34">
            <a:extLst>
              <a:ext uri="{FF2B5EF4-FFF2-40B4-BE49-F238E27FC236}">
                <a16:creationId xmlns:a16="http://schemas.microsoft.com/office/drawing/2014/main" id="{7D8B69CE-E21E-FE44-A50D-36A0C19BF9A0}"/>
              </a:ext>
            </a:extLst>
          </p:cNvPr>
          <p:cNvSpPr txBox="1"/>
          <p:nvPr/>
        </p:nvSpPr>
        <p:spPr>
          <a:xfrm>
            <a:off x="879480" y="1677010"/>
            <a:ext cx="10440020" cy="2492990"/>
          </a:xfrm>
          <a:prstGeom prst="rect">
            <a:avLst/>
          </a:prstGeom>
          <a:noFill/>
        </p:spPr>
        <p:txBody>
          <a:bodyPr wrap="square" rtlCol="0">
            <a:spAutoFit/>
          </a:bodyPr>
          <a:lstStyle/>
          <a:p>
            <a:pPr algn="ctr">
              <a:spcBef>
                <a:spcPts val="600"/>
              </a:spcBef>
              <a:spcAft>
                <a:spcPts val="600"/>
              </a:spcAft>
              <a:buClr>
                <a:srgbClr val="FF0000"/>
              </a:buClr>
            </a:pPr>
            <a:r>
              <a:rPr lang="vi-VN" sz="4000">
                <a:latin typeface="Open Sans" panose="020B0606030504020204" pitchFamily="34" charset="0"/>
                <a:ea typeface="Open Sans" panose="020B0606030504020204" pitchFamily="34" charset="0"/>
                <a:cs typeface="Open Sans" panose="020B0606030504020204" pitchFamily="34" charset="0"/>
              </a:rPr>
              <a:t>Giới thiệu </a:t>
            </a:r>
            <a:r>
              <a:rPr lang="en-US" sz="4000" b="1">
                <a:solidFill>
                  <a:srgbClr val="F5811E"/>
                </a:solidFill>
                <a:latin typeface="Open Sans" panose="020B0606030504020204" pitchFamily="34" charset="0"/>
                <a:ea typeface="Open Sans" panose="020B0606030504020204" pitchFamily="34" charset="0"/>
                <a:cs typeface="Open Sans" panose="020B0606030504020204" pitchFamily="34" charset="0"/>
              </a:rPr>
              <a:t>bảng xoay</a:t>
            </a:r>
          </a:p>
          <a:p>
            <a:pPr algn="ctr">
              <a:spcBef>
                <a:spcPts val="600"/>
              </a:spcBef>
              <a:spcAft>
                <a:spcPts val="600"/>
              </a:spcAft>
              <a:buClr>
                <a:srgbClr val="FF0000"/>
              </a:buClr>
            </a:pPr>
            <a:r>
              <a:rPr lang="en-US" sz="4800" b="1">
                <a:solidFill>
                  <a:srgbClr val="F5811E"/>
                </a:solidFill>
                <a:latin typeface="Open Sans" panose="020B0606030504020204" pitchFamily="34" charset="0"/>
                <a:ea typeface="Open Sans" panose="020B0606030504020204" pitchFamily="34" charset="0"/>
                <a:cs typeface="Open Sans" panose="020B0606030504020204" pitchFamily="34" charset="0"/>
              </a:rPr>
              <a:t>“Cẩm nang ăn uống có lợi </a:t>
            </a:r>
          </a:p>
          <a:p>
            <a:pPr algn="ctr">
              <a:spcBef>
                <a:spcPts val="600"/>
              </a:spcBef>
              <a:spcAft>
                <a:spcPts val="600"/>
              </a:spcAft>
              <a:buClr>
                <a:srgbClr val="FF0000"/>
              </a:buClr>
            </a:pPr>
            <a:r>
              <a:rPr lang="en-US" sz="4800" b="1">
                <a:solidFill>
                  <a:srgbClr val="F5811E"/>
                </a:solidFill>
                <a:latin typeface="Open Sans" panose="020B0606030504020204" pitchFamily="34" charset="0"/>
                <a:ea typeface="Open Sans" panose="020B0606030504020204" pitchFamily="34" charset="0"/>
                <a:cs typeface="Open Sans" panose="020B0606030504020204" pitchFamily="34" charset="0"/>
              </a:rPr>
              <a:t>cho sức khoẻ” </a:t>
            </a:r>
            <a:endParaRPr lang="en-US" sz="48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F15EFD21-1CA1-E573-D38E-A60669370A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9886" y="3697427"/>
            <a:ext cx="3218181" cy="2837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7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5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wipe(left)">
                                      <p:cBhvr>
                                        <p:cTn id="15" dur="500"/>
                                        <p:tgtEl>
                                          <p:spTgt spid="35">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5">
                                            <p:txEl>
                                              <p:pRg st="1" end="1"/>
                                            </p:txEl>
                                          </p:spTgt>
                                        </p:tgtEl>
                                        <p:attrNameLst>
                                          <p:attrName>style.visibility</p:attrName>
                                        </p:attrNameLst>
                                      </p:cBhvr>
                                      <p:to>
                                        <p:strVal val="visible"/>
                                      </p:to>
                                    </p:set>
                                    <p:animEffect transition="in" filter="wipe(left)">
                                      <p:cBhvr>
                                        <p:cTn id="19" dur="500"/>
                                        <p:tgtEl>
                                          <p:spTgt spid="35">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5">
                                            <p:txEl>
                                              <p:pRg st="2" end="2"/>
                                            </p:txEl>
                                          </p:spTgt>
                                        </p:tgtEl>
                                        <p:attrNameLst>
                                          <p:attrName>style.visibility</p:attrName>
                                        </p:attrNameLst>
                                      </p:cBhvr>
                                      <p:to>
                                        <p:strVal val="visible"/>
                                      </p:to>
                                    </p:set>
                                    <p:animEffect transition="in" filter="wipe(left)">
                                      <p:cBhvr>
                                        <p:cTn id="23" dur="500"/>
                                        <p:tgtEl>
                                          <p:spTgt spid="3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71A234-D01E-DD69-4DAE-92B79EA0B2B0}"/>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0"/>
            <a:ext cx="12192000" cy="6940572"/>
          </a:xfrm>
          <a:prstGeom prst="rect">
            <a:avLst/>
          </a:prstGeom>
        </p:spPr>
      </p:pic>
      <p:sp>
        <p:nvSpPr>
          <p:cNvPr id="4" name="Google Shape;105;p2">
            <a:extLst>
              <a:ext uri="{FF2B5EF4-FFF2-40B4-BE49-F238E27FC236}">
                <a16:creationId xmlns:a16="http://schemas.microsoft.com/office/drawing/2014/main" id="{CF58C2F4-EF0C-8C7B-13E0-800E473CA784}"/>
              </a:ext>
            </a:extLst>
          </p:cNvPr>
          <p:cNvSpPr txBox="1"/>
          <p:nvPr/>
        </p:nvSpPr>
        <p:spPr>
          <a:xfrm>
            <a:off x="1957743" y="2751891"/>
            <a:ext cx="8276515" cy="1354217"/>
          </a:xfrm>
          <a:prstGeom prst="rect">
            <a:avLst/>
          </a:prstGeom>
          <a:noFill/>
          <a:ln>
            <a:noFill/>
          </a:ln>
        </p:spPr>
        <p:txBody>
          <a:bodyPr spcFirstLastPara="1" wrap="square" lIns="0" tIns="0" rIns="0" bIns="0" anchor="t" anchorCtr="0">
            <a:spAutoFit/>
          </a:bodyPr>
          <a:lstStyle/>
          <a:p>
            <a:pPr algn="ctr"/>
            <a:r>
              <a:rPr lang="en-US" sz="8800" b="1">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rPr>
              <a:t>BÌNH CHỌN</a:t>
            </a:r>
            <a:endParaRPr lang="en-US" sz="8800" b="1" dirty="0">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endParaRPr>
          </a:p>
        </p:txBody>
      </p:sp>
      <p:sp>
        <p:nvSpPr>
          <p:cNvPr id="5" name="Google Shape;105;p2">
            <a:extLst>
              <a:ext uri="{FF2B5EF4-FFF2-40B4-BE49-F238E27FC236}">
                <a16:creationId xmlns:a16="http://schemas.microsoft.com/office/drawing/2014/main" id="{40093586-0F8C-266D-ADB6-3096FA815CD2}"/>
              </a:ext>
            </a:extLst>
          </p:cNvPr>
          <p:cNvSpPr txBox="1"/>
          <p:nvPr/>
        </p:nvSpPr>
        <p:spPr>
          <a:xfrm>
            <a:off x="1957742" y="2751891"/>
            <a:ext cx="8276515" cy="1354217"/>
          </a:xfrm>
          <a:prstGeom prst="rect">
            <a:avLst/>
          </a:prstGeom>
          <a:noFill/>
          <a:ln>
            <a:noFill/>
          </a:ln>
        </p:spPr>
        <p:txBody>
          <a:bodyPr spcFirstLastPara="1" wrap="square" lIns="0" tIns="0" rIns="0" bIns="0" anchor="t" anchorCtr="0">
            <a:spAutoFit/>
          </a:bodyPr>
          <a:lstStyle/>
          <a:p>
            <a:pPr algn="ctr"/>
            <a:r>
              <a:rPr lang="en-US" sz="8800" b="1">
                <a:solidFill>
                  <a:srgbClr val="3F632A"/>
                </a:solidFill>
                <a:latin typeface="Open Sans" panose="020B0606030504020204" pitchFamily="34" charset="0"/>
                <a:ea typeface="Open Sans" panose="020B0606030504020204" pitchFamily="34" charset="0"/>
                <a:cs typeface="Open Sans" panose="020B0606030504020204" pitchFamily="34" charset="0"/>
                <a:sym typeface="Lobster"/>
              </a:rPr>
              <a:t>BÌNH CHỌN</a:t>
            </a:r>
            <a:endParaRPr lang="en-US" sz="8800" b="1" dirty="0">
              <a:solidFill>
                <a:srgbClr val="3F632A"/>
              </a:solidFill>
              <a:latin typeface="Open Sans" panose="020B0606030504020204" pitchFamily="34" charset="0"/>
              <a:ea typeface="Open Sans" panose="020B0606030504020204" pitchFamily="34" charset="0"/>
              <a:cs typeface="Open Sans" panose="020B0606030504020204" pitchFamily="34" charset="0"/>
              <a:sym typeface="Lobster"/>
            </a:endParaRPr>
          </a:p>
        </p:txBody>
      </p:sp>
      <p:pic>
        <p:nvPicPr>
          <p:cNvPr id="3" name="Picture 2">
            <a:extLst>
              <a:ext uri="{FF2B5EF4-FFF2-40B4-BE49-F238E27FC236}">
                <a16:creationId xmlns:a16="http://schemas.microsoft.com/office/drawing/2014/main" id="{7540B255-65E4-4DA9-FB88-3D329D793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232079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notepad with blue and white stripes&#10;&#10;Description automatically generated">
            <a:extLst>
              <a:ext uri="{FF2B5EF4-FFF2-40B4-BE49-F238E27FC236}">
                <a16:creationId xmlns:a16="http://schemas.microsoft.com/office/drawing/2014/main" id="{C89787F1-CB98-3ED7-753C-CB3D01936824}"/>
              </a:ext>
            </a:extLst>
          </p:cNvPr>
          <p:cNvPicPr>
            <a:picLocks noChangeAspect="1"/>
          </p:cNvPicPr>
          <p:nvPr/>
        </p:nvPicPr>
        <p:blipFill rotWithShape="1">
          <a:blip r:embed="rId2">
            <a:extLst>
              <a:ext uri="{28A0092B-C50C-407E-A947-70E740481C1C}">
                <a14:useLocalDpi xmlns:a14="http://schemas.microsoft.com/office/drawing/2010/main" val="0"/>
              </a:ext>
            </a:extLst>
          </a:blip>
          <a:srcRect l="55298" t="2767" r="8024" b="2251"/>
          <a:stretch/>
        </p:blipFill>
        <p:spPr>
          <a:xfrm>
            <a:off x="221342" y="480195"/>
            <a:ext cx="4172858" cy="5897610"/>
          </a:xfrm>
          <a:prstGeom prst="rect">
            <a:avLst/>
          </a:prstGeom>
        </p:spPr>
      </p:pic>
      <p:sp>
        <p:nvSpPr>
          <p:cNvPr id="20" name="Google Shape;105;p2">
            <a:extLst>
              <a:ext uri="{FF2B5EF4-FFF2-40B4-BE49-F238E27FC236}">
                <a16:creationId xmlns:a16="http://schemas.microsoft.com/office/drawing/2014/main" id="{DAFE28C9-68C4-F430-7F23-31BA4C38B0FD}"/>
              </a:ext>
            </a:extLst>
          </p:cNvPr>
          <p:cNvSpPr txBox="1"/>
          <p:nvPr/>
        </p:nvSpPr>
        <p:spPr>
          <a:xfrm>
            <a:off x="3763085" y="2955091"/>
            <a:ext cx="8276515" cy="1477328"/>
          </a:xfrm>
          <a:prstGeom prst="rect">
            <a:avLst/>
          </a:prstGeom>
          <a:noFill/>
          <a:ln>
            <a:noFill/>
          </a:ln>
        </p:spPr>
        <p:txBody>
          <a:bodyPr spcFirstLastPara="1" wrap="square" lIns="0" tIns="0" rIns="0" bIns="0" anchor="t" anchorCtr="0">
            <a:spAutoFit/>
          </a:bodyPr>
          <a:lstStyle/>
          <a:p>
            <a:pPr algn="ctr"/>
            <a:r>
              <a:rPr lang="en-US" sz="9600" b="1">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rPr>
              <a:t>NHẬN XÉT</a:t>
            </a:r>
            <a:endParaRPr lang="en-US" sz="9600" b="1" dirty="0">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endParaRPr>
          </a:p>
        </p:txBody>
      </p:sp>
      <p:sp>
        <p:nvSpPr>
          <p:cNvPr id="21" name="Google Shape;105;p2">
            <a:extLst>
              <a:ext uri="{FF2B5EF4-FFF2-40B4-BE49-F238E27FC236}">
                <a16:creationId xmlns:a16="http://schemas.microsoft.com/office/drawing/2014/main" id="{C01694C9-6844-F58B-D3D6-A314887ADB5E}"/>
              </a:ext>
            </a:extLst>
          </p:cNvPr>
          <p:cNvSpPr txBox="1"/>
          <p:nvPr/>
        </p:nvSpPr>
        <p:spPr>
          <a:xfrm>
            <a:off x="3763084" y="2955091"/>
            <a:ext cx="8276515" cy="1477328"/>
          </a:xfrm>
          <a:prstGeom prst="rect">
            <a:avLst/>
          </a:prstGeom>
          <a:noFill/>
          <a:ln>
            <a:noFill/>
          </a:ln>
        </p:spPr>
        <p:txBody>
          <a:bodyPr spcFirstLastPara="1" wrap="square" lIns="0" tIns="0" rIns="0" bIns="0" anchor="t" anchorCtr="0">
            <a:spAutoFit/>
          </a:bodyPr>
          <a:lstStyle/>
          <a:p>
            <a:pPr algn="ctr"/>
            <a:r>
              <a:rPr lang="en-US" sz="9600" b="1">
                <a:solidFill>
                  <a:srgbClr val="CE3740"/>
                </a:solidFill>
                <a:latin typeface="Open Sans" panose="020B0606030504020204" pitchFamily="34" charset="0"/>
                <a:ea typeface="Open Sans" panose="020B0606030504020204" pitchFamily="34" charset="0"/>
                <a:cs typeface="Open Sans" panose="020B0606030504020204" pitchFamily="34" charset="0"/>
                <a:sym typeface="Lobster"/>
              </a:rPr>
              <a:t>NHẬN XÉT</a:t>
            </a:r>
            <a:endParaRPr lang="en-US" sz="9600" b="1" dirty="0">
              <a:solidFill>
                <a:srgbClr val="CE3740"/>
              </a:solidFill>
              <a:latin typeface="Open Sans" panose="020B0606030504020204" pitchFamily="34" charset="0"/>
              <a:ea typeface="Open Sans" panose="020B0606030504020204" pitchFamily="34" charset="0"/>
              <a:cs typeface="Open Sans" panose="020B0606030504020204" pitchFamily="34" charset="0"/>
              <a:sym typeface="Lobster"/>
            </a:endParaRPr>
          </a:p>
        </p:txBody>
      </p:sp>
      <p:pic>
        <p:nvPicPr>
          <p:cNvPr id="19" name="Picture 18">
            <a:extLst>
              <a:ext uri="{FF2B5EF4-FFF2-40B4-BE49-F238E27FC236}">
                <a16:creationId xmlns:a16="http://schemas.microsoft.com/office/drawing/2014/main" id="{F63CF2D2-AF43-B3C4-65B0-A2A064C75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17408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8F6ACF7-3DD5-1925-12CD-7F483A9CFABA}"/>
              </a:ext>
            </a:extLst>
          </p:cNvPr>
          <p:cNvGrpSpPr/>
          <p:nvPr/>
        </p:nvGrpSpPr>
        <p:grpSpPr>
          <a:xfrm>
            <a:off x="-1" y="-389106"/>
            <a:ext cx="12192000" cy="7247106"/>
            <a:chOff x="-1" y="-389106"/>
            <a:chExt cx="12192000" cy="7247106"/>
          </a:xfrm>
        </p:grpSpPr>
        <p:pic>
          <p:nvPicPr>
            <p:cNvPr id="3" name="Picture 2" descr="A light bulb and blue gears&#10;&#10;Description automatically generated">
              <a:extLst>
                <a:ext uri="{FF2B5EF4-FFF2-40B4-BE49-F238E27FC236}">
                  <a16:creationId xmlns:a16="http://schemas.microsoft.com/office/drawing/2014/main" id="{C95B5B87-E495-349C-A388-12F6CFE6F752}"/>
                </a:ext>
              </a:extLst>
            </p:cNvPr>
            <p:cNvPicPr>
              <a:picLocks noChangeAspect="1"/>
            </p:cNvPicPr>
            <p:nvPr/>
          </p:nvPicPr>
          <p:blipFill rotWithShape="1">
            <a:blip r:embed="rId2">
              <a:extLst>
                <a:ext uri="{28A0092B-C50C-407E-A947-70E740481C1C}">
                  <a14:useLocalDpi xmlns:a14="http://schemas.microsoft.com/office/drawing/2010/main" val="0"/>
                </a:ext>
              </a:extLst>
            </a:blip>
            <a:srcRect r="12130"/>
            <a:stretch/>
          </p:blipFill>
          <p:spPr>
            <a:xfrm flipH="1">
              <a:off x="-1" y="-389106"/>
              <a:ext cx="9453763" cy="7247106"/>
            </a:xfrm>
            <a:prstGeom prst="rect">
              <a:avLst/>
            </a:prstGeom>
          </p:spPr>
        </p:pic>
        <p:pic>
          <p:nvPicPr>
            <p:cNvPr id="5" name="Picture 4" descr="A light bulb and blue gears&#10;&#10;Description automatically generated">
              <a:extLst>
                <a:ext uri="{FF2B5EF4-FFF2-40B4-BE49-F238E27FC236}">
                  <a16:creationId xmlns:a16="http://schemas.microsoft.com/office/drawing/2014/main" id="{FBFA5E5A-2919-2225-3326-680584599126}"/>
                </a:ext>
              </a:extLst>
            </p:cNvPr>
            <p:cNvPicPr>
              <a:picLocks noChangeAspect="1"/>
            </p:cNvPicPr>
            <p:nvPr/>
          </p:nvPicPr>
          <p:blipFill rotWithShape="1">
            <a:blip r:embed="rId3">
              <a:extLst>
                <a:ext uri="{28A0092B-C50C-407E-A947-70E740481C1C}">
                  <a14:useLocalDpi xmlns:a14="http://schemas.microsoft.com/office/drawing/2010/main" val="0"/>
                </a:ext>
              </a:extLst>
            </a:blip>
            <a:srcRect r="56795"/>
            <a:stretch/>
          </p:blipFill>
          <p:spPr>
            <a:xfrm flipH="1">
              <a:off x="4805462" y="-389106"/>
              <a:ext cx="7386537" cy="7247106"/>
            </a:xfrm>
            <a:prstGeom prst="rect">
              <a:avLst/>
            </a:prstGeom>
          </p:spPr>
        </p:pic>
      </p:grpSp>
      <p:sp>
        <p:nvSpPr>
          <p:cNvPr id="20" name="Google Shape;105;p2">
            <a:extLst>
              <a:ext uri="{FF2B5EF4-FFF2-40B4-BE49-F238E27FC236}">
                <a16:creationId xmlns:a16="http://schemas.microsoft.com/office/drawing/2014/main" id="{DAFE28C9-68C4-F430-7F23-31BA4C38B0FD}"/>
              </a:ext>
            </a:extLst>
          </p:cNvPr>
          <p:cNvSpPr txBox="1"/>
          <p:nvPr/>
        </p:nvSpPr>
        <p:spPr>
          <a:xfrm>
            <a:off x="4307834" y="1312058"/>
            <a:ext cx="8276515" cy="2708434"/>
          </a:xfrm>
          <a:prstGeom prst="rect">
            <a:avLst/>
          </a:prstGeom>
          <a:noFill/>
          <a:ln>
            <a:noFill/>
          </a:ln>
        </p:spPr>
        <p:txBody>
          <a:bodyPr spcFirstLastPara="1" wrap="square" lIns="0" tIns="0" rIns="0" bIns="0" anchor="t" anchorCtr="0">
            <a:spAutoFit/>
          </a:bodyPr>
          <a:lstStyle/>
          <a:p>
            <a:pPr algn="ctr"/>
            <a:r>
              <a:rPr lang="en-US" sz="8800" b="1">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rPr>
              <a:t>CẢI TIẾN</a:t>
            </a:r>
          </a:p>
          <a:p>
            <a:pPr algn="ctr"/>
            <a:r>
              <a:rPr lang="en-US" sz="8800" b="1">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rPr>
              <a:t>SÁNG TẠO</a:t>
            </a:r>
          </a:p>
        </p:txBody>
      </p:sp>
      <p:sp>
        <p:nvSpPr>
          <p:cNvPr id="21" name="Google Shape;105;p2">
            <a:extLst>
              <a:ext uri="{FF2B5EF4-FFF2-40B4-BE49-F238E27FC236}">
                <a16:creationId xmlns:a16="http://schemas.microsoft.com/office/drawing/2014/main" id="{C01694C9-6844-F58B-D3D6-A314887ADB5E}"/>
              </a:ext>
            </a:extLst>
          </p:cNvPr>
          <p:cNvSpPr txBox="1"/>
          <p:nvPr/>
        </p:nvSpPr>
        <p:spPr>
          <a:xfrm>
            <a:off x="4307833" y="1312058"/>
            <a:ext cx="8276515" cy="2708434"/>
          </a:xfrm>
          <a:prstGeom prst="rect">
            <a:avLst/>
          </a:prstGeom>
          <a:noFill/>
          <a:ln>
            <a:noFill/>
          </a:ln>
        </p:spPr>
        <p:txBody>
          <a:bodyPr spcFirstLastPara="1" wrap="square" lIns="0" tIns="0" rIns="0" bIns="0" anchor="t" anchorCtr="0">
            <a:spAutoFit/>
          </a:bodyPr>
          <a:lstStyle/>
          <a:p>
            <a:pPr algn="ctr"/>
            <a:r>
              <a:rPr lang="en-US" sz="8800" b="1">
                <a:solidFill>
                  <a:srgbClr val="CE3740"/>
                </a:solidFill>
                <a:latin typeface="Open Sans" panose="020B0606030504020204" pitchFamily="34" charset="0"/>
                <a:ea typeface="Open Sans" panose="020B0606030504020204" pitchFamily="34" charset="0"/>
                <a:cs typeface="Open Sans" panose="020B0606030504020204" pitchFamily="34" charset="0"/>
                <a:sym typeface="Lobster"/>
              </a:rPr>
              <a:t>CẢI TIẾN</a:t>
            </a:r>
          </a:p>
          <a:p>
            <a:pPr algn="ctr"/>
            <a:r>
              <a:rPr lang="en-US" sz="8800" b="1">
                <a:solidFill>
                  <a:srgbClr val="CE3740"/>
                </a:solidFill>
                <a:latin typeface="Open Sans" panose="020B0606030504020204" pitchFamily="34" charset="0"/>
                <a:ea typeface="Open Sans" panose="020B0606030504020204" pitchFamily="34" charset="0"/>
                <a:cs typeface="Open Sans" panose="020B0606030504020204" pitchFamily="34" charset="0"/>
                <a:sym typeface="Lobster"/>
              </a:rPr>
              <a:t>SÁNG TẠO</a:t>
            </a:r>
            <a:endParaRPr lang="en-US" sz="8800" b="1" dirty="0">
              <a:solidFill>
                <a:srgbClr val="CE3740"/>
              </a:solidFill>
              <a:latin typeface="Open Sans" panose="020B0606030504020204" pitchFamily="34" charset="0"/>
              <a:ea typeface="Open Sans" panose="020B0606030504020204" pitchFamily="34" charset="0"/>
              <a:cs typeface="Open Sans" panose="020B0606030504020204" pitchFamily="34" charset="0"/>
              <a:sym typeface="Lobster"/>
            </a:endParaRPr>
          </a:p>
        </p:txBody>
      </p:sp>
      <p:pic>
        <p:nvPicPr>
          <p:cNvPr id="19" name="Picture 18">
            <a:extLst>
              <a:ext uri="{FF2B5EF4-FFF2-40B4-BE49-F238E27FC236}">
                <a16:creationId xmlns:a16="http://schemas.microsoft.com/office/drawing/2014/main" id="{F63CF2D2-AF43-B3C4-65B0-A2A064C75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324865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BD29F6D-6531-26C0-A118-D7286C9484D8}"/>
              </a:ext>
            </a:extLst>
          </p:cNvPr>
          <p:cNvGrpSpPr/>
          <p:nvPr/>
        </p:nvGrpSpPr>
        <p:grpSpPr>
          <a:xfrm>
            <a:off x="9067237" y="-24574"/>
            <a:ext cx="3593475" cy="7449566"/>
            <a:chOff x="9067237" y="-24574"/>
            <a:chExt cx="3593475" cy="7449566"/>
          </a:xfrm>
        </p:grpSpPr>
        <p:sp>
          <p:nvSpPr>
            <p:cNvPr id="6" name="Freeform 5579">
              <a:extLst>
                <a:ext uri="{FF2B5EF4-FFF2-40B4-BE49-F238E27FC236}">
                  <a16:creationId xmlns:a16="http://schemas.microsoft.com/office/drawing/2014/main" id="{940B1BB6-4340-5282-A21B-19983990D8BF}"/>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DDDD"/>
            </a:solidFill>
            <a:ln>
              <a:noFill/>
            </a:ln>
          </p:spPr>
          <p:txBody>
            <a:bodyPr rot="0" vert="horz" wrap="square" lIns="91440" tIns="45720" rIns="91440" bIns="45720" anchor="t" anchorCtr="0" upright="1">
              <a:noAutofit/>
            </a:bodyPr>
            <a:lstStyle/>
            <a:p>
              <a:endParaRPr lang="en-US" b="1"/>
            </a:p>
          </p:txBody>
        </p:sp>
        <p:sp>
          <p:nvSpPr>
            <p:cNvPr id="7" name="Freeform 5577">
              <a:extLst>
                <a:ext uri="{FF2B5EF4-FFF2-40B4-BE49-F238E27FC236}">
                  <a16:creationId xmlns:a16="http://schemas.microsoft.com/office/drawing/2014/main" id="{F975D421-73E8-9AF9-A345-44E442F6ABAF}"/>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DDDD"/>
            </a:solidFill>
            <a:ln>
              <a:noFill/>
            </a:ln>
          </p:spPr>
          <p:txBody>
            <a:bodyPr rot="0" vert="horz" wrap="square" lIns="91440" tIns="45720" rIns="91440" bIns="45720" anchor="t" anchorCtr="0" upright="1">
              <a:noAutofit/>
            </a:bodyPr>
            <a:lstStyle/>
            <a:p>
              <a:endParaRPr lang="en-US" b="1"/>
            </a:p>
          </p:txBody>
        </p:sp>
        <p:grpSp>
          <p:nvGrpSpPr>
            <p:cNvPr id="8" name="Group 7">
              <a:extLst>
                <a:ext uri="{FF2B5EF4-FFF2-40B4-BE49-F238E27FC236}">
                  <a16:creationId xmlns:a16="http://schemas.microsoft.com/office/drawing/2014/main" id="{583AB92A-096A-8EC1-6987-96BF93C4EF5B}"/>
                </a:ext>
              </a:extLst>
            </p:cNvPr>
            <p:cNvGrpSpPr>
              <a:grpSpLocks/>
            </p:cNvGrpSpPr>
            <p:nvPr/>
          </p:nvGrpSpPr>
          <p:grpSpPr bwMode="auto">
            <a:xfrm>
              <a:off x="9199717" y="104066"/>
              <a:ext cx="3344420" cy="7192286"/>
              <a:chOff x="6055" y="4723"/>
              <a:chExt cx="4847" cy="10641"/>
            </a:xfrm>
            <a:solidFill>
              <a:srgbClr val="FFC5C5"/>
            </a:solidFill>
          </p:grpSpPr>
          <p:sp>
            <p:nvSpPr>
              <p:cNvPr id="21" name="Freeform 5579">
                <a:extLst>
                  <a:ext uri="{FF2B5EF4-FFF2-40B4-BE49-F238E27FC236}">
                    <a16:creationId xmlns:a16="http://schemas.microsoft.com/office/drawing/2014/main" id="{604DAE78-5E95-A39D-2238-13BEC742AEA0}"/>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 name="Group 8">
              <a:extLst>
                <a:ext uri="{FF2B5EF4-FFF2-40B4-BE49-F238E27FC236}">
                  <a16:creationId xmlns:a16="http://schemas.microsoft.com/office/drawing/2014/main" id="{D2D1D090-A9A7-5AE9-89E9-792E496EF53D}"/>
                </a:ext>
              </a:extLst>
            </p:cNvPr>
            <p:cNvGrpSpPr>
              <a:grpSpLocks/>
            </p:cNvGrpSpPr>
            <p:nvPr/>
          </p:nvGrpSpPr>
          <p:grpSpPr bwMode="auto">
            <a:xfrm>
              <a:off x="11054742" y="-1"/>
              <a:ext cx="1489706" cy="3545765"/>
              <a:chOff x="8754" y="0"/>
              <a:chExt cx="2159" cy="5251"/>
            </a:xfrm>
            <a:solidFill>
              <a:srgbClr val="FFC5C5"/>
            </a:solidFill>
          </p:grpSpPr>
          <p:sp>
            <p:nvSpPr>
              <p:cNvPr id="20" name="Freeform 5577">
                <a:extLst>
                  <a:ext uri="{FF2B5EF4-FFF2-40B4-BE49-F238E27FC236}">
                    <a16:creationId xmlns:a16="http://schemas.microsoft.com/office/drawing/2014/main" id="{9EC300B1-C3C5-F9D4-0C58-2CECC522CDD9}"/>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10" name="Group 9">
              <a:extLst>
                <a:ext uri="{FF2B5EF4-FFF2-40B4-BE49-F238E27FC236}">
                  <a16:creationId xmlns:a16="http://schemas.microsoft.com/office/drawing/2014/main" id="{E0559378-2F33-B71D-844F-3B3D07C3872F}"/>
                </a:ext>
              </a:extLst>
            </p:cNvPr>
            <p:cNvGrpSpPr/>
            <p:nvPr/>
          </p:nvGrpSpPr>
          <p:grpSpPr>
            <a:xfrm>
              <a:off x="9316292" y="-24574"/>
              <a:ext cx="3344420" cy="7449566"/>
              <a:chOff x="9316292" y="-24574"/>
              <a:chExt cx="3344420" cy="7449566"/>
            </a:xfrm>
            <a:solidFill>
              <a:srgbClr val="FFB3B3"/>
            </a:solidFill>
          </p:grpSpPr>
          <p:grpSp>
            <p:nvGrpSpPr>
              <p:cNvPr id="11" name="Group 10">
                <a:extLst>
                  <a:ext uri="{FF2B5EF4-FFF2-40B4-BE49-F238E27FC236}">
                    <a16:creationId xmlns:a16="http://schemas.microsoft.com/office/drawing/2014/main" id="{AE73A8EA-5351-6A00-D0B6-94FC0A27AD60}"/>
                  </a:ext>
                </a:extLst>
              </p:cNvPr>
              <p:cNvGrpSpPr>
                <a:grpSpLocks/>
              </p:cNvGrpSpPr>
              <p:nvPr/>
            </p:nvGrpSpPr>
            <p:grpSpPr bwMode="auto">
              <a:xfrm>
                <a:off x="9316292" y="78170"/>
                <a:ext cx="3344420" cy="7346822"/>
                <a:chOff x="5910" y="4723"/>
                <a:chExt cx="4847" cy="10641"/>
              </a:xfrm>
              <a:grpFill/>
            </p:grpSpPr>
            <p:sp>
              <p:nvSpPr>
                <p:cNvPr id="19" name="Freeform 5579">
                  <a:extLst>
                    <a:ext uri="{FF2B5EF4-FFF2-40B4-BE49-F238E27FC236}">
                      <a16:creationId xmlns:a16="http://schemas.microsoft.com/office/drawing/2014/main" id="{4EDA50F6-23C5-82CB-A4DA-ED11517F18D4}"/>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12" name="Group 11">
                <a:extLst>
                  <a:ext uri="{FF2B5EF4-FFF2-40B4-BE49-F238E27FC236}">
                    <a16:creationId xmlns:a16="http://schemas.microsoft.com/office/drawing/2014/main" id="{29CEE2E4-7895-FDD9-E512-924F186CE7F5}"/>
                  </a:ext>
                </a:extLst>
              </p:cNvPr>
              <p:cNvGrpSpPr>
                <a:grpSpLocks/>
              </p:cNvGrpSpPr>
              <p:nvPr/>
            </p:nvGrpSpPr>
            <p:grpSpPr bwMode="auto">
              <a:xfrm>
                <a:off x="11163727" y="-24574"/>
                <a:ext cx="1489706" cy="3618393"/>
                <a:chOff x="8598" y="0"/>
                <a:chExt cx="2159" cy="5251"/>
              </a:xfrm>
              <a:grpFill/>
            </p:grpSpPr>
            <p:sp>
              <p:nvSpPr>
                <p:cNvPr id="18" name="Freeform 5577">
                  <a:extLst>
                    <a:ext uri="{FF2B5EF4-FFF2-40B4-BE49-F238E27FC236}">
                      <a16:creationId xmlns:a16="http://schemas.microsoft.com/office/drawing/2014/main" id="{C519C7D6-B330-159F-5E1C-3EFAE5A401D5}"/>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22" name="Picture 21">
            <a:extLst>
              <a:ext uri="{FF2B5EF4-FFF2-40B4-BE49-F238E27FC236}">
                <a16:creationId xmlns:a16="http://schemas.microsoft.com/office/drawing/2014/main" id="{29D0FFDF-F847-F107-62B3-CAD2A5A38A7B}"/>
              </a:ext>
            </a:extLst>
          </p:cNvPr>
          <p:cNvPicPr>
            <a:picLocks noChangeAspect="1"/>
          </p:cNvPicPr>
          <p:nvPr/>
        </p:nvPicPr>
        <p:blipFill>
          <a:blip r:embed="rId2"/>
          <a:stretch>
            <a:fillRect/>
          </a:stretch>
        </p:blipFill>
        <p:spPr>
          <a:xfrm>
            <a:off x="1697877" y="1805650"/>
            <a:ext cx="9522530" cy="2837165"/>
          </a:xfrm>
          <a:prstGeom prst="rect">
            <a:avLst/>
          </a:prstGeom>
        </p:spPr>
      </p:pic>
      <p:pic>
        <p:nvPicPr>
          <p:cNvPr id="23" name="Picture 22">
            <a:extLst>
              <a:ext uri="{FF2B5EF4-FFF2-40B4-BE49-F238E27FC236}">
                <a16:creationId xmlns:a16="http://schemas.microsoft.com/office/drawing/2014/main" id="{61E6BF1A-84A1-5AB8-673B-6897917DC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grpSp>
        <p:nvGrpSpPr>
          <p:cNvPr id="24" name="Group 23">
            <a:extLst>
              <a:ext uri="{FF2B5EF4-FFF2-40B4-BE49-F238E27FC236}">
                <a16:creationId xmlns:a16="http://schemas.microsoft.com/office/drawing/2014/main" id="{3470B78D-B7D7-23F3-53D2-42C5E5F5001E}"/>
              </a:ext>
            </a:extLst>
          </p:cNvPr>
          <p:cNvGrpSpPr/>
          <p:nvPr/>
        </p:nvGrpSpPr>
        <p:grpSpPr>
          <a:xfrm>
            <a:off x="-212990" y="-360681"/>
            <a:ext cx="3344731" cy="7237400"/>
            <a:chOff x="-212990" y="-360681"/>
            <a:chExt cx="3344731" cy="7237400"/>
          </a:xfrm>
          <a:solidFill>
            <a:srgbClr val="FFDDDD"/>
          </a:solidFill>
        </p:grpSpPr>
        <p:sp>
          <p:nvSpPr>
            <p:cNvPr id="25" name="Freeform 5579">
              <a:extLst>
                <a:ext uri="{FF2B5EF4-FFF2-40B4-BE49-F238E27FC236}">
                  <a16:creationId xmlns:a16="http://schemas.microsoft.com/office/drawing/2014/main" id="{2F8871B3-7544-DF71-5759-FBF9496970F3}"/>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F454579F-E831-E366-BB2B-91B22CBE0F42}"/>
                </a:ext>
              </a:extLst>
            </p:cNvPr>
            <p:cNvGrpSpPr>
              <a:grpSpLocks/>
            </p:cNvGrpSpPr>
            <p:nvPr/>
          </p:nvGrpSpPr>
          <p:grpSpPr bwMode="auto">
            <a:xfrm rot="10800000">
              <a:off x="-212990" y="3356161"/>
              <a:ext cx="1489706" cy="3520558"/>
              <a:chOff x="8782" y="-151"/>
              <a:chExt cx="2159" cy="5327"/>
            </a:xfrm>
            <a:grpFill/>
          </p:grpSpPr>
          <p:sp>
            <p:nvSpPr>
              <p:cNvPr id="27" name="Freeform 5577">
                <a:extLst>
                  <a:ext uri="{FF2B5EF4-FFF2-40B4-BE49-F238E27FC236}">
                    <a16:creationId xmlns:a16="http://schemas.microsoft.com/office/drawing/2014/main" id="{8929F633-28ED-246A-B030-8A53047A2CCC}"/>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35E54110-EE08-7C16-33FF-3E26C928E86E}"/>
              </a:ext>
            </a:extLst>
          </p:cNvPr>
          <p:cNvGrpSpPr/>
          <p:nvPr/>
        </p:nvGrpSpPr>
        <p:grpSpPr>
          <a:xfrm>
            <a:off x="-345470" y="-469960"/>
            <a:ext cx="3344731" cy="7346679"/>
            <a:chOff x="-345470" y="-469960"/>
            <a:chExt cx="3344731" cy="7376013"/>
          </a:xfrm>
          <a:solidFill>
            <a:srgbClr val="FFC5C5"/>
          </a:solidFill>
        </p:grpSpPr>
        <p:sp>
          <p:nvSpPr>
            <p:cNvPr id="29" name="Freeform 5579">
              <a:extLst>
                <a:ext uri="{FF2B5EF4-FFF2-40B4-BE49-F238E27FC236}">
                  <a16:creationId xmlns:a16="http://schemas.microsoft.com/office/drawing/2014/main" id="{FF8CA9D3-608E-59AD-64EF-13A1C7E5000D}"/>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35" name="Group 34">
              <a:extLst>
                <a:ext uri="{FF2B5EF4-FFF2-40B4-BE49-F238E27FC236}">
                  <a16:creationId xmlns:a16="http://schemas.microsoft.com/office/drawing/2014/main" id="{C1B2476F-3538-2028-F54C-3ECBBB70DF43}"/>
                </a:ext>
              </a:extLst>
            </p:cNvPr>
            <p:cNvGrpSpPr>
              <a:grpSpLocks/>
            </p:cNvGrpSpPr>
            <p:nvPr/>
          </p:nvGrpSpPr>
          <p:grpSpPr bwMode="auto">
            <a:xfrm rot="10800000">
              <a:off x="-345470" y="3280626"/>
              <a:ext cx="1489706" cy="3625427"/>
              <a:chOff x="8754" y="0"/>
              <a:chExt cx="2159" cy="5251"/>
            </a:xfrm>
            <a:grpFill/>
          </p:grpSpPr>
          <p:sp>
            <p:nvSpPr>
              <p:cNvPr id="36" name="Freeform 5577">
                <a:extLst>
                  <a:ext uri="{FF2B5EF4-FFF2-40B4-BE49-F238E27FC236}">
                    <a16:creationId xmlns:a16="http://schemas.microsoft.com/office/drawing/2014/main" id="{D769FEB6-A25B-BD1C-5994-4CE170FC0179}"/>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37" name="Group 36">
            <a:extLst>
              <a:ext uri="{FF2B5EF4-FFF2-40B4-BE49-F238E27FC236}">
                <a16:creationId xmlns:a16="http://schemas.microsoft.com/office/drawing/2014/main" id="{DAD3DE74-2892-9004-969B-1728F1DF5363}"/>
              </a:ext>
            </a:extLst>
          </p:cNvPr>
          <p:cNvGrpSpPr/>
          <p:nvPr/>
        </p:nvGrpSpPr>
        <p:grpSpPr>
          <a:xfrm>
            <a:off x="-461734" y="-598600"/>
            <a:ext cx="3344420" cy="7475319"/>
            <a:chOff x="-461734" y="-598600"/>
            <a:chExt cx="3344420" cy="7580186"/>
          </a:xfrm>
          <a:solidFill>
            <a:srgbClr val="FFB3B3"/>
          </a:solidFill>
        </p:grpSpPr>
        <p:sp>
          <p:nvSpPr>
            <p:cNvPr id="38" name="Freeform 5579">
              <a:extLst>
                <a:ext uri="{FF2B5EF4-FFF2-40B4-BE49-F238E27FC236}">
                  <a16:creationId xmlns:a16="http://schemas.microsoft.com/office/drawing/2014/main" id="{31F5FFF7-6201-EDA6-5AE9-6B89C91D0499}"/>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39" name="Group 38">
              <a:extLst>
                <a:ext uri="{FF2B5EF4-FFF2-40B4-BE49-F238E27FC236}">
                  <a16:creationId xmlns:a16="http://schemas.microsoft.com/office/drawing/2014/main" id="{6C122216-9443-C434-1D6F-BCE3133E316E}"/>
                </a:ext>
              </a:extLst>
            </p:cNvPr>
            <p:cNvGrpSpPr>
              <a:grpSpLocks/>
            </p:cNvGrpSpPr>
            <p:nvPr/>
          </p:nvGrpSpPr>
          <p:grpSpPr bwMode="auto">
            <a:xfrm rot="10800000">
              <a:off x="-454455" y="3232573"/>
              <a:ext cx="1489706" cy="3749013"/>
              <a:chOff x="8598" y="-179"/>
              <a:chExt cx="2159" cy="5430"/>
            </a:xfrm>
            <a:grpFill/>
          </p:grpSpPr>
          <p:sp>
            <p:nvSpPr>
              <p:cNvPr id="40" name="Freeform 5577">
                <a:extLst>
                  <a:ext uri="{FF2B5EF4-FFF2-40B4-BE49-F238E27FC236}">
                    <a16:creationId xmlns:a16="http://schemas.microsoft.com/office/drawing/2014/main" id="{8B9225DE-1F8C-7B13-9A58-A5516A361CF2}"/>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Tree>
    <p:extLst>
      <p:ext uri="{BB962C8B-B14F-4D97-AF65-F5344CB8AC3E}">
        <p14:creationId xmlns:p14="http://schemas.microsoft.com/office/powerpoint/2010/main" val="17049112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1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21000">
                                          <p:cBhvr additive="base">
                                            <p:cTn id="7" dur="1000" fill="hold"/>
                                            <p:tgtEl>
                                              <p:spTgt spid="24"/>
                                            </p:tgtEl>
                                            <p:attrNameLst>
                                              <p:attrName>ppt_x</p:attrName>
                                            </p:attrNameLst>
                                          </p:cBhvr>
                                          <p:tavLst>
                                            <p:tav tm="0">
                                              <p:val>
                                                <p:strVal val="0-#ppt_w/2"/>
                                              </p:val>
                                            </p:tav>
                                            <p:tav tm="100000">
                                              <p:val>
                                                <p:strVal val="#ppt_x"/>
                                              </p:val>
                                            </p:tav>
                                          </p:tavLst>
                                        </p:anim>
                                        <p:anim calcmode="lin" valueType="num" p14:bounceEnd="21000">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21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21000">
                                          <p:cBhvr additive="base">
                                            <p:cTn id="11" dur="1000" fill="hold"/>
                                            <p:tgtEl>
                                              <p:spTgt spid="28"/>
                                            </p:tgtEl>
                                            <p:attrNameLst>
                                              <p:attrName>ppt_x</p:attrName>
                                            </p:attrNameLst>
                                          </p:cBhvr>
                                          <p:tavLst>
                                            <p:tav tm="0">
                                              <p:val>
                                                <p:strVal val="0-#ppt_w/2"/>
                                              </p:val>
                                            </p:tav>
                                            <p:tav tm="100000">
                                              <p:val>
                                                <p:strVal val="#ppt_x"/>
                                              </p:val>
                                            </p:tav>
                                          </p:tavLst>
                                        </p:anim>
                                        <p:anim calcmode="lin" valueType="num" p14:bounceEnd="21000">
                                          <p:cBhvr additive="base">
                                            <p:cTn id="12" dur="1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21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21000">
                                          <p:cBhvr additive="base">
                                            <p:cTn id="15" dur="1000" fill="hold"/>
                                            <p:tgtEl>
                                              <p:spTgt spid="37"/>
                                            </p:tgtEl>
                                            <p:attrNameLst>
                                              <p:attrName>ppt_x</p:attrName>
                                            </p:attrNameLst>
                                          </p:cBhvr>
                                          <p:tavLst>
                                            <p:tav tm="0">
                                              <p:val>
                                                <p:strVal val="0-#ppt_w/2"/>
                                              </p:val>
                                            </p:tav>
                                            <p:tav tm="100000">
                                              <p:val>
                                                <p:strVal val="#ppt_x"/>
                                              </p:val>
                                            </p:tav>
                                          </p:tavLst>
                                        </p:anim>
                                        <p:anim calcmode="lin" valueType="num" p14:bounceEnd="21000">
                                          <p:cBhvr additive="base">
                                            <p:cTn id="16" dur="1000" fill="hold"/>
                                            <p:tgtEl>
                                              <p:spTgt spid="37"/>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fill="hold" nodeType="afterEffect" p14:presetBounceEnd="21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21000">
                                          <p:cBhvr additive="base">
                                            <p:cTn id="20" dur="1000" fill="hold"/>
                                            <p:tgtEl>
                                              <p:spTgt spid="5"/>
                                            </p:tgtEl>
                                            <p:attrNameLst>
                                              <p:attrName>ppt_x</p:attrName>
                                            </p:attrNameLst>
                                          </p:cBhvr>
                                          <p:tavLst>
                                            <p:tav tm="0">
                                              <p:val>
                                                <p:strVal val="1+#ppt_w/2"/>
                                              </p:val>
                                            </p:tav>
                                            <p:tav tm="100000">
                                              <p:val>
                                                <p:strVal val="#ppt_x"/>
                                              </p:val>
                                            </p:tav>
                                          </p:tavLst>
                                        </p:anim>
                                        <p:anim calcmode="lin" valueType="num" p14:bounceEnd="21000">
                                          <p:cBhvr additive="base">
                                            <p:cTn id="21" dur="10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22"/>
                                            </p:tgtEl>
                                            <p:attrNameLst>
                                              <p:attrName>ppt_w</p:attrName>
                                            </p:attrNameLst>
                                          </p:cBhvr>
                                          <p:tavLst>
                                            <p:tav tm="0">
                                              <p:val>
                                                <p:strVal val="ppt_w"/>
                                              </p:val>
                                            </p:tav>
                                            <p:tav tm="100000">
                                              <p:val>
                                                <p:fltVal val="0"/>
                                              </p:val>
                                            </p:tav>
                                          </p:tavLst>
                                        </p:anim>
                                        <p:anim calcmode="lin" valueType="num">
                                          <p:cBhvr>
                                            <p:cTn id="30" dur="500"/>
                                            <p:tgtEl>
                                              <p:spTgt spid="22"/>
                                            </p:tgtEl>
                                            <p:attrNameLst>
                                              <p:attrName>ppt_h</p:attrName>
                                            </p:attrNameLst>
                                          </p:cBhvr>
                                          <p:tavLst>
                                            <p:tav tm="0">
                                              <p:val>
                                                <p:strVal val="ppt_h"/>
                                              </p:val>
                                            </p:tav>
                                            <p:tav tm="100000">
                                              <p:val>
                                                <p:fltVal val="0"/>
                                              </p:val>
                                            </p:tav>
                                          </p:tavLst>
                                        </p:anim>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000" fill="hold"/>
                                            <p:tgtEl>
                                              <p:spTgt spid="28"/>
                                            </p:tgtEl>
                                            <p:attrNameLst>
                                              <p:attrName>ppt_x</p:attrName>
                                            </p:attrNameLst>
                                          </p:cBhvr>
                                          <p:tavLst>
                                            <p:tav tm="0">
                                              <p:val>
                                                <p:strVal val="0-#ppt_w/2"/>
                                              </p:val>
                                            </p:tav>
                                            <p:tav tm="100000">
                                              <p:val>
                                                <p:strVal val="#ppt_x"/>
                                              </p:val>
                                            </p:tav>
                                          </p:tavLst>
                                        </p:anim>
                                        <p:anim calcmode="lin" valueType="num">
                                          <p:cBhvr additive="base">
                                            <p:cTn id="16" dur="10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4" presetClass="entr" presetSubtype="1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22"/>
                                            </p:tgtEl>
                                            <p:attrNameLst>
                                              <p:attrName>ppt_w</p:attrName>
                                            </p:attrNameLst>
                                          </p:cBhvr>
                                          <p:tavLst>
                                            <p:tav tm="0">
                                              <p:val>
                                                <p:strVal val="ppt_w"/>
                                              </p:val>
                                            </p:tav>
                                            <p:tav tm="100000">
                                              <p:val>
                                                <p:fltVal val="0"/>
                                              </p:val>
                                            </p:tav>
                                          </p:tavLst>
                                        </p:anim>
                                        <p:anim calcmode="lin" valueType="num">
                                          <p:cBhvr>
                                            <p:cTn id="34" dur="500"/>
                                            <p:tgtEl>
                                              <p:spTgt spid="22"/>
                                            </p:tgtEl>
                                            <p:attrNameLst>
                                              <p:attrName>ppt_h</p:attrName>
                                            </p:attrNameLst>
                                          </p:cBhvr>
                                          <p:tavLst>
                                            <p:tav tm="0">
                                              <p:val>
                                                <p:strVal val="ppt_h"/>
                                              </p:val>
                                            </p:tav>
                                            <p:tav tm="100000">
                                              <p:val>
                                                <p:fltVal val="0"/>
                                              </p:val>
                                            </p:tav>
                                          </p:tavLst>
                                        </p:anim>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FA647C1-92C3-A94F-2EBB-1CB1070622FB}"/>
              </a:ext>
            </a:extLst>
          </p:cNvPr>
          <p:cNvGrpSpPr/>
          <p:nvPr/>
        </p:nvGrpSpPr>
        <p:grpSpPr>
          <a:xfrm>
            <a:off x="-461734" y="-526030"/>
            <a:ext cx="3593475" cy="7475319"/>
            <a:chOff x="-461734" y="-526030"/>
            <a:chExt cx="3593475" cy="7475319"/>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288111"/>
              <a:ext cx="3344731" cy="7237400"/>
              <a:chOff x="-212990" y="-360681"/>
              <a:chExt cx="3344731" cy="7237400"/>
            </a:xfrm>
            <a:solidFill>
              <a:srgbClr val="EDE9F3"/>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397390"/>
              <a:ext cx="3344731" cy="7346679"/>
              <a:chOff x="-345470" y="-469960"/>
              <a:chExt cx="3344731" cy="7376013"/>
            </a:xfrm>
            <a:solidFill>
              <a:srgbClr val="DED6EA"/>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26030"/>
              <a:ext cx="3344420" cy="7475319"/>
              <a:chOff x="-461734" y="-598600"/>
              <a:chExt cx="3344420" cy="7580186"/>
            </a:xfrm>
            <a:solidFill>
              <a:srgbClr val="D5CAE4"/>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14" name="Group 13">
            <a:extLst>
              <a:ext uri="{FF2B5EF4-FFF2-40B4-BE49-F238E27FC236}">
                <a16:creationId xmlns:a16="http://schemas.microsoft.com/office/drawing/2014/main" id="{4994B0C7-8477-3C20-F614-2CCD7849C1EE}"/>
              </a:ext>
            </a:extLst>
          </p:cNvPr>
          <p:cNvGrpSpPr/>
          <p:nvPr/>
        </p:nvGrpSpPr>
        <p:grpSpPr>
          <a:xfrm>
            <a:off x="9067237" y="-24574"/>
            <a:ext cx="3586196" cy="7449566"/>
            <a:chOff x="9067237" y="-24574"/>
            <a:chExt cx="3586196" cy="7449566"/>
          </a:xfrm>
        </p:grpSpPr>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DE9F3"/>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EDE9F3"/>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104066"/>
              <a:ext cx="3344420" cy="7192286"/>
              <a:chOff x="6055" y="4723"/>
              <a:chExt cx="4847" cy="10641"/>
            </a:xfrm>
            <a:solidFill>
              <a:srgbClr val="DED6EA"/>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1"/>
              <a:ext cx="1489706" cy="3545765"/>
              <a:chOff x="8754" y="0"/>
              <a:chExt cx="2159" cy="5251"/>
            </a:xfrm>
            <a:solidFill>
              <a:srgbClr val="DED6EA"/>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24574"/>
              <a:ext cx="3349561" cy="7449566"/>
              <a:chOff x="9303872" y="-24574"/>
              <a:chExt cx="3349561" cy="7449566"/>
            </a:xfrm>
            <a:solidFill>
              <a:srgbClr val="D5CAE4"/>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2" name="Picture 1">
            <a:extLst>
              <a:ext uri="{FF2B5EF4-FFF2-40B4-BE49-F238E27FC236}">
                <a16:creationId xmlns:a16="http://schemas.microsoft.com/office/drawing/2014/main" id="{1AE6990B-530E-A984-6A23-484915BD8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45" y="1697479"/>
            <a:ext cx="2557038" cy="2590383"/>
          </a:xfrm>
          <a:prstGeom prst="rect">
            <a:avLst/>
          </a:prstGeom>
        </p:spPr>
      </p:pic>
      <p:pic>
        <p:nvPicPr>
          <p:cNvPr id="3" name="Picture 2">
            <a:extLst>
              <a:ext uri="{FF2B5EF4-FFF2-40B4-BE49-F238E27FC236}">
                <a16:creationId xmlns:a16="http://schemas.microsoft.com/office/drawing/2014/main" id="{05A68CBB-7BAB-4596-A5DE-E666A67D4E51}"/>
              </a:ext>
            </a:extLst>
          </p:cNvPr>
          <p:cNvPicPr>
            <a:picLocks noChangeAspect="1"/>
          </p:cNvPicPr>
          <p:nvPr/>
        </p:nvPicPr>
        <p:blipFill rotWithShape="1">
          <a:blip r:embed="rId3"/>
          <a:srcRect b="61722"/>
          <a:stretch/>
        </p:blipFill>
        <p:spPr>
          <a:xfrm>
            <a:off x="2540000" y="2209805"/>
            <a:ext cx="10658099" cy="1752589"/>
          </a:xfrm>
          <a:prstGeom prst="rect">
            <a:avLst/>
          </a:prstGeom>
        </p:spPr>
      </p:pic>
      <p:pic>
        <p:nvPicPr>
          <p:cNvPr id="5" name="Picture 4">
            <a:extLst>
              <a:ext uri="{FF2B5EF4-FFF2-40B4-BE49-F238E27FC236}">
                <a16:creationId xmlns:a16="http://schemas.microsoft.com/office/drawing/2014/main" id="{4B0FE7DB-27A5-8A4E-F0A0-AF5D84C77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6" name="Picture 5">
            <a:extLst>
              <a:ext uri="{FF2B5EF4-FFF2-40B4-BE49-F238E27FC236}">
                <a16:creationId xmlns:a16="http://schemas.microsoft.com/office/drawing/2014/main" id="{0B085A0B-1054-0064-E518-624314BCC8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48148" y="4720649"/>
            <a:ext cx="2764737" cy="2111951"/>
          </a:xfrm>
          <a:prstGeom prst="rect">
            <a:avLst/>
          </a:prstGeom>
        </p:spPr>
      </p:pic>
    </p:spTree>
    <p:extLst>
      <p:ext uri="{BB962C8B-B14F-4D97-AF65-F5344CB8AC3E}">
        <p14:creationId xmlns:p14="http://schemas.microsoft.com/office/powerpoint/2010/main" val="1095043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2" fill="hold" nodeType="afterEffect" p14:presetBounceEnd="36000">
                                      <p:stCondLst>
                                        <p:cond delay="400"/>
                                      </p:stCondLst>
                                      <p:childTnLst>
                                        <p:set>
                                          <p:cBhvr>
                                            <p:cTn id="19" dur="1" fill="hold">
                                              <p:stCondLst>
                                                <p:cond delay="0"/>
                                              </p:stCondLst>
                                            </p:cTn>
                                            <p:tgtEl>
                                              <p:spTgt spid="3"/>
                                            </p:tgtEl>
                                            <p:attrNameLst>
                                              <p:attrName>style.visibility</p:attrName>
                                            </p:attrNameLst>
                                          </p:cBhvr>
                                          <p:to>
                                            <p:strVal val="visible"/>
                                          </p:to>
                                        </p:set>
                                        <p:anim calcmode="lin" valueType="num" p14:bounceEnd="36000">
                                          <p:cBhvr additive="base">
                                            <p:cTn id="20" dur="1000" fill="hold"/>
                                            <p:tgtEl>
                                              <p:spTgt spid="3"/>
                                            </p:tgtEl>
                                            <p:attrNameLst>
                                              <p:attrName>ppt_x</p:attrName>
                                            </p:attrNameLst>
                                          </p:cBhvr>
                                          <p:tavLst>
                                            <p:tav tm="0">
                                              <p:val>
                                                <p:strVal val="1+#ppt_w/2"/>
                                              </p:val>
                                            </p:tav>
                                            <p:tav tm="100000">
                                              <p:val>
                                                <p:strVal val="#ppt_x"/>
                                              </p:val>
                                            </p:tav>
                                          </p:tavLst>
                                        </p:anim>
                                        <p:anim calcmode="lin" valueType="num" p14:bounceEnd="36000">
                                          <p:cBhvr additive="base">
                                            <p:cTn id="21" dur="1000" fill="hold"/>
                                            <p:tgtEl>
                                              <p:spTgt spid="3"/>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40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2"/>
                                            </p:tgtEl>
                                            <p:attrNameLst>
                                              <p:attrName>ppt_w</p:attrName>
                                            </p:attrNameLst>
                                          </p:cBhvr>
                                          <p:tavLst>
                                            <p:tav tm="0">
                                              <p:val>
                                                <p:strVal val="ppt_w"/>
                                              </p:val>
                                            </p:tav>
                                            <p:tav tm="100000">
                                              <p:val>
                                                <p:fltVal val="0"/>
                                              </p:val>
                                            </p:tav>
                                          </p:tavLst>
                                        </p:anim>
                                        <p:anim calcmode="lin" valueType="num">
                                          <p:cBhvr>
                                            <p:cTn id="41" dur="500"/>
                                            <p:tgtEl>
                                              <p:spTgt spid="2"/>
                                            </p:tgtEl>
                                            <p:attrNameLst>
                                              <p:attrName>ppt_h</p:attrName>
                                            </p:attrNameLst>
                                          </p:cBhvr>
                                          <p:tavLst>
                                            <p:tav tm="0">
                                              <p:val>
                                                <p:strVal val="ppt_h"/>
                                              </p:val>
                                            </p:tav>
                                            <p:tav tm="100000">
                                              <p:val>
                                                <p:fltVal val="0"/>
                                              </p:val>
                                            </p:tav>
                                          </p:tavLst>
                                        </p:anim>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2" fill="hold" nodeType="afterEffect">
                                      <p:stCondLst>
                                        <p:cond delay="4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1+#ppt_w/2"/>
                                              </p:val>
                                            </p:tav>
                                            <p:tav tm="100000">
                                              <p:val>
                                                <p:strVal val="#ppt_x"/>
                                              </p:val>
                                            </p:tav>
                                          </p:tavLst>
                                        </p:anim>
                                        <p:anim calcmode="lin" valueType="num">
                                          <p:cBhvr additive="base">
                                            <p:cTn id="21" dur="1000" fill="hold"/>
                                            <p:tgtEl>
                                              <p:spTgt spid="3"/>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40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2"/>
                                            </p:tgtEl>
                                            <p:attrNameLst>
                                              <p:attrName>ppt_w</p:attrName>
                                            </p:attrNameLst>
                                          </p:cBhvr>
                                          <p:tavLst>
                                            <p:tav tm="0">
                                              <p:val>
                                                <p:strVal val="ppt_w"/>
                                              </p:val>
                                            </p:tav>
                                            <p:tav tm="100000">
                                              <p:val>
                                                <p:fltVal val="0"/>
                                              </p:val>
                                            </p:tav>
                                          </p:tavLst>
                                        </p:anim>
                                        <p:anim calcmode="lin" valueType="num">
                                          <p:cBhvr>
                                            <p:cTn id="41" dur="500"/>
                                            <p:tgtEl>
                                              <p:spTgt spid="2"/>
                                            </p:tgtEl>
                                            <p:attrNameLst>
                                              <p:attrName>ppt_h</p:attrName>
                                            </p:attrNameLst>
                                          </p:cBhvr>
                                          <p:tavLst>
                                            <p:tav tm="0">
                                              <p:val>
                                                <p:strVal val="ppt_h"/>
                                              </p:val>
                                            </p:tav>
                                            <p:tav tm="100000">
                                              <p:val>
                                                <p:fltVal val="0"/>
                                              </p:val>
                                            </p:tav>
                                          </p:tavLst>
                                        </p:anim>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288111"/>
            <a:ext cx="3344731" cy="7237400"/>
            <a:chOff x="-212990" y="-360681"/>
            <a:chExt cx="3344731" cy="7237400"/>
          </a:xfrm>
          <a:solidFill>
            <a:srgbClr val="EDE9F3"/>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397390"/>
            <a:ext cx="3344731" cy="7346679"/>
            <a:chOff x="-345470" y="-469960"/>
            <a:chExt cx="3344731" cy="7376013"/>
          </a:xfrm>
          <a:solidFill>
            <a:srgbClr val="DED6EA"/>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26030"/>
            <a:ext cx="3344420" cy="7475319"/>
            <a:chOff x="-461734" y="-598600"/>
            <a:chExt cx="3344420" cy="7580186"/>
          </a:xfrm>
          <a:solidFill>
            <a:srgbClr val="D5CAE4"/>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DE9F3"/>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EDE9F3"/>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104066"/>
            <a:ext cx="3344420" cy="7192286"/>
            <a:chOff x="6055" y="4723"/>
            <a:chExt cx="4847" cy="10641"/>
          </a:xfrm>
          <a:solidFill>
            <a:srgbClr val="DED6EA"/>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1"/>
            <a:ext cx="1489706" cy="3545765"/>
            <a:chOff x="8754" y="0"/>
            <a:chExt cx="2159" cy="5251"/>
          </a:xfrm>
          <a:solidFill>
            <a:srgbClr val="DED6EA"/>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24574"/>
            <a:ext cx="3349561" cy="7449566"/>
            <a:chOff x="9303872" y="-24574"/>
            <a:chExt cx="3349561" cy="7449566"/>
          </a:xfrm>
          <a:solidFill>
            <a:srgbClr val="D5CAE4"/>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5" name="Freeform: Shape 4">
            <a:extLst>
              <a:ext uri="{FF2B5EF4-FFF2-40B4-BE49-F238E27FC236}">
                <a16:creationId xmlns:a16="http://schemas.microsoft.com/office/drawing/2014/main" id="{F8B1601D-B0CC-003F-D794-5BA006EE3845}"/>
              </a:ext>
            </a:extLst>
          </p:cNvPr>
          <p:cNvSpPr/>
          <p:nvPr/>
        </p:nvSpPr>
        <p:spPr>
          <a:xfrm>
            <a:off x="1301910" y="313877"/>
            <a:ext cx="4318000"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BDACD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6" name="Group 5">
            <a:extLst>
              <a:ext uri="{FF2B5EF4-FFF2-40B4-BE49-F238E27FC236}">
                <a16:creationId xmlns:a16="http://schemas.microsoft.com/office/drawing/2014/main" id="{36456C68-85C8-CC78-914A-1E55749D83AD}"/>
              </a:ext>
            </a:extLst>
          </p:cNvPr>
          <p:cNvGrpSpPr/>
          <p:nvPr/>
        </p:nvGrpSpPr>
        <p:grpSpPr>
          <a:xfrm>
            <a:off x="1469421" y="447795"/>
            <a:ext cx="5009628" cy="557769"/>
            <a:chOff x="3442453" y="958549"/>
            <a:chExt cx="5009628" cy="557769"/>
          </a:xfrm>
        </p:grpSpPr>
        <p:sp>
          <p:nvSpPr>
            <p:cNvPr id="10" name="TextBox 9">
              <a:extLst>
                <a:ext uri="{FF2B5EF4-FFF2-40B4-BE49-F238E27FC236}">
                  <a16:creationId xmlns:a16="http://schemas.microsoft.com/office/drawing/2014/main" id="{2D06D1EE-B7CC-0B9A-909B-DC5293BE82CB}"/>
                </a:ext>
              </a:extLst>
            </p:cNvPr>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14" name="TextBox 13">
              <a:extLst>
                <a:ext uri="{FF2B5EF4-FFF2-40B4-BE49-F238E27FC236}">
                  <a16:creationId xmlns:a16="http://schemas.microsoft.com/office/drawing/2014/main" id="{6A028F8A-2D41-D62B-2EB1-DF03B8DE2171}"/>
                </a:ext>
              </a:extLst>
            </p:cNvPr>
            <p:cNvSpPr txBox="1"/>
            <p:nvPr/>
          </p:nvSpPr>
          <p:spPr>
            <a:xfrm>
              <a:off x="3442453" y="958549"/>
              <a:ext cx="4565619" cy="553998"/>
            </a:xfrm>
            <a:prstGeom prst="rect">
              <a:avLst/>
            </a:prstGeom>
            <a:noFill/>
            <a:effectLst/>
          </p:spPr>
          <p:txBody>
            <a:bodyPr wrap="square" rtlCol="0">
              <a:spAutoFit/>
            </a:bodyPr>
            <a:lstStyle/>
            <a:p>
              <a:r>
                <a:rPr lang="en-US" sz="3000" b="1" spc="50">
                  <a:ln w="9525" cmpd="sng">
                    <a:noFill/>
                    <a:prstDash val="solid"/>
                  </a:ln>
                  <a:solidFill>
                    <a:srgbClr val="7E3E98"/>
                  </a:solidFill>
                  <a:effectLst/>
                  <a:latin typeface="SVN-SAF" panose="02040603050506020204" pitchFamily="18" charset="0"/>
                  <a:ea typeface="Roboto" panose="02000000000000000000" pitchFamily="2" charset="0"/>
                </a:rPr>
                <a:t>STEm và cuộc sống</a:t>
              </a:r>
            </a:p>
          </p:txBody>
        </p:sp>
      </p:grpSp>
      <p:pic>
        <p:nvPicPr>
          <p:cNvPr id="18" name="Picture 17" descr="A cartoon of a purple gear&#10;&#10;Description automatically generated">
            <a:extLst>
              <a:ext uri="{FF2B5EF4-FFF2-40B4-BE49-F238E27FC236}">
                <a16:creationId xmlns:a16="http://schemas.microsoft.com/office/drawing/2014/main" id="{1E39B909-FFF7-822E-1B5D-7F1D014754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0" b="92090" l="9040" r="89831">
                        <a14:foregroundMark x1="27684" y1="48023" x2="27684" y2="48023"/>
                        <a14:foregroundMark x1="35028" y1="39548" x2="34463" y2="53672"/>
                        <a14:foregroundMark x1="38418" y1="36158" x2="27684" y2="61582"/>
                        <a14:foregroundMark x1="27684" y1="61582" x2="27684" y2="62147"/>
                        <a14:foregroundMark x1="48588" y1="9040" x2="49718" y2="12429"/>
                        <a14:foregroundMark x1="80226" y1="18079" x2="80226" y2="18079"/>
                        <a14:foregroundMark x1="84181" y1="14124" x2="84181" y2="14124"/>
                        <a14:foregroundMark x1="12429" y1="74576" x2="12429" y2="74576"/>
                        <a14:foregroundMark x1="9040" y1="73446" x2="9040" y2="73446"/>
                        <a14:foregroundMark x1="53107" y1="92090" x2="53107" y2="92090"/>
                        <a14:backgroundMark x1="85876" y1="10734" x2="85876" y2="12994"/>
                        <a14:backgroundMark x1="84746" y1="12994" x2="84746" y2="12994"/>
                        <a14:backgroundMark x1="80791" y1="17514" x2="80791" y2="17514"/>
                      </a14:backgroundRemoval>
                    </a14:imgEffect>
                  </a14:imgLayer>
                </a14:imgProps>
              </a:ext>
              <a:ext uri="{28A0092B-C50C-407E-A947-70E740481C1C}">
                <a14:useLocalDpi xmlns:a14="http://schemas.microsoft.com/office/drawing/2010/main" val="0"/>
              </a:ext>
            </a:extLst>
          </a:blip>
          <a:stretch>
            <a:fillRect/>
          </a:stretch>
        </p:blipFill>
        <p:spPr>
          <a:xfrm>
            <a:off x="265653" y="97336"/>
            <a:ext cx="1261872" cy="1261872"/>
          </a:xfrm>
          <a:prstGeom prst="rect">
            <a:avLst/>
          </a:prstGeom>
          <a:effectLst>
            <a:outerShdw blurRad="50800" dist="76200" dir="2700000" algn="tl" rotWithShape="0">
              <a:prstClr val="black">
                <a:alpha val="40000"/>
              </a:prstClr>
            </a:outerShdw>
          </a:effectLst>
        </p:spPr>
      </p:pic>
      <p:pic>
        <p:nvPicPr>
          <p:cNvPr id="19" name="Picture 18">
            <a:extLst>
              <a:ext uri="{FF2B5EF4-FFF2-40B4-BE49-F238E27FC236}">
                <a16:creationId xmlns:a16="http://schemas.microsoft.com/office/drawing/2014/main" id="{6A4E1484-5177-165C-223F-5FE448AB2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
        <p:nvSpPr>
          <p:cNvPr id="37" name="Rectangle: Rounded Corners 36">
            <a:extLst>
              <a:ext uri="{FF2B5EF4-FFF2-40B4-BE49-F238E27FC236}">
                <a16:creationId xmlns:a16="http://schemas.microsoft.com/office/drawing/2014/main" id="{26124B80-5304-68C9-F70A-0148F3FF342A}"/>
              </a:ext>
            </a:extLst>
          </p:cNvPr>
          <p:cNvSpPr/>
          <p:nvPr/>
        </p:nvSpPr>
        <p:spPr>
          <a:xfrm rot="535671">
            <a:off x="1645520" y="1958814"/>
            <a:ext cx="5326785" cy="4058271"/>
          </a:xfrm>
          <a:prstGeom prst="roundRect">
            <a:avLst>
              <a:gd name="adj" fmla="val 3594"/>
            </a:avLst>
          </a:prstGeom>
          <a:solidFill>
            <a:srgbClr val="DACE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652F334-F5F7-65AD-264A-38DBC75DEDDC}"/>
              </a:ext>
            </a:extLst>
          </p:cNvPr>
          <p:cNvSpPr/>
          <p:nvPr/>
        </p:nvSpPr>
        <p:spPr>
          <a:xfrm rot="18023854">
            <a:off x="1713246" y="1176830"/>
            <a:ext cx="645371" cy="786468"/>
          </a:xfrm>
          <a:custGeom>
            <a:avLst/>
            <a:gdLst>
              <a:gd name="connsiteX0" fmla="*/ 326369 w 487911"/>
              <a:gd name="connsiteY0" fmla="*/ 331547 h 563097"/>
              <a:gd name="connsiteX1" fmla="*/ 109199 w 487911"/>
              <a:gd name="connsiteY1" fmla="*/ 560147 h 563097"/>
              <a:gd name="connsiteX2" fmla="*/ 10139 w 487911"/>
              <a:gd name="connsiteY2" fmla="*/ 432512 h 563097"/>
              <a:gd name="connsiteX3" fmla="*/ 347324 w 487911"/>
              <a:gd name="connsiteY3" fmla="*/ 34367 h 563097"/>
              <a:gd name="connsiteX4" fmla="*/ 480674 w 487911"/>
              <a:gd name="connsiteY4" fmla="*/ 70562 h 563097"/>
              <a:gd name="connsiteX5" fmla="*/ 147299 w 487911"/>
              <a:gd name="connsiteY5" fmla="*/ 472517 h 563097"/>
              <a:gd name="connsiteX6" fmla="*/ 101579 w 487911"/>
              <a:gd name="connsiteY6" fmla="*/ 415367 h 563097"/>
              <a:gd name="connsiteX7" fmla="*/ 313034 w 487911"/>
              <a:gd name="connsiteY7" fmla="*/ 144857 h 563097"/>
              <a:gd name="connsiteX0" fmla="*/ 326369 w 487911"/>
              <a:gd name="connsiteY0" fmla="*/ 331547 h 563097"/>
              <a:gd name="connsiteX1" fmla="*/ 109199 w 487911"/>
              <a:gd name="connsiteY1" fmla="*/ 560147 h 563097"/>
              <a:gd name="connsiteX2" fmla="*/ 10139 w 487911"/>
              <a:gd name="connsiteY2" fmla="*/ 432512 h 563097"/>
              <a:gd name="connsiteX3" fmla="*/ 347324 w 487911"/>
              <a:gd name="connsiteY3" fmla="*/ 34367 h 563097"/>
              <a:gd name="connsiteX4" fmla="*/ 480674 w 487911"/>
              <a:gd name="connsiteY4" fmla="*/ 70562 h 563097"/>
              <a:gd name="connsiteX5" fmla="*/ 147299 w 487911"/>
              <a:gd name="connsiteY5" fmla="*/ 472517 h 563097"/>
              <a:gd name="connsiteX6" fmla="*/ 84434 w 487911"/>
              <a:gd name="connsiteY6" fmla="*/ 409652 h 563097"/>
              <a:gd name="connsiteX7" fmla="*/ 313034 w 487911"/>
              <a:gd name="connsiteY7" fmla="*/ 144857 h 563097"/>
              <a:gd name="connsiteX0" fmla="*/ 326369 w 487911"/>
              <a:gd name="connsiteY0" fmla="*/ 331547 h 563097"/>
              <a:gd name="connsiteX1" fmla="*/ 109199 w 487911"/>
              <a:gd name="connsiteY1" fmla="*/ 560147 h 563097"/>
              <a:gd name="connsiteX2" fmla="*/ 10139 w 487911"/>
              <a:gd name="connsiteY2" fmla="*/ 432512 h 563097"/>
              <a:gd name="connsiteX3" fmla="*/ 347324 w 487911"/>
              <a:gd name="connsiteY3" fmla="*/ 34367 h 563097"/>
              <a:gd name="connsiteX4" fmla="*/ 480674 w 487911"/>
              <a:gd name="connsiteY4" fmla="*/ 70562 h 563097"/>
              <a:gd name="connsiteX5" fmla="*/ 147299 w 487911"/>
              <a:gd name="connsiteY5" fmla="*/ 472517 h 563097"/>
              <a:gd name="connsiteX6" fmla="*/ 86339 w 487911"/>
              <a:gd name="connsiteY6" fmla="*/ 413462 h 563097"/>
              <a:gd name="connsiteX7" fmla="*/ 313034 w 487911"/>
              <a:gd name="connsiteY7" fmla="*/ 144857 h 56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911" h="563097">
                <a:moveTo>
                  <a:pt x="326369" y="331547"/>
                </a:moveTo>
                <a:cubicBezTo>
                  <a:pt x="244136" y="437433"/>
                  <a:pt x="161904" y="543319"/>
                  <a:pt x="109199" y="560147"/>
                </a:cubicBezTo>
                <a:cubicBezTo>
                  <a:pt x="56494" y="576975"/>
                  <a:pt x="-29548" y="520142"/>
                  <a:pt x="10139" y="432512"/>
                </a:cubicBezTo>
                <a:cubicBezTo>
                  <a:pt x="49826" y="344882"/>
                  <a:pt x="268902" y="94692"/>
                  <a:pt x="347324" y="34367"/>
                </a:cubicBezTo>
                <a:cubicBezTo>
                  <a:pt x="425746" y="-25958"/>
                  <a:pt x="514011" y="-2463"/>
                  <a:pt x="480674" y="70562"/>
                </a:cubicBezTo>
                <a:cubicBezTo>
                  <a:pt x="447337" y="143587"/>
                  <a:pt x="213021" y="415367"/>
                  <a:pt x="147299" y="472517"/>
                </a:cubicBezTo>
                <a:cubicBezTo>
                  <a:pt x="81577" y="529667"/>
                  <a:pt x="58717" y="468072"/>
                  <a:pt x="86339" y="413462"/>
                </a:cubicBezTo>
                <a:cubicBezTo>
                  <a:pt x="113961" y="358852"/>
                  <a:pt x="221117" y="252807"/>
                  <a:pt x="313034" y="144857"/>
                </a:cubicBezTo>
              </a:path>
            </a:pathLst>
          </a:custGeom>
          <a:noFill/>
          <a:ln w="57150" cap="rnd">
            <a:solidFill>
              <a:srgbClr val="7C3EA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135;p78">
            <a:extLst>
              <a:ext uri="{FF2B5EF4-FFF2-40B4-BE49-F238E27FC236}">
                <a16:creationId xmlns:a16="http://schemas.microsoft.com/office/drawing/2014/main" id="{99913A75-3DD3-2B11-857B-322C8608CAFB}"/>
              </a:ext>
            </a:extLst>
          </p:cNvPr>
          <p:cNvSpPr/>
          <p:nvPr/>
        </p:nvSpPr>
        <p:spPr>
          <a:xfrm rot="532779">
            <a:off x="1815416" y="2020156"/>
            <a:ext cx="4931252" cy="3883648"/>
          </a:xfrm>
          <a:prstGeom prst="roundRect">
            <a:avLst>
              <a:gd name="adj" fmla="val 16667"/>
            </a:avLst>
          </a:prstGeom>
          <a:solidFill>
            <a:srgbClr val="DACEE5"/>
          </a:solidFill>
          <a:ln w="9525" cap="flat" cmpd="sng">
            <a:noFill/>
            <a:prstDash val="solid"/>
            <a:round/>
            <a:headEnd type="none" w="sm" len="sm"/>
            <a:tailEnd type="none" w="sm" len="sm"/>
          </a:ln>
          <a:effectLst>
            <a:softEdge rad="127000"/>
          </a:effectLst>
        </p:spPr>
        <p:txBody>
          <a:bodyPr spcFirstLastPara="1" wrap="square" lIns="91425" tIns="91425" rIns="91425" bIns="91425" anchor="ctr" anchorCtr="0">
            <a:noAutofit/>
          </a:bodyPr>
          <a:lstStyle/>
          <a:p>
            <a:pPr marL="0" lvl="0" indent="0" algn="just" rtl="0">
              <a:spcBef>
                <a:spcPts val="0"/>
              </a:spcBef>
              <a:spcAft>
                <a:spcPts val="0"/>
              </a:spcAft>
              <a:buNone/>
            </a:pPr>
            <a:r>
              <a:rPr lang="vi-VN" sz="2800">
                <a:latin typeface="Open Sans" panose="020B0606030504020204" pitchFamily="34" charset="0"/>
                <a:ea typeface="Open Sans" panose="020B0606030504020204" pitchFamily="34" charset="0"/>
                <a:cs typeface="Open Sans" panose="020B0606030504020204" pitchFamily="34" charset="0"/>
              </a:rPr>
              <a:t>Nướ</a:t>
            </a:r>
            <a:r>
              <a:rPr lang="en-US" sz="2800">
                <a:latin typeface="Open Sans" panose="020B0606030504020204" pitchFamily="34" charset="0"/>
                <a:ea typeface="Open Sans" panose="020B0606030504020204" pitchFamily="34" charset="0"/>
                <a:cs typeface="Open Sans" panose="020B0606030504020204" pitchFamily="34" charset="0"/>
              </a:rPr>
              <a:t>c lọc là đồ uống gần gũi, đơn giản nhưng lại có lợi cho tất cả các cơ quan trong cơ thể. Vì vậy, em cần uống đủ nước theo nhu cầu của cơ thể để có lợi cho sức khỏe nhé.</a:t>
            </a:r>
            <a:endParaRPr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0" name="Picture 39">
            <a:extLst>
              <a:ext uri="{FF2B5EF4-FFF2-40B4-BE49-F238E27FC236}">
                <a16:creationId xmlns:a16="http://schemas.microsoft.com/office/drawing/2014/main" id="{6E710928-042B-FB47-18EC-1E778FB4A60F}"/>
              </a:ext>
            </a:extLst>
          </p:cNvPr>
          <p:cNvPicPr>
            <a:picLocks noChangeAspect="1"/>
          </p:cNvPicPr>
          <p:nvPr/>
        </p:nvPicPr>
        <p:blipFill rotWithShape="1">
          <a:blip r:embed="rId6"/>
          <a:srcRect l="2425" t="1105" r="1793"/>
          <a:stretch/>
        </p:blipFill>
        <p:spPr>
          <a:xfrm>
            <a:off x="7876616" y="1437842"/>
            <a:ext cx="3705225" cy="4835771"/>
          </a:xfrm>
          <a:prstGeom prst="roundRect">
            <a:avLst/>
          </a:prstGeom>
          <a:ln w="57150">
            <a:solidFill>
              <a:srgbClr val="7030A0"/>
            </a:solidFill>
          </a:ln>
          <a:effectLst>
            <a:innerShdw blurRad="63500" dist="50800" dir="13500000">
              <a:prstClr val="black">
                <a:alpha val="50000"/>
              </a:prstClr>
            </a:innerShdw>
          </a:effectLst>
        </p:spPr>
      </p:pic>
    </p:spTree>
    <p:extLst>
      <p:ext uri="{BB962C8B-B14F-4D97-AF65-F5344CB8AC3E}">
        <p14:creationId xmlns:p14="http://schemas.microsoft.com/office/powerpoint/2010/main" val="212161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5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fill="hold"/>
                                        <p:tgtEl>
                                          <p:spTgt spid="38"/>
                                        </p:tgtEl>
                                        <p:attrNameLst>
                                          <p:attrName>ppt_w</p:attrName>
                                        </p:attrNameLst>
                                      </p:cBhvr>
                                      <p:tavLst>
                                        <p:tav tm="0">
                                          <p:val>
                                            <p:fltVal val="0"/>
                                          </p:val>
                                        </p:tav>
                                        <p:tav tm="100000">
                                          <p:val>
                                            <p:strVal val="#ppt_w"/>
                                          </p:val>
                                        </p:tav>
                                      </p:tavLst>
                                    </p:anim>
                                    <p:anim calcmode="lin" valueType="num">
                                      <p:cBhvr>
                                        <p:cTn id="19" dur="500" fill="hold"/>
                                        <p:tgtEl>
                                          <p:spTgt spid="38"/>
                                        </p:tgtEl>
                                        <p:attrNameLst>
                                          <p:attrName>ppt_h</p:attrName>
                                        </p:attrNameLst>
                                      </p:cBhvr>
                                      <p:tavLst>
                                        <p:tav tm="0">
                                          <p:val>
                                            <p:fltVal val="0"/>
                                          </p:val>
                                        </p:tav>
                                        <p:tav tm="100000">
                                          <p:val>
                                            <p:strVal val="#ppt_h"/>
                                          </p:val>
                                        </p:tav>
                                      </p:tavLst>
                                    </p:anim>
                                    <p:animEffect transition="in" filter="fade">
                                      <p:cBhvr>
                                        <p:cTn id="20" dur="500"/>
                                        <p:tgtEl>
                                          <p:spTgt spid="3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par>
                                <p:cTn id="31" presetID="14" presetClass="entr" presetSubtype="1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randombar(horizontal)">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animBg="1"/>
      <p:bldP spid="38" grpId="0" animBg="1"/>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74;p5">
            <a:extLst>
              <a:ext uri="{FF2B5EF4-FFF2-40B4-BE49-F238E27FC236}">
                <a16:creationId xmlns:a16="http://schemas.microsoft.com/office/drawing/2014/main" id="{67C2CF5B-B29A-68AD-342B-26C063837B1A}"/>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26166" y="3741514"/>
            <a:ext cx="236649" cy="219008"/>
          </a:xfrm>
          <a:prstGeom prst="rect">
            <a:avLst/>
          </a:prstGeom>
          <a:noFill/>
          <a:ln>
            <a:noFill/>
          </a:ln>
        </p:spPr>
      </p:pic>
      <p:pic>
        <p:nvPicPr>
          <p:cNvPr id="10" name="Google Shape;175;p5">
            <a:extLst>
              <a:ext uri="{FF2B5EF4-FFF2-40B4-BE49-F238E27FC236}">
                <a16:creationId xmlns:a16="http://schemas.microsoft.com/office/drawing/2014/main" id="{6A83B1A0-5EB3-BC23-2B1D-FCB2AD1E8F5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03091" y="5037769"/>
            <a:ext cx="236649" cy="219008"/>
          </a:xfrm>
          <a:prstGeom prst="rect">
            <a:avLst/>
          </a:prstGeom>
          <a:noFill/>
          <a:ln>
            <a:noFill/>
          </a:ln>
        </p:spPr>
      </p:pic>
      <p:pic>
        <p:nvPicPr>
          <p:cNvPr id="11" name="Google Shape;176;p5">
            <a:extLst>
              <a:ext uri="{FF2B5EF4-FFF2-40B4-BE49-F238E27FC236}">
                <a16:creationId xmlns:a16="http://schemas.microsoft.com/office/drawing/2014/main" id="{936B9550-3403-404F-E218-C3CBF315A6E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3666" y="1432756"/>
            <a:ext cx="5779054" cy="4612444"/>
          </a:xfrm>
          <a:prstGeom prst="rect">
            <a:avLst/>
          </a:prstGeom>
          <a:noFill/>
          <a:ln>
            <a:noFill/>
          </a:ln>
        </p:spPr>
      </p:pic>
      <p:sp>
        <p:nvSpPr>
          <p:cNvPr id="15" name="Google Shape;181;p5">
            <a:extLst>
              <a:ext uri="{FF2B5EF4-FFF2-40B4-BE49-F238E27FC236}">
                <a16:creationId xmlns:a16="http://schemas.microsoft.com/office/drawing/2014/main" id="{1C604D10-016F-4A9D-DF28-2B5E449FB88E}"/>
              </a:ext>
            </a:extLst>
          </p:cNvPr>
          <p:cNvSpPr txBox="1"/>
          <p:nvPr/>
        </p:nvSpPr>
        <p:spPr>
          <a:xfrm>
            <a:off x="6040450" y="1596728"/>
            <a:ext cx="5940513" cy="4154984"/>
          </a:xfrm>
          <a:prstGeom prst="rect">
            <a:avLst/>
          </a:prstGeom>
          <a:noFill/>
          <a:ln>
            <a:noFill/>
          </a:ln>
        </p:spPr>
        <p:txBody>
          <a:bodyPr spcFirstLastPara="1" wrap="square" lIns="0" tIns="0" rIns="0" bIns="0" anchor="t" anchorCtr="0">
            <a:spAutoFit/>
          </a:bodyPr>
          <a:lstStyle/>
          <a:p>
            <a:pPr algn="ctr">
              <a:lnSpc>
                <a:spcPct val="150000"/>
              </a:lnSpc>
            </a:pPr>
            <a:r>
              <a:rPr lang="en-US" sz="6000" b="1">
                <a:solidFill>
                  <a:schemeClr val="accent1"/>
                </a:solidFill>
                <a:latin typeface="Open Sans" panose="020B0606030504020204" pitchFamily="34" charset="0"/>
                <a:ea typeface="Open Sans" panose="020B0606030504020204" pitchFamily="34" charset="0"/>
                <a:cs typeface="Open Sans" panose="020B0606030504020204" pitchFamily="34" charset="0"/>
              </a:rPr>
              <a:t>Cảm ơn các em đã tham gia học tích cực!</a:t>
            </a:r>
            <a:endParaRPr sz="6000" b="1">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61C6BCA9-7831-4E69-D4E0-B64E67378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147113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60681"/>
            <a:ext cx="3344731" cy="7237400"/>
            <a:chOff x="-212990" y="-360681"/>
            <a:chExt cx="3344731" cy="7237400"/>
          </a:xfrm>
          <a:solidFill>
            <a:srgbClr val="FFDDDD"/>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69960"/>
            <a:ext cx="3344731" cy="7346679"/>
            <a:chOff x="-345470" y="-469960"/>
            <a:chExt cx="3344731" cy="7376013"/>
          </a:xfrm>
          <a:solidFill>
            <a:srgbClr val="FFC5C5"/>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98600"/>
            <a:ext cx="3344420" cy="7475319"/>
            <a:chOff x="-461734" y="-598600"/>
            <a:chExt cx="3344420" cy="7580186"/>
          </a:xfrm>
          <a:solidFill>
            <a:srgbClr val="FFB3B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5" name="Rectangle: Single Corner Rounded 4">
            <a:extLst>
              <a:ext uri="{FF2B5EF4-FFF2-40B4-BE49-F238E27FC236}">
                <a16:creationId xmlns:a16="http://schemas.microsoft.com/office/drawing/2014/main" id="{ADAB989A-95A5-BFAA-56BF-BF6E6F925976}"/>
              </a:ext>
            </a:extLst>
          </p:cNvPr>
          <p:cNvSpPr/>
          <p:nvPr/>
        </p:nvSpPr>
        <p:spPr>
          <a:xfrm rot="10800000">
            <a:off x="566500" y="1723962"/>
            <a:ext cx="10819254" cy="4740429"/>
          </a:xfrm>
          <a:prstGeom prst="round1Rect">
            <a:avLst>
              <a:gd name="adj" fmla="val 15472"/>
            </a:avLst>
          </a:prstGeom>
          <a:solidFill>
            <a:srgbClr val="FDE2D1"/>
          </a:solidFill>
          <a:ln w="47625">
            <a:solidFill>
              <a:srgbClr val="F25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atin typeface="#9Slide03 Open Sans" panose="020B0606030504020204" pitchFamily="34" charset="0"/>
            </a:endParaRPr>
          </a:p>
        </p:txBody>
      </p:sp>
      <p:grpSp>
        <p:nvGrpSpPr>
          <p:cNvPr id="36" name="Group 35">
            <a:extLst>
              <a:ext uri="{FF2B5EF4-FFF2-40B4-BE49-F238E27FC236}">
                <a16:creationId xmlns:a16="http://schemas.microsoft.com/office/drawing/2014/main" id="{CE1BCCD6-1C4D-D0E6-58C3-FD05617C8065}"/>
              </a:ext>
            </a:extLst>
          </p:cNvPr>
          <p:cNvGrpSpPr/>
          <p:nvPr/>
        </p:nvGrpSpPr>
        <p:grpSpPr>
          <a:xfrm>
            <a:off x="9067237" y="-24574"/>
            <a:ext cx="3593475" cy="7449566"/>
            <a:chOff x="9067237" y="-24574"/>
            <a:chExt cx="3593475" cy="7449566"/>
          </a:xfrm>
        </p:grpSpPr>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DDDD"/>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DDDD"/>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104066"/>
              <a:ext cx="3344420" cy="7192286"/>
              <a:chOff x="6055" y="4723"/>
              <a:chExt cx="4847" cy="10641"/>
            </a:xfrm>
            <a:solidFill>
              <a:srgbClr val="FFC5C5"/>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1"/>
              <a:ext cx="1489706" cy="3545765"/>
              <a:chOff x="8754" y="0"/>
              <a:chExt cx="2159" cy="5251"/>
            </a:xfrm>
            <a:solidFill>
              <a:srgbClr val="FFC5C5"/>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16292" y="-24574"/>
              <a:ext cx="3344420" cy="7449566"/>
              <a:chOff x="9316292" y="-24574"/>
              <a:chExt cx="3344420" cy="7449566"/>
            </a:xfrm>
            <a:solidFill>
              <a:srgbClr val="FFB3B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16292" y="78170"/>
                <a:ext cx="3344420" cy="7346822"/>
                <a:chOff x="5910"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14" name="Picture 13">
            <a:extLst>
              <a:ext uri="{FF2B5EF4-FFF2-40B4-BE49-F238E27FC236}">
                <a16:creationId xmlns:a16="http://schemas.microsoft.com/office/drawing/2014/main" id="{F83EDDFC-8AA7-4EA2-4ED6-3BF138BEF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
        <p:nvSpPr>
          <p:cNvPr id="2" name="TextBox 1">
            <a:extLst>
              <a:ext uri="{FF2B5EF4-FFF2-40B4-BE49-F238E27FC236}">
                <a16:creationId xmlns:a16="http://schemas.microsoft.com/office/drawing/2014/main" id="{DF81DDED-A461-6F99-CEAC-FCE60095B95B}"/>
              </a:ext>
            </a:extLst>
          </p:cNvPr>
          <p:cNvSpPr txBox="1"/>
          <p:nvPr/>
        </p:nvSpPr>
        <p:spPr>
          <a:xfrm>
            <a:off x="806246" y="1775923"/>
            <a:ext cx="9983536" cy="4524315"/>
          </a:xfrm>
          <a:prstGeom prst="rect">
            <a:avLst/>
          </a:prstGeom>
          <a:noFill/>
        </p:spPr>
        <p:txBody>
          <a:bodyPr wrap="square">
            <a:spAutoFit/>
          </a:bodyPr>
          <a:lstStyle/>
          <a:p>
            <a:pPr marL="571500" indent="-571500" algn="just">
              <a:buClr>
                <a:srgbClr val="FB2D2D"/>
              </a:buClr>
              <a:buSzPct val="150000"/>
              <a:buFont typeface="Arial" panose="020B0604020202020204" pitchFamily="34" charset="0"/>
              <a:buChar char="•"/>
            </a:pPr>
            <a:r>
              <a:rPr lang="vi-VN" sz="3600">
                <a:latin typeface="Open Sans" panose="020B0606030504020204" pitchFamily="34" charset="0"/>
                <a:ea typeface="Open Sans" panose="020B0606030504020204" pitchFamily="34" charset="0"/>
                <a:cs typeface="Open Sans" panose="020B0606030504020204" pitchFamily="34" charset="0"/>
              </a:rPr>
              <a:t>Nêu được tên một số thức ăn, đồ uống có lợi hay không có lợi cho các cơ quan tiêu hoá, tim mạch, thần kinh.</a:t>
            </a:r>
            <a:endParaRPr lang="en-US" sz="3600">
              <a:latin typeface="Open Sans" panose="020B0606030504020204" pitchFamily="34" charset="0"/>
              <a:ea typeface="Open Sans" panose="020B0606030504020204" pitchFamily="34" charset="0"/>
              <a:cs typeface="Open Sans" panose="020B0606030504020204" pitchFamily="34" charset="0"/>
            </a:endParaRPr>
          </a:p>
          <a:p>
            <a:pPr marL="571500" indent="-571500" algn="just">
              <a:buClr>
                <a:srgbClr val="FB2D2D"/>
              </a:buClr>
              <a:buSzPct val="150000"/>
              <a:buFont typeface="Arial" panose="020B0604020202020204" pitchFamily="34" charset="0"/>
              <a:buChar char="•"/>
            </a:pPr>
            <a:r>
              <a:rPr lang="vi-VN" sz="3600">
                <a:latin typeface="Open Sans" panose="020B0606030504020204" pitchFamily="34" charset="0"/>
                <a:ea typeface="Open Sans" panose="020B0606030504020204" pitchFamily="34" charset="0"/>
                <a:cs typeface="Open Sans" panose="020B0606030504020204" pitchFamily="34" charset="0"/>
              </a:rPr>
              <a:t>Thay đổi được thói quen ăn uống không có lợi cho sức khỏe.</a:t>
            </a:r>
            <a:endParaRPr lang="en-US" sz="3600">
              <a:latin typeface="Open Sans" panose="020B0606030504020204" pitchFamily="34" charset="0"/>
              <a:ea typeface="Open Sans" panose="020B0606030504020204" pitchFamily="34" charset="0"/>
              <a:cs typeface="Open Sans" panose="020B0606030504020204" pitchFamily="34" charset="0"/>
            </a:endParaRPr>
          </a:p>
          <a:p>
            <a:pPr marL="571500" indent="-571500" algn="just">
              <a:buClr>
                <a:srgbClr val="FB2D2D"/>
              </a:buClr>
              <a:buSzPct val="150000"/>
              <a:buFont typeface="Arial" panose="020B0604020202020204" pitchFamily="34" charset="0"/>
              <a:buChar char="•"/>
            </a:pPr>
            <a:r>
              <a:rPr lang="vi-VN" sz="3600">
                <a:latin typeface="Open Sans" panose="020B0606030504020204" pitchFamily="34" charset="0"/>
                <a:ea typeface="Open Sans" panose="020B0606030504020204" pitchFamily="34" charset="0"/>
                <a:cs typeface="Open Sans" panose="020B0606030504020204" pitchFamily="34" charset="0"/>
              </a:rPr>
              <a:t>Làm được một bảng xoay</a:t>
            </a:r>
            <a:r>
              <a:rPr lang="en-US" sz="3600">
                <a:latin typeface="Open Sans" panose="020B0606030504020204" pitchFamily="34" charset="0"/>
                <a:ea typeface="Open Sans" panose="020B0606030504020204" pitchFamily="34" charset="0"/>
                <a:cs typeface="Open Sans" panose="020B0606030504020204" pitchFamily="34" charset="0"/>
              </a:rPr>
              <a:t> giúp mọi người nhận biết một số loại thức ăn, đồ uống có lợi hay không có lợi cho sức khỏe.</a:t>
            </a:r>
          </a:p>
        </p:txBody>
      </p:sp>
      <p:sp>
        <p:nvSpPr>
          <p:cNvPr id="6" name="Freeform: Shape 5">
            <a:extLst>
              <a:ext uri="{FF2B5EF4-FFF2-40B4-BE49-F238E27FC236}">
                <a16:creationId xmlns:a16="http://schemas.microsoft.com/office/drawing/2014/main" id="{4EC55E62-D2ED-367A-C430-B80AA0C8418F}"/>
              </a:ext>
            </a:extLst>
          </p:cNvPr>
          <p:cNvSpPr/>
          <p:nvPr/>
        </p:nvSpPr>
        <p:spPr>
          <a:xfrm>
            <a:off x="1202383" y="263077"/>
            <a:ext cx="2838215"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8215" h="837128">
                <a:moveTo>
                  <a:pt x="178352" y="13097"/>
                </a:moveTo>
                <a:cubicBezTo>
                  <a:pt x="400602" y="-25003"/>
                  <a:pt x="968927" y="32147"/>
                  <a:pt x="1321352" y="32147"/>
                </a:cubicBezTo>
                <a:cubicBezTo>
                  <a:pt x="1673777" y="32147"/>
                  <a:pt x="2050015" y="-17065"/>
                  <a:pt x="2292902" y="13097"/>
                </a:cubicBezTo>
                <a:cubicBezTo>
                  <a:pt x="2535789" y="43259"/>
                  <a:pt x="2694540" y="116285"/>
                  <a:pt x="2778677" y="213122"/>
                </a:cubicBezTo>
                <a:cubicBezTo>
                  <a:pt x="2862815" y="309960"/>
                  <a:pt x="2846939" y="503635"/>
                  <a:pt x="2797727" y="594122"/>
                </a:cubicBezTo>
                <a:cubicBezTo>
                  <a:pt x="2748515" y="6846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ABDA6"/>
          </a:solidFill>
          <a:ln>
            <a:solidFill>
              <a:srgbClr val="FABEA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10" name="Group 9">
            <a:extLst>
              <a:ext uri="{FF2B5EF4-FFF2-40B4-BE49-F238E27FC236}">
                <a16:creationId xmlns:a16="http://schemas.microsoft.com/office/drawing/2014/main" id="{13FF0CCF-4D66-B2AA-FE77-5F84C6422CA9}"/>
              </a:ext>
            </a:extLst>
          </p:cNvPr>
          <p:cNvGrpSpPr/>
          <p:nvPr/>
        </p:nvGrpSpPr>
        <p:grpSpPr>
          <a:xfrm>
            <a:off x="1665153" y="393608"/>
            <a:ext cx="2236331" cy="553998"/>
            <a:chOff x="3452414" y="809920"/>
            <a:chExt cx="4999667" cy="553998"/>
          </a:xfrm>
        </p:grpSpPr>
        <p:sp>
          <p:nvSpPr>
            <p:cNvPr id="31" name="TextBox 30">
              <a:extLst>
                <a:ext uri="{FF2B5EF4-FFF2-40B4-BE49-F238E27FC236}">
                  <a16:creationId xmlns:a16="http://schemas.microsoft.com/office/drawing/2014/main" id="{CF54E0EB-A093-2DFC-D6CA-6BFBAD53B2C1}"/>
                </a:ext>
              </a:extLst>
            </p:cNvPr>
            <p:cNvSpPr txBox="1"/>
            <p:nvPr/>
          </p:nvSpPr>
          <p:spPr>
            <a:xfrm>
              <a:off x="3455153" y="8099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MỤC TIÊU</a:t>
              </a:r>
            </a:p>
          </p:txBody>
        </p:sp>
        <p:sp>
          <p:nvSpPr>
            <p:cNvPr id="34" name="TextBox 33">
              <a:extLst>
                <a:ext uri="{FF2B5EF4-FFF2-40B4-BE49-F238E27FC236}">
                  <a16:creationId xmlns:a16="http://schemas.microsoft.com/office/drawing/2014/main" id="{29F261FF-48FC-596B-0BBD-4EA92FF2A26C}"/>
                </a:ext>
              </a:extLst>
            </p:cNvPr>
            <p:cNvSpPr txBox="1"/>
            <p:nvPr/>
          </p:nvSpPr>
          <p:spPr>
            <a:xfrm>
              <a:off x="3452414" y="809920"/>
              <a:ext cx="4996928" cy="553998"/>
            </a:xfrm>
            <a:prstGeom prst="rect">
              <a:avLst/>
            </a:prstGeom>
            <a:noFill/>
            <a:effectLst/>
          </p:spPr>
          <p:txBody>
            <a:bodyPr wrap="square" rtlCol="0">
              <a:spAutoFit/>
            </a:bodyPr>
            <a:lstStyle/>
            <a:p>
              <a:r>
                <a:rPr lang="en-US" sz="3000" b="1" spc="50">
                  <a:ln w="9525" cmpd="sng">
                    <a:noFill/>
                    <a:prstDash val="solid"/>
                  </a:ln>
                  <a:solidFill>
                    <a:srgbClr val="FB0401"/>
                  </a:solidFill>
                  <a:effectLst/>
                  <a:latin typeface="SVN-SAF" panose="02040603050506020204" pitchFamily="18" charset="0"/>
                  <a:ea typeface="Roboto" panose="02000000000000000000" pitchFamily="2" charset="0"/>
                </a:rPr>
                <a:t>MỤC TIÊU</a:t>
              </a:r>
            </a:p>
          </p:txBody>
        </p:sp>
      </p:grpSp>
      <p:pic>
        <p:nvPicPr>
          <p:cNvPr id="35" name="Picture 2">
            <a:extLst>
              <a:ext uri="{FF2B5EF4-FFF2-40B4-BE49-F238E27FC236}">
                <a16:creationId xmlns:a16="http://schemas.microsoft.com/office/drawing/2014/main" id="{A6265908-2BCF-8643-3EFE-4D566D4DC6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25" b="93220" l="6780" r="93785">
                        <a14:foregroundMark x1="24294" y1="8475" x2="24294" y2="8475"/>
                        <a14:foregroundMark x1="7910" y1="22599" x2="7910" y2="22599"/>
                        <a14:foregroundMark x1="42373" y1="11299" x2="42373" y2="11299"/>
                        <a14:foregroundMark x1="45198" y1="5085" x2="45198" y2="5085"/>
                        <a14:foregroundMark x1="46328" y1="3955" x2="46328" y2="3955"/>
                        <a14:foregroundMark x1="36723" y1="5650" x2="36723" y2="5650"/>
                        <a14:foregroundMark x1="40678" y1="9605" x2="40678" y2="9605"/>
                        <a14:foregroundMark x1="77401" y1="9040" x2="77401" y2="9040"/>
                        <a14:foregroundMark x1="87571" y1="9605" x2="87571" y2="9605"/>
                        <a14:foregroundMark x1="88701" y1="18079" x2="88701" y2="18079"/>
                        <a14:foregroundMark x1="91525" y1="49153" x2="91525" y2="49153"/>
                        <a14:foregroundMark x1="85311" y1="42938" x2="85311" y2="42938"/>
                        <a14:foregroundMark x1="85311" y1="42938" x2="85311" y2="42938"/>
                        <a14:foregroundMark x1="81356" y1="21469" x2="68927" y2="66667"/>
                        <a14:foregroundMark x1="48588" y1="7345" x2="78531" y2="16384"/>
                        <a14:foregroundMark x1="78531" y1="16384" x2="90960" y2="42373"/>
                        <a14:foregroundMark x1="90960" y1="42373" x2="89831" y2="65537"/>
                        <a14:foregroundMark x1="67232" y1="33898" x2="67232" y2="33898"/>
                        <a14:foregroundMark x1="67232" y1="33898" x2="67232" y2="33898"/>
                        <a14:foregroundMark x1="64972" y1="31638" x2="64972" y2="31638"/>
                        <a14:foregroundMark x1="64972" y1="31638" x2="64972" y2="31638"/>
                        <a14:foregroundMark x1="59322" y1="25424" x2="59322" y2="25424"/>
                        <a14:foregroundMark x1="59322" y1="25424" x2="59322" y2="25424"/>
                        <a14:foregroundMark x1="57627" y1="25424" x2="57627" y2="25424"/>
                        <a14:foregroundMark x1="57627" y1="25424" x2="57627" y2="25424"/>
                        <a14:foregroundMark x1="57627" y1="25424" x2="57627" y2="25424"/>
                        <a14:foregroundMark x1="57627" y1="25424" x2="57627" y2="25424"/>
                        <a14:foregroundMark x1="57627" y1="25424" x2="57627" y2="25424"/>
                        <a14:foregroundMark x1="58757" y1="24294" x2="58757" y2="24294"/>
                        <a14:foregroundMark x1="58757" y1="24294" x2="58757" y2="24294"/>
                        <a14:foregroundMark x1="58757" y1="24294" x2="58757" y2="24294"/>
                        <a14:foregroundMark x1="53107" y1="26554" x2="53107" y2="26554"/>
                        <a14:foregroundMark x1="53107" y1="27119" x2="53107" y2="27119"/>
                        <a14:foregroundMark x1="53107" y1="27119" x2="53107" y2="27119"/>
                        <a14:foregroundMark x1="52542" y1="27119" x2="52542" y2="27119"/>
                        <a14:foregroundMark x1="49718" y1="27119" x2="49718" y2="27119"/>
                        <a14:foregroundMark x1="48023" y1="27119" x2="48023" y2="27119"/>
                        <a14:foregroundMark x1="47458" y1="27119" x2="47458" y2="27119"/>
                        <a14:foregroundMark x1="46893" y1="27119" x2="46893" y2="27119"/>
                        <a14:foregroundMark x1="42373" y1="28249" x2="42373" y2="28249"/>
                        <a14:foregroundMark x1="41808" y1="23164" x2="41808" y2="23164"/>
                        <a14:foregroundMark x1="41243" y1="21469" x2="41243" y2="21469"/>
                        <a14:foregroundMark x1="32768" y1="33333" x2="32203" y2="36723"/>
                        <a14:foregroundMark x1="20904" y1="47458" x2="20904" y2="47458"/>
                        <a14:foregroundMark x1="20904" y1="47458" x2="20904" y2="47458"/>
                        <a14:foregroundMark x1="23164" y1="53107" x2="25424" y2="56497"/>
                        <a14:foregroundMark x1="25424" y1="59322" x2="26554" y2="61582"/>
                        <a14:foregroundMark x1="26554" y1="61582" x2="26554" y2="57062"/>
                        <a14:foregroundMark x1="26554" y1="42938" x2="26554" y2="42938"/>
                        <a14:foregroundMark x1="27119" y1="40113" x2="27119" y2="40113"/>
                        <a14:foregroundMark x1="28249" y1="38983" x2="28249" y2="39548"/>
                        <a14:foregroundMark x1="26554" y1="63842" x2="28814" y2="67797"/>
                        <a14:foregroundMark x1="28814" y1="67797" x2="29944" y2="68362"/>
                        <a14:foregroundMark x1="34463" y1="71751" x2="36723" y2="73446"/>
                        <a14:foregroundMark x1="41808" y1="77966" x2="48023" y2="80226"/>
                        <a14:foregroundMark x1="49153" y1="80791" x2="49153" y2="80791"/>
                        <a14:foregroundMark x1="50282" y1="80791" x2="50282" y2="80791"/>
                        <a14:foregroundMark x1="59887" y1="78531" x2="59887" y2="78531"/>
                        <a14:foregroundMark x1="63277" y1="74011" x2="63277" y2="74011"/>
                        <a14:foregroundMark x1="66102" y1="65537" x2="60452" y2="68927"/>
                        <a14:foregroundMark x1="45198" y1="74576" x2="45198" y2="74576"/>
                        <a14:foregroundMark x1="48588" y1="59322" x2="51977" y2="55367"/>
                        <a14:foregroundMark x1="55932" y1="49153" x2="55932" y2="49153"/>
                        <a14:foregroundMark x1="58192" y1="46893" x2="58192" y2="46893"/>
                        <a14:foregroundMark x1="58192" y1="46893" x2="58192" y2="46893"/>
                        <a14:foregroundMark x1="60452" y1="56497" x2="61017" y2="57627"/>
                        <a14:foregroundMark x1="61582" y1="57627" x2="61582" y2="57627"/>
                        <a14:foregroundMark x1="61582" y1="57627" x2="61582" y2="57627"/>
                        <a14:foregroundMark x1="61582" y1="57627" x2="61582" y2="57627"/>
                        <a14:foregroundMark x1="61582" y1="57627" x2="61582" y2="55932"/>
                        <a14:foregroundMark x1="61582" y1="48588" x2="61582" y2="48588"/>
                        <a14:foregroundMark x1="61017" y1="46893" x2="61017" y2="46893"/>
                        <a14:foregroundMark x1="65537" y1="38983" x2="66102" y2="37853"/>
                        <a14:foregroundMark x1="70056" y1="28814" x2="70056" y2="28814"/>
                        <a14:foregroundMark x1="75141" y1="20904" x2="75141" y2="20904"/>
                        <a14:foregroundMark x1="78531" y1="16384" x2="78531" y2="16384"/>
                        <a14:foregroundMark x1="70056" y1="49153" x2="70056" y2="53107"/>
                        <a14:foregroundMark x1="64972" y1="64407" x2="63842" y2="66667"/>
                        <a14:foregroundMark x1="61582" y1="73446" x2="62147" y2="78531"/>
                        <a14:foregroundMark x1="61017" y1="82486" x2="61017" y2="84181"/>
                        <a14:foregroundMark x1="60452" y1="85876" x2="59887" y2="87006"/>
                        <a14:foregroundMark x1="59887" y1="87571" x2="59887" y2="88701"/>
                        <a14:foregroundMark x1="58192" y1="89266" x2="58192" y2="89266"/>
                        <a14:foregroundMark x1="56497" y1="90395" x2="56497" y2="90395"/>
                        <a14:foregroundMark x1="54802" y1="90960" x2="54802" y2="90960"/>
                        <a14:foregroundMark x1="50847" y1="93220" x2="50847" y2="93220"/>
                        <a14:foregroundMark x1="50282" y1="93785" x2="50282" y2="93785"/>
                        <a14:foregroundMark x1="49153" y1="94350" x2="49153" y2="94350"/>
                        <a14:foregroundMark x1="49153" y1="94350" x2="49153" y2="94350"/>
                        <a14:foregroundMark x1="47458" y1="94350" x2="47458" y2="94350"/>
                        <a14:foregroundMark x1="44068" y1="93785" x2="44068" y2="93785"/>
                        <a14:foregroundMark x1="43503" y1="93785" x2="43503" y2="93785"/>
                        <a14:foregroundMark x1="38983" y1="93785" x2="38983" y2="93785"/>
                        <a14:foregroundMark x1="38983" y1="93220" x2="37853" y2="93220"/>
                        <a14:foregroundMark x1="18644" y1="16384" x2="18644" y2="16384"/>
                        <a14:foregroundMark x1="21469" y1="9605" x2="21469" y2="9605"/>
                        <a14:foregroundMark x1="27684" y1="10734" x2="27684" y2="10734"/>
                        <a14:foregroundMark x1="32203" y1="12994" x2="32768" y2="14124"/>
                        <a14:foregroundMark x1="31638" y1="19774" x2="31638" y2="19774"/>
                        <a14:foregroundMark x1="51412" y1="9040" x2="51412" y2="9040"/>
                        <a14:foregroundMark x1="20904" y1="27119" x2="20904" y2="27119"/>
                        <a14:foregroundMark x1="14689" y1="33333" x2="14689" y2="33333"/>
                        <a14:foregroundMark x1="10734" y1="27119" x2="10734" y2="27119"/>
                        <a14:foregroundMark x1="6780" y1="24294" x2="6780" y2="24294"/>
                        <a14:foregroundMark x1="10734" y1="33898" x2="7345" y2="53672"/>
                        <a14:foregroundMark x1="7910" y1="52542" x2="12429" y2="59322"/>
                        <a14:foregroundMark x1="9605" y1="54802" x2="20339" y2="81921"/>
                        <a14:foregroundMark x1="20339" y1="81921" x2="48023" y2="93220"/>
                        <a14:foregroundMark x1="48023" y1="93220" x2="51412" y2="93220"/>
                        <a14:foregroundMark x1="42938" y1="92655" x2="57627" y2="94350"/>
                        <a14:foregroundMark x1="42938" y1="9605" x2="50282" y2="17514"/>
                        <a14:foregroundMark x1="42938" y1="2825" x2="53672" y2="15254"/>
                        <a14:foregroundMark x1="80226" y1="10169" x2="87571" y2="24859"/>
                        <a14:foregroundMark x1="91525" y1="39548" x2="93785" y2="42373"/>
                      </a14:backgroundRemoval>
                    </a14:imgEffect>
                  </a14:imgLayer>
                </a14:imgProps>
              </a:ext>
              <a:ext uri="{28A0092B-C50C-407E-A947-70E740481C1C}">
                <a14:useLocalDpi xmlns:a14="http://schemas.microsoft.com/office/drawing/2010/main" val="0"/>
              </a:ext>
            </a:extLst>
          </a:blip>
          <a:srcRect/>
          <a:stretch>
            <a:fillRect/>
          </a:stretch>
        </p:blipFill>
        <p:spPr bwMode="auto">
          <a:xfrm>
            <a:off x="183586" y="77230"/>
            <a:ext cx="1262953" cy="1262953"/>
          </a:xfrm>
          <a:prstGeom prst="rect">
            <a:avLst/>
          </a:prstGeom>
          <a:noFill/>
          <a:effectLst>
            <a:outerShdw blurRad="762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1AFC426-A1AF-40E8-326F-D27E71955BA2}"/>
              </a:ext>
            </a:extLst>
          </p:cNvPr>
          <p:cNvSpPr txBox="1"/>
          <p:nvPr/>
        </p:nvSpPr>
        <p:spPr>
          <a:xfrm>
            <a:off x="3964960" y="982333"/>
            <a:ext cx="5016436" cy="523220"/>
          </a:xfrm>
          <a:prstGeom prst="rect">
            <a:avLst/>
          </a:prstGeom>
          <a:noFill/>
        </p:spPr>
        <p:txBody>
          <a:bodyPr wrap="square" rtlCol="0">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Sau bài học này, em sẽ:</a:t>
            </a:r>
          </a:p>
        </p:txBody>
      </p:sp>
    </p:spTree>
    <p:extLst>
      <p:ext uri="{BB962C8B-B14F-4D97-AF65-F5344CB8AC3E}">
        <p14:creationId xmlns:p14="http://schemas.microsoft.com/office/powerpoint/2010/main" val="1595367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
                                            <p:tgtEl>
                                              <p:spTgt spid="35"/>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14:presetBounceEnd="50000">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14:bounceEnd="50000">
                                          <p:cBhvr additive="base">
                                            <p:cTn id="18" dur="1000" fill="hold"/>
                                            <p:tgtEl>
                                              <p:spTgt spid="37"/>
                                            </p:tgtEl>
                                            <p:attrNameLst>
                                              <p:attrName>ppt_x</p:attrName>
                                            </p:attrNameLst>
                                          </p:cBhvr>
                                          <p:tavLst>
                                            <p:tav tm="0">
                                              <p:val>
                                                <p:strVal val="1+#ppt_w/2"/>
                                              </p:val>
                                            </p:tav>
                                            <p:tav tm="100000">
                                              <p:val>
                                                <p:strVal val="#ppt_x"/>
                                              </p:val>
                                            </p:tav>
                                          </p:tavLst>
                                        </p:anim>
                                        <p:anim calcmode="lin" valueType="num" p14:bounceEnd="50000">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14:presetBounceEnd="5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left)">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wipe(left)">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left)">
                                          <p:cBhvr>
                                            <p:cTn id="3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uiExpand="1" build="p"/>
          <p:bldP spid="6" grpId="0" animBg="1"/>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
                                            <p:tgtEl>
                                              <p:spTgt spid="35"/>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1+#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1+#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left)">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wipe(left)">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left)">
                                          <p:cBhvr>
                                            <p:cTn id="3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uiExpand="1" build="p"/>
          <p:bldP spid="6" grpId="0" animBg="1"/>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830C390-BDA0-EB51-D582-5EF3A1D042EA}"/>
              </a:ext>
            </a:extLst>
          </p:cNvPr>
          <p:cNvGrpSpPr/>
          <p:nvPr/>
        </p:nvGrpSpPr>
        <p:grpSpPr>
          <a:xfrm>
            <a:off x="-461734" y="-598600"/>
            <a:ext cx="3593475" cy="7475319"/>
            <a:chOff x="-461734" y="-598600"/>
            <a:chExt cx="3593475" cy="7475319"/>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60681"/>
              <a:ext cx="3344731" cy="7237400"/>
              <a:chOff x="-212990" y="-360681"/>
              <a:chExt cx="3344731" cy="7237400"/>
            </a:xfrm>
            <a:solidFill>
              <a:srgbClr val="DCF0EE"/>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69960"/>
              <a:ext cx="3344731" cy="7346679"/>
              <a:chOff x="-345470" y="-469960"/>
              <a:chExt cx="3344731" cy="7376013"/>
            </a:xfrm>
            <a:solidFill>
              <a:srgbClr val="C7E7E2"/>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98600"/>
              <a:ext cx="3344420" cy="7475319"/>
              <a:chOff x="-461734" y="-598600"/>
              <a:chExt cx="3344420" cy="7580186"/>
            </a:xfrm>
            <a:solidFill>
              <a:srgbClr val="ACDCD4"/>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CF0EE"/>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CF0EE"/>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104066"/>
            <a:ext cx="3344420" cy="7192286"/>
            <a:chOff x="6055" y="4723"/>
            <a:chExt cx="4847" cy="10641"/>
          </a:xfrm>
          <a:solidFill>
            <a:srgbClr val="C7E7E2"/>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1"/>
            <a:ext cx="1489706" cy="3545765"/>
            <a:chOff x="8754" y="0"/>
            <a:chExt cx="2159" cy="5251"/>
          </a:xfrm>
          <a:solidFill>
            <a:srgbClr val="C7E7E2"/>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16292" y="-24574"/>
            <a:ext cx="3344420" cy="7449566"/>
            <a:chOff x="9316292" y="-24574"/>
            <a:chExt cx="3344420" cy="7449566"/>
          </a:xfrm>
          <a:solidFill>
            <a:srgbClr val="ACDCD4"/>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16292" y="78170"/>
              <a:ext cx="3344420" cy="7346822"/>
              <a:chOff x="5910"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pic>
        <p:nvPicPr>
          <p:cNvPr id="2" name="Picture 1">
            <a:extLst>
              <a:ext uri="{FF2B5EF4-FFF2-40B4-BE49-F238E27FC236}">
                <a16:creationId xmlns:a16="http://schemas.microsoft.com/office/drawing/2014/main" id="{4F675E8E-4A80-7B34-A941-7924B4CBA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1" y="1935268"/>
            <a:ext cx="2496238" cy="2655086"/>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30A14DF-1277-7827-7E16-D0323EECE5DC}"/>
              </a:ext>
            </a:extLst>
          </p:cNvPr>
          <p:cNvPicPr>
            <a:picLocks noChangeAspect="1"/>
          </p:cNvPicPr>
          <p:nvPr/>
        </p:nvPicPr>
        <p:blipFill>
          <a:blip r:embed="rId3"/>
          <a:stretch>
            <a:fillRect/>
          </a:stretch>
        </p:blipFill>
        <p:spPr>
          <a:xfrm>
            <a:off x="3034622" y="2429910"/>
            <a:ext cx="9157378" cy="1998180"/>
          </a:xfrm>
          <a:prstGeom prst="rect">
            <a:avLst/>
          </a:prstGeom>
        </p:spPr>
      </p:pic>
      <p:pic>
        <p:nvPicPr>
          <p:cNvPr id="5" name="Picture 4">
            <a:extLst>
              <a:ext uri="{FF2B5EF4-FFF2-40B4-BE49-F238E27FC236}">
                <a16:creationId xmlns:a16="http://schemas.microsoft.com/office/drawing/2014/main" id="{BE0C240B-A7DA-8EBF-EA4F-846C53943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10" name="Picture 9">
            <a:extLst>
              <a:ext uri="{FF2B5EF4-FFF2-40B4-BE49-F238E27FC236}">
                <a16:creationId xmlns:a16="http://schemas.microsoft.com/office/drawing/2014/main" id="{4B499332-AA65-1F15-1E72-6F0358A0A8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21136" y="4389267"/>
            <a:ext cx="4514634" cy="2257316"/>
          </a:xfrm>
          <a:prstGeom prst="rect">
            <a:avLst/>
          </a:prstGeom>
        </p:spPr>
      </p:pic>
    </p:spTree>
    <p:extLst>
      <p:ext uri="{BB962C8B-B14F-4D97-AF65-F5344CB8AC3E}">
        <p14:creationId xmlns:p14="http://schemas.microsoft.com/office/powerpoint/2010/main" val="25155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14" presetClass="entr" presetSubtype="1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3"/>
                                        </p:tgtEl>
                                        <p:attrNameLst>
                                          <p:attrName>ppt_w</p:attrName>
                                        </p:attrNameLst>
                                      </p:cBhvr>
                                      <p:tavLst>
                                        <p:tav tm="0">
                                          <p:val>
                                            <p:strVal val="ppt_w"/>
                                          </p:val>
                                        </p:tav>
                                        <p:tav tm="100000">
                                          <p:val>
                                            <p:fltVal val="0"/>
                                          </p:val>
                                        </p:tav>
                                      </p:tavLst>
                                    </p:anim>
                                    <p:anim calcmode="lin" valueType="num">
                                      <p:cBhvr>
                                        <p:cTn id="45" dur="500"/>
                                        <p:tgtEl>
                                          <p:spTgt spid="3"/>
                                        </p:tgtEl>
                                        <p:attrNameLst>
                                          <p:attrName>ppt_h</p:attrName>
                                        </p:attrNameLst>
                                      </p:cBhvr>
                                      <p:tavLst>
                                        <p:tav tm="0">
                                          <p:val>
                                            <p:strVal val="ppt_h"/>
                                          </p:val>
                                        </p:tav>
                                        <p:tav tm="100000">
                                          <p:val>
                                            <p:fltVal val="0"/>
                                          </p:val>
                                        </p:tav>
                                      </p:tavLst>
                                    </p:anim>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2"/>
                                        </p:tgtEl>
                                        <p:attrNameLst>
                                          <p:attrName>ppt_w</p:attrName>
                                        </p:attrNameLst>
                                      </p:cBhvr>
                                      <p:tavLst>
                                        <p:tav tm="0">
                                          <p:val>
                                            <p:strVal val="ppt_w"/>
                                          </p:val>
                                        </p:tav>
                                        <p:tav tm="100000">
                                          <p:val>
                                            <p:fltVal val="0"/>
                                          </p:val>
                                        </p:tav>
                                      </p:tavLst>
                                    </p:anim>
                                    <p:anim calcmode="lin" valueType="num">
                                      <p:cBhvr>
                                        <p:cTn id="50" dur="500"/>
                                        <p:tgtEl>
                                          <p:spTgt spid="2"/>
                                        </p:tgtEl>
                                        <p:attrNameLst>
                                          <p:attrName>ppt_h</p:attrName>
                                        </p:attrNameLst>
                                      </p:cBhvr>
                                      <p:tavLst>
                                        <p:tav tm="0">
                                          <p:val>
                                            <p:strVal val="ppt_h"/>
                                          </p:val>
                                        </p:tav>
                                        <p:tav tm="100000">
                                          <p:val>
                                            <p:fltVal val="0"/>
                                          </p:val>
                                        </p:tav>
                                      </p:tavLst>
                                    </p:anim>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10"/>
                                        </p:tgtEl>
                                        <p:attrNameLst>
                                          <p:attrName>ppt_x</p:attrName>
                                        </p:attrNameLst>
                                      </p:cBhvr>
                                      <p:tavLst>
                                        <p:tav tm="0">
                                          <p:val>
                                            <p:strVal val="ppt_x"/>
                                          </p:val>
                                        </p:tav>
                                        <p:tav tm="100000">
                                          <p:val>
                                            <p:strVal val="ppt_x"/>
                                          </p:val>
                                        </p:tav>
                                      </p:tavLst>
                                    </p:anim>
                                    <p:anim calcmode="lin" valueType="num">
                                      <p:cBhvr additive="base">
                                        <p:cTn id="55" dur="500"/>
                                        <p:tgtEl>
                                          <p:spTgt spid="10"/>
                                        </p:tgtEl>
                                        <p:attrNameLst>
                                          <p:attrName>ppt_y</p:attrName>
                                        </p:attrNameLst>
                                      </p:cBhvr>
                                      <p:tavLst>
                                        <p:tav tm="0">
                                          <p:val>
                                            <p:strVal val="ppt_y"/>
                                          </p:val>
                                        </p:tav>
                                        <p:tav tm="100000">
                                          <p:val>
                                            <p:strVal val="1+ppt_h/2"/>
                                          </p:val>
                                        </p:tav>
                                      </p:tavLst>
                                    </p:anim>
                                    <p:set>
                                      <p:cBhvr>
                                        <p:cTn id="5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EA933ED-CDDE-8DB5-FA63-86F01F601F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98503" y="2170870"/>
            <a:ext cx="14180486" cy="4445638"/>
          </a:xfrm>
          <a:prstGeom prst="rect">
            <a:avLst/>
          </a:prstGeom>
        </p:spPr>
      </p:pic>
      <p:grpSp>
        <p:nvGrpSpPr>
          <p:cNvPr id="68" name="Group 67">
            <a:extLst>
              <a:ext uri="{FF2B5EF4-FFF2-40B4-BE49-F238E27FC236}">
                <a16:creationId xmlns:a16="http://schemas.microsoft.com/office/drawing/2014/main" id="{BA4DF050-9E2B-0AA2-C6C3-49EE50BACCF9}"/>
              </a:ext>
            </a:extLst>
          </p:cNvPr>
          <p:cNvGrpSpPr/>
          <p:nvPr/>
        </p:nvGrpSpPr>
        <p:grpSpPr>
          <a:xfrm>
            <a:off x="-212990" y="-360681"/>
            <a:ext cx="3344731" cy="7237400"/>
            <a:chOff x="-212990" y="-360681"/>
            <a:chExt cx="3344731" cy="7237400"/>
          </a:xfrm>
          <a:solidFill>
            <a:srgbClr val="DCF0EE"/>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69960"/>
            <a:ext cx="3344731" cy="7346679"/>
            <a:chOff x="-345470" y="-469960"/>
            <a:chExt cx="3344731" cy="7376013"/>
          </a:xfrm>
          <a:solidFill>
            <a:srgbClr val="C7E7E2"/>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98600"/>
            <a:ext cx="3344420" cy="7475319"/>
            <a:chOff x="-461734" y="-598600"/>
            <a:chExt cx="3344420" cy="7580186"/>
          </a:xfrm>
          <a:solidFill>
            <a:srgbClr val="ACDCD4"/>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CF0EE"/>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CF0EE"/>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104066"/>
            <a:ext cx="3344420" cy="7192286"/>
            <a:chOff x="6055" y="4723"/>
            <a:chExt cx="4847" cy="10641"/>
          </a:xfrm>
          <a:solidFill>
            <a:srgbClr val="C7E7E2"/>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1"/>
            <a:ext cx="1489706" cy="3545765"/>
            <a:chOff x="8754" y="0"/>
            <a:chExt cx="2159" cy="5251"/>
          </a:xfrm>
          <a:solidFill>
            <a:srgbClr val="C7E7E2"/>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16292" y="-24574"/>
            <a:ext cx="3344420" cy="7449566"/>
            <a:chOff x="9316292" y="-24574"/>
            <a:chExt cx="3344420" cy="7449566"/>
          </a:xfrm>
          <a:solidFill>
            <a:srgbClr val="ACDCD4"/>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16292" y="78170"/>
              <a:ext cx="3344420" cy="7346822"/>
              <a:chOff x="5910"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5" name="Freeform: Shape 4">
            <a:extLst>
              <a:ext uri="{FF2B5EF4-FFF2-40B4-BE49-F238E27FC236}">
                <a16:creationId xmlns:a16="http://schemas.microsoft.com/office/drawing/2014/main" id="{D18471E7-F2AD-C25A-AC5B-05C6EEE4BD3F}"/>
              </a:ext>
            </a:extLst>
          </p:cNvPr>
          <p:cNvSpPr/>
          <p:nvPr/>
        </p:nvSpPr>
        <p:spPr>
          <a:xfrm>
            <a:off x="1202383" y="275777"/>
            <a:ext cx="4171539"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AFDED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6" name="Group 5">
            <a:extLst>
              <a:ext uri="{FF2B5EF4-FFF2-40B4-BE49-F238E27FC236}">
                <a16:creationId xmlns:a16="http://schemas.microsoft.com/office/drawing/2014/main" id="{842FDC2E-668B-7578-7BFD-454E77A33BF7}"/>
              </a:ext>
            </a:extLst>
          </p:cNvPr>
          <p:cNvGrpSpPr/>
          <p:nvPr/>
        </p:nvGrpSpPr>
        <p:grpSpPr>
          <a:xfrm>
            <a:off x="1532921" y="413466"/>
            <a:ext cx="4996928" cy="561750"/>
            <a:chOff x="3455153" y="962320"/>
            <a:chExt cx="4996928" cy="561750"/>
          </a:xfrm>
        </p:grpSpPr>
        <p:sp>
          <p:nvSpPr>
            <p:cNvPr id="10" name="TextBox 9">
              <a:extLst>
                <a:ext uri="{FF2B5EF4-FFF2-40B4-BE49-F238E27FC236}">
                  <a16:creationId xmlns:a16="http://schemas.microsoft.com/office/drawing/2014/main" id="{CEC86646-E98D-1906-34EE-6A8982E087FB}"/>
                </a:ext>
              </a:extLst>
            </p:cNvPr>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Câu chuyện STEM</a:t>
              </a:r>
            </a:p>
          </p:txBody>
        </p:sp>
        <p:sp>
          <p:nvSpPr>
            <p:cNvPr id="14" name="TextBox 13">
              <a:extLst>
                <a:ext uri="{FF2B5EF4-FFF2-40B4-BE49-F238E27FC236}">
                  <a16:creationId xmlns:a16="http://schemas.microsoft.com/office/drawing/2014/main" id="{12B31130-E3E3-292A-47A4-8B852EC70798}"/>
                </a:ext>
              </a:extLst>
            </p:cNvPr>
            <p:cNvSpPr txBox="1"/>
            <p:nvPr/>
          </p:nvSpPr>
          <p:spPr>
            <a:xfrm>
              <a:off x="3455153" y="970072"/>
              <a:ext cx="4996928" cy="553998"/>
            </a:xfrm>
            <a:prstGeom prst="rect">
              <a:avLst/>
            </a:prstGeom>
            <a:noFill/>
            <a:effectLst/>
          </p:spPr>
          <p:txBody>
            <a:bodyPr wrap="square" rtlCol="0">
              <a:spAutoFit/>
            </a:bodyPr>
            <a:lstStyle/>
            <a:p>
              <a:r>
                <a:rPr lang="en-US" sz="3000" b="1" spc="50">
                  <a:ln w="9525" cmpd="sng">
                    <a:noFill/>
                    <a:prstDash val="solid"/>
                  </a:ln>
                  <a:solidFill>
                    <a:srgbClr val="00A68B"/>
                  </a:solidFill>
                  <a:effectLst/>
                  <a:latin typeface="SVN-SAF" panose="02040603050506020204" pitchFamily="18" charset="0"/>
                  <a:ea typeface="Roboto" panose="02000000000000000000" pitchFamily="2" charset="0"/>
                </a:rPr>
                <a:t>Câu chuyện STEM</a:t>
              </a:r>
            </a:p>
          </p:txBody>
        </p:sp>
      </p:grpSp>
      <p:pic>
        <p:nvPicPr>
          <p:cNvPr id="18" name="Picture 17">
            <a:extLst>
              <a:ext uri="{FF2B5EF4-FFF2-40B4-BE49-F238E27FC236}">
                <a16:creationId xmlns:a16="http://schemas.microsoft.com/office/drawing/2014/main" id="{AE10D2BB-3A01-3975-F9E7-DA5EAEAE1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91" y="46990"/>
            <a:ext cx="1261872" cy="134217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D91C3AD6-0E76-40C7-C398-CF0DD3B7E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
        <p:nvSpPr>
          <p:cNvPr id="31" name="Speech Bubble: Oval 30">
            <a:extLst>
              <a:ext uri="{FF2B5EF4-FFF2-40B4-BE49-F238E27FC236}">
                <a16:creationId xmlns:a16="http://schemas.microsoft.com/office/drawing/2014/main" id="{6FBC6761-9935-A24C-2BFD-717DB1420CE0}"/>
              </a:ext>
            </a:extLst>
          </p:cNvPr>
          <p:cNvSpPr/>
          <p:nvPr/>
        </p:nvSpPr>
        <p:spPr>
          <a:xfrm>
            <a:off x="2332195" y="1521672"/>
            <a:ext cx="5921026" cy="2370701"/>
          </a:xfrm>
          <a:custGeom>
            <a:avLst/>
            <a:gdLst>
              <a:gd name="connsiteX0" fmla="*/ 7875 w 5921026"/>
              <a:gd name="connsiteY0" fmla="*/ 2821703 h 2370701"/>
              <a:gd name="connsiteX1" fmla="*/ 800746 w 5921026"/>
              <a:gd name="connsiteY1" fmla="*/ 1996076 h 2370701"/>
              <a:gd name="connsiteX2" fmla="*/ 2401711 w 5921026"/>
              <a:gd name="connsiteY2" fmla="*/ 21306 h 2370701"/>
              <a:gd name="connsiteX3" fmla="*/ 4615166 w 5921026"/>
              <a:gd name="connsiteY3" fmla="*/ 202421 h 2370701"/>
              <a:gd name="connsiteX4" fmla="*/ 3781312 w 5921026"/>
              <a:gd name="connsiteY4" fmla="*/ 2324233 h 2370701"/>
              <a:gd name="connsiteX5" fmla="*/ 1716536 w 5921026"/>
              <a:gd name="connsiteY5" fmla="*/ 2260980 h 2370701"/>
              <a:gd name="connsiteX6" fmla="*/ 7875 w 5921026"/>
              <a:gd name="connsiteY6" fmla="*/ 2821703 h 237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1026" h="2370701" fill="none" extrusionOk="0">
                <a:moveTo>
                  <a:pt x="7875" y="2821703"/>
                </a:moveTo>
                <a:cubicBezTo>
                  <a:pt x="286107" y="2641796"/>
                  <a:pt x="548813" y="2308128"/>
                  <a:pt x="800746" y="1996076"/>
                </a:cubicBezTo>
                <a:cubicBezTo>
                  <a:pt x="-825057" y="1270371"/>
                  <a:pt x="51064" y="203774"/>
                  <a:pt x="2401711" y="21306"/>
                </a:cubicBezTo>
                <a:cubicBezTo>
                  <a:pt x="3130737" y="-95487"/>
                  <a:pt x="4091230" y="66979"/>
                  <a:pt x="4615166" y="202421"/>
                </a:cubicBezTo>
                <a:cubicBezTo>
                  <a:pt x="6666541" y="710549"/>
                  <a:pt x="6308596" y="2016134"/>
                  <a:pt x="3781312" y="2324233"/>
                </a:cubicBezTo>
                <a:cubicBezTo>
                  <a:pt x="3202811" y="2420850"/>
                  <a:pt x="2345084" y="2511079"/>
                  <a:pt x="1716536" y="2260980"/>
                </a:cubicBezTo>
                <a:cubicBezTo>
                  <a:pt x="1522004" y="2460275"/>
                  <a:pt x="572377" y="2727301"/>
                  <a:pt x="7875" y="2821703"/>
                </a:cubicBezTo>
                <a:close/>
              </a:path>
              <a:path w="5921026" h="2370701" stroke="0" extrusionOk="0">
                <a:moveTo>
                  <a:pt x="7875" y="2821703"/>
                </a:moveTo>
                <a:cubicBezTo>
                  <a:pt x="318956" y="2415459"/>
                  <a:pt x="649317" y="2265006"/>
                  <a:pt x="800746" y="1996076"/>
                </a:cubicBezTo>
                <a:cubicBezTo>
                  <a:pt x="-624727" y="1480958"/>
                  <a:pt x="356994" y="61691"/>
                  <a:pt x="2401711" y="21306"/>
                </a:cubicBezTo>
                <a:cubicBezTo>
                  <a:pt x="3161886" y="-38227"/>
                  <a:pt x="4001501" y="15431"/>
                  <a:pt x="4615166" y="202421"/>
                </a:cubicBezTo>
                <a:cubicBezTo>
                  <a:pt x="6669346" y="667566"/>
                  <a:pt x="6299653" y="2142037"/>
                  <a:pt x="3781312" y="2324233"/>
                </a:cubicBezTo>
                <a:cubicBezTo>
                  <a:pt x="3029754" y="2367988"/>
                  <a:pt x="2355458" y="2265252"/>
                  <a:pt x="1716536" y="2260980"/>
                </a:cubicBezTo>
                <a:cubicBezTo>
                  <a:pt x="1432140" y="2242375"/>
                  <a:pt x="500908" y="2621105"/>
                  <a:pt x="7875" y="2821703"/>
                </a:cubicBezTo>
                <a:close/>
              </a:path>
            </a:pathLst>
          </a:custGeom>
          <a:solidFill>
            <a:schemeClr val="accent3">
              <a:lumMod val="20000"/>
              <a:lumOff val="80000"/>
            </a:schemeClr>
          </a:solidFill>
          <a:ln w="38100">
            <a:solidFill>
              <a:schemeClr val="bg2">
                <a:lumMod val="25000"/>
              </a:schemeClr>
            </a:solidFill>
            <a:extLst>
              <a:ext uri="{C807C97D-BFC1-408E-A445-0C87EB9F89A2}">
                <ask:lineSketchStyleProps xmlns:ask="http://schemas.microsoft.com/office/drawing/2018/sketchyshapes" sd="3705000160">
                  <a:prstGeom prst="wedgeEllipseCallout">
                    <a:avLst>
                      <a:gd name="adj1" fmla="val -49867"/>
                      <a:gd name="adj2" fmla="val 6902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a:solidFill>
                  <a:schemeClr val="tx1"/>
                </a:solidFill>
                <a:latin typeface="Open Sans" panose="020B0606030504020204" pitchFamily="34" charset="0"/>
                <a:ea typeface="Open Sans" panose="020B0606030504020204" pitchFamily="34" charset="0"/>
                <a:cs typeface="Open Sans" panose="020B0606030504020204" pitchFamily="34" charset="0"/>
              </a:rPr>
              <a:t>Các em hãy đọc</a:t>
            </a:r>
          </a:p>
          <a:p>
            <a:pPr algn="ctr"/>
            <a:r>
              <a:rPr lang="en-US" sz="3300" b="1">
                <a:solidFill>
                  <a:srgbClr val="00A47C"/>
                </a:solidFill>
                <a:latin typeface="Open Sans" panose="020B0606030504020204" pitchFamily="34" charset="0"/>
                <a:ea typeface="Open Sans" panose="020B0606030504020204" pitchFamily="34" charset="0"/>
                <a:cs typeface="Open Sans" panose="020B0606030504020204" pitchFamily="34" charset="0"/>
              </a:rPr>
              <a:t>CÂU CHUYỆN STEM</a:t>
            </a:r>
          </a:p>
          <a:p>
            <a:pPr algn="ctr"/>
            <a:r>
              <a:rPr lang="vi-VN" sz="3300">
                <a:solidFill>
                  <a:schemeClr val="tx1"/>
                </a:solidFill>
                <a:latin typeface="Open Sans" panose="020B0606030504020204" pitchFamily="34" charset="0"/>
                <a:ea typeface="Open Sans" panose="020B0606030504020204" pitchFamily="34" charset="0"/>
                <a:cs typeface="Open Sans" panose="020B0606030504020204" pitchFamily="34" charset="0"/>
              </a:rPr>
              <a:t>ở trang </a:t>
            </a:r>
            <a:r>
              <a:rPr lang="en-US" sz="3300">
                <a:solidFill>
                  <a:schemeClr val="tx1"/>
                </a:solidFill>
                <a:latin typeface="Open Sans" panose="020B0606030504020204" pitchFamily="34" charset="0"/>
                <a:ea typeface="Open Sans" panose="020B0606030504020204" pitchFamily="34" charset="0"/>
                <a:cs typeface="Open Sans" panose="020B0606030504020204" pitchFamily="34" charset="0"/>
              </a:rPr>
              <a:t>45</a:t>
            </a:r>
            <a:r>
              <a:rPr lang="vi-VN" sz="330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sz="33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05B9E787-7333-D536-8CF3-73A851E94116}"/>
              </a:ext>
            </a:extLst>
          </p:cNvPr>
          <p:cNvGrpSpPr/>
          <p:nvPr/>
        </p:nvGrpSpPr>
        <p:grpSpPr>
          <a:xfrm>
            <a:off x="-38038" y="3872700"/>
            <a:ext cx="2545908" cy="2406857"/>
            <a:chOff x="-38038" y="3872700"/>
            <a:chExt cx="2545908" cy="2406857"/>
          </a:xfrm>
        </p:grpSpPr>
        <p:sp>
          <p:nvSpPr>
            <p:cNvPr id="38" name="Oval 37">
              <a:extLst>
                <a:ext uri="{FF2B5EF4-FFF2-40B4-BE49-F238E27FC236}">
                  <a16:creationId xmlns:a16="http://schemas.microsoft.com/office/drawing/2014/main" id="{7B0B38F2-CCA0-EC3C-69E2-BEC68D79E7CB}"/>
                </a:ext>
              </a:extLst>
            </p:cNvPr>
            <p:cNvSpPr/>
            <p:nvPr/>
          </p:nvSpPr>
          <p:spPr>
            <a:xfrm>
              <a:off x="-38038" y="5702147"/>
              <a:ext cx="2161987" cy="577410"/>
            </a:xfrm>
            <a:prstGeom prst="ellipse">
              <a:avLst/>
            </a:prstGeom>
            <a:solidFill>
              <a:schemeClr val="bg1">
                <a:lumMod val="7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A2F3B193-4E06-722D-36F1-FD28564C2DBE}"/>
                </a:ext>
              </a:extLst>
            </p:cNvPr>
            <p:cNvPicPr>
              <a:picLocks noChangeAspect="1"/>
            </p:cNvPicPr>
            <p:nvPr/>
          </p:nvPicPr>
          <p:blipFill rotWithShape="1">
            <a:blip r:embed="rId5">
              <a:clrChange>
                <a:clrFrom>
                  <a:srgbClr val="FFFFFF"/>
                </a:clrFrom>
                <a:clrTo>
                  <a:srgbClr val="FFFFFF">
                    <a:alpha val="0"/>
                  </a:srgbClr>
                </a:clrTo>
              </a:clrChange>
            </a:blip>
            <a:srcRect l="1379" t="8116" r="5383" b="10003"/>
            <a:stretch/>
          </p:blipFill>
          <p:spPr>
            <a:xfrm>
              <a:off x="376651" y="3872700"/>
              <a:ext cx="2131219" cy="2365659"/>
            </a:xfrm>
            <a:prstGeom prst="rect">
              <a:avLst/>
            </a:prstGeom>
          </p:spPr>
        </p:pic>
      </p:grpSp>
    </p:spTree>
    <p:extLst>
      <p:ext uri="{BB962C8B-B14F-4D97-AF65-F5344CB8AC3E}">
        <p14:creationId xmlns:p14="http://schemas.microsoft.com/office/powerpoint/2010/main" val="35232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1+#ppt_w/2"/>
                                          </p:val>
                                        </p:tav>
                                        <p:tav tm="100000">
                                          <p:val>
                                            <p:strVal val="#ppt_x"/>
                                          </p:val>
                                        </p:tav>
                                      </p:tavLst>
                                    </p:anim>
                                    <p:anim calcmode="lin" valueType="num">
                                      <p:cBhvr additive="base">
                                        <p:cTn id="1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8" fill="hold" grpId="1" nodeType="clickEffect">
                                  <p:stCondLst>
                                    <p:cond delay="0"/>
                                  </p:stCondLst>
                                  <p:childTnLst>
                                    <p:anim calcmode="lin" valueType="num">
                                      <p:cBhvr additive="base">
                                        <p:cTn id="33" dur="500"/>
                                        <p:tgtEl>
                                          <p:spTgt spid="5"/>
                                        </p:tgtEl>
                                        <p:attrNameLst>
                                          <p:attrName>ppt_x</p:attrName>
                                        </p:attrNameLst>
                                      </p:cBhvr>
                                      <p:tavLst>
                                        <p:tav tm="0">
                                          <p:val>
                                            <p:strVal val="ppt_x"/>
                                          </p:val>
                                        </p:tav>
                                        <p:tav tm="100000">
                                          <p:val>
                                            <p:strVal val="0-ppt_w/2"/>
                                          </p:val>
                                        </p:tav>
                                      </p:tavLst>
                                    </p:anim>
                                    <p:anim calcmode="lin" valueType="num">
                                      <p:cBhvr additive="base">
                                        <p:cTn id="34" dur="500"/>
                                        <p:tgtEl>
                                          <p:spTgt spid="5"/>
                                        </p:tgtEl>
                                        <p:attrNameLst>
                                          <p:attrName>ppt_y</p:attrName>
                                        </p:attrNameLst>
                                      </p:cBhvr>
                                      <p:tavLst>
                                        <p:tav tm="0">
                                          <p:val>
                                            <p:strVal val="ppt_y"/>
                                          </p:val>
                                        </p:tav>
                                        <p:tav tm="100000">
                                          <p:val>
                                            <p:strVal val="ppt_y"/>
                                          </p:val>
                                        </p:tav>
                                      </p:tavLst>
                                    </p:anim>
                                    <p:set>
                                      <p:cBhvr>
                                        <p:cTn id="35" dur="1" fill="hold">
                                          <p:stCondLst>
                                            <p:cond delay="499"/>
                                          </p:stCondLst>
                                        </p:cTn>
                                        <p:tgtEl>
                                          <p:spTgt spid="5"/>
                                        </p:tgtEl>
                                        <p:attrNameLst>
                                          <p:attrName>style.visibility</p:attrName>
                                        </p:attrNameLst>
                                      </p:cBhvr>
                                      <p:to>
                                        <p:strVal val="hidden"/>
                                      </p:to>
                                    </p:set>
                                  </p:childTnLst>
                                </p:cTn>
                              </p:par>
                              <p:par>
                                <p:cTn id="36" presetID="2" presetClass="exit" presetSubtype="8" fill="hold" nodeType="withEffect">
                                  <p:stCondLst>
                                    <p:cond delay="0"/>
                                  </p:stCondLst>
                                  <p:childTnLst>
                                    <p:anim calcmode="lin" valueType="num">
                                      <p:cBhvr additive="base">
                                        <p:cTn id="37" dur="500"/>
                                        <p:tgtEl>
                                          <p:spTgt spid="6"/>
                                        </p:tgtEl>
                                        <p:attrNameLst>
                                          <p:attrName>ppt_x</p:attrName>
                                        </p:attrNameLst>
                                      </p:cBhvr>
                                      <p:tavLst>
                                        <p:tav tm="0">
                                          <p:val>
                                            <p:strVal val="ppt_x"/>
                                          </p:val>
                                        </p:tav>
                                        <p:tav tm="100000">
                                          <p:val>
                                            <p:strVal val="0-ppt_w/2"/>
                                          </p:val>
                                        </p:tav>
                                      </p:tavLst>
                                    </p:anim>
                                    <p:anim calcmode="lin" valueType="num">
                                      <p:cBhvr additive="base">
                                        <p:cTn id="38" dur="500"/>
                                        <p:tgtEl>
                                          <p:spTgt spid="6"/>
                                        </p:tgtEl>
                                        <p:attrNameLst>
                                          <p:attrName>ppt_y</p:attrName>
                                        </p:attrNameLst>
                                      </p:cBhvr>
                                      <p:tavLst>
                                        <p:tav tm="0">
                                          <p:val>
                                            <p:strVal val="ppt_y"/>
                                          </p:val>
                                        </p:tav>
                                        <p:tav tm="100000">
                                          <p:val>
                                            <p:strVal val="ppt_y"/>
                                          </p:val>
                                        </p:tav>
                                      </p:tavLst>
                                    </p:anim>
                                    <p:set>
                                      <p:cBhvr>
                                        <p:cTn id="39" dur="1" fill="hold">
                                          <p:stCondLst>
                                            <p:cond delay="499"/>
                                          </p:stCondLst>
                                        </p:cTn>
                                        <p:tgtEl>
                                          <p:spTgt spid="6"/>
                                        </p:tgtEl>
                                        <p:attrNameLst>
                                          <p:attrName>style.visibility</p:attrName>
                                        </p:attrNameLst>
                                      </p:cBhvr>
                                      <p:to>
                                        <p:strVal val="hidden"/>
                                      </p:to>
                                    </p:set>
                                  </p:childTnLst>
                                </p:cTn>
                              </p:par>
                              <p:par>
                                <p:cTn id="40" presetID="2" presetClass="exit" presetSubtype="8" fill="hold" nodeType="withEffect">
                                  <p:stCondLst>
                                    <p:cond delay="0"/>
                                  </p:stCondLst>
                                  <p:childTnLst>
                                    <p:anim calcmode="lin" valueType="num">
                                      <p:cBhvr additive="base">
                                        <p:cTn id="41" dur="500"/>
                                        <p:tgtEl>
                                          <p:spTgt spid="18"/>
                                        </p:tgtEl>
                                        <p:attrNameLst>
                                          <p:attrName>ppt_x</p:attrName>
                                        </p:attrNameLst>
                                      </p:cBhvr>
                                      <p:tavLst>
                                        <p:tav tm="0">
                                          <p:val>
                                            <p:strVal val="ppt_x"/>
                                          </p:val>
                                        </p:tav>
                                        <p:tav tm="100000">
                                          <p:val>
                                            <p:strVal val="0-ppt_w/2"/>
                                          </p:val>
                                        </p:tav>
                                      </p:tavLst>
                                    </p:anim>
                                    <p:anim calcmode="lin" valueType="num">
                                      <p:cBhvr additive="base">
                                        <p:cTn id="42" dur="500"/>
                                        <p:tgtEl>
                                          <p:spTgt spid="18"/>
                                        </p:tgtEl>
                                        <p:attrNameLst>
                                          <p:attrName>ppt_y</p:attrName>
                                        </p:attrNameLst>
                                      </p:cBhvr>
                                      <p:tavLst>
                                        <p:tav tm="0">
                                          <p:val>
                                            <p:strVal val="ppt_y"/>
                                          </p:val>
                                        </p:tav>
                                        <p:tav tm="100000">
                                          <p:val>
                                            <p:strVal val="ppt_y"/>
                                          </p:val>
                                        </p:tav>
                                      </p:tavLst>
                                    </p:anim>
                                    <p:set>
                                      <p:cBhvr>
                                        <p:cTn id="43" dur="1" fill="hold">
                                          <p:stCondLst>
                                            <p:cond delay="499"/>
                                          </p:stCondLst>
                                        </p:cTn>
                                        <p:tgtEl>
                                          <p:spTgt spid="18"/>
                                        </p:tgtEl>
                                        <p:attrNameLst>
                                          <p:attrName>style.visibility</p:attrName>
                                        </p:attrNameLst>
                                      </p:cBhvr>
                                      <p:to>
                                        <p:strVal val="hidden"/>
                                      </p:to>
                                    </p:set>
                                  </p:childTnLst>
                                </p:cTn>
                              </p:par>
                              <p:par>
                                <p:cTn id="44" presetID="2" presetClass="exit" presetSubtype="8" fill="hold" nodeType="withEffect">
                                  <p:stCondLst>
                                    <p:cond delay="0"/>
                                  </p:stCondLst>
                                  <p:childTnLst>
                                    <p:anim calcmode="lin" valueType="num">
                                      <p:cBhvr additive="base">
                                        <p:cTn id="45" dur="500"/>
                                        <p:tgtEl>
                                          <p:spTgt spid="2"/>
                                        </p:tgtEl>
                                        <p:attrNameLst>
                                          <p:attrName>ppt_x</p:attrName>
                                        </p:attrNameLst>
                                      </p:cBhvr>
                                      <p:tavLst>
                                        <p:tav tm="0">
                                          <p:val>
                                            <p:strVal val="ppt_x"/>
                                          </p:val>
                                        </p:tav>
                                        <p:tav tm="100000">
                                          <p:val>
                                            <p:strVal val="0-ppt_w/2"/>
                                          </p:val>
                                        </p:tav>
                                      </p:tavLst>
                                    </p:anim>
                                    <p:anim calcmode="lin" valueType="num">
                                      <p:cBhvr additive="base">
                                        <p:cTn id="46" dur="500"/>
                                        <p:tgtEl>
                                          <p:spTgt spid="2"/>
                                        </p:tgtEl>
                                        <p:attrNameLst>
                                          <p:attrName>ppt_y</p:attrName>
                                        </p:attrNameLst>
                                      </p:cBhvr>
                                      <p:tavLst>
                                        <p:tav tm="0">
                                          <p:val>
                                            <p:strVal val="ppt_y"/>
                                          </p:val>
                                        </p:tav>
                                        <p:tav tm="100000">
                                          <p:val>
                                            <p:strVal val="ppt_y"/>
                                          </p:val>
                                        </p:tav>
                                      </p:tavLst>
                                    </p:anim>
                                    <p:set>
                                      <p:cBhvr>
                                        <p:cTn id="47" dur="1" fill="hold">
                                          <p:stCondLst>
                                            <p:cond delay="499"/>
                                          </p:stCondLst>
                                        </p:cTn>
                                        <p:tgtEl>
                                          <p:spTgt spid="2"/>
                                        </p:tgtEl>
                                        <p:attrNameLst>
                                          <p:attrName>style.visibility</p:attrName>
                                        </p:attrNameLst>
                                      </p:cBhvr>
                                      <p:to>
                                        <p:strVal val="hidden"/>
                                      </p:to>
                                    </p:set>
                                  </p:childTnLst>
                                </p:cTn>
                              </p:par>
                              <p:par>
                                <p:cTn id="48" presetID="2" presetClass="exit" presetSubtype="8" fill="hold" grpId="1" nodeType="withEffect">
                                  <p:stCondLst>
                                    <p:cond delay="0"/>
                                  </p:stCondLst>
                                  <p:childTnLst>
                                    <p:anim calcmode="lin" valueType="num">
                                      <p:cBhvr additive="base">
                                        <p:cTn id="49" dur="500"/>
                                        <p:tgtEl>
                                          <p:spTgt spid="31"/>
                                        </p:tgtEl>
                                        <p:attrNameLst>
                                          <p:attrName>ppt_x</p:attrName>
                                        </p:attrNameLst>
                                      </p:cBhvr>
                                      <p:tavLst>
                                        <p:tav tm="0">
                                          <p:val>
                                            <p:strVal val="ppt_x"/>
                                          </p:val>
                                        </p:tav>
                                        <p:tav tm="100000">
                                          <p:val>
                                            <p:strVal val="0-ppt_w/2"/>
                                          </p:val>
                                        </p:tav>
                                      </p:tavLst>
                                    </p:anim>
                                    <p:anim calcmode="lin" valueType="num">
                                      <p:cBhvr additive="base">
                                        <p:cTn id="50" dur="500"/>
                                        <p:tgtEl>
                                          <p:spTgt spid="31"/>
                                        </p:tgtEl>
                                        <p:attrNameLst>
                                          <p:attrName>ppt_y</p:attrName>
                                        </p:attrNameLst>
                                      </p:cBhvr>
                                      <p:tavLst>
                                        <p:tav tm="0">
                                          <p:val>
                                            <p:strVal val="ppt_y"/>
                                          </p:val>
                                        </p:tav>
                                        <p:tav tm="100000">
                                          <p:val>
                                            <p:strVal val="ppt_y"/>
                                          </p:val>
                                        </p:tav>
                                      </p:tavLst>
                                    </p:anim>
                                    <p:set>
                                      <p:cBhvr>
                                        <p:cTn id="51" dur="1" fill="hold">
                                          <p:stCondLst>
                                            <p:cond delay="499"/>
                                          </p:stCondLst>
                                        </p:cTn>
                                        <p:tgtEl>
                                          <p:spTgt spid="31"/>
                                        </p:tgtEl>
                                        <p:attrNameLst>
                                          <p:attrName>style.visibility</p:attrName>
                                        </p:attrNameLst>
                                      </p:cBhvr>
                                      <p:to>
                                        <p:strVal val="hidden"/>
                                      </p:to>
                                    </p:set>
                                  </p:childTnLst>
                                </p:cTn>
                              </p:par>
                              <p:par>
                                <p:cTn id="52" presetID="2" presetClass="exit" presetSubtype="8" fill="hold" nodeType="withEffect">
                                  <p:stCondLst>
                                    <p:cond delay="0"/>
                                  </p:stCondLst>
                                  <p:childTnLst>
                                    <p:anim calcmode="lin" valueType="num">
                                      <p:cBhvr additive="base">
                                        <p:cTn id="53" dur="500"/>
                                        <p:tgtEl>
                                          <p:spTgt spid="68"/>
                                        </p:tgtEl>
                                        <p:attrNameLst>
                                          <p:attrName>ppt_x</p:attrName>
                                        </p:attrNameLst>
                                      </p:cBhvr>
                                      <p:tavLst>
                                        <p:tav tm="0">
                                          <p:val>
                                            <p:strVal val="ppt_x"/>
                                          </p:val>
                                        </p:tav>
                                        <p:tav tm="100000">
                                          <p:val>
                                            <p:strVal val="0-ppt_w/2"/>
                                          </p:val>
                                        </p:tav>
                                      </p:tavLst>
                                    </p:anim>
                                    <p:anim calcmode="lin" valueType="num">
                                      <p:cBhvr additive="base">
                                        <p:cTn id="54" dur="500"/>
                                        <p:tgtEl>
                                          <p:spTgt spid="68"/>
                                        </p:tgtEl>
                                        <p:attrNameLst>
                                          <p:attrName>ppt_y</p:attrName>
                                        </p:attrNameLst>
                                      </p:cBhvr>
                                      <p:tavLst>
                                        <p:tav tm="0">
                                          <p:val>
                                            <p:strVal val="ppt_y"/>
                                          </p:val>
                                        </p:tav>
                                        <p:tav tm="100000">
                                          <p:val>
                                            <p:strVal val="ppt_y"/>
                                          </p:val>
                                        </p:tav>
                                      </p:tavLst>
                                    </p:anim>
                                    <p:set>
                                      <p:cBhvr>
                                        <p:cTn id="55" dur="1" fill="hold">
                                          <p:stCondLst>
                                            <p:cond delay="499"/>
                                          </p:stCondLst>
                                        </p:cTn>
                                        <p:tgtEl>
                                          <p:spTgt spid="68"/>
                                        </p:tgtEl>
                                        <p:attrNameLst>
                                          <p:attrName>style.visibility</p:attrName>
                                        </p:attrNameLst>
                                      </p:cBhvr>
                                      <p:to>
                                        <p:strVal val="hidden"/>
                                      </p:to>
                                    </p:set>
                                  </p:childTnLst>
                                </p:cTn>
                              </p:par>
                              <p:par>
                                <p:cTn id="56" presetID="2" presetClass="exit" presetSubtype="8" fill="hold" nodeType="withEffect">
                                  <p:stCondLst>
                                    <p:cond delay="0"/>
                                  </p:stCondLst>
                                  <p:childTnLst>
                                    <p:anim calcmode="lin" valueType="num">
                                      <p:cBhvr additive="base">
                                        <p:cTn id="57" dur="500"/>
                                        <p:tgtEl>
                                          <p:spTgt spid="69"/>
                                        </p:tgtEl>
                                        <p:attrNameLst>
                                          <p:attrName>ppt_x</p:attrName>
                                        </p:attrNameLst>
                                      </p:cBhvr>
                                      <p:tavLst>
                                        <p:tav tm="0">
                                          <p:val>
                                            <p:strVal val="ppt_x"/>
                                          </p:val>
                                        </p:tav>
                                        <p:tav tm="100000">
                                          <p:val>
                                            <p:strVal val="0-ppt_w/2"/>
                                          </p:val>
                                        </p:tav>
                                      </p:tavLst>
                                    </p:anim>
                                    <p:anim calcmode="lin" valueType="num">
                                      <p:cBhvr additive="base">
                                        <p:cTn id="58" dur="500"/>
                                        <p:tgtEl>
                                          <p:spTgt spid="69"/>
                                        </p:tgtEl>
                                        <p:attrNameLst>
                                          <p:attrName>ppt_y</p:attrName>
                                        </p:attrNameLst>
                                      </p:cBhvr>
                                      <p:tavLst>
                                        <p:tav tm="0">
                                          <p:val>
                                            <p:strVal val="ppt_y"/>
                                          </p:val>
                                        </p:tav>
                                        <p:tav tm="100000">
                                          <p:val>
                                            <p:strVal val="ppt_y"/>
                                          </p:val>
                                        </p:tav>
                                      </p:tavLst>
                                    </p:anim>
                                    <p:set>
                                      <p:cBhvr>
                                        <p:cTn id="59" dur="1" fill="hold">
                                          <p:stCondLst>
                                            <p:cond delay="499"/>
                                          </p:stCondLst>
                                        </p:cTn>
                                        <p:tgtEl>
                                          <p:spTgt spid="69"/>
                                        </p:tgtEl>
                                        <p:attrNameLst>
                                          <p:attrName>style.visibility</p:attrName>
                                        </p:attrNameLst>
                                      </p:cBhvr>
                                      <p:to>
                                        <p:strVal val="hidden"/>
                                      </p:to>
                                    </p:set>
                                  </p:childTnLst>
                                </p:cTn>
                              </p:par>
                              <p:par>
                                <p:cTn id="60" presetID="2" presetClass="exit" presetSubtype="8" fill="hold" nodeType="withEffect">
                                  <p:stCondLst>
                                    <p:cond delay="0"/>
                                  </p:stCondLst>
                                  <p:childTnLst>
                                    <p:anim calcmode="lin" valueType="num">
                                      <p:cBhvr additive="base">
                                        <p:cTn id="61" dur="500"/>
                                        <p:tgtEl>
                                          <p:spTgt spid="70"/>
                                        </p:tgtEl>
                                        <p:attrNameLst>
                                          <p:attrName>ppt_x</p:attrName>
                                        </p:attrNameLst>
                                      </p:cBhvr>
                                      <p:tavLst>
                                        <p:tav tm="0">
                                          <p:val>
                                            <p:strVal val="ppt_x"/>
                                          </p:val>
                                        </p:tav>
                                        <p:tav tm="100000">
                                          <p:val>
                                            <p:strVal val="0-ppt_w/2"/>
                                          </p:val>
                                        </p:tav>
                                      </p:tavLst>
                                    </p:anim>
                                    <p:anim calcmode="lin" valueType="num">
                                      <p:cBhvr additive="base">
                                        <p:cTn id="62" dur="500"/>
                                        <p:tgtEl>
                                          <p:spTgt spid="70"/>
                                        </p:tgtEl>
                                        <p:attrNameLst>
                                          <p:attrName>ppt_y</p:attrName>
                                        </p:attrNameLst>
                                      </p:cBhvr>
                                      <p:tavLst>
                                        <p:tav tm="0">
                                          <p:val>
                                            <p:strVal val="ppt_y"/>
                                          </p:val>
                                        </p:tav>
                                        <p:tav tm="100000">
                                          <p:val>
                                            <p:strVal val="ppt_y"/>
                                          </p:val>
                                        </p:tav>
                                      </p:tavLst>
                                    </p:anim>
                                    <p:set>
                                      <p:cBhvr>
                                        <p:cTn id="63" dur="1" fill="hold">
                                          <p:stCondLst>
                                            <p:cond delay="499"/>
                                          </p:stCondLst>
                                        </p:cTn>
                                        <p:tgtEl>
                                          <p:spTgt spid="70"/>
                                        </p:tgtEl>
                                        <p:attrNameLst>
                                          <p:attrName>style.visibility</p:attrName>
                                        </p:attrNameLst>
                                      </p:cBhvr>
                                      <p:to>
                                        <p:strVal val="hidden"/>
                                      </p:to>
                                    </p:set>
                                  </p:childTnLst>
                                </p:cTn>
                              </p:par>
                              <p:par>
                                <p:cTn id="64" presetID="2" presetClass="exit" presetSubtype="2" fill="hold" nodeType="withEffect">
                                  <p:stCondLst>
                                    <p:cond delay="0"/>
                                  </p:stCondLst>
                                  <p:childTnLst>
                                    <p:anim calcmode="lin" valueType="num">
                                      <p:cBhvr additive="base">
                                        <p:cTn id="65" dur="500"/>
                                        <p:tgtEl>
                                          <p:spTgt spid="20"/>
                                        </p:tgtEl>
                                        <p:attrNameLst>
                                          <p:attrName>ppt_x</p:attrName>
                                        </p:attrNameLst>
                                      </p:cBhvr>
                                      <p:tavLst>
                                        <p:tav tm="0">
                                          <p:val>
                                            <p:strVal val="ppt_x"/>
                                          </p:val>
                                        </p:tav>
                                        <p:tav tm="100000">
                                          <p:val>
                                            <p:strVal val="1+ppt_w/2"/>
                                          </p:val>
                                        </p:tav>
                                      </p:tavLst>
                                    </p:anim>
                                    <p:anim calcmode="lin" valueType="num">
                                      <p:cBhvr additive="base">
                                        <p:cTn id="66" dur="500"/>
                                        <p:tgtEl>
                                          <p:spTgt spid="20"/>
                                        </p:tgtEl>
                                        <p:attrNameLst>
                                          <p:attrName>ppt_y</p:attrName>
                                        </p:attrNameLst>
                                      </p:cBhvr>
                                      <p:tavLst>
                                        <p:tav tm="0">
                                          <p:val>
                                            <p:strVal val="ppt_y"/>
                                          </p:val>
                                        </p:tav>
                                        <p:tav tm="100000">
                                          <p:val>
                                            <p:strVal val="ppt_y"/>
                                          </p:val>
                                        </p:tav>
                                      </p:tavLst>
                                    </p:anim>
                                    <p:set>
                                      <p:cBhvr>
                                        <p:cTn id="67" dur="1" fill="hold">
                                          <p:stCondLst>
                                            <p:cond delay="499"/>
                                          </p:stCondLst>
                                        </p:cTn>
                                        <p:tgtEl>
                                          <p:spTgt spid="20"/>
                                        </p:tgtEl>
                                        <p:attrNameLst>
                                          <p:attrName>style.visibility</p:attrName>
                                        </p:attrNameLst>
                                      </p:cBhvr>
                                      <p:to>
                                        <p:strVal val="hidden"/>
                                      </p:to>
                                    </p:set>
                                  </p:childTnLst>
                                </p:cTn>
                              </p:par>
                              <p:par>
                                <p:cTn id="68" presetID="2" presetClass="exit" presetSubtype="2" fill="hold" grpId="0" nodeType="withEffect">
                                  <p:stCondLst>
                                    <p:cond delay="0"/>
                                  </p:stCondLst>
                                  <p:childTnLst>
                                    <p:anim calcmode="lin" valueType="num">
                                      <p:cBhvr additive="base">
                                        <p:cTn id="69" dur="500"/>
                                        <p:tgtEl>
                                          <p:spTgt spid="33"/>
                                        </p:tgtEl>
                                        <p:attrNameLst>
                                          <p:attrName>ppt_x</p:attrName>
                                        </p:attrNameLst>
                                      </p:cBhvr>
                                      <p:tavLst>
                                        <p:tav tm="0">
                                          <p:val>
                                            <p:strVal val="ppt_x"/>
                                          </p:val>
                                        </p:tav>
                                        <p:tav tm="100000">
                                          <p:val>
                                            <p:strVal val="1+ppt_w/2"/>
                                          </p:val>
                                        </p:tav>
                                      </p:tavLst>
                                    </p:anim>
                                    <p:anim calcmode="lin" valueType="num">
                                      <p:cBhvr additive="base">
                                        <p:cTn id="70" dur="500"/>
                                        <p:tgtEl>
                                          <p:spTgt spid="33"/>
                                        </p:tgtEl>
                                        <p:attrNameLst>
                                          <p:attrName>ppt_y</p:attrName>
                                        </p:attrNameLst>
                                      </p:cBhvr>
                                      <p:tavLst>
                                        <p:tav tm="0">
                                          <p:val>
                                            <p:strVal val="ppt_y"/>
                                          </p:val>
                                        </p:tav>
                                        <p:tav tm="100000">
                                          <p:val>
                                            <p:strVal val="ppt_y"/>
                                          </p:val>
                                        </p:tav>
                                      </p:tavLst>
                                    </p:anim>
                                    <p:set>
                                      <p:cBhvr>
                                        <p:cTn id="71" dur="1" fill="hold">
                                          <p:stCondLst>
                                            <p:cond delay="499"/>
                                          </p:stCondLst>
                                        </p:cTn>
                                        <p:tgtEl>
                                          <p:spTgt spid="33"/>
                                        </p:tgtEl>
                                        <p:attrNameLst>
                                          <p:attrName>style.visibility</p:attrName>
                                        </p:attrNameLst>
                                      </p:cBhvr>
                                      <p:to>
                                        <p:strVal val="hidden"/>
                                      </p:to>
                                    </p:set>
                                  </p:childTnLst>
                                </p:cTn>
                              </p:par>
                              <p:par>
                                <p:cTn id="72" presetID="2" presetClass="exit" presetSubtype="2" fill="hold" grpId="0" nodeType="withEffect">
                                  <p:stCondLst>
                                    <p:cond delay="0"/>
                                  </p:stCondLst>
                                  <p:childTnLst>
                                    <p:anim calcmode="lin" valueType="num">
                                      <p:cBhvr additive="base">
                                        <p:cTn id="73" dur="500"/>
                                        <p:tgtEl>
                                          <p:spTgt spid="32"/>
                                        </p:tgtEl>
                                        <p:attrNameLst>
                                          <p:attrName>ppt_x</p:attrName>
                                        </p:attrNameLst>
                                      </p:cBhvr>
                                      <p:tavLst>
                                        <p:tav tm="0">
                                          <p:val>
                                            <p:strVal val="ppt_x"/>
                                          </p:val>
                                        </p:tav>
                                        <p:tav tm="100000">
                                          <p:val>
                                            <p:strVal val="1+ppt_w/2"/>
                                          </p:val>
                                        </p:tav>
                                      </p:tavLst>
                                    </p:anim>
                                    <p:anim calcmode="lin" valueType="num">
                                      <p:cBhvr additive="base">
                                        <p:cTn id="74" dur="500"/>
                                        <p:tgtEl>
                                          <p:spTgt spid="32"/>
                                        </p:tgtEl>
                                        <p:attrNameLst>
                                          <p:attrName>ppt_y</p:attrName>
                                        </p:attrNameLst>
                                      </p:cBhvr>
                                      <p:tavLst>
                                        <p:tav tm="0">
                                          <p:val>
                                            <p:strVal val="ppt_y"/>
                                          </p:val>
                                        </p:tav>
                                        <p:tav tm="100000">
                                          <p:val>
                                            <p:strVal val="ppt_y"/>
                                          </p:val>
                                        </p:tav>
                                      </p:tavLst>
                                    </p:anim>
                                    <p:set>
                                      <p:cBhvr>
                                        <p:cTn id="75" dur="1" fill="hold">
                                          <p:stCondLst>
                                            <p:cond delay="499"/>
                                          </p:stCondLst>
                                        </p:cTn>
                                        <p:tgtEl>
                                          <p:spTgt spid="32"/>
                                        </p:tgtEl>
                                        <p:attrNameLst>
                                          <p:attrName>style.visibility</p:attrName>
                                        </p:attrNameLst>
                                      </p:cBhvr>
                                      <p:to>
                                        <p:strVal val="hidden"/>
                                      </p:to>
                                    </p:set>
                                  </p:childTnLst>
                                </p:cTn>
                              </p:par>
                              <p:par>
                                <p:cTn id="76" presetID="2" presetClass="exit" presetSubtype="2" fill="hold" nodeType="withEffect">
                                  <p:stCondLst>
                                    <p:cond delay="0"/>
                                  </p:stCondLst>
                                  <p:childTnLst>
                                    <p:anim calcmode="lin" valueType="num">
                                      <p:cBhvr additive="base">
                                        <p:cTn id="77" dur="500"/>
                                        <p:tgtEl>
                                          <p:spTgt spid="26"/>
                                        </p:tgtEl>
                                        <p:attrNameLst>
                                          <p:attrName>ppt_x</p:attrName>
                                        </p:attrNameLst>
                                      </p:cBhvr>
                                      <p:tavLst>
                                        <p:tav tm="0">
                                          <p:val>
                                            <p:strVal val="ppt_x"/>
                                          </p:val>
                                        </p:tav>
                                        <p:tav tm="100000">
                                          <p:val>
                                            <p:strVal val="1+ppt_w/2"/>
                                          </p:val>
                                        </p:tav>
                                      </p:tavLst>
                                    </p:anim>
                                    <p:anim calcmode="lin" valueType="num">
                                      <p:cBhvr additive="base">
                                        <p:cTn id="78" dur="500"/>
                                        <p:tgtEl>
                                          <p:spTgt spid="26"/>
                                        </p:tgtEl>
                                        <p:attrNameLst>
                                          <p:attrName>ppt_y</p:attrName>
                                        </p:attrNameLst>
                                      </p:cBhvr>
                                      <p:tavLst>
                                        <p:tav tm="0">
                                          <p:val>
                                            <p:strVal val="ppt_y"/>
                                          </p:val>
                                        </p:tav>
                                        <p:tav tm="100000">
                                          <p:val>
                                            <p:strVal val="ppt_y"/>
                                          </p:val>
                                        </p:tav>
                                      </p:tavLst>
                                    </p:anim>
                                    <p:set>
                                      <p:cBhvr>
                                        <p:cTn id="79" dur="1" fill="hold">
                                          <p:stCondLst>
                                            <p:cond delay="499"/>
                                          </p:stCondLst>
                                        </p:cTn>
                                        <p:tgtEl>
                                          <p:spTgt spid="26"/>
                                        </p:tgtEl>
                                        <p:attrNameLst>
                                          <p:attrName>style.visibility</p:attrName>
                                        </p:attrNameLst>
                                      </p:cBhvr>
                                      <p:to>
                                        <p:strVal val="hidden"/>
                                      </p:to>
                                    </p:set>
                                  </p:childTnLst>
                                </p:cTn>
                              </p:par>
                              <p:par>
                                <p:cTn id="80" presetID="2" presetClass="exit" presetSubtype="2" fill="hold" nodeType="withEffect">
                                  <p:stCondLst>
                                    <p:cond delay="0"/>
                                  </p:stCondLst>
                                  <p:childTnLst>
                                    <p:anim calcmode="lin" valueType="num">
                                      <p:cBhvr additive="base">
                                        <p:cTn id="81" dur="500"/>
                                        <p:tgtEl>
                                          <p:spTgt spid="27"/>
                                        </p:tgtEl>
                                        <p:attrNameLst>
                                          <p:attrName>ppt_x</p:attrName>
                                        </p:attrNameLst>
                                      </p:cBhvr>
                                      <p:tavLst>
                                        <p:tav tm="0">
                                          <p:val>
                                            <p:strVal val="ppt_x"/>
                                          </p:val>
                                        </p:tav>
                                        <p:tav tm="100000">
                                          <p:val>
                                            <p:strVal val="1+ppt_w/2"/>
                                          </p:val>
                                        </p:tav>
                                      </p:tavLst>
                                    </p:anim>
                                    <p:anim calcmode="lin" valueType="num">
                                      <p:cBhvr additive="base">
                                        <p:cTn id="82" dur="500"/>
                                        <p:tgtEl>
                                          <p:spTgt spid="27"/>
                                        </p:tgtEl>
                                        <p:attrNameLst>
                                          <p:attrName>ppt_y</p:attrName>
                                        </p:attrNameLst>
                                      </p:cBhvr>
                                      <p:tavLst>
                                        <p:tav tm="0">
                                          <p:val>
                                            <p:strVal val="ppt_y"/>
                                          </p:val>
                                        </p:tav>
                                        <p:tav tm="100000">
                                          <p:val>
                                            <p:strVal val="ppt_y"/>
                                          </p:val>
                                        </p:tav>
                                      </p:tavLst>
                                    </p:anim>
                                    <p:set>
                                      <p:cBhvr>
                                        <p:cTn id="83" dur="1" fill="hold">
                                          <p:stCondLst>
                                            <p:cond delay="499"/>
                                          </p:stCondLst>
                                        </p:cTn>
                                        <p:tgtEl>
                                          <p:spTgt spid="27"/>
                                        </p:tgtEl>
                                        <p:attrNameLst>
                                          <p:attrName>style.visibility</p:attrName>
                                        </p:attrNameLst>
                                      </p:cBhvr>
                                      <p:to>
                                        <p:strVal val="hidden"/>
                                      </p:to>
                                    </p:set>
                                  </p:childTnLst>
                                </p:cTn>
                              </p:par>
                              <p:par>
                                <p:cTn id="84" presetID="2" presetClass="exit" presetSubtype="2" fill="hold" nodeType="withEffect">
                                  <p:stCondLst>
                                    <p:cond delay="0"/>
                                  </p:stCondLst>
                                  <p:childTnLst>
                                    <p:anim calcmode="lin" valueType="num">
                                      <p:cBhvr additive="base">
                                        <p:cTn id="85" dur="500"/>
                                        <p:tgtEl>
                                          <p:spTgt spid="4"/>
                                        </p:tgtEl>
                                        <p:attrNameLst>
                                          <p:attrName>ppt_x</p:attrName>
                                        </p:attrNameLst>
                                      </p:cBhvr>
                                      <p:tavLst>
                                        <p:tav tm="0">
                                          <p:val>
                                            <p:strVal val="ppt_x"/>
                                          </p:val>
                                        </p:tav>
                                        <p:tav tm="100000">
                                          <p:val>
                                            <p:strVal val="1+ppt_w/2"/>
                                          </p:val>
                                        </p:tav>
                                      </p:tavLst>
                                    </p:anim>
                                    <p:anim calcmode="lin" valueType="num">
                                      <p:cBhvr additive="base">
                                        <p:cTn id="86" dur="500"/>
                                        <p:tgtEl>
                                          <p:spTgt spid="4"/>
                                        </p:tgtEl>
                                        <p:attrNameLst>
                                          <p:attrName>ppt_y</p:attrName>
                                        </p:attrNameLst>
                                      </p:cBhvr>
                                      <p:tavLst>
                                        <p:tav tm="0">
                                          <p:val>
                                            <p:strVal val="ppt_y"/>
                                          </p:val>
                                        </p:tav>
                                        <p:tav tm="100000">
                                          <p:val>
                                            <p:strVal val="ppt_y"/>
                                          </p:val>
                                        </p:tav>
                                      </p:tavLst>
                                    </p:anim>
                                    <p:set>
                                      <p:cBhvr>
                                        <p:cTn id="8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5" grpId="0" animBg="1"/>
      <p:bldP spid="5" grpId="1" animBg="1"/>
      <p:bldP spid="31" grpId="0" animBg="1"/>
      <p:bldP spid="3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24CF10-DD7E-7258-3F0D-07241CF7F030}"/>
              </a:ext>
            </a:extLst>
          </p:cNvPr>
          <p:cNvGrpSpPr/>
          <p:nvPr/>
        </p:nvGrpSpPr>
        <p:grpSpPr>
          <a:xfrm>
            <a:off x="-461734" y="-569572"/>
            <a:ext cx="3593475" cy="7475319"/>
            <a:chOff x="-461734" y="-569572"/>
            <a:chExt cx="3593475" cy="7475319"/>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31653"/>
              <a:ext cx="3344731" cy="7237400"/>
              <a:chOff x="-212990" y="-360681"/>
              <a:chExt cx="3344731" cy="7237400"/>
            </a:xfrm>
            <a:solidFill>
              <a:srgbClr val="FEE7E2"/>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40932"/>
              <a:ext cx="3344731" cy="7346679"/>
              <a:chOff x="-345470" y="-469960"/>
              <a:chExt cx="3344731" cy="7376013"/>
            </a:xfrm>
            <a:solidFill>
              <a:srgbClr val="FDD3CB"/>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69572"/>
              <a:ext cx="3344420" cy="7475319"/>
              <a:chOff x="-461734" y="-598600"/>
              <a:chExt cx="3344420" cy="7580186"/>
            </a:xfrm>
            <a:solidFill>
              <a:srgbClr val="FCC5BA"/>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6" name="Group 5">
            <a:extLst>
              <a:ext uri="{FF2B5EF4-FFF2-40B4-BE49-F238E27FC236}">
                <a16:creationId xmlns:a16="http://schemas.microsoft.com/office/drawing/2014/main" id="{EDC184AE-D742-D2C5-D192-4758271F88D6}"/>
              </a:ext>
            </a:extLst>
          </p:cNvPr>
          <p:cNvGrpSpPr/>
          <p:nvPr/>
        </p:nvGrpSpPr>
        <p:grpSpPr>
          <a:xfrm>
            <a:off x="9067237" y="-18877"/>
            <a:ext cx="3593475" cy="7414841"/>
            <a:chOff x="9067237" y="-18877"/>
            <a:chExt cx="3593475" cy="7414841"/>
          </a:xfrm>
        </p:grpSpPr>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2552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EE7E2"/>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598"/>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EE7E2"/>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75038"/>
              <a:ext cx="3344420" cy="7192286"/>
              <a:chOff x="6055" y="4723"/>
              <a:chExt cx="4847" cy="10641"/>
            </a:xfrm>
            <a:solidFill>
              <a:srgbClr val="FDD3CB"/>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696"/>
              <a:ext cx="1489706" cy="3545765"/>
              <a:chOff x="8754" y="0"/>
              <a:chExt cx="2159" cy="5251"/>
            </a:xfrm>
            <a:solidFill>
              <a:srgbClr val="FDD3CB"/>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16292" y="49142"/>
              <a:ext cx="3344420" cy="7346822"/>
              <a:chOff x="5910" y="4723"/>
              <a:chExt cx="4847" cy="10641"/>
            </a:xfrm>
            <a:solidFill>
              <a:srgbClr val="BFDDA3"/>
            </a:solid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CC5B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18877"/>
              <a:ext cx="1489706" cy="3618393"/>
              <a:chOff x="8598" y="0"/>
              <a:chExt cx="2159" cy="5251"/>
            </a:xfrm>
            <a:solidFill>
              <a:srgbClr val="FCC5BA"/>
            </a:solid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pic>
        <p:nvPicPr>
          <p:cNvPr id="4" name="Picture 3">
            <a:extLst>
              <a:ext uri="{FF2B5EF4-FFF2-40B4-BE49-F238E27FC236}">
                <a16:creationId xmlns:a16="http://schemas.microsoft.com/office/drawing/2014/main" id="{AAE6CB30-0BEC-FD35-1EAE-ED8FBEF33699}"/>
              </a:ext>
            </a:extLst>
          </p:cNvPr>
          <p:cNvPicPr>
            <a:picLocks noChangeAspect="1"/>
          </p:cNvPicPr>
          <p:nvPr/>
        </p:nvPicPr>
        <p:blipFill>
          <a:blip r:embed="rId2"/>
          <a:stretch>
            <a:fillRect/>
          </a:stretch>
        </p:blipFill>
        <p:spPr>
          <a:xfrm>
            <a:off x="871265" y="1591510"/>
            <a:ext cx="10705504" cy="2359356"/>
          </a:xfrm>
          <a:prstGeom prst="rect">
            <a:avLst/>
          </a:prstGeom>
        </p:spPr>
      </p:pic>
      <p:pic>
        <p:nvPicPr>
          <p:cNvPr id="5" name="Picture 4">
            <a:extLst>
              <a:ext uri="{FF2B5EF4-FFF2-40B4-BE49-F238E27FC236}">
                <a16:creationId xmlns:a16="http://schemas.microsoft.com/office/drawing/2014/main" id="{C3FB14C8-6135-B3C5-7A39-304751C0D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2" name="Picture 1">
            <a:extLst>
              <a:ext uri="{FF2B5EF4-FFF2-40B4-BE49-F238E27FC236}">
                <a16:creationId xmlns:a16="http://schemas.microsoft.com/office/drawing/2014/main" id="{0EE9382F-DBE6-F02C-5743-2D233200FF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18182" y="4136262"/>
            <a:ext cx="2772920" cy="2450253"/>
          </a:xfrm>
          <a:prstGeom prst="rect">
            <a:avLst/>
          </a:prstGeom>
        </p:spPr>
      </p:pic>
    </p:spTree>
    <p:extLst>
      <p:ext uri="{BB962C8B-B14F-4D97-AF65-F5344CB8AC3E}">
        <p14:creationId xmlns:p14="http://schemas.microsoft.com/office/powerpoint/2010/main" val="5781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53" presetClass="exit" presetSubtype="32" fill="hold" nodeType="withEffect">
                                  <p:stCondLst>
                                    <p:cond delay="0"/>
                                  </p:stCondLst>
                                  <p:childTnLst>
                                    <p:anim calcmode="lin" valueType="num">
                                      <p:cBhvr>
                                        <p:cTn id="32" dur="500"/>
                                        <p:tgtEl>
                                          <p:spTgt spid="4"/>
                                        </p:tgtEl>
                                        <p:attrNameLst>
                                          <p:attrName>ppt_w</p:attrName>
                                        </p:attrNameLst>
                                      </p:cBhvr>
                                      <p:tavLst>
                                        <p:tav tm="0">
                                          <p:val>
                                            <p:strVal val="ppt_w"/>
                                          </p:val>
                                        </p:tav>
                                        <p:tav tm="100000">
                                          <p:val>
                                            <p:fltVal val="0"/>
                                          </p:val>
                                        </p:tav>
                                      </p:tavLst>
                                    </p:anim>
                                    <p:anim calcmode="lin" valueType="num">
                                      <p:cBhvr>
                                        <p:cTn id="33" dur="500"/>
                                        <p:tgtEl>
                                          <p:spTgt spid="4"/>
                                        </p:tgtEl>
                                        <p:attrNameLst>
                                          <p:attrName>ppt_h</p:attrName>
                                        </p:attrNameLst>
                                      </p:cBhvr>
                                      <p:tavLst>
                                        <p:tav tm="0">
                                          <p:val>
                                            <p:strVal val="ppt_h"/>
                                          </p:val>
                                        </p:tav>
                                        <p:tav tm="100000">
                                          <p:val>
                                            <p:fltVal val="0"/>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0A106EBC-88EF-411D-789E-9E134FE1254D}"/>
              </a:ext>
            </a:extLst>
          </p:cNvPr>
          <p:cNvSpPr/>
          <p:nvPr/>
        </p:nvSpPr>
        <p:spPr>
          <a:xfrm>
            <a:off x="1946697" y="5793599"/>
            <a:ext cx="2161987" cy="577410"/>
          </a:xfrm>
          <a:prstGeom prst="ellipse">
            <a:avLst/>
          </a:prstGeom>
          <a:solidFill>
            <a:schemeClr val="bg1">
              <a:lumMod val="7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EE7E2"/>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DD3CB"/>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CC5BA"/>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2552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EE7E2"/>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29127"/>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EE7E2"/>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75038"/>
            <a:ext cx="3344420" cy="7192286"/>
            <a:chOff x="6055" y="4723"/>
            <a:chExt cx="4847" cy="10641"/>
          </a:xfrm>
          <a:solidFill>
            <a:srgbClr val="FDD3CB"/>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29029"/>
            <a:ext cx="1489706" cy="3545765"/>
            <a:chOff x="8754" y="0"/>
            <a:chExt cx="2159" cy="5251"/>
          </a:xfrm>
          <a:solidFill>
            <a:srgbClr val="FDD3CB"/>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16292" y="49142"/>
            <a:ext cx="3344420" cy="7346822"/>
            <a:chOff x="5910" y="4723"/>
            <a:chExt cx="4847" cy="10641"/>
          </a:xfrm>
          <a:solidFill>
            <a:srgbClr val="BFDDA3"/>
          </a:solid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CC5B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53602"/>
            <a:ext cx="1489706" cy="3618393"/>
            <a:chOff x="8598" y="0"/>
            <a:chExt cx="2159" cy="5251"/>
          </a:xfrm>
          <a:solidFill>
            <a:srgbClr val="FCC5BA"/>
          </a:solid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sp>
        <p:nvSpPr>
          <p:cNvPr id="71" name="Freeform: Shape 70">
            <a:extLst>
              <a:ext uri="{FF2B5EF4-FFF2-40B4-BE49-F238E27FC236}">
                <a16:creationId xmlns:a16="http://schemas.microsoft.com/office/drawing/2014/main" id="{B5BB6953-ED24-E3D8-BE63-056B64E9AA5C}"/>
              </a:ext>
            </a:extLst>
          </p:cNvPr>
          <p:cNvSpPr/>
          <p:nvPr/>
        </p:nvSpPr>
        <p:spPr>
          <a:xfrm>
            <a:off x="800101" y="301177"/>
            <a:ext cx="4318000"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ACBC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72" name="Group 71">
            <a:extLst>
              <a:ext uri="{FF2B5EF4-FFF2-40B4-BE49-F238E27FC236}">
                <a16:creationId xmlns:a16="http://schemas.microsoft.com/office/drawing/2014/main" id="{15B13214-D2D7-F031-0F54-9B5F442B1193}"/>
              </a:ext>
            </a:extLst>
          </p:cNvPr>
          <p:cNvGrpSpPr/>
          <p:nvPr/>
        </p:nvGrpSpPr>
        <p:grpSpPr>
          <a:xfrm>
            <a:off x="1480757" y="433484"/>
            <a:ext cx="4998292" cy="559380"/>
            <a:chOff x="3453789" y="956938"/>
            <a:chExt cx="4998292" cy="559380"/>
          </a:xfrm>
        </p:grpSpPr>
        <p:sp>
          <p:nvSpPr>
            <p:cNvPr id="73" name="TextBox 72">
              <a:extLst>
                <a:ext uri="{FF2B5EF4-FFF2-40B4-BE49-F238E27FC236}">
                  <a16:creationId xmlns:a16="http://schemas.microsoft.com/office/drawing/2014/main" id="{F30BCD7B-FB71-DC1C-5F80-A8A7559BC5D1}"/>
                </a:ext>
              </a:extLst>
            </p:cNvPr>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Thử thách STEM</a:t>
              </a:r>
            </a:p>
          </p:txBody>
        </p:sp>
        <p:sp>
          <p:nvSpPr>
            <p:cNvPr id="74" name="TextBox 73">
              <a:extLst>
                <a:ext uri="{FF2B5EF4-FFF2-40B4-BE49-F238E27FC236}">
                  <a16:creationId xmlns:a16="http://schemas.microsoft.com/office/drawing/2014/main" id="{22727C4B-83B0-A0F1-021D-02B06134FD3D}"/>
                </a:ext>
              </a:extLst>
            </p:cNvPr>
            <p:cNvSpPr txBox="1"/>
            <p:nvPr/>
          </p:nvSpPr>
          <p:spPr>
            <a:xfrm>
              <a:off x="3453789" y="956938"/>
              <a:ext cx="4996928" cy="553998"/>
            </a:xfrm>
            <a:prstGeom prst="rect">
              <a:avLst/>
            </a:prstGeom>
            <a:noFill/>
            <a:effectLst/>
          </p:spPr>
          <p:txBody>
            <a:bodyPr wrap="square" rtlCol="0">
              <a:spAutoFit/>
            </a:bodyPr>
            <a:lstStyle/>
            <a:p>
              <a:r>
                <a:rPr lang="en-US" sz="3000" b="1" spc="50">
                  <a:ln w="9525" cmpd="sng">
                    <a:noFill/>
                    <a:prstDash val="solid"/>
                  </a:ln>
                  <a:solidFill>
                    <a:srgbClr val="F05A67"/>
                  </a:solidFill>
                  <a:effectLst/>
                  <a:latin typeface="SVN-SAF" panose="02040603050506020204" pitchFamily="18" charset="0"/>
                  <a:ea typeface="Roboto" panose="02000000000000000000" pitchFamily="2" charset="0"/>
                </a:rPr>
                <a:t>Thử thách STEm</a:t>
              </a:r>
            </a:p>
          </p:txBody>
        </p:sp>
      </p:grpSp>
      <p:pic>
        <p:nvPicPr>
          <p:cNvPr id="75" name="Picture 74">
            <a:extLst>
              <a:ext uri="{FF2B5EF4-FFF2-40B4-BE49-F238E27FC236}">
                <a16:creationId xmlns:a16="http://schemas.microsoft.com/office/drawing/2014/main" id="{36FC9935-CDEF-90C0-FF20-4F2B7B92D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92" y="113665"/>
            <a:ext cx="1261872" cy="1285906"/>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B8A81FB5-38A3-AFD1-5DEC-CDBC2CCAC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
        <p:nvSpPr>
          <p:cNvPr id="5" name="Speech Bubble: Oval 4">
            <a:extLst>
              <a:ext uri="{FF2B5EF4-FFF2-40B4-BE49-F238E27FC236}">
                <a16:creationId xmlns:a16="http://schemas.microsoft.com/office/drawing/2014/main" id="{94501F37-9E86-BFF3-957E-88C2046685A3}"/>
              </a:ext>
            </a:extLst>
          </p:cNvPr>
          <p:cNvSpPr/>
          <p:nvPr/>
        </p:nvSpPr>
        <p:spPr>
          <a:xfrm>
            <a:off x="5093373" y="1285728"/>
            <a:ext cx="6423660" cy="2571949"/>
          </a:xfrm>
          <a:custGeom>
            <a:avLst/>
            <a:gdLst>
              <a:gd name="connsiteX0" fmla="*/ -524813 w 6423660"/>
              <a:gd name="connsiteY0" fmla="*/ 2239885 h 2571949"/>
              <a:gd name="connsiteX1" fmla="*/ 223928 w 6423660"/>
              <a:gd name="connsiteY1" fmla="*/ 1757734 h 2571949"/>
              <a:gd name="connsiteX2" fmla="*/ 2941005 w 6423660"/>
              <a:gd name="connsiteY2" fmla="*/ 4580 h 2571949"/>
              <a:gd name="connsiteX3" fmla="*/ 5887096 w 6423660"/>
              <a:gd name="connsiteY3" fmla="*/ 574366 h 2571949"/>
              <a:gd name="connsiteX4" fmla="*/ 3622722 w 6423660"/>
              <a:gd name="connsiteY4" fmla="*/ 2561383 h 2571949"/>
              <a:gd name="connsiteX5" fmla="*/ 882878 w 6423660"/>
              <a:gd name="connsiteY5" fmla="*/ 2171530 h 2571949"/>
              <a:gd name="connsiteX6" fmla="*/ -524813 w 6423660"/>
              <a:gd name="connsiteY6" fmla="*/ 2239885 h 257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3660" h="2571949" fill="none" extrusionOk="0">
                <a:moveTo>
                  <a:pt x="-524813" y="2239885"/>
                </a:moveTo>
                <a:cubicBezTo>
                  <a:pt x="-181061" y="2051299"/>
                  <a:pt x="3735" y="1885076"/>
                  <a:pt x="223928" y="1757734"/>
                </a:cubicBezTo>
                <a:cubicBezTo>
                  <a:pt x="-721136" y="732839"/>
                  <a:pt x="708042" y="86390"/>
                  <a:pt x="2941005" y="4580"/>
                </a:cubicBezTo>
                <a:cubicBezTo>
                  <a:pt x="4072032" y="-89068"/>
                  <a:pt x="5267025" y="192490"/>
                  <a:pt x="5887096" y="574366"/>
                </a:cubicBezTo>
                <a:cubicBezTo>
                  <a:pt x="7144894" y="1269104"/>
                  <a:pt x="6089807" y="2411911"/>
                  <a:pt x="3622722" y="2561383"/>
                </a:cubicBezTo>
                <a:cubicBezTo>
                  <a:pt x="2703406" y="2629831"/>
                  <a:pt x="1585063" y="2493825"/>
                  <a:pt x="882878" y="2171530"/>
                </a:cubicBezTo>
                <a:cubicBezTo>
                  <a:pt x="576143" y="2181835"/>
                  <a:pt x="-212877" y="2188489"/>
                  <a:pt x="-524813" y="2239885"/>
                </a:cubicBezTo>
                <a:close/>
              </a:path>
              <a:path w="6423660" h="2571949" stroke="0" extrusionOk="0">
                <a:moveTo>
                  <a:pt x="-524813" y="2239885"/>
                </a:moveTo>
                <a:cubicBezTo>
                  <a:pt x="-253932" y="1975447"/>
                  <a:pt x="-74549" y="1985154"/>
                  <a:pt x="223928" y="1757734"/>
                </a:cubicBezTo>
                <a:cubicBezTo>
                  <a:pt x="-543810" y="977487"/>
                  <a:pt x="934827" y="1058"/>
                  <a:pt x="2941005" y="4580"/>
                </a:cubicBezTo>
                <a:cubicBezTo>
                  <a:pt x="4088898" y="-35921"/>
                  <a:pt x="5305080" y="161047"/>
                  <a:pt x="5887096" y="574366"/>
                </a:cubicBezTo>
                <a:cubicBezTo>
                  <a:pt x="7186696" y="1311150"/>
                  <a:pt x="6165703" y="2609500"/>
                  <a:pt x="3622722" y="2561383"/>
                </a:cubicBezTo>
                <a:cubicBezTo>
                  <a:pt x="2476765" y="2545152"/>
                  <a:pt x="1582183" y="2375742"/>
                  <a:pt x="882878" y="2171530"/>
                </a:cubicBezTo>
                <a:cubicBezTo>
                  <a:pt x="532915" y="2130228"/>
                  <a:pt x="-123344" y="2156319"/>
                  <a:pt x="-524813" y="2239885"/>
                </a:cubicBezTo>
                <a:close/>
              </a:path>
            </a:pathLst>
          </a:custGeom>
          <a:solidFill>
            <a:schemeClr val="accent3">
              <a:lumMod val="20000"/>
              <a:lumOff val="80000"/>
            </a:schemeClr>
          </a:solidFill>
          <a:ln w="38100">
            <a:solidFill>
              <a:schemeClr val="bg2">
                <a:lumMod val="25000"/>
              </a:schemeClr>
            </a:solidFill>
            <a:extLst>
              <a:ext uri="{C807C97D-BFC1-408E-A445-0C87EB9F89A2}">
                <ask:lineSketchStyleProps xmlns:ask="http://schemas.microsoft.com/office/drawing/2018/sketchyshapes" sd="3705000160">
                  <a:prstGeom prst="wedgeEllipseCallout">
                    <a:avLst>
                      <a:gd name="adj1" fmla="val -58170"/>
                      <a:gd name="adj2" fmla="val 3708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9Slide03 Open Sans" panose="020B0606030504020204" pitchFamily="34" charset="0"/>
                <a:ea typeface="#9Slide03 Open Sans" panose="020B0606030504020204" pitchFamily="34" charset="0"/>
                <a:cs typeface="#9Slide03 Open Sans" panose="020B0606030504020204" pitchFamily="34" charset="0"/>
              </a:rPr>
              <a:t>Các em hãy đọc</a:t>
            </a:r>
          </a:p>
          <a:p>
            <a:pPr algn="ctr"/>
            <a:r>
              <a:rPr lang="en-US" sz="3600" b="1">
                <a:solidFill>
                  <a:srgbClr val="EF5263"/>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THỬ THÁCH STEM</a:t>
            </a:r>
          </a:p>
          <a:p>
            <a:pPr algn="ctr"/>
            <a:r>
              <a:rPr lang="vi-VN" sz="3600">
                <a:solidFill>
                  <a:schemeClr val="tx1"/>
                </a:solidFill>
                <a:latin typeface="#9Slide03 Open Sans" panose="020B0606030504020204" pitchFamily="34" charset="0"/>
                <a:ea typeface="#9Slide03 Open Sans" panose="020B0606030504020204" pitchFamily="34" charset="0"/>
                <a:cs typeface="#9Slide03 Open Sans" panose="020B0606030504020204" pitchFamily="34" charset="0"/>
              </a:rPr>
              <a:t>ở trang </a:t>
            </a:r>
            <a:r>
              <a:rPr lang="en-US" sz="3600">
                <a:solidFill>
                  <a:schemeClr val="tx1"/>
                </a:solidFill>
                <a:latin typeface="#9Slide03 Open Sans" panose="020B0606030504020204" pitchFamily="34" charset="0"/>
                <a:ea typeface="#9Slide03 Open Sans" panose="020B0606030504020204" pitchFamily="34" charset="0"/>
                <a:cs typeface="#9Slide03 Open Sans" panose="020B0606030504020204" pitchFamily="34" charset="0"/>
              </a:rPr>
              <a:t>46</a:t>
            </a:r>
            <a:r>
              <a:rPr lang="vi-VN" sz="3600">
                <a:solidFill>
                  <a:schemeClr val="tx1"/>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600">
              <a:solidFill>
                <a:schemeClr val="tx1"/>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pic>
        <p:nvPicPr>
          <p:cNvPr id="18" name="Picture 17">
            <a:extLst>
              <a:ext uri="{FF2B5EF4-FFF2-40B4-BE49-F238E27FC236}">
                <a16:creationId xmlns:a16="http://schemas.microsoft.com/office/drawing/2014/main" id="{E8721C78-F2B8-B1C7-8F1C-417D3D100C87}"/>
              </a:ext>
            </a:extLst>
          </p:cNvPr>
          <p:cNvPicPr>
            <a:picLocks noChangeAspect="1"/>
          </p:cNvPicPr>
          <p:nvPr/>
        </p:nvPicPr>
        <p:blipFill rotWithShape="1">
          <a:blip r:embed="rId4">
            <a:clrChange>
              <a:clrFrom>
                <a:srgbClr val="FFFFFF"/>
              </a:clrFrom>
              <a:clrTo>
                <a:srgbClr val="FFFFFF">
                  <a:alpha val="0"/>
                </a:srgbClr>
              </a:clrTo>
            </a:clrChange>
          </a:blip>
          <a:srcRect l="1379" t="8116" r="5383" b="10003"/>
          <a:stretch/>
        </p:blipFill>
        <p:spPr>
          <a:xfrm>
            <a:off x="1779759" y="3060700"/>
            <a:ext cx="3025609" cy="3358434"/>
          </a:xfrm>
          <a:prstGeom prst="rect">
            <a:avLst/>
          </a:prstGeom>
        </p:spPr>
      </p:pic>
    </p:spTree>
    <p:extLst>
      <p:ext uri="{BB962C8B-B14F-4D97-AF65-F5344CB8AC3E}">
        <p14:creationId xmlns:p14="http://schemas.microsoft.com/office/powerpoint/2010/main" val="16522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
                                        <p:tgtEl>
                                          <p:spTgt spid="75"/>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100"/>
                                        <p:tgtEl>
                                          <p:spTgt spid="71"/>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1"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0F1DE6-9717-228A-729C-F678ECDB2B12}"/>
              </a:ext>
            </a:extLst>
          </p:cNvPr>
          <p:cNvGrpSpPr/>
          <p:nvPr/>
        </p:nvGrpSpPr>
        <p:grpSpPr>
          <a:xfrm rot="10800000">
            <a:off x="-461734" y="-540544"/>
            <a:ext cx="3593475" cy="7456600"/>
            <a:chOff x="9107170" y="-77900"/>
            <a:chExt cx="3307048" cy="7164499"/>
          </a:xfrm>
        </p:grpSpPr>
        <p:grpSp>
          <p:nvGrpSpPr>
            <p:cNvPr id="3" name="Group 2">
              <a:extLst>
                <a:ext uri="{FF2B5EF4-FFF2-40B4-BE49-F238E27FC236}">
                  <a16:creationId xmlns:a16="http://schemas.microsoft.com/office/drawing/2014/main" id="{9125CF90-F59A-8F1A-B2DA-AFFD1EB04AD5}"/>
                </a:ext>
              </a:extLst>
            </p:cNvPr>
            <p:cNvGrpSpPr/>
            <p:nvPr/>
          </p:nvGrpSpPr>
          <p:grpSpPr>
            <a:xfrm>
              <a:off x="9107170" y="-47625"/>
              <a:ext cx="3078131" cy="6905625"/>
              <a:chOff x="9107170" y="-47625"/>
              <a:chExt cx="3078131" cy="6905625"/>
            </a:xfrm>
          </p:grpSpPr>
          <p:grpSp>
            <p:nvGrpSpPr>
              <p:cNvPr id="14" name="Group 13">
                <a:extLst>
                  <a:ext uri="{FF2B5EF4-FFF2-40B4-BE49-F238E27FC236}">
                    <a16:creationId xmlns:a16="http://schemas.microsoft.com/office/drawing/2014/main" id="{F754EC7E-0C43-A1EB-7A9D-CE30C5C131F4}"/>
                  </a:ext>
                </a:extLst>
              </p:cNvPr>
              <p:cNvGrpSpPr>
                <a:grpSpLocks/>
              </p:cNvGrpSpPr>
              <p:nvPr/>
            </p:nvGrpSpPr>
            <p:grpSpPr bwMode="auto">
              <a:xfrm>
                <a:off x="9107170" y="100965"/>
                <a:ext cx="3077845" cy="6757035"/>
                <a:chOff x="6083" y="4723"/>
                <a:chExt cx="4847" cy="10641"/>
              </a:xfrm>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a:off x="10814336" y="-47625"/>
                <a:ext cx="1370965" cy="3334385"/>
                <a:chOff x="8782" y="-75"/>
                <a:chExt cx="2159" cy="5251"/>
              </a:xfrm>
              <a:solidFill>
                <a:srgbClr val="E4F0D8"/>
              </a:solid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4" name="Group 3">
              <a:extLst>
                <a:ext uri="{FF2B5EF4-FFF2-40B4-BE49-F238E27FC236}">
                  <a16:creationId xmlns:a16="http://schemas.microsoft.com/office/drawing/2014/main" id="{53ABA125-A778-84EB-95AF-9617E77F5C23}"/>
                </a:ext>
              </a:extLst>
            </p:cNvPr>
            <p:cNvGrpSpPr/>
            <p:nvPr/>
          </p:nvGrpSpPr>
          <p:grpSpPr>
            <a:xfrm>
              <a:off x="9229090" y="-50800"/>
              <a:ext cx="3078131" cy="7013798"/>
              <a:chOff x="9089390" y="0"/>
              <a:chExt cx="3078131" cy="6858000"/>
            </a:xfrm>
            <a:solidFill>
              <a:srgbClr val="D3E8C0"/>
            </a:solidFill>
          </p:grpSpPr>
          <p:grpSp>
            <p:nvGrpSpPr>
              <p:cNvPr id="10" name="Group 9">
                <a:extLst>
                  <a:ext uri="{FF2B5EF4-FFF2-40B4-BE49-F238E27FC236}">
                    <a16:creationId xmlns:a16="http://schemas.microsoft.com/office/drawing/2014/main" id="{D1400914-E4F4-C9FA-14AC-B25B0737D8AC}"/>
                  </a:ext>
                </a:extLst>
              </p:cNvPr>
              <p:cNvGrpSpPr>
                <a:grpSpLocks/>
              </p:cNvGrpSpPr>
              <p:nvPr/>
            </p:nvGrpSpPr>
            <p:grpSpPr bwMode="auto">
              <a:xfrm>
                <a:off x="9089390" y="100965"/>
                <a:ext cx="3077845" cy="6757035"/>
                <a:chOff x="6055" y="4723"/>
                <a:chExt cx="4847" cy="10641"/>
              </a:xfrm>
              <a:grp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a:off x="10796556" y="0"/>
                <a:ext cx="1370965" cy="3334385"/>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5" name="Group 4">
              <a:extLst>
                <a:ext uri="{FF2B5EF4-FFF2-40B4-BE49-F238E27FC236}">
                  <a16:creationId xmlns:a16="http://schemas.microsoft.com/office/drawing/2014/main" id="{CC1F0BE4-2844-6AAC-3DA9-5C46BEFAD8EA}"/>
                </a:ext>
              </a:extLst>
            </p:cNvPr>
            <p:cNvGrpSpPr/>
            <p:nvPr/>
          </p:nvGrpSpPr>
          <p:grpSpPr>
            <a:xfrm>
              <a:off x="9336373" y="-77900"/>
              <a:ext cx="3077845" cy="7164499"/>
              <a:chOff x="8997315" y="0"/>
              <a:chExt cx="3077845" cy="6858000"/>
            </a:xfrm>
            <a:solidFill>
              <a:srgbClr val="BFDDA3"/>
            </a:solidFill>
          </p:grpSpPr>
          <p:grpSp>
            <p:nvGrpSpPr>
              <p:cNvPr id="6" name="Group 5">
                <a:extLst>
                  <a:ext uri="{FF2B5EF4-FFF2-40B4-BE49-F238E27FC236}">
                    <a16:creationId xmlns:a16="http://schemas.microsoft.com/office/drawing/2014/main" id="{6B9658B4-BD6C-0CE7-0E88-3527D0BC27E6}"/>
                  </a:ext>
                </a:extLst>
              </p:cNvPr>
              <p:cNvGrpSpPr>
                <a:grpSpLocks/>
              </p:cNvGrpSpPr>
              <p:nvPr/>
            </p:nvGrpSpPr>
            <p:grpSpPr bwMode="auto">
              <a:xfrm>
                <a:off x="8997315" y="100965"/>
                <a:ext cx="3077845" cy="6757035"/>
                <a:chOff x="5910" y="4723"/>
                <a:chExt cx="4847" cy="10641"/>
              </a:xfrm>
              <a:grp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a:off x="10697496" y="0"/>
                <a:ext cx="1370965" cy="3334385"/>
                <a:chOff x="8598" y="0"/>
                <a:chExt cx="2159" cy="5251"/>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18" name="Group 17">
            <a:extLst>
              <a:ext uri="{FF2B5EF4-FFF2-40B4-BE49-F238E27FC236}">
                <a16:creationId xmlns:a16="http://schemas.microsoft.com/office/drawing/2014/main" id="{435A2DB4-FA0B-29AC-63BB-DBE65EA0B11C}"/>
              </a:ext>
            </a:extLst>
          </p:cNvPr>
          <p:cNvGrpSpPr/>
          <p:nvPr/>
        </p:nvGrpSpPr>
        <p:grpSpPr>
          <a:xfrm>
            <a:off x="9067237" y="-89664"/>
            <a:ext cx="3593475" cy="7456600"/>
            <a:chOff x="9107170" y="-77900"/>
            <a:chExt cx="3307048" cy="7164499"/>
          </a:xfrm>
        </p:grpSpPr>
        <p:grpSp>
          <p:nvGrpSpPr>
            <p:cNvPr id="19" name="Group 18">
              <a:extLst>
                <a:ext uri="{FF2B5EF4-FFF2-40B4-BE49-F238E27FC236}">
                  <a16:creationId xmlns:a16="http://schemas.microsoft.com/office/drawing/2014/main" id="{7ECCDAF3-98A2-FC8D-D084-B96E127CC366}"/>
                </a:ext>
              </a:extLst>
            </p:cNvPr>
            <p:cNvGrpSpPr/>
            <p:nvPr/>
          </p:nvGrpSpPr>
          <p:grpSpPr>
            <a:xfrm>
              <a:off x="9107170" y="-47625"/>
              <a:ext cx="3078131" cy="6905625"/>
              <a:chOff x="9107170" y="-47625"/>
              <a:chExt cx="3078131" cy="6905625"/>
            </a:xfrm>
          </p:grpSpPr>
          <p:grpSp>
            <p:nvGrpSpPr>
              <p:cNvPr id="30" name="Group 29">
                <a:extLst>
                  <a:ext uri="{FF2B5EF4-FFF2-40B4-BE49-F238E27FC236}">
                    <a16:creationId xmlns:a16="http://schemas.microsoft.com/office/drawing/2014/main" id="{9CE02F40-74E1-FCBE-FDF3-4926E852899C}"/>
                  </a:ext>
                </a:extLst>
              </p:cNvPr>
              <p:cNvGrpSpPr>
                <a:grpSpLocks/>
              </p:cNvGrpSpPr>
              <p:nvPr/>
            </p:nvGrpSpPr>
            <p:grpSpPr bwMode="auto">
              <a:xfrm>
                <a:off x="9107170" y="100965"/>
                <a:ext cx="3077845" cy="6757035"/>
                <a:chOff x="6083" y="4723"/>
                <a:chExt cx="4847" cy="10641"/>
              </a:xfrm>
            </p:grpSpPr>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1" name="Group 30">
                <a:extLst>
                  <a:ext uri="{FF2B5EF4-FFF2-40B4-BE49-F238E27FC236}">
                    <a16:creationId xmlns:a16="http://schemas.microsoft.com/office/drawing/2014/main" id="{953E50EE-F5F6-4551-83CE-6D73DC92EC1F}"/>
                  </a:ext>
                </a:extLst>
              </p:cNvPr>
              <p:cNvGrpSpPr>
                <a:grpSpLocks/>
              </p:cNvGrpSpPr>
              <p:nvPr/>
            </p:nvGrpSpPr>
            <p:grpSpPr bwMode="auto">
              <a:xfrm>
                <a:off x="10814336" y="-47625"/>
                <a:ext cx="1370965" cy="3334385"/>
                <a:chOff x="8782" y="-75"/>
                <a:chExt cx="2159" cy="5251"/>
              </a:xfrm>
              <a:solidFill>
                <a:srgbClr val="E4F0D8"/>
              </a:solidFill>
            </p:grpSpPr>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0" name="Group 19">
              <a:extLst>
                <a:ext uri="{FF2B5EF4-FFF2-40B4-BE49-F238E27FC236}">
                  <a16:creationId xmlns:a16="http://schemas.microsoft.com/office/drawing/2014/main" id="{E768F37A-715D-3045-B772-46EEF87971B7}"/>
                </a:ext>
              </a:extLst>
            </p:cNvPr>
            <p:cNvGrpSpPr/>
            <p:nvPr/>
          </p:nvGrpSpPr>
          <p:grpSpPr>
            <a:xfrm>
              <a:off x="9229090" y="-50800"/>
              <a:ext cx="3078131" cy="7013798"/>
              <a:chOff x="9089390" y="0"/>
              <a:chExt cx="3078131" cy="6858000"/>
            </a:xfrm>
            <a:solidFill>
              <a:srgbClr val="D3E8C0"/>
            </a:solidFill>
          </p:grpSpPr>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089390" y="100965"/>
                <a:ext cx="3077845" cy="6757035"/>
                <a:chOff x="6055" y="4723"/>
                <a:chExt cx="4847" cy="10641"/>
              </a:xfrm>
              <a:grp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0796556" y="0"/>
                <a:ext cx="1370965" cy="3334385"/>
                <a:chOff x="8754" y="0"/>
                <a:chExt cx="2159" cy="5251"/>
              </a:xfrm>
              <a:grp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1" name="Group 20">
              <a:extLst>
                <a:ext uri="{FF2B5EF4-FFF2-40B4-BE49-F238E27FC236}">
                  <a16:creationId xmlns:a16="http://schemas.microsoft.com/office/drawing/2014/main" id="{1DAF7747-1187-EAD3-C18C-19BBDE9414B7}"/>
                </a:ext>
              </a:extLst>
            </p:cNvPr>
            <p:cNvGrpSpPr/>
            <p:nvPr/>
          </p:nvGrpSpPr>
          <p:grpSpPr>
            <a:xfrm>
              <a:off x="9336373" y="-77900"/>
              <a:ext cx="3077845" cy="7164499"/>
              <a:chOff x="8997315" y="0"/>
              <a:chExt cx="3077845" cy="6858000"/>
            </a:xfrm>
            <a:solidFill>
              <a:srgbClr val="BFDD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8997315" y="100965"/>
                <a:ext cx="3077845" cy="6757035"/>
                <a:chOff x="5910"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0697496" y="0"/>
                <a:ext cx="1370965" cy="3334385"/>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35" name="Picture 34">
            <a:extLst>
              <a:ext uri="{FF2B5EF4-FFF2-40B4-BE49-F238E27FC236}">
                <a16:creationId xmlns:a16="http://schemas.microsoft.com/office/drawing/2014/main" id="{657FF8E7-63AC-C698-C868-66766C1B4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45" name="Picture 44">
            <a:extLst>
              <a:ext uri="{FF2B5EF4-FFF2-40B4-BE49-F238E27FC236}">
                <a16:creationId xmlns:a16="http://schemas.microsoft.com/office/drawing/2014/main" id="{AF50C654-9698-6D4C-5EDF-B51A590A4128}"/>
              </a:ext>
            </a:extLst>
          </p:cNvPr>
          <p:cNvPicPr>
            <a:picLocks noChangeAspect="1"/>
          </p:cNvPicPr>
          <p:nvPr/>
        </p:nvPicPr>
        <p:blipFill>
          <a:blip r:embed="rId3"/>
          <a:stretch>
            <a:fillRect/>
          </a:stretch>
        </p:blipFill>
        <p:spPr>
          <a:xfrm>
            <a:off x="653378" y="1761727"/>
            <a:ext cx="13773821" cy="3153911"/>
          </a:xfrm>
          <a:prstGeom prst="rect">
            <a:avLst/>
          </a:prstGeom>
        </p:spPr>
      </p:pic>
      <p:pic>
        <p:nvPicPr>
          <p:cNvPr id="46" name="Picture 45">
            <a:extLst>
              <a:ext uri="{FF2B5EF4-FFF2-40B4-BE49-F238E27FC236}">
                <a16:creationId xmlns:a16="http://schemas.microsoft.com/office/drawing/2014/main" id="{26F8DED2-6A48-9A28-3892-B4BF614FFA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12416" y="4193878"/>
            <a:ext cx="3696164" cy="2601005"/>
          </a:xfrm>
          <a:prstGeom prst="rect">
            <a:avLst/>
          </a:prstGeom>
          <a:effectLst>
            <a:outerShdw blurRad="76200" dist="127000" dir="18900000" sy="23000" kx="-1200000" algn="bl" rotWithShape="0">
              <a:prstClr val="black">
                <a:alpha val="20000"/>
              </a:prstClr>
            </a:outerShdw>
          </a:effectLst>
        </p:spPr>
      </p:pic>
    </p:spTree>
    <p:extLst>
      <p:ext uri="{BB962C8B-B14F-4D97-AF65-F5344CB8AC3E}">
        <p14:creationId xmlns:p14="http://schemas.microsoft.com/office/powerpoint/2010/main" val="140036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par>
                                <p:cTn id="14" presetID="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1+#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500" fill="hold"/>
                                        <p:tgtEl>
                                          <p:spTgt spid="45"/>
                                        </p:tgtEl>
                                        <p:attrNameLst>
                                          <p:attrName>ppt_w</p:attrName>
                                        </p:attrNameLst>
                                      </p:cBhvr>
                                      <p:tavLst>
                                        <p:tav tm="0">
                                          <p:val>
                                            <p:fltVal val="0"/>
                                          </p:val>
                                        </p:tav>
                                        <p:tav tm="100000">
                                          <p:val>
                                            <p:strVal val="#ppt_w"/>
                                          </p:val>
                                        </p:tav>
                                      </p:tavLst>
                                    </p:anim>
                                    <p:anim calcmode="lin" valueType="num">
                                      <p:cBhvr>
                                        <p:cTn id="21" dur="500" fill="hold"/>
                                        <p:tgtEl>
                                          <p:spTgt spid="45"/>
                                        </p:tgtEl>
                                        <p:attrNameLst>
                                          <p:attrName>ppt_h</p:attrName>
                                        </p:attrNameLst>
                                      </p:cBhvr>
                                      <p:tavLst>
                                        <p:tav tm="0">
                                          <p:val>
                                            <p:fltVal val="0"/>
                                          </p:val>
                                        </p:tav>
                                        <p:tav tm="100000">
                                          <p:val>
                                            <p:strVal val="#ppt_h"/>
                                          </p:val>
                                        </p:tav>
                                      </p:tavLst>
                                    </p:anim>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46"/>
                                        </p:tgtEl>
                                        <p:attrNameLst>
                                          <p:attrName>ppt_w</p:attrName>
                                        </p:attrNameLst>
                                      </p:cBhvr>
                                      <p:tavLst>
                                        <p:tav tm="0">
                                          <p:val>
                                            <p:strVal val="ppt_w"/>
                                          </p:val>
                                        </p:tav>
                                        <p:tav tm="100000">
                                          <p:val>
                                            <p:fltVal val="0"/>
                                          </p:val>
                                        </p:tav>
                                      </p:tavLst>
                                    </p:anim>
                                    <p:anim calcmode="lin" valueType="num">
                                      <p:cBhvr>
                                        <p:cTn id="27" dur="500"/>
                                        <p:tgtEl>
                                          <p:spTgt spid="46"/>
                                        </p:tgtEl>
                                        <p:attrNameLst>
                                          <p:attrName>ppt_h</p:attrName>
                                        </p:attrNameLst>
                                      </p:cBhvr>
                                      <p:tavLst>
                                        <p:tav tm="0">
                                          <p:val>
                                            <p:strVal val="ppt_h"/>
                                          </p:val>
                                        </p:tav>
                                        <p:tav tm="100000">
                                          <p:val>
                                            <p:fltVal val="0"/>
                                          </p:val>
                                        </p:tav>
                                      </p:tavLst>
                                    </p:anim>
                                    <p:animEffect transition="out" filter="fade">
                                      <p:cBhvr>
                                        <p:cTn id="28" dur="500"/>
                                        <p:tgtEl>
                                          <p:spTgt spid="46"/>
                                        </p:tgtEl>
                                      </p:cBhvr>
                                    </p:animEffect>
                                    <p:set>
                                      <p:cBhvr>
                                        <p:cTn id="29" dur="1" fill="hold">
                                          <p:stCondLst>
                                            <p:cond delay="499"/>
                                          </p:stCondLst>
                                        </p:cTn>
                                        <p:tgtEl>
                                          <p:spTgt spid="46"/>
                                        </p:tgtEl>
                                        <p:attrNameLst>
                                          <p:attrName>style.visibility</p:attrName>
                                        </p:attrNameLst>
                                      </p:cBhvr>
                                      <p:to>
                                        <p:strVal val="hidden"/>
                                      </p:to>
                                    </p:set>
                                  </p:childTnLst>
                                </p:cTn>
                              </p:par>
                              <p:par>
                                <p:cTn id="30" presetID="53" presetClass="exit" presetSubtype="32" fill="hold" nodeType="withEffect">
                                  <p:stCondLst>
                                    <p:cond delay="0"/>
                                  </p:stCondLst>
                                  <p:childTnLst>
                                    <p:anim calcmode="lin" valueType="num">
                                      <p:cBhvr>
                                        <p:cTn id="31" dur="500"/>
                                        <p:tgtEl>
                                          <p:spTgt spid="45"/>
                                        </p:tgtEl>
                                        <p:attrNameLst>
                                          <p:attrName>ppt_w</p:attrName>
                                        </p:attrNameLst>
                                      </p:cBhvr>
                                      <p:tavLst>
                                        <p:tav tm="0">
                                          <p:val>
                                            <p:strVal val="ppt_w"/>
                                          </p:val>
                                        </p:tav>
                                        <p:tav tm="100000">
                                          <p:val>
                                            <p:fltVal val="0"/>
                                          </p:val>
                                        </p:tav>
                                      </p:tavLst>
                                    </p:anim>
                                    <p:anim calcmode="lin" valueType="num">
                                      <p:cBhvr>
                                        <p:cTn id="32" dur="500"/>
                                        <p:tgtEl>
                                          <p:spTgt spid="45"/>
                                        </p:tgtEl>
                                        <p:attrNameLst>
                                          <p:attrName>ppt_h</p:attrName>
                                        </p:attrNameLst>
                                      </p:cBhvr>
                                      <p:tavLst>
                                        <p:tav tm="0">
                                          <p:val>
                                            <p:strVal val="ppt_h"/>
                                          </p:val>
                                        </p:tav>
                                        <p:tav tm="100000">
                                          <p:val>
                                            <p:fltVal val="0"/>
                                          </p:val>
                                        </p:tav>
                                      </p:tavLst>
                                    </p:anim>
                                    <p:animEffect transition="out" filter="fade">
                                      <p:cBhvr>
                                        <p:cTn id="33" dur="500"/>
                                        <p:tgtEl>
                                          <p:spTgt spid="45"/>
                                        </p:tgtEl>
                                      </p:cBhvr>
                                    </p:animEffect>
                                    <p:set>
                                      <p:cBhvr>
                                        <p:cTn id="34"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4284</TotalTime>
  <Words>649</Words>
  <Application>Microsoft Office PowerPoint</Application>
  <PresentationFormat>Widescreen</PresentationFormat>
  <Paragraphs>83</Paragraphs>
  <Slides>32</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Calibri</vt:lpstr>
      <vt:lpstr>Titillium Web</vt:lpstr>
      <vt:lpstr>#9Slide03 Open Sans</vt:lpstr>
      <vt:lpstr>SVN-SAF</vt:lpstr>
      <vt:lpstr>#9Slide03 Open Sans Bold</vt:lpstr>
      <vt:lpstr>Broadway</vt:lpstr>
      <vt:lpstr>Arial</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Trịnh Văn Xuân</dc:creator>
  <cp:lastModifiedBy>Trịnh Văn Xuân</cp:lastModifiedBy>
  <cp:revision>26</cp:revision>
  <dcterms:created xsi:type="dcterms:W3CDTF">2023-08-24T03:36:01Z</dcterms:created>
  <dcterms:modified xsi:type="dcterms:W3CDTF">2023-09-03T18:56:32Z</dcterms:modified>
</cp:coreProperties>
</file>