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28.svg" ContentType="image/svg+xml"/>
  <Override PartName="/ppt/media/image30.svg" ContentType="image/svg+xml"/>
  <Override PartName="/ppt/media/image4.svg" ContentType="image/svg+xml"/>
  <Override PartName="/ppt/media/image6.svg" ContentType="image/svg+xml"/>
  <Override PartName="/ppt/media/image63.svg" ContentType="image/svg+xml"/>
  <Override PartName="/ppt/media/image64.svg" ContentType="image/svg+xml"/>
  <Override PartName="/ppt/media/image70.svg" ContentType="image/svg+xml"/>
  <Override PartName="/ppt/media/image75.svg" ContentType="image/svg+xml"/>
  <Override PartName="/ppt/media/image78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0"/>
  </p:notesMasterIdLst>
  <p:handoutMasterIdLst>
    <p:handoutMasterId r:id="rId34"/>
  </p:handoutMasterIdLst>
  <p:sldIdLst>
    <p:sldId id="272" r:id="rId7"/>
    <p:sldId id="276" r:id="rId8"/>
    <p:sldId id="257" r:id="rId9"/>
    <p:sldId id="277" r:id="rId11"/>
    <p:sldId id="291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2" r:id="rId26"/>
    <p:sldId id="258" r:id="rId27"/>
    <p:sldId id="259" r:id="rId28"/>
    <p:sldId id="320" r:id="rId29"/>
    <p:sldId id="260" r:id="rId30"/>
    <p:sldId id="261" r:id="rId31"/>
    <p:sldId id="263" r:id="rId32"/>
    <p:sldId id="321" r:id="rId33"/>
  </p:sldIdLst>
  <p:sldSz cx="12192000" cy="6858000"/>
  <p:notesSz cx="6858000" cy="9144000"/>
  <p:embeddedFontLst>
    <p:embeddedFont>
      <p:font typeface="Manrope SemiBold" charset="0"/>
      <p:bold r:id="rId38"/>
    </p:embeddedFont>
    <p:embeddedFont>
      <p:font typeface="Roboto Black" panose="02000000000000000000" pitchFamily="2" charset="0"/>
      <p:bold r:id="rId39"/>
    </p:embeddedFon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UTM Cookies" panose="02040603050506020204" pitchFamily="18" charset="0"/>
      <p:regular r:id="rId48"/>
    </p:embeddedFont>
    <p:embeddedFont>
      <p:font typeface="Calibri Light" panose="020F0302020204030204" charset="0"/>
      <p:regular r:id="rId49"/>
      <p:italic r:id="rId50"/>
    </p:embeddedFont>
    <p:embeddedFont>
      <p:font typeface="UTM Avo" panose="0204060305050602020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06" userDrawn="1">
          <p15:clr>
            <a:srgbClr val="A4A3A4"/>
          </p15:clr>
        </p15:guide>
        <p15:guide id="3" pos="4294" userDrawn="1">
          <p15:clr>
            <a:srgbClr val="A4A3A4"/>
          </p15:clr>
        </p15:guide>
        <p15:guide id="4" pos="3956" userDrawn="1">
          <p15:clr>
            <a:srgbClr val="A4A3A4"/>
          </p15:clr>
        </p15:guide>
        <p15:guide id="5" pos="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E70"/>
    <a:srgbClr val="FF9693"/>
    <a:srgbClr val="F9BC6B"/>
    <a:srgbClr val="FF7976"/>
    <a:srgbClr val="FDF1F1"/>
    <a:srgbClr val="FEF8F8"/>
    <a:srgbClr val="FFD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204" y="66"/>
      </p:cViewPr>
      <p:guideLst>
        <p:guide orient="horz" pos="2160"/>
        <p:guide pos="2706"/>
        <p:guide pos="4294"/>
        <p:guide pos="3956"/>
        <p:guide pos="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5" Type="http://schemas.openxmlformats.org/officeDocument/2006/relationships/tags" Target="tags/tag6.xml"/><Relationship Id="rId54" Type="http://schemas.openxmlformats.org/officeDocument/2006/relationships/font" Target="fonts/font17.fntdata"/><Relationship Id="rId53" Type="http://schemas.openxmlformats.org/officeDocument/2006/relationships/font" Target="fonts/font16.fntdata"/><Relationship Id="rId52" Type="http://schemas.openxmlformats.org/officeDocument/2006/relationships/font" Target="fonts/font15.fntdata"/><Relationship Id="rId51" Type="http://schemas.openxmlformats.org/officeDocument/2006/relationships/font" Target="fonts/font14.fntdata"/><Relationship Id="rId50" Type="http://schemas.openxmlformats.org/officeDocument/2006/relationships/font" Target="fonts/font13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anrope SemiBold" charset="0"/>
              <a:ea typeface="Manrope SemiBold" charset="0"/>
              <a:cs typeface="Roboto Black" panose="020000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anrope SemiBold" charset="0"/>
                <a:ea typeface="Manrope SemiBold" charset="0"/>
                <a:cs typeface="Roboto Black" panose="02000000000000000000" pitchFamily="2" charset="0"/>
              </a:rPr>
            </a:fld>
            <a:endParaRPr lang="zh-CN" altLang="en-US">
              <a:latin typeface="Manrope SemiBold" charset="0"/>
              <a:ea typeface="Manrope SemiBold" charset="0"/>
              <a:cs typeface="Roboto Black" panose="02000000000000000000" pitchFamily="2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anrope SemiBold" charset="0"/>
              <a:ea typeface="Manrope SemiBold" charset="0"/>
              <a:cs typeface="Roboto Black" panose="02000000000000000000" pitchFamily="2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anrope SemiBold" charset="0"/>
                <a:ea typeface="Manrope SemiBold" charset="0"/>
                <a:cs typeface="Roboto Black" panose="02000000000000000000" pitchFamily="2" charset="0"/>
              </a:rPr>
            </a:fld>
            <a:endParaRPr lang="zh-CN" altLang="en-US">
              <a:latin typeface="Manrope SemiBold" charset="0"/>
              <a:ea typeface="Manrope SemiBold" charset="0"/>
              <a:cs typeface="Roboto Black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anrope SemiBold" charset="0"/>
                <a:ea typeface="Manrope SemiBold" charset="0"/>
                <a:cs typeface="Roboto Black" panose="0200000000000000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anrope SemiBold" charset="0"/>
                <a:ea typeface="Manrope SemiBold" charset="0"/>
                <a:cs typeface="Roboto Black" panose="02000000000000000000" pitchFamily="2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anrope SemiBold" charset="0"/>
                <a:ea typeface="Manrope SemiBold" charset="0"/>
                <a:cs typeface="Roboto Black" panose="0200000000000000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anrope SemiBold" charset="0"/>
                <a:ea typeface="Manrope SemiBold" charset="0"/>
                <a:cs typeface="Roboto Black" panose="02000000000000000000" pitchFamily="2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oboto Black" panose="02000000000000000000" pitchFamily="2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oboto Black" panose="02000000000000000000" pitchFamily="2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oboto Black" panose="02000000000000000000" pitchFamily="2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oboto Black" panose="02000000000000000000" pitchFamily="2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oboto Black" panose="02000000000000000000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@huynhthimy15d1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Kính chào các Quý thầy cô và các bạn!</a:t>
            </a:r>
            <a:endParaRPr lang="en-US"/>
          </a:p>
          <a:p>
            <a:r>
              <a:rPr lang="en-US"/>
              <a:t>Em xin chia sẻ file trò chơi Bingo Đố Vui Ngày tết do em thiết kế ạ.</a:t>
            </a:r>
            <a:endParaRPr lang="en-US"/>
          </a:p>
          <a:p>
            <a:r>
              <a:rPr lang="en-US"/>
              <a:t>Về cách chơi, Quý thầy cô và các bạn có thể thay đổi, chỉnh sửa tùy thích theo môn học. </a:t>
            </a:r>
            <a:endParaRPr lang="en-US"/>
          </a:p>
          <a:p>
            <a:r>
              <a:rPr lang="en-US"/>
              <a:t>Để chỉnh sửa mọi người vào Slide số 4 đến 12  </a:t>
            </a:r>
            <a:r>
              <a:rPr lang="en-US">
                <a:sym typeface="Wingdings" panose="05000000000000000000" pitchFamily="2" charset="2"/>
              </a:rPr>
              <a:t> Chọn các Text box câu hỏi để tùy chỉnh ạ. </a:t>
            </a:r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Nếu có gì thắc mắc các thầy cô có thể liên hệ em qua:</a:t>
            </a:r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Mail: huynhthimy15d1@gmail.com</a:t>
            </a:r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Rất mong quý thầy cô ủng hộ kênh phát triển hơn.</a:t>
            </a:r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Thank you,</a:t>
            </a:r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Ms My</a:t>
            </a:r>
            <a:endParaRPr lang="en-US">
              <a:sym typeface="Wingdings" panose="05000000000000000000" pitchFamily="2" charset="2"/>
            </a:endParaRPr>
          </a:p>
          <a:p>
            <a:r>
              <a:rPr lang="vi-VN" b="0" u="none" strike="noStrike">
                <a:effectLst/>
                <a:latin typeface="Roboto" panose="02000000000000000000" pitchFamily="2" charset="0"/>
                <a:hlinkClick r:id="rId3"/>
              </a:rPr>
              <a:t>www.youtube.com/@huynhthimy15d1</a:t>
            </a:r>
            <a:endParaRPr lang="vi-VN" b="0">
              <a:effectLst/>
              <a:latin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Roboto Black" panose="02000000000000000000" pitchFamily="2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Roboto Black" panose="02000000000000000000" pitchFamily="2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8.svg"/><Relationship Id="rId18" Type="http://schemas.openxmlformats.org/officeDocument/2006/relationships/image" Target="../media/image7.png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image" Target="../media/image4.svg"/><Relationship Id="rId14" Type="http://schemas.openxmlformats.org/officeDocument/2006/relationships/image" Target="../media/image3.png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9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9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oboto Black" panose="02000000000000000000" pitchFamily="2" charset="0"/>
              </a:defRPr>
            </a:lvl1pPr>
          </a:lstStyle>
          <a:p>
            <a:fld id="{B5BB61F7-FE04-48CE-872B-436D5E281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oboto Black" panose="0200000000000000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oboto Black" panose="02000000000000000000" pitchFamily="2" charset="0"/>
              </a:defRPr>
            </a:lvl1pPr>
          </a:lstStyle>
          <a:p>
            <a:fld id="{C68C5ABB-537A-448D-B62B-0CCC663406AF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" y="-63834"/>
            <a:ext cx="12192001" cy="6986717"/>
            <a:chOff x="-1" y="-63834"/>
            <a:chExt cx="12192001" cy="6986717"/>
          </a:xfrm>
        </p:grpSpPr>
        <p:sp>
          <p:nvSpPr>
            <p:cNvPr id="8" name="矩形 7"/>
            <p:cNvSpPr/>
            <p:nvPr/>
          </p:nvSpPr>
          <p:spPr>
            <a:xfrm>
              <a:off x="-1" y="-21771"/>
              <a:ext cx="12192000" cy="6858000"/>
            </a:xfrm>
            <a:prstGeom prst="rect">
              <a:avLst/>
            </a:prstGeom>
            <a:solidFill>
              <a:srgbClr val="FFD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anrope SemiBold" charset="0"/>
                <a:cs typeface="Roboto Black" panose="02000000000000000000" pitchFamily="2" charset="0"/>
              </a:endParaRPr>
            </a:p>
          </p:txBody>
        </p:sp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0" y="4203873"/>
              <a:ext cx="12192000" cy="2719010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V="1">
              <a:off x="0" y="-63834"/>
              <a:ext cx="12192000" cy="2719010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/>
          </p:nvSpPr>
          <p:spPr>
            <a:xfrm>
              <a:off x="72571" y="39915"/>
              <a:ext cx="12046857" cy="6734628"/>
            </a:xfrm>
            <a:prstGeom prst="roundRect">
              <a:avLst>
                <a:gd name="adj" fmla="val 6702"/>
              </a:avLst>
            </a:prstGeom>
            <a:solidFill>
              <a:srgbClr val="FE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anrope SemiBold" charset="0"/>
                <a:cs typeface="Manrope SemiBold" charset="0"/>
              </a:endParaRPr>
            </a:p>
          </p:txBody>
        </p:sp>
        <p:pic>
          <p:nvPicPr>
            <p:cNvPr id="12" name="图形 11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38151" y="324304"/>
              <a:ext cx="314325" cy="17145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 userDrawn="1"/>
        </p:nvGrpSpPr>
        <p:grpSpPr>
          <a:xfrm>
            <a:off x="352761" y="236291"/>
            <a:ext cx="11795697" cy="6549139"/>
            <a:chOff x="352761" y="236291"/>
            <a:chExt cx="11795697" cy="6549139"/>
          </a:xfrm>
        </p:grpSpPr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509829" y="6454855"/>
              <a:ext cx="638629" cy="330575"/>
            </a:xfrm>
            <a:prstGeom prst="rect">
              <a:avLst/>
            </a:prstGeom>
          </p:spPr>
        </p:pic>
        <p:pic>
          <p:nvPicPr>
            <p:cNvPr id="15" name="图形 14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52761" y="236291"/>
              <a:ext cx="581147" cy="76519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Roboto Black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anrope SemiBold" charset="0"/>
          <a:cs typeface="Roboto Black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nrope SemiBold" charset="0"/>
          <a:cs typeface="Roboto Black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anrope SemiBold" charset="0"/>
          <a:cs typeface="Roboto Black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oboto Black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oboto Black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03F0B-D071-43AB-AE1E-D1D0C9AE3AF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58C53-446F-4466-A1BD-3FBBE6F8EB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07BB8-01AE-4086-B6E3-FE8EABF6B7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085F4-3D36-4262-98EE-9B515B026AE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448" y="218191"/>
            <a:ext cx="1275171" cy="1275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448" y="218191"/>
            <a:ext cx="1275171" cy="1275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microsoft.com/office/2007/relationships/hdphoto" Target="../media/image58.wdp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62.GIF"/><Relationship Id="rId7" Type="http://schemas.openxmlformats.org/officeDocument/2006/relationships/slide" Target="slide1.xml"/><Relationship Id="rId6" Type="http://schemas.openxmlformats.org/officeDocument/2006/relationships/image" Target="../media/image61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62.GIF"/><Relationship Id="rId7" Type="http://schemas.openxmlformats.org/officeDocument/2006/relationships/slide" Target="slide1.xml"/><Relationship Id="rId6" Type="http://schemas.openxmlformats.org/officeDocument/2006/relationships/image" Target="../media/image61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GIF"/><Relationship Id="rId8" Type="http://schemas.openxmlformats.org/officeDocument/2006/relationships/image" Target="../media/image31.GIF"/><Relationship Id="rId7" Type="http://schemas.openxmlformats.org/officeDocument/2006/relationships/image" Target="../media/image21.GIF"/><Relationship Id="rId6" Type="http://schemas.openxmlformats.org/officeDocument/2006/relationships/image" Target="../media/image64.svg"/><Relationship Id="rId5" Type="http://schemas.openxmlformats.org/officeDocument/2006/relationships/image" Target="../media/image29.png"/><Relationship Id="rId4" Type="http://schemas.openxmlformats.org/officeDocument/2006/relationships/image" Target="../media/image63.sv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8" Type="http://schemas.openxmlformats.org/officeDocument/2006/relationships/slideLayout" Target="../slideLayouts/slideLayout29.xml"/><Relationship Id="rId17" Type="http://schemas.openxmlformats.org/officeDocument/2006/relationships/image" Target="../media/image38.GIF"/><Relationship Id="rId16" Type="http://schemas.openxmlformats.org/officeDocument/2006/relationships/image" Target="../media/image37.png"/><Relationship Id="rId15" Type="http://schemas.openxmlformats.org/officeDocument/2006/relationships/image" Target="../media/image36.GIF"/><Relationship Id="rId14" Type="http://schemas.openxmlformats.org/officeDocument/2006/relationships/image" Target="../media/image35.GIF"/><Relationship Id="rId13" Type="http://schemas.openxmlformats.org/officeDocument/2006/relationships/image" Target="../media/image34.png"/><Relationship Id="rId12" Type="http://schemas.openxmlformats.org/officeDocument/2006/relationships/image" Target="../media/image66.GIF"/><Relationship Id="rId11" Type="http://schemas.microsoft.com/office/2007/relationships/hdphoto" Target="../media/image33.wdp"/><Relationship Id="rId10" Type="http://schemas.openxmlformats.org/officeDocument/2006/relationships/image" Target="../media/image32.pn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microsoft.com/office/2007/relationships/hdphoto" Target="../media/image68.wdp"/><Relationship Id="rId2" Type="http://schemas.openxmlformats.org/officeDocument/2006/relationships/image" Target="../media/image67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73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79.png"/><Relationship Id="rId3" Type="http://schemas.openxmlformats.org/officeDocument/2006/relationships/image" Target="../media/image76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" Type="http://schemas.openxmlformats.org/officeDocument/2006/relationships/image" Target="../media/image80.png"/><Relationship Id="rId1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image" Target="../media/image8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GIF"/><Relationship Id="rId7" Type="http://schemas.openxmlformats.org/officeDocument/2006/relationships/image" Target="../media/image21.GIF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6" Type="http://schemas.openxmlformats.org/officeDocument/2006/relationships/slideLayout" Target="../slideLayouts/slideLayout29.xml"/><Relationship Id="rId15" Type="http://schemas.openxmlformats.org/officeDocument/2006/relationships/image" Target="../media/image38.GIF"/><Relationship Id="rId14" Type="http://schemas.openxmlformats.org/officeDocument/2006/relationships/image" Target="../media/image37.png"/><Relationship Id="rId13" Type="http://schemas.openxmlformats.org/officeDocument/2006/relationships/image" Target="../media/image36.GIF"/><Relationship Id="rId12" Type="http://schemas.openxmlformats.org/officeDocument/2006/relationships/image" Target="../media/image35.GIF"/><Relationship Id="rId11" Type="http://schemas.openxmlformats.org/officeDocument/2006/relationships/image" Target="../media/image34.png"/><Relationship Id="rId10" Type="http://schemas.microsoft.com/office/2007/relationships/hdphoto" Target="../media/image33.wdp"/><Relationship Id="rId1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39.GIF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3" Type="http://schemas.openxmlformats.org/officeDocument/2006/relationships/image" Target="../media/image31.GIF"/><Relationship Id="rId2" Type="http://schemas.openxmlformats.org/officeDocument/2006/relationships/image" Target="../media/image21.GIF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9.xml"/><Relationship Id="rId17" Type="http://schemas.openxmlformats.org/officeDocument/2006/relationships/image" Target="../media/image25.jpeg"/><Relationship Id="rId16" Type="http://schemas.openxmlformats.org/officeDocument/2006/relationships/slide" Target="slide1.xml"/><Relationship Id="rId15" Type="http://schemas.openxmlformats.org/officeDocument/2006/relationships/image" Target="../media/image50.png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40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2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52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9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/>
          <p:cNvSpPr/>
          <p:nvPr/>
        </p:nvSpPr>
        <p:spPr>
          <a:xfrm>
            <a:off x="1056387" y="2245910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157465"/>
            <a:ext cx="3110778" cy="2782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>
            <a:fillRect/>
          </a:stretch>
        </p:blipFill>
        <p:spPr>
          <a:xfrm>
            <a:off x="9243037" y="732245"/>
            <a:ext cx="2030032" cy="22902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>
            <a:fillRect/>
          </a:stretch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>
            <a:fillRect/>
          </a:stretch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>
            <a:fillRect/>
          </a:stretch>
        </p:blipFill>
        <p:spPr>
          <a:xfrm rot="3738235">
            <a:off x="8905069" y="-142950"/>
            <a:ext cx="1343835" cy="1683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619" y="3465625"/>
            <a:ext cx="2700762" cy="1792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905" y="2752090"/>
            <a:ext cx="8982075" cy="71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8280" y="3918585"/>
            <a:ext cx="3267075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205" y="4652645"/>
            <a:ext cx="8613775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800" dirty="0">
                <a:solidFill>
                  <a:prstClr val="white"/>
                </a:solidFill>
                <a:latin typeface="UTM Cookies" panose="02040603050506020204" pitchFamily="18" charset="0"/>
              </a:rPr>
              <a:t> 10x100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=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Dap an D."/>
          <p:cNvSpPr/>
          <p:nvPr/>
        </p:nvSpPr>
        <p:spPr>
          <a:xfrm>
            <a:off x="6788658" y="5022445"/>
            <a:ext cx="4258670" cy="1381049"/>
          </a:xfrm>
          <a:custGeom>
            <a:avLst/>
            <a:gdLst>
              <a:gd name="connsiteX0" fmla="*/ 0 w 4258670"/>
              <a:gd name="connsiteY0" fmla="*/ 230179 h 1381049"/>
              <a:gd name="connsiteX1" fmla="*/ 230179 w 4258670"/>
              <a:gd name="connsiteY1" fmla="*/ 0 h 1381049"/>
              <a:gd name="connsiteX2" fmla="*/ 696829 w 4258670"/>
              <a:gd name="connsiteY2" fmla="*/ 0 h 1381049"/>
              <a:gd name="connsiteX3" fmla="*/ 1201462 w 4258670"/>
              <a:gd name="connsiteY3" fmla="*/ 0 h 1381049"/>
              <a:gd name="connsiteX4" fmla="*/ 1668111 w 4258670"/>
              <a:gd name="connsiteY4" fmla="*/ 0 h 1381049"/>
              <a:gd name="connsiteX5" fmla="*/ 2210727 w 4258670"/>
              <a:gd name="connsiteY5" fmla="*/ 0 h 1381049"/>
              <a:gd name="connsiteX6" fmla="*/ 2753343 w 4258670"/>
              <a:gd name="connsiteY6" fmla="*/ 0 h 1381049"/>
              <a:gd name="connsiteX7" fmla="*/ 3333943 w 4258670"/>
              <a:gd name="connsiteY7" fmla="*/ 0 h 1381049"/>
              <a:gd name="connsiteX8" fmla="*/ 4028491 w 4258670"/>
              <a:gd name="connsiteY8" fmla="*/ 0 h 1381049"/>
              <a:gd name="connsiteX9" fmla="*/ 4258670 w 4258670"/>
              <a:gd name="connsiteY9" fmla="*/ 230179 h 1381049"/>
              <a:gd name="connsiteX10" fmla="*/ 4258670 w 4258670"/>
              <a:gd name="connsiteY10" fmla="*/ 690525 h 1381049"/>
              <a:gd name="connsiteX11" fmla="*/ 4258670 w 4258670"/>
              <a:gd name="connsiteY11" fmla="*/ 1150870 h 1381049"/>
              <a:gd name="connsiteX12" fmla="*/ 4028491 w 4258670"/>
              <a:gd name="connsiteY12" fmla="*/ 1381049 h 1381049"/>
              <a:gd name="connsiteX13" fmla="*/ 3485875 w 4258670"/>
              <a:gd name="connsiteY13" fmla="*/ 1381049 h 1381049"/>
              <a:gd name="connsiteX14" fmla="*/ 2943259 w 4258670"/>
              <a:gd name="connsiteY14" fmla="*/ 1381049 h 1381049"/>
              <a:gd name="connsiteX15" fmla="*/ 2362660 w 4258670"/>
              <a:gd name="connsiteY15" fmla="*/ 1381049 h 1381049"/>
              <a:gd name="connsiteX16" fmla="*/ 1858027 w 4258670"/>
              <a:gd name="connsiteY16" fmla="*/ 1381049 h 1381049"/>
              <a:gd name="connsiteX17" fmla="*/ 1429360 w 4258670"/>
              <a:gd name="connsiteY17" fmla="*/ 1381049 h 1381049"/>
              <a:gd name="connsiteX18" fmla="*/ 886744 w 4258670"/>
              <a:gd name="connsiteY18" fmla="*/ 1381049 h 1381049"/>
              <a:gd name="connsiteX19" fmla="*/ 230179 w 4258670"/>
              <a:gd name="connsiteY19" fmla="*/ 1381049 h 1381049"/>
              <a:gd name="connsiteX20" fmla="*/ 0 w 4258670"/>
              <a:gd name="connsiteY20" fmla="*/ 1150870 h 1381049"/>
              <a:gd name="connsiteX21" fmla="*/ 0 w 4258670"/>
              <a:gd name="connsiteY21" fmla="*/ 690525 h 1381049"/>
              <a:gd name="connsiteX22" fmla="*/ 0 w 4258670"/>
              <a:gd name="connsiteY22" fmla="*/ 230179 h 13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70" h="1381049" fill="none" extrusionOk="0">
                <a:moveTo>
                  <a:pt x="0" y="230179"/>
                </a:moveTo>
                <a:cubicBezTo>
                  <a:pt x="8711" y="123656"/>
                  <a:pt x="107844" y="2939"/>
                  <a:pt x="230179" y="0"/>
                </a:cubicBezTo>
                <a:cubicBezTo>
                  <a:pt x="340493" y="-17842"/>
                  <a:pt x="594171" y="30025"/>
                  <a:pt x="696829" y="0"/>
                </a:cubicBezTo>
                <a:cubicBezTo>
                  <a:pt x="799487" y="-30025"/>
                  <a:pt x="1052406" y="13339"/>
                  <a:pt x="1201462" y="0"/>
                </a:cubicBezTo>
                <a:cubicBezTo>
                  <a:pt x="1350518" y="-13339"/>
                  <a:pt x="1492688" y="10839"/>
                  <a:pt x="1668111" y="0"/>
                </a:cubicBezTo>
                <a:cubicBezTo>
                  <a:pt x="1843534" y="-10839"/>
                  <a:pt x="1962675" y="9286"/>
                  <a:pt x="2210727" y="0"/>
                </a:cubicBezTo>
                <a:cubicBezTo>
                  <a:pt x="2458779" y="-9286"/>
                  <a:pt x="2589483" y="40545"/>
                  <a:pt x="2753343" y="0"/>
                </a:cubicBezTo>
                <a:cubicBezTo>
                  <a:pt x="2917203" y="-40545"/>
                  <a:pt x="3163710" y="68608"/>
                  <a:pt x="3333943" y="0"/>
                </a:cubicBezTo>
                <a:cubicBezTo>
                  <a:pt x="3504176" y="-68608"/>
                  <a:pt x="3771170" y="56176"/>
                  <a:pt x="4028491" y="0"/>
                </a:cubicBezTo>
                <a:cubicBezTo>
                  <a:pt x="4179733" y="14455"/>
                  <a:pt x="4279756" y="80634"/>
                  <a:pt x="4258670" y="230179"/>
                </a:cubicBezTo>
                <a:cubicBezTo>
                  <a:pt x="4259640" y="444144"/>
                  <a:pt x="4257861" y="559985"/>
                  <a:pt x="4258670" y="690525"/>
                </a:cubicBezTo>
                <a:cubicBezTo>
                  <a:pt x="4259479" y="821065"/>
                  <a:pt x="4248260" y="957852"/>
                  <a:pt x="4258670" y="1150870"/>
                </a:cubicBezTo>
                <a:cubicBezTo>
                  <a:pt x="4237228" y="1263490"/>
                  <a:pt x="4152683" y="1416211"/>
                  <a:pt x="4028491" y="1381049"/>
                </a:cubicBezTo>
                <a:cubicBezTo>
                  <a:pt x="3911654" y="1394719"/>
                  <a:pt x="3683773" y="1361528"/>
                  <a:pt x="3485875" y="1381049"/>
                </a:cubicBezTo>
                <a:cubicBezTo>
                  <a:pt x="3287977" y="1400570"/>
                  <a:pt x="3183126" y="1325566"/>
                  <a:pt x="2943259" y="1381049"/>
                </a:cubicBezTo>
                <a:cubicBezTo>
                  <a:pt x="2703392" y="1436532"/>
                  <a:pt x="2486028" y="1328937"/>
                  <a:pt x="2362660" y="1381049"/>
                </a:cubicBezTo>
                <a:cubicBezTo>
                  <a:pt x="2239292" y="1433161"/>
                  <a:pt x="1972225" y="1370538"/>
                  <a:pt x="1858027" y="1381049"/>
                </a:cubicBezTo>
                <a:cubicBezTo>
                  <a:pt x="1743829" y="1391560"/>
                  <a:pt x="1615875" y="1346560"/>
                  <a:pt x="1429360" y="1381049"/>
                </a:cubicBezTo>
                <a:cubicBezTo>
                  <a:pt x="1242845" y="1415538"/>
                  <a:pt x="1104451" y="1327560"/>
                  <a:pt x="886744" y="1381049"/>
                </a:cubicBezTo>
                <a:cubicBezTo>
                  <a:pt x="669037" y="1434538"/>
                  <a:pt x="530367" y="1360293"/>
                  <a:pt x="230179" y="1381049"/>
                </a:cubicBezTo>
                <a:cubicBezTo>
                  <a:pt x="75713" y="1403947"/>
                  <a:pt x="-12877" y="1276912"/>
                  <a:pt x="0" y="1150870"/>
                </a:cubicBezTo>
                <a:cubicBezTo>
                  <a:pt x="-32872" y="1039163"/>
                  <a:pt x="22859" y="871550"/>
                  <a:pt x="0" y="690525"/>
                </a:cubicBezTo>
                <a:cubicBezTo>
                  <a:pt x="-22859" y="509500"/>
                  <a:pt x="28543" y="333947"/>
                  <a:pt x="0" y="230179"/>
                </a:cubicBezTo>
                <a:close/>
              </a:path>
              <a:path w="4258670" h="1381049" stroke="0" extrusionOk="0">
                <a:moveTo>
                  <a:pt x="0" y="230179"/>
                </a:moveTo>
                <a:cubicBezTo>
                  <a:pt x="11110" y="91793"/>
                  <a:pt x="99307" y="-20828"/>
                  <a:pt x="230179" y="0"/>
                </a:cubicBezTo>
                <a:cubicBezTo>
                  <a:pt x="430518" y="-26601"/>
                  <a:pt x="457547" y="12386"/>
                  <a:pt x="658846" y="0"/>
                </a:cubicBezTo>
                <a:cubicBezTo>
                  <a:pt x="860145" y="-12386"/>
                  <a:pt x="913331" y="17201"/>
                  <a:pt x="1125495" y="0"/>
                </a:cubicBezTo>
                <a:cubicBezTo>
                  <a:pt x="1337659" y="-17201"/>
                  <a:pt x="1462567" y="45779"/>
                  <a:pt x="1592145" y="0"/>
                </a:cubicBezTo>
                <a:cubicBezTo>
                  <a:pt x="1721723" y="-45779"/>
                  <a:pt x="1945894" y="35336"/>
                  <a:pt x="2210727" y="0"/>
                </a:cubicBezTo>
                <a:cubicBezTo>
                  <a:pt x="2475560" y="-35336"/>
                  <a:pt x="2439073" y="12293"/>
                  <a:pt x="2639394" y="0"/>
                </a:cubicBezTo>
                <a:cubicBezTo>
                  <a:pt x="2839715" y="-12293"/>
                  <a:pt x="3088666" y="53803"/>
                  <a:pt x="3219993" y="0"/>
                </a:cubicBezTo>
                <a:cubicBezTo>
                  <a:pt x="3351320" y="-53803"/>
                  <a:pt x="3787737" y="23444"/>
                  <a:pt x="4028491" y="0"/>
                </a:cubicBezTo>
                <a:cubicBezTo>
                  <a:pt x="4162103" y="-27721"/>
                  <a:pt x="4268645" y="104599"/>
                  <a:pt x="4258670" y="230179"/>
                </a:cubicBezTo>
                <a:cubicBezTo>
                  <a:pt x="4279455" y="362386"/>
                  <a:pt x="4247829" y="547894"/>
                  <a:pt x="4258670" y="690525"/>
                </a:cubicBezTo>
                <a:cubicBezTo>
                  <a:pt x="4269511" y="833156"/>
                  <a:pt x="4205788" y="924968"/>
                  <a:pt x="4258670" y="1150870"/>
                </a:cubicBezTo>
                <a:cubicBezTo>
                  <a:pt x="4261534" y="1289851"/>
                  <a:pt x="4171849" y="1376775"/>
                  <a:pt x="4028491" y="1381049"/>
                </a:cubicBezTo>
                <a:cubicBezTo>
                  <a:pt x="3802986" y="1412732"/>
                  <a:pt x="3665377" y="1372708"/>
                  <a:pt x="3561841" y="1381049"/>
                </a:cubicBezTo>
                <a:cubicBezTo>
                  <a:pt x="3458305" y="1389390"/>
                  <a:pt x="3227198" y="1344480"/>
                  <a:pt x="3019225" y="1381049"/>
                </a:cubicBezTo>
                <a:cubicBezTo>
                  <a:pt x="2811252" y="1417618"/>
                  <a:pt x="2690839" y="1373307"/>
                  <a:pt x="2400643" y="1381049"/>
                </a:cubicBezTo>
                <a:cubicBezTo>
                  <a:pt x="2110447" y="1388791"/>
                  <a:pt x="2050184" y="1373452"/>
                  <a:pt x="1782061" y="1381049"/>
                </a:cubicBezTo>
                <a:cubicBezTo>
                  <a:pt x="1513938" y="1388646"/>
                  <a:pt x="1486241" y="1334436"/>
                  <a:pt x="1239445" y="1381049"/>
                </a:cubicBezTo>
                <a:cubicBezTo>
                  <a:pt x="992649" y="1427662"/>
                  <a:pt x="658828" y="1305854"/>
                  <a:pt x="230179" y="1381049"/>
                </a:cubicBezTo>
                <a:cubicBezTo>
                  <a:pt x="114368" y="1399846"/>
                  <a:pt x="-30134" y="1288093"/>
                  <a:pt x="0" y="1150870"/>
                </a:cubicBezTo>
                <a:cubicBezTo>
                  <a:pt x="-38870" y="994450"/>
                  <a:pt x="5554" y="819696"/>
                  <a:pt x="0" y="708938"/>
                </a:cubicBezTo>
                <a:cubicBezTo>
                  <a:pt x="-5554" y="598180"/>
                  <a:pt x="37076" y="349067"/>
                  <a:pt x="0" y="23017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700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A."/>
          <p:cNvSpPr/>
          <p:nvPr/>
        </p:nvSpPr>
        <p:spPr>
          <a:xfrm>
            <a:off x="1482280" y="3085812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C."/>
          <p:cNvSpPr/>
          <p:nvPr/>
        </p:nvSpPr>
        <p:spPr>
          <a:xfrm>
            <a:off x="1774578" y="4950105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10000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Dap an B."/>
          <p:cNvSpPr/>
          <p:nvPr/>
        </p:nvSpPr>
        <p:spPr>
          <a:xfrm>
            <a:off x="7058386" y="3117231"/>
            <a:ext cx="4049142" cy="1402078"/>
          </a:xfrm>
          <a:custGeom>
            <a:avLst/>
            <a:gdLst>
              <a:gd name="connsiteX0" fmla="*/ 0 w 4049142"/>
              <a:gd name="connsiteY0" fmla="*/ 233684 h 1402078"/>
              <a:gd name="connsiteX1" fmla="*/ 233684 w 4049142"/>
              <a:gd name="connsiteY1" fmla="*/ 0 h 1402078"/>
              <a:gd name="connsiteX2" fmla="*/ 866464 w 4049142"/>
              <a:gd name="connsiteY2" fmla="*/ 0 h 1402078"/>
              <a:gd name="connsiteX3" fmla="*/ 1427609 w 4049142"/>
              <a:gd name="connsiteY3" fmla="*/ 0 h 1402078"/>
              <a:gd name="connsiteX4" fmla="*/ 1988753 w 4049142"/>
              <a:gd name="connsiteY4" fmla="*/ 0 h 1402078"/>
              <a:gd name="connsiteX5" fmla="*/ 2514080 w 4049142"/>
              <a:gd name="connsiteY5" fmla="*/ 0 h 1402078"/>
              <a:gd name="connsiteX6" fmla="*/ 3111042 w 4049142"/>
              <a:gd name="connsiteY6" fmla="*/ 0 h 1402078"/>
              <a:gd name="connsiteX7" fmla="*/ 3815458 w 4049142"/>
              <a:gd name="connsiteY7" fmla="*/ 0 h 1402078"/>
              <a:gd name="connsiteX8" fmla="*/ 4049142 w 4049142"/>
              <a:gd name="connsiteY8" fmla="*/ 233684 h 1402078"/>
              <a:gd name="connsiteX9" fmla="*/ 4049142 w 4049142"/>
              <a:gd name="connsiteY9" fmla="*/ 682345 h 1402078"/>
              <a:gd name="connsiteX10" fmla="*/ 4049142 w 4049142"/>
              <a:gd name="connsiteY10" fmla="*/ 1168394 h 1402078"/>
              <a:gd name="connsiteX11" fmla="*/ 3815458 w 4049142"/>
              <a:gd name="connsiteY11" fmla="*/ 1402078 h 1402078"/>
              <a:gd name="connsiteX12" fmla="*/ 3146860 w 4049142"/>
              <a:gd name="connsiteY12" fmla="*/ 1402078 h 1402078"/>
              <a:gd name="connsiteX13" fmla="*/ 2657351 w 4049142"/>
              <a:gd name="connsiteY13" fmla="*/ 1402078 h 1402078"/>
              <a:gd name="connsiteX14" fmla="*/ 1988753 w 4049142"/>
              <a:gd name="connsiteY14" fmla="*/ 1402078 h 1402078"/>
              <a:gd name="connsiteX15" fmla="*/ 1391791 w 4049142"/>
              <a:gd name="connsiteY15" fmla="*/ 1402078 h 1402078"/>
              <a:gd name="connsiteX16" fmla="*/ 759011 w 4049142"/>
              <a:gd name="connsiteY16" fmla="*/ 1402078 h 1402078"/>
              <a:gd name="connsiteX17" fmla="*/ 233684 w 4049142"/>
              <a:gd name="connsiteY17" fmla="*/ 1402078 h 1402078"/>
              <a:gd name="connsiteX18" fmla="*/ 0 w 4049142"/>
              <a:gd name="connsiteY18" fmla="*/ 1168394 h 1402078"/>
              <a:gd name="connsiteX19" fmla="*/ 0 w 4049142"/>
              <a:gd name="connsiteY19" fmla="*/ 719733 h 1402078"/>
              <a:gd name="connsiteX20" fmla="*/ 0 w 4049142"/>
              <a:gd name="connsiteY20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9142" h="1402078" fill="none" extrusionOk="0">
                <a:moveTo>
                  <a:pt x="0" y="233684"/>
                </a:moveTo>
                <a:cubicBezTo>
                  <a:pt x="-21246" y="98374"/>
                  <a:pt x="98692" y="330"/>
                  <a:pt x="233684" y="0"/>
                </a:cubicBezTo>
                <a:cubicBezTo>
                  <a:pt x="402158" y="-45803"/>
                  <a:pt x="714915" y="65091"/>
                  <a:pt x="866464" y="0"/>
                </a:cubicBezTo>
                <a:cubicBezTo>
                  <a:pt x="1018013" y="-65091"/>
                  <a:pt x="1285346" y="1105"/>
                  <a:pt x="1427609" y="0"/>
                </a:cubicBezTo>
                <a:cubicBezTo>
                  <a:pt x="1569873" y="-1105"/>
                  <a:pt x="1823224" y="4262"/>
                  <a:pt x="1988753" y="0"/>
                </a:cubicBezTo>
                <a:cubicBezTo>
                  <a:pt x="2154282" y="-4262"/>
                  <a:pt x="2316963" y="3733"/>
                  <a:pt x="2514080" y="0"/>
                </a:cubicBezTo>
                <a:cubicBezTo>
                  <a:pt x="2711197" y="-3733"/>
                  <a:pt x="2928337" y="64227"/>
                  <a:pt x="3111042" y="0"/>
                </a:cubicBezTo>
                <a:cubicBezTo>
                  <a:pt x="3293747" y="-64227"/>
                  <a:pt x="3662569" y="14699"/>
                  <a:pt x="3815458" y="0"/>
                </a:cubicBezTo>
                <a:cubicBezTo>
                  <a:pt x="3936554" y="9154"/>
                  <a:pt x="4016813" y="98648"/>
                  <a:pt x="4049142" y="233684"/>
                </a:cubicBezTo>
                <a:cubicBezTo>
                  <a:pt x="4074331" y="327083"/>
                  <a:pt x="4012799" y="471445"/>
                  <a:pt x="4049142" y="682345"/>
                </a:cubicBezTo>
                <a:cubicBezTo>
                  <a:pt x="4085485" y="893245"/>
                  <a:pt x="4039484" y="1061790"/>
                  <a:pt x="4049142" y="1168394"/>
                </a:cubicBezTo>
                <a:cubicBezTo>
                  <a:pt x="4045689" y="1300102"/>
                  <a:pt x="3947399" y="1398910"/>
                  <a:pt x="3815458" y="1402078"/>
                </a:cubicBezTo>
                <a:cubicBezTo>
                  <a:pt x="3538674" y="1458479"/>
                  <a:pt x="3449446" y="1352625"/>
                  <a:pt x="3146860" y="1402078"/>
                </a:cubicBezTo>
                <a:cubicBezTo>
                  <a:pt x="2844274" y="1451531"/>
                  <a:pt x="2856364" y="1394137"/>
                  <a:pt x="2657351" y="1402078"/>
                </a:cubicBezTo>
                <a:cubicBezTo>
                  <a:pt x="2458338" y="1410019"/>
                  <a:pt x="2140886" y="1378991"/>
                  <a:pt x="1988753" y="1402078"/>
                </a:cubicBezTo>
                <a:cubicBezTo>
                  <a:pt x="1836620" y="1425165"/>
                  <a:pt x="1520364" y="1387944"/>
                  <a:pt x="1391791" y="1402078"/>
                </a:cubicBezTo>
                <a:cubicBezTo>
                  <a:pt x="1263218" y="1416212"/>
                  <a:pt x="949640" y="1393257"/>
                  <a:pt x="759011" y="1402078"/>
                </a:cubicBezTo>
                <a:cubicBezTo>
                  <a:pt x="568382" y="1410899"/>
                  <a:pt x="494681" y="1375464"/>
                  <a:pt x="233684" y="1402078"/>
                </a:cubicBezTo>
                <a:cubicBezTo>
                  <a:pt x="126257" y="1416025"/>
                  <a:pt x="5122" y="1290302"/>
                  <a:pt x="0" y="1168394"/>
                </a:cubicBezTo>
                <a:cubicBezTo>
                  <a:pt x="-53446" y="969255"/>
                  <a:pt x="15036" y="893652"/>
                  <a:pt x="0" y="719733"/>
                </a:cubicBezTo>
                <a:cubicBezTo>
                  <a:pt x="-15036" y="545814"/>
                  <a:pt x="10823" y="449564"/>
                  <a:pt x="0" y="233684"/>
                </a:cubicBezTo>
                <a:close/>
              </a:path>
              <a:path w="4049142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463704" y="-45259"/>
                  <a:pt x="496941" y="18821"/>
                  <a:pt x="723193" y="0"/>
                </a:cubicBezTo>
                <a:cubicBezTo>
                  <a:pt x="949445" y="-18821"/>
                  <a:pt x="1017946" y="16452"/>
                  <a:pt x="1248520" y="0"/>
                </a:cubicBezTo>
                <a:cubicBezTo>
                  <a:pt x="1479094" y="-16452"/>
                  <a:pt x="1644996" y="7304"/>
                  <a:pt x="1773847" y="0"/>
                </a:cubicBezTo>
                <a:cubicBezTo>
                  <a:pt x="1902698" y="-7304"/>
                  <a:pt x="2162332" y="32173"/>
                  <a:pt x="2442445" y="0"/>
                </a:cubicBezTo>
                <a:cubicBezTo>
                  <a:pt x="2722558" y="-32173"/>
                  <a:pt x="2822069" y="14365"/>
                  <a:pt x="2931954" y="0"/>
                </a:cubicBezTo>
                <a:cubicBezTo>
                  <a:pt x="3041839" y="-14365"/>
                  <a:pt x="3408571" y="73486"/>
                  <a:pt x="3815458" y="0"/>
                </a:cubicBezTo>
                <a:cubicBezTo>
                  <a:pt x="3940469" y="9994"/>
                  <a:pt x="4077695" y="119263"/>
                  <a:pt x="4049142" y="233684"/>
                </a:cubicBezTo>
                <a:cubicBezTo>
                  <a:pt x="4056130" y="400179"/>
                  <a:pt x="4020276" y="541376"/>
                  <a:pt x="4049142" y="710386"/>
                </a:cubicBezTo>
                <a:cubicBezTo>
                  <a:pt x="4078008" y="879396"/>
                  <a:pt x="4042247" y="992754"/>
                  <a:pt x="4049142" y="1168394"/>
                </a:cubicBezTo>
                <a:cubicBezTo>
                  <a:pt x="4035420" y="1263124"/>
                  <a:pt x="3932013" y="1416264"/>
                  <a:pt x="3815458" y="1402078"/>
                </a:cubicBezTo>
                <a:cubicBezTo>
                  <a:pt x="3652532" y="1423859"/>
                  <a:pt x="3455251" y="1380460"/>
                  <a:pt x="3325949" y="1402078"/>
                </a:cubicBezTo>
                <a:cubicBezTo>
                  <a:pt x="3196647" y="1423696"/>
                  <a:pt x="2882373" y="1398031"/>
                  <a:pt x="2728987" y="1402078"/>
                </a:cubicBezTo>
                <a:cubicBezTo>
                  <a:pt x="2575601" y="1406125"/>
                  <a:pt x="2339561" y="1393020"/>
                  <a:pt x="2132024" y="1402078"/>
                </a:cubicBezTo>
                <a:cubicBezTo>
                  <a:pt x="1924487" y="1411136"/>
                  <a:pt x="1627017" y="1349306"/>
                  <a:pt x="1463426" y="1402078"/>
                </a:cubicBezTo>
                <a:cubicBezTo>
                  <a:pt x="1299835" y="1454850"/>
                  <a:pt x="1051025" y="1384215"/>
                  <a:pt x="794829" y="1402078"/>
                </a:cubicBezTo>
                <a:cubicBezTo>
                  <a:pt x="538633" y="1419941"/>
                  <a:pt x="417027" y="1379647"/>
                  <a:pt x="233684" y="1402078"/>
                </a:cubicBezTo>
                <a:cubicBezTo>
                  <a:pt x="105917" y="1407704"/>
                  <a:pt x="17901" y="1313182"/>
                  <a:pt x="0" y="1168394"/>
                </a:cubicBezTo>
                <a:cubicBezTo>
                  <a:pt x="-52638" y="1024156"/>
                  <a:pt x="14030" y="898196"/>
                  <a:pt x="0" y="701039"/>
                </a:cubicBezTo>
                <a:cubicBezTo>
                  <a:pt x="-14030" y="503882"/>
                  <a:pt x="29429" y="459593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C"/>
          <p:cNvSpPr/>
          <p:nvPr/>
        </p:nvSpPr>
        <p:spPr>
          <a:xfrm>
            <a:off x="828113" y="501791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Dap an B"/>
          <p:cNvSpPr/>
          <p:nvPr/>
        </p:nvSpPr>
        <p:spPr>
          <a:xfrm>
            <a:off x="6142114" y="3082732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A"/>
          <p:cNvSpPr/>
          <p:nvPr/>
        </p:nvSpPr>
        <p:spPr>
          <a:xfrm>
            <a:off x="828113" y="3067900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D"/>
          <p:cNvSpPr/>
          <p:nvPr/>
        </p:nvSpPr>
        <p:spPr>
          <a:xfrm>
            <a:off x="6212242" y="504094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18" b="-4400"/>
          <a:stretch>
            <a:fillRect/>
          </a:stretch>
        </p:blipFill>
        <p:spPr>
          <a:xfrm>
            <a:off x="1241718" y="-182124"/>
            <a:ext cx="2396083" cy="3159291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800" noProof="0" dirty="0">
                <a:solidFill>
                  <a:prstClr val="white"/>
                </a:solidFill>
                <a:latin typeface="UTM Cookies" panose="02040603050506020204" pitchFamily="18" charset="0"/>
              </a:rPr>
              <a:t>18 x21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Dap an D."/>
          <p:cNvSpPr/>
          <p:nvPr/>
        </p:nvSpPr>
        <p:spPr>
          <a:xfrm>
            <a:off x="6788658" y="5022445"/>
            <a:ext cx="4258670" cy="1381049"/>
          </a:xfrm>
          <a:custGeom>
            <a:avLst/>
            <a:gdLst>
              <a:gd name="connsiteX0" fmla="*/ 0 w 4258670"/>
              <a:gd name="connsiteY0" fmla="*/ 230179 h 1381049"/>
              <a:gd name="connsiteX1" fmla="*/ 230179 w 4258670"/>
              <a:gd name="connsiteY1" fmla="*/ 0 h 1381049"/>
              <a:gd name="connsiteX2" fmla="*/ 696829 w 4258670"/>
              <a:gd name="connsiteY2" fmla="*/ 0 h 1381049"/>
              <a:gd name="connsiteX3" fmla="*/ 1201462 w 4258670"/>
              <a:gd name="connsiteY3" fmla="*/ 0 h 1381049"/>
              <a:gd name="connsiteX4" fmla="*/ 1668111 w 4258670"/>
              <a:gd name="connsiteY4" fmla="*/ 0 h 1381049"/>
              <a:gd name="connsiteX5" fmla="*/ 2210727 w 4258670"/>
              <a:gd name="connsiteY5" fmla="*/ 0 h 1381049"/>
              <a:gd name="connsiteX6" fmla="*/ 2753343 w 4258670"/>
              <a:gd name="connsiteY6" fmla="*/ 0 h 1381049"/>
              <a:gd name="connsiteX7" fmla="*/ 3333943 w 4258670"/>
              <a:gd name="connsiteY7" fmla="*/ 0 h 1381049"/>
              <a:gd name="connsiteX8" fmla="*/ 4028491 w 4258670"/>
              <a:gd name="connsiteY8" fmla="*/ 0 h 1381049"/>
              <a:gd name="connsiteX9" fmla="*/ 4258670 w 4258670"/>
              <a:gd name="connsiteY9" fmla="*/ 230179 h 1381049"/>
              <a:gd name="connsiteX10" fmla="*/ 4258670 w 4258670"/>
              <a:gd name="connsiteY10" fmla="*/ 690525 h 1381049"/>
              <a:gd name="connsiteX11" fmla="*/ 4258670 w 4258670"/>
              <a:gd name="connsiteY11" fmla="*/ 1150870 h 1381049"/>
              <a:gd name="connsiteX12" fmla="*/ 4028491 w 4258670"/>
              <a:gd name="connsiteY12" fmla="*/ 1381049 h 1381049"/>
              <a:gd name="connsiteX13" fmla="*/ 3485875 w 4258670"/>
              <a:gd name="connsiteY13" fmla="*/ 1381049 h 1381049"/>
              <a:gd name="connsiteX14" fmla="*/ 2943259 w 4258670"/>
              <a:gd name="connsiteY14" fmla="*/ 1381049 h 1381049"/>
              <a:gd name="connsiteX15" fmla="*/ 2362660 w 4258670"/>
              <a:gd name="connsiteY15" fmla="*/ 1381049 h 1381049"/>
              <a:gd name="connsiteX16" fmla="*/ 1858027 w 4258670"/>
              <a:gd name="connsiteY16" fmla="*/ 1381049 h 1381049"/>
              <a:gd name="connsiteX17" fmla="*/ 1429360 w 4258670"/>
              <a:gd name="connsiteY17" fmla="*/ 1381049 h 1381049"/>
              <a:gd name="connsiteX18" fmla="*/ 886744 w 4258670"/>
              <a:gd name="connsiteY18" fmla="*/ 1381049 h 1381049"/>
              <a:gd name="connsiteX19" fmla="*/ 230179 w 4258670"/>
              <a:gd name="connsiteY19" fmla="*/ 1381049 h 1381049"/>
              <a:gd name="connsiteX20" fmla="*/ 0 w 4258670"/>
              <a:gd name="connsiteY20" fmla="*/ 1150870 h 1381049"/>
              <a:gd name="connsiteX21" fmla="*/ 0 w 4258670"/>
              <a:gd name="connsiteY21" fmla="*/ 690525 h 1381049"/>
              <a:gd name="connsiteX22" fmla="*/ 0 w 4258670"/>
              <a:gd name="connsiteY22" fmla="*/ 230179 h 13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70" h="1381049" fill="none" extrusionOk="0">
                <a:moveTo>
                  <a:pt x="0" y="230179"/>
                </a:moveTo>
                <a:cubicBezTo>
                  <a:pt x="8711" y="123656"/>
                  <a:pt x="107844" y="2939"/>
                  <a:pt x="230179" y="0"/>
                </a:cubicBezTo>
                <a:cubicBezTo>
                  <a:pt x="340493" y="-17842"/>
                  <a:pt x="594171" y="30025"/>
                  <a:pt x="696829" y="0"/>
                </a:cubicBezTo>
                <a:cubicBezTo>
                  <a:pt x="799487" y="-30025"/>
                  <a:pt x="1052406" y="13339"/>
                  <a:pt x="1201462" y="0"/>
                </a:cubicBezTo>
                <a:cubicBezTo>
                  <a:pt x="1350518" y="-13339"/>
                  <a:pt x="1492688" y="10839"/>
                  <a:pt x="1668111" y="0"/>
                </a:cubicBezTo>
                <a:cubicBezTo>
                  <a:pt x="1843534" y="-10839"/>
                  <a:pt x="1962675" y="9286"/>
                  <a:pt x="2210727" y="0"/>
                </a:cubicBezTo>
                <a:cubicBezTo>
                  <a:pt x="2458779" y="-9286"/>
                  <a:pt x="2589483" y="40545"/>
                  <a:pt x="2753343" y="0"/>
                </a:cubicBezTo>
                <a:cubicBezTo>
                  <a:pt x="2917203" y="-40545"/>
                  <a:pt x="3163710" y="68608"/>
                  <a:pt x="3333943" y="0"/>
                </a:cubicBezTo>
                <a:cubicBezTo>
                  <a:pt x="3504176" y="-68608"/>
                  <a:pt x="3771170" y="56176"/>
                  <a:pt x="4028491" y="0"/>
                </a:cubicBezTo>
                <a:cubicBezTo>
                  <a:pt x="4179733" y="14455"/>
                  <a:pt x="4279756" y="80634"/>
                  <a:pt x="4258670" y="230179"/>
                </a:cubicBezTo>
                <a:cubicBezTo>
                  <a:pt x="4259640" y="444144"/>
                  <a:pt x="4257861" y="559985"/>
                  <a:pt x="4258670" y="690525"/>
                </a:cubicBezTo>
                <a:cubicBezTo>
                  <a:pt x="4259479" y="821065"/>
                  <a:pt x="4248260" y="957852"/>
                  <a:pt x="4258670" y="1150870"/>
                </a:cubicBezTo>
                <a:cubicBezTo>
                  <a:pt x="4237228" y="1263490"/>
                  <a:pt x="4152683" y="1416211"/>
                  <a:pt x="4028491" y="1381049"/>
                </a:cubicBezTo>
                <a:cubicBezTo>
                  <a:pt x="3911654" y="1394719"/>
                  <a:pt x="3683773" y="1361528"/>
                  <a:pt x="3485875" y="1381049"/>
                </a:cubicBezTo>
                <a:cubicBezTo>
                  <a:pt x="3287977" y="1400570"/>
                  <a:pt x="3183126" y="1325566"/>
                  <a:pt x="2943259" y="1381049"/>
                </a:cubicBezTo>
                <a:cubicBezTo>
                  <a:pt x="2703392" y="1436532"/>
                  <a:pt x="2486028" y="1328937"/>
                  <a:pt x="2362660" y="1381049"/>
                </a:cubicBezTo>
                <a:cubicBezTo>
                  <a:pt x="2239292" y="1433161"/>
                  <a:pt x="1972225" y="1370538"/>
                  <a:pt x="1858027" y="1381049"/>
                </a:cubicBezTo>
                <a:cubicBezTo>
                  <a:pt x="1743829" y="1391560"/>
                  <a:pt x="1615875" y="1346560"/>
                  <a:pt x="1429360" y="1381049"/>
                </a:cubicBezTo>
                <a:cubicBezTo>
                  <a:pt x="1242845" y="1415538"/>
                  <a:pt x="1104451" y="1327560"/>
                  <a:pt x="886744" y="1381049"/>
                </a:cubicBezTo>
                <a:cubicBezTo>
                  <a:pt x="669037" y="1434538"/>
                  <a:pt x="530367" y="1360293"/>
                  <a:pt x="230179" y="1381049"/>
                </a:cubicBezTo>
                <a:cubicBezTo>
                  <a:pt x="75713" y="1403947"/>
                  <a:pt x="-12877" y="1276912"/>
                  <a:pt x="0" y="1150870"/>
                </a:cubicBezTo>
                <a:cubicBezTo>
                  <a:pt x="-32872" y="1039163"/>
                  <a:pt x="22859" y="871550"/>
                  <a:pt x="0" y="690525"/>
                </a:cubicBezTo>
                <a:cubicBezTo>
                  <a:pt x="-22859" y="509500"/>
                  <a:pt x="28543" y="333947"/>
                  <a:pt x="0" y="230179"/>
                </a:cubicBezTo>
                <a:close/>
              </a:path>
              <a:path w="4258670" h="1381049" stroke="0" extrusionOk="0">
                <a:moveTo>
                  <a:pt x="0" y="230179"/>
                </a:moveTo>
                <a:cubicBezTo>
                  <a:pt x="11110" y="91793"/>
                  <a:pt x="99307" y="-20828"/>
                  <a:pt x="230179" y="0"/>
                </a:cubicBezTo>
                <a:cubicBezTo>
                  <a:pt x="430518" y="-26601"/>
                  <a:pt x="457547" y="12386"/>
                  <a:pt x="658846" y="0"/>
                </a:cubicBezTo>
                <a:cubicBezTo>
                  <a:pt x="860145" y="-12386"/>
                  <a:pt x="913331" y="17201"/>
                  <a:pt x="1125495" y="0"/>
                </a:cubicBezTo>
                <a:cubicBezTo>
                  <a:pt x="1337659" y="-17201"/>
                  <a:pt x="1462567" y="45779"/>
                  <a:pt x="1592145" y="0"/>
                </a:cubicBezTo>
                <a:cubicBezTo>
                  <a:pt x="1721723" y="-45779"/>
                  <a:pt x="1945894" y="35336"/>
                  <a:pt x="2210727" y="0"/>
                </a:cubicBezTo>
                <a:cubicBezTo>
                  <a:pt x="2475560" y="-35336"/>
                  <a:pt x="2439073" y="12293"/>
                  <a:pt x="2639394" y="0"/>
                </a:cubicBezTo>
                <a:cubicBezTo>
                  <a:pt x="2839715" y="-12293"/>
                  <a:pt x="3088666" y="53803"/>
                  <a:pt x="3219993" y="0"/>
                </a:cubicBezTo>
                <a:cubicBezTo>
                  <a:pt x="3351320" y="-53803"/>
                  <a:pt x="3787737" y="23444"/>
                  <a:pt x="4028491" y="0"/>
                </a:cubicBezTo>
                <a:cubicBezTo>
                  <a:pt x="4162103" y="-27721"/>
                  <a:pt x="4268645" y="104599"/>
                  <a:pt x="4258670" y="230179"/>
                </a:cubicBezTo>
                <a:cubicBezTo>
                  <a:pt x="4279455" y="362386"/>
                  <a:pt x="4247829" y="547894"/>
                  <a:pt x="4258670" y="690525"/>
                </a:cubicBezTo>
                <a:cubicBezTo>
                  <a:pt x="4269511" y="833156"/>
                  <a:pt x="4205788" y="924968"/>
                  <a:pt x="4258670" y="1150870"/>
                </a:cubicBezTo>
                <a:cubicBezTo>
                  <a:pt x="4261534" y="1289851"/>
                  <a:pt x="4171849" y="1376775"/>
                  <a:pt x="4028491" y="1381049"/>
                </a:cubicBezTo>
                <a:cubicBezTo>
                  <a:pt x="3802986" y="1412732"/>
                  <a:pt x="3665377" y="1372708"/>
                  <a:pt x="3561841" y="1381049"/>
                </a:cubicBezTo>
                <a:cubicBezTo>
                  <a:pt x="3458305" y="1389390"/>
                  <a:pt x="3227198" y="1344480"/>
                  <a:pt x="3019225" y="1381049"/>
                </a:cubicBezTo>
                <a:cubicBezTo>
                  <a:pt x="2811252" y="1417618"/>
                  <a:pt x="2690839" y="1373307"/>
                  <a:pt x="2400643" y="1381049"/>
                </a:cubicBezTo>
                <a:cubicBezTo>
                  <a:pt x="2110447" y="1388791"/>
                  <a:pt x="2050184" y="1373452"/>
                  <a:pt x="1782061" y="1381049"/>
                </a:cubicBezTo>
                <a:cubicBezTo>
                  <a:pt x="1513938" y="1388646"/>
                  <a:pt x="1486241" y="1334436"/>
                  <a:pt x="1239445" y="1381049"/>
                </a:cubicBezTo>
                <a:cubicBezTo>
                  <a:pt x="992649" y="1427662"/>
                  <a:pt x="658828" y="1305854"/>
                  <a:pt x="230179" y="1381049"/>
                </a:cubicBezTo>
                <a:cubicBezTo>
                  <a:pt x="114368" y="1399846"/>
                  <a:pt x="-30134" y="1288093"/>
                  <a:pt x="0" y="1150870"/>
                </a:cubicBezTo>
                <a:cubicBezTo>
                  <a:pt x="-38870" y="994450"/>
                  <a:pt x="5554" y="819696"/>
                  <a:pt x="0" y="708938"/>
                </a:cubicBezTo>
                <a:cubicBezTo>
                  <a:pt x="-5554" y="598180"/>
                  <a:pt x="37076" y="349067"/>
                  <a:pt x="0" y="23017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657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A."/>
          <p:cNvSpPr/>
          <p:nvPr/>
        </p:nvSpPr>
        <p:spPr>
          <a:xfrm>
            <a:off x="1482280" y="3085812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450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B."/>
          <p:cNvSpPr/>
          <p:nvPr/>
        </p:nvSpPr>
        <p:spPr>
          <a:xfrm>
            <a:off x="7165632" y="3046871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278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Dap an C."/>
          <p:cNvSpPr/>
          <p:nvPr/>
        </p:nvSpPr>
        <p:spPr>
          <a:xfrm>
            <a:off x="1587043" y="5083712"/>
            <a:ext cx="4049142" cy="1402078"/>
          </a:xfrm>
          <a:custGeom>
            <a:avLst/>
            <a:gdLst>
              <a:gd name="connsiteX0" fmla="*/ 0 w 4049142"/>
              <a:gd name="connsiteY0" fmla="*/ 233684 h 1402078"/>
              <a:gd name="connsiteX1" fmla="*/ 233684 w 4049142"/>
              <a:gd name="connsiteY1" fmla="*/ 0 h 1402078"/>
              <a:gd name="connsiteX2" fmla="*/ 866464 w 4049142"/>
              <a:gd name="connsiteY2" fmla="*/ 0 h 1402078"/>
              <a:gd name="connsiteX3" fmla="*/ 1427609 w 4049142"/>
              <a:gd name="connsiteY3" fmla="*/ 0 h 1402078"/>
              <a:gd name="connsiteX4" fmla="*/ 1988753 w 4049142"/>
              <a:gd name="connsiteY4" fmla="*/ 0 h 1402078"/>
              <a:gd name="connsiteX5" fmla="*/ 2514080 w 4049142"/>
              <a:gd name="connsiteY5" fmla="*/ 0 h 1402078"/>
              <a:gd name="connsiteX6" fmla="*/ 3111042 w 4049142"/>
              <a:gd name="connsiteY6" fmla="*/ 0 h 1402078"/>
              <a:gd name="connsiteX7" fmla="*/ 3815458 w 4049142"/>
              <a:gd name="connsiteY7" fmla="*/ 0 h 1402078"/>
              <a:gd name="connsiteX8" fmla="*/ 4049142 w 4049142"/>
              <a:gd name="connsiteY8" fmla="*/ 233684 h 1402078"/>
              <a:gd name="connsiteX9" fmla="*/ 4049142 w 4049142"/>
              <a:gd name="connsiteY9" fmla="*/ 682345 h 1402078"/>
              <a:gd name="connsiteX10" fmla="*/ 4049142 w 4049142"/>
              <a:gd name="connsiteY10" fmla="*/ 1168394 h 1402078"/>
              <a:gd name="connsiteX11" fmla="*/ 3815458 w 4049142"/>
              <a:gd name="connsiteY11" fmla="*/ 1402078 h 1402078"/>
              <a:gd name="connsiteX12" fmla="*/ 3146860 w 4049142"/>
              <a:gd name="connsiteY12" fmla="*/ 1402078 h 1402078"/>
              <a:gd name="connsiteX13" fmla="*/ 2657351 w 4049142"/>
              <a:gd name="connsiteY13" fmla="*/ 1402078 h 1402078"/>
              <a:gd name="connsiteX14" fmla="*/ 1988753 w 4049142"/>
              <a:gd name="connsiteY14" fmla="*/ 1402078 h 1402078"/>
              <a:gd name="connsiteX15" fmla="*/ 1391791 w 4049142"/>
              <a:gd name="connsiteY15" fmla="*/ 1402078 h 1402078"/>
              <a:gd name="connsiteX16" fmla="*/ 759011 w 4049142"/>
              <a:gd name="connsiteY16" fmla="*/ 1402078 h 1402078"/>
              <a:gd name="connsiteX17" fmla="*/ 233684 w 4049142"/>
              <a:gd name="connsiteY17" fmla="*/ 1402078 h 1402078"/>
              <a:gd name="connsiteX18" fmla="*/ 0 w 4049142"/>
              <a:gd name="connsiteY18" fmla="*/ 1168394 h 1402078"/>
              <a:gd name="connsiteX19" fmla="*/ 0 w 4049142"/>
              <a:gd name="connsiteY19" fmla="*/ 719733 h 1402078"/>
              <a:gd name="connsiteX20" fmla="*/ 0 w 4049142"/>
              <a:gd name="connsiteY20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9142" h="1402078" fill="none" extrusionOk="0">
                <a:moveTo>
                  <a:pt x="0" y="233684"/>
                </a:moveTo>
                <a:cubicBezTo>
                  <a:pt x="-21246" y="98374"/>
                  <a:pt x="98692" y="330"/>
                  <a:pt x="233684" y="0"/>
                </a:cubicBezTo>
                <a:cubicBezTo>
                  <a:pt x="402158" y="-45803"/>
                  <a:pt x="714915" y="65091"/>
                  <a:pt x="866464" y="0"/>
                </a:cubicBezTo>
                <a:cubicBezTo>
                  <a:pt x="1018013" y="-65091"/>
                  <a:pt x="1285346" y="1105"/>
                  <a:pt x="1427609" y="0"/>
                </a:cubicBezTo>
                <a:cubicBezTo>
                  <a:pt x="1569873" y="-1105"/>
                  <a:pt x="1823224" y="4262"/>
                  <a:pt x="1988753" y="0"/>
                </a:cubicBezTo>
                <a:cubicBezTo>
                  <a:pt x="2154282" y="-4262"/>
                  <a:pt x="2316963" y="3733"/>
                  <a:pt x="2514080" y="0"/>
                </a:cubicBezTo>
                <a:cubicBezTo>
                  <a:pt x="2711197" y="-3733"/>
                  <a:pt x="2928337" y="64227"/>
                  <a:pt x="3111042" y="0"/>
                </a:cubicBezTo>
                <a:cubicBezTo>
                  <a:pt x="3293747" y="-64227"/>
                  <a:pt x="3662569" y="14699"/>
                  <a:pt x="3815458" y="0"/>
                </a:cubicBezTo>
                <a:cubicBezTo>
                  <a:pt x="3936554" y="9154"/>
                  <a:pt x="4016813" y="98648"/>
                  <a:pt x="4049142" y="233684"/>
                </a:cubicBezTo>
                <a:cubicBezTo>
                  <a:pt x="4074331" y="327083"/>
                  <a:pt x="4012799" y="471445"/>
                  <a:pt x="4049142" y="682345"/>
                </a:cubicBezTo>
                <a:cubicBezTo>
                  <a:pt x="4085485" y="893245"/>
                  <a:pt x="4039484" y="1061790"/>
                  <a:pt x="4049142" y="1168394"/>
                </a:cubicBezTo>
                <a:cubicBezTo>
                  <a:pt x="4045689" y="1300102"/>
                  <a:pt x="3947399" y="1398910"/>
                  <a:pt x="3815458" y="1402078"/>
                </a:cubicBezTo>
                <a:cubicBezTo>
                  <a:pt x="3538674" y="1458479"/>
                  <a:pt x="3449446" y="1352625"/>
                  <a:pt x="3146860" y="1402078"/>
                </a:cubicBezTo>
                <a:cubicBezTo>
                  <a:pt x="2844274" y="1451531"/>
                  <a:pt x="2856364" y="1394137"/>
                  <a:pt x="2657351" y="1402078"/>
                </a:cubicBezTo>
                <a:cubicBezTo>
                  <a:pt x="2458338" y="1410019"/>
                  <a:pt x="2140886" y="1378991"/>
                  <a:pt x="1988753" y="1402078"/>
                </a:cubicBezTo>
                <a:cubicBezTo>
                  <a:pt x="1836620" y="1425165"/>
                  <a:pt x="1520364" y="1387944"/>
                  <a:pt x="1391791" y="1402078"/>
                </a:cubicBezTo>
                <a:cubicBezTo>
                  <a:pt x="1263218" y="1416212"/>
                  <a:pt x="949640" y="1393257"/>
                  <a:pt x="759011" y="1402078"/>
                </a:cubicBezTo>
                <a:cubicBezTo>
                  <a:pt x="568382" y="1410899"/>
                  <a:pt x="494681" y="1375464"/>
                  <a:pt x="233684" y="1402078"/>
                </a:cubicBezTo>
                <a:cubicBezTo>
                  <a:pt x="126257" y="1416025"/>
                  <a:pt x="5122" y="1290302"/>
                  <a:pt x="0" y="1168394"/>
                </a:cubicBezTo>
                <a:cubicBezTo>
                  <a:pt x="-53446" y="969255"/>
                  <a:pt x="15036" y="893652"/>
                  <a:pt x="0" y="719733"/>
                </a:cubicBezTo>
                <a:cubicBezTo>
                  <a:pt x="-15036" y="545814"/>
                  <a:pt x="10823" y="449564"/>
                  <a:pt x="0" y="233684"/>
                </a:cubicBezTo>
                <a:close/>
              </a:path>
              <a:path w="4049142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463704" y="-45259"/>
                  <a:pt x="496941" y="18821"/>
                  <a:pt x="723193" y="0"/>
                </a:cubicBezTo>
                <a:cubicBezTo>
                  <a:pt x="949445" y="-18821"/>
                  <a:pt x="1017946" y="16452"/>
                  <a:pt x="1248520" y="0"/>
                </a:cubicBezTo>
                <a:cubicBezTo>
                  <a:pt x="1479094" y="-16452"/>
                  <a:pt x="1644996" y="7304"/>
                  <a:pt x="1773847" y="0"/>
                </a:cubicBezTo>
                <a:cubicBezTo>
                  <a:pt x="1902698" y="-7304"/>
                  <a:pt x="2162332" y="32173"/>
                  <a:pt x="2442445" y="0"/>
                </a:cubicBezTo>
                <a:cubicBezTo>
                  <a:pt x="2722558" y="-32173"/>
                  <a:pt x="2822069" y="14365"/>
                  <a:pt x="2931954" y="0"/>
                </a:cubicBezTo>
                <a:cubicBezTo>
                  <a:pt x="3041839" y="-14365"/>
                  <a:pt x="3408571" y="73486"/>
                  <a:pt x="3815458" y="0"/>
                </a:cubicBezTo>
                <a:cubicBezTo>
                  <a:pt x="3940469" y="9994"/>
                  <a:pt x="4077695" y="119263"/>
                  <a:pt x="4049142" y="233684"/>
                </a:cubicBezTo>
                <a:cubicBezTo>
                  <a:pt x="4056130" y="400179"/>
                  <a:pt x="4020276" y="541376"/>
                  <a:pt x="4049142" y="710386"/>
                </a:cubicBezTo>
                <a:cubicBezTo>
                  <a:pt x="4078008" y="879396"/>
                  <a:pt x="4042247" y="992754"/>
                  <a:pt x="4049142" y="1168394"/>
                </a:cubicBezTo>
                <a:cubicBezTo>
                  <a:pt x="4035420" y="1263124"/>
                  <a:pt x="3932013" y="1416264"/>
                  <a:pt x="3815458" y="1402078"/>
                </a:cubicBezTo>
                <a:cubicBezTo>
                  <a:pt x="3652532" y="1423859"/>
                  <a:pt x="3455251" y="1380460"/>
                  <a:pt x="3325949" y="1402078"/>
                </a:cubicBezTo>
                <a:cubicBezTo>
                  <a:pt x="3196647" y="1423696"/>
                  <a:pt x="2882373" y="1398031"/>
                  <a:pt x="2728987" y="1402078"/>
                </a:cubicBezTo>
                <a:cubicBezTo>
                  <a:pt x="2575601" y="1406125"/>
                  <a:pt x="2339561" y="1393020"/>
                  <a:pt x="2132024" y="1402078"/>
                </a:cubicBezTo>
                <a:cubicBezTo>
                  <a:pt x="1924487" y="1411136"/>
                  <a:pt x="1627017" y="1349306"/>
                  <a:pt x="1463426" y="1402078"/>
                </a:cubicBezTo>
                <a:cubicBezTo>
                  <a:pt x="1299835" y="1454850"/>
                  <a:pt x="1051025" y="1384215"/>
                  <a:pt x="794829" y="1402078"/>
                </a:cubicBezTo>
                <a:cubicBezTo>
                  <a:pt x="538633" y="1419941"/>
                  <a:pt x="417027" y="1379647"/>
                  <a:pt x="233684" y="1402078"/>
                </a:cubicBezTo>
                <a:cubicBezTo>
                  <a:pt x="105917" y="1407704"/>
                  <a:pt x="17901" y="1313182"/>
                  <a:pt x="0" y="1168394"/>
                </a:cubicBezTo>
                <a:cubicBezTo>
                  <a:pt x="-52638" y="1024156"/>
                  <a:pt x="14030" y="898196"/>
                  <a:pt x="0" y="701039"/>
                </a:cubicBezTo>
                <a:cubicBezTo>
                  <a:pt x="-14030" y="503882"/>
                  <a:pt x="29429" y="459593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  650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B"/>
          <p:cNvSpPr/>
          <p:nvPr/>
        </p:nvSpPr>
        <p:spPr>
          <a:xfrm>
            <a:off x="6273284" y="3067900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Dap an C"/>
          <p:cNvSpPr/>
          <p:nvPr/>
        </p:nvSpPr>
        <p:spPr>
          <a:xfrm>
            <a:off x="839181" y="4987946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A"/>
          <p:cNvSpPr/>
          <p:nvPr/>
        </p:nvSpPr>
        <p:spPr>
          <a:xfrm>
            <a:off x="828113" y="3067900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D"/>
          <p:cNvSpPr/>
          <p:nvPr/>
        </p:nvSpPr>
        <p:spPr>
          <a:xfrm>
            <a:off x="6212242" y="504094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36015" r="6465" b="33839"/>
          <a:stretch>
            <a:fillRect/>
          </a:stretch>
        </p:blipFill>
        <p:spPr>
          <a:xfrm>
            <a:off x="929891" y="287079"/>
            <a:ext cx="4099310" cy="1967023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59026"/>
            <a:ext cx="3629543" cy="3885154"/>
            <a:chOff x="-4040239" y="-859026"/>
            <a:chExt cx="3629543" cy="3885154"/>
          </a:xfrm>
        </p:grpSpPr>
        <p:grpSp>
          <p:nvGrpSpPr>
            <p:cNvPr id="15" name="Group 14"/>
            <p:cNvGrpSpPr/>
            <p:nvPr/>
          </p:nvGrpSpPr>
          <p:grpSpPr>
            <a:xfrm>
              <a:off x="-2529652" y="-859026"/>
              <a:ext cx="2118956" cy="1255883"/>
              <a:chOff x="-2478525" y="-836613"/>
              <a:chExt cx="264158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478525" y="-836613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001535" y="-725248"/>
                <a:ext cx="2164598" cy="1342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Các em được cộng thêm 10 điểm nhé!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noProof="0" dirty="0">
              <a:solidFill>
                <a:prstClr val="white"/>
              </a:solidFill>
              <a:latin typeface="UTM Cookies" panose="02040603050506020204" pitchFamily="18" charset="0"/>
            </a:endParaRPr>
          </a:p>
          <a:p>
            <a:pPr algn="ctr"/>
            <a:r>
              <a:rPr lang="vi-VN" sz="4800" noProof="0" dirty="0">
                <a:solidFill>
                  <a:prstClr val="white"/>
                </a:solidFill>
                <a:latin typeface="UTM Cookies" panose="02040603050506020204" pitchFamily="18" charset="0"/>
              </a:rPr>
              <a:t>13 + </a:t>
            </a:r>
            <a:r>
              <a:rPr lang="vi-VN" sz="4800" dirty="0">
                <a:solidFill>
                  <a:prstClr val="white"/>
                </a:solidFill>
                <a:latin typeface="UTM Cookies" panose="02040603050506020204" pitchFamily="18" charset="0"/>
              </a:rPr>
              <a:t>13 + 13 + 13 </a:t>
            </a:r>
            <a:endParaRPr lang="en-US" sz="4800" dirty="0">
              <a:solidFill>
                <a:prstClr val="white"/>
              </a:solidFill>
              <a:latin typeface="UTM Cookies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Dap an D."/>
          <p:cNvSpPr/>
          <p:nvPr/>
        </p:nvSpPr>
        <p:spPr>
          <a:xfrm>
            <a:off x="6788658" y="5022445"/>
            <a:ext cx="4258670" cy="1381049"/>
          </a:xfrm>
          <a:custGeom>
            <a:avLst/>
            <a:gdLst>
              <a:gd name="connsiteX0" fmla="*/ 0 w 4258670"/>
              <a:gd name="connsiteY0" fmla="*/ 230179 h 1381049"/>
              <a:gd name="connsiteX1" fmla="*/ 230179 w 4258670"/>
              <a:gd name="connsiteY1" fmla="*/ 0 h 1381049"/>
              <a:gd name="connsiteX2" fmla="*/ 696829 w 4258670"/>
              <a:gd name="connsiteY2" fmla="*/ 0 h 1381049"/>
              <a:gd name="connsiteX3" fmla="*/ 1201462 w 4258670"/>
              <a:gd name="connsiteY3" fmla="*/ 0 h 1381049"/>
              <a:gd name="connsiteX4" fmla="*/ 1668111 w 4258670"/>
              <a:gd name="connsiteY4" fmla="*/ 0 h 1381049"/>
              <a:gd name="connsiteX5" fmla="*/ 2210727 w 4258670"/>
              <a:gd name="connsiteY5" fmla="*/ 0 h 1381049"/>
              <a:gd name="connsiteX6" fmla="*/ 2753343 w 4258670"/>
              <a:gd name="connsiteY6" fmla="*/ 0 h 1381049"/>
              <a:gd name="connsiteX7" fmla="*/ 3333943 w 4258670"/>
              <a:gd name="connsiteY7" fmla="*/ 0 h 1381049"/>
              <a:gd name="connsiteX8" fmla="*/ 4028491 w 4258670"/>
              <a:gd name="connsiteY8" fmla="*/ 0 h 1381049"/>
              <a:gd name="connsiteX9" fmla="*/ 4258670 w 4258670"/>
              <a:gd name="connsiteY9" fmla="*/ 230179 h 1381049"/>
              <a:gd name="connsiteX10" fmla="*/ 4258670 w 4258670"/>
              <a:gd name="connsiteY10" fmla="*/ 690525 h 1381049"/>
              <a:gd name="connsiteX11" fmla="*/ 4258670 w 4258670"/>
              <a:gd name="connsiteY11" fmla="*/ 1150870 h 1381049"/>
              <a:gd name="connsiteX12" fmla="*/ 4028491 w 4258670"/>
              <a:gd name="connsiteY12" fmla="*/ 1381049 h 1381049"/>
              <a:gd name="connsiteX13" fmla="*/ 3485875 w 4258670"/>
              <a:gd name="connsiteY13" fmla="*/ 1381049 h 1381049"/>
              <a:gd name="connsiteX14" fmla="*/ 2943259 w 4258670"/>
              <a:gd name="connsiteY14" fmla="*/ 1381049 h 1381049"/>
              <a:gd name="connsiteX15" fmla="*/ 2362660 w 4258670"/>
              <a:gd name="connsiteY15" fmla="*/ 1381049 h 1381049"/>
              <a:gd name="connsiteX16" fmla="*/ 1858027 w 4258670"/>
              <a:gd name="connsiteY16" fmla="*/ 1381049 h 1381049"/>
              <a:gd name="connsiteX17" fmla="*/ 1429360 w 4258670"/>
              <a:gd name="connsiteY17" fmla="*/ 1381049 h 1381049"/>
              <a:gd name="connsiteX18" fmla="*/ 886744 w 4258670"/>
              <a:gd name="connsiteY18" fmla="*/ 1381049 h 1381049"/>
              <a:gd name="connsiteX19" fmla="*/ 230179 w 4258670"/>
              <a:gd name="connsiteY19" fmla="*/ 1381049 h 1381049"/>
              <a:gd name="connsiteX20" fmla="*/ 0 w 4258670"/>
              <a:gd name="connsiteY20" fmla="*/ 1150870 h 1381049"/>
              <a:gd name="connsiteX21" fmla="*/ 0 w 4258670"/>
              <a:gd name="connsiteY21" fmla="*/ 690525 h 1381049"/>
              <a:gd name="connsiteX22" fmla="*/ 0 w 4258670"/>
              <a:gd name="connsiteY22" fmla="*/ 230179 h 13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70" h="1381049" fill="none" extrusionOk="0">
                <a:moveTo>
                  <a:pt x="0" y="230179"/>
                </a:moveTo>
                <a:cubicBezTo>
                  <a:pt x="8711" y="123656"/>
                  <a:pt x="107844" y="2939"/>
                  <a:pt x="230179" y="0"/>
                </a:cubicBezTo>
                <a:cubicBezTo>
                  <a:pt x="340493" y="-17842"/>
                  <a:pt x="594171" y="30025"/>
                  <a:pt x="696829" y="0"/>
                </a:cubicBezTo>
                <a:cubicBezTo>
                  <a:pt x="799487" y="-30025"/>
                  <a:pt x="1052406" y="13339"/>
                  <a:pt x="1201462" y="0"/>
                </a:cubicBezTo>
                <a:cubicBezTo>
                  <a:pt x="1350518" y="-13339"/>
                  <a:pt x="1492688" y="10839"/>
                  <a:pt x="1668111" y="0"/>
                </a:cubicBezTo>
                <a:cubicBezTo>
                  <a:pt x="1843534" y="-10839"/>
                  <a:pt x="1962675" y="9286"/>
                  <a:pt x="2210727" y="0"/>
                </a:cubicBezTo>
                <a:cubicBezTo>
                  <a:pt x="2458779" y="-9286"/>
                  <a:pt x="2589483" y="40545"/>
                  <a:pt x="2753343" y="0"/>
                </a:cubicBezTo>
                <a:cubicBezTo>
                  <a:pt x="2917203" y="-40545"/>
                  <a:pt x="3163710" y="68608"/>
                  <a:pt x="3333943" y="0"/>
                </a:cubicBezTo>
                <a:cubicBezTo>
                  <a:pt x="3504176" y="-68608"/>
                  <a:pt x="3771170" y="56176"/>
                  <a:pt x="4028491" y="0"/>
                </a:cubicBezTo>
                <a:cubicBezTo>
                  <a:pt x="4179733" y="14455"/>
                  <a:pt x="4279756" y="80634"/>
                  <a:pt x="4258670" y="230179"/>
                </a:cubicBezTo>
                <a:cubicBezTo>
                  <a:pt x="4259640" y="444144"/>
                  <a:pt x="4257861" y="559985"/>
                  <a:pt x="4258670" y="690525"/>
                </a:cubicBezTo>
                <a:cubicBezTo>
                  <a:pt x="4259479" y="821065"/>
                  <a:pt x="4248260" y="957852"/>
                  <a:pt x="4258670" y="1150870"/>
                </a:cubicBezTo>
                <a:cubicBezTo>
                  <a:pt x="4237228" y="1263490"/>
                  <a:pt x="4152683" y="1416211"/>
                  <a:pt x="4028491" y="1381049"/>
                </a:cubicBezTo>
                <a:cubicBezTo>
                  <a:pt x="3911654" y="1394719"/>
                  <a:pt x="3683773" y="1361528"/>
                  <a:pt x="3485875" y="1381049"/>
                </a:cubicBezTo>
                <a:cubicBezTo>
                  <a:pt x="3287977" y="1400570"/>
                  <a:pt x="3183126" y="1325566"/>
                  <a:pt x="2943259" y="1381049"/>
                </a:cubicBezTo>
                <a:cubicBezTo>
                  <a:pt x="2703392" y="1436532"/>
                  <a:pt x="2486028" y="1328937"/>
                  <a:pt x="2362660" y="1381049"/>
                </a:cubicBezTo>
                <a:cubicBezTo>
                  <a:pt x="2239292" y="1433161"/>
                  <a:pt x="1972225" y="1370538"/>
                  <a:pt x="1858027" y="1381049"/>
                </a:cubicBezTo>
                <a:cubicBezTo>
                  <a:pt x="1743829" y="1391560"/>
                  <a:pt x="1615875" y="1346560"/>
                  <a:pt x="1429360" y="1381049"/>
                </a:cubicBezTo>
                <a:cubicBezTo>
                  <a:pt x="1242845" y="1415538"/>
                  <a:pt x="1104451" y="1327560"/>
                  <a:pt x="886744" y="1381049"/>
                </a:cubicBezTo>
                <a:cubicBezTo>
                  <a:pt x="669037" y="1434538"/>
                  <a:pt x="530367" y="1360293"/>
                  <a:pt x="230179" y="1381049"/>
                </a:cubicBezTo>
                <a:cubicBezTo>
                  <a:pt x="75713" y="1403947"/>
                  <a:pt x="-12877" y="1276912"/>
                  <a:pt x="0" y="1150870"/>
                </a:cubicBezTo>
                <a:cubicBezTo>
                  <a:pt x="-32872" y="1039163"/>
                  <a:pt x="22859" y="871550"/>
                  <a:pt x="0" y="690525"/>
                </a:cubicBezTo>
                <a:cubicBezTo>
                  <a:pt x="-22859" y="509500"/>
                  <a:pt x="28543" y="333947"/>
                  <a:pt x="0" y="230179"/>
                </a:cubicBezTo>
                <a:close/>
              </a:path>
              <a:path w="4258670" h="1381049" stroke="0" extrusionOk="0">
                <a:moveTo>
                  <a:pt x="0" y="230179"/>
                </a:moveTo>
                <a:cubicBezTo>
                  <a:pt x="11110" y="91793"/>
                  <a:pt x="99307" y="-20828"/>
                  <a:pt x="230179" y="0"/>
                </a:cubicBezTo>
                <a:cubicBezTo>
                  <a:pt x="430518" y="-26601"/>
                  <a:pt x="457547" y="12386"/>
                  <a:pt x="658846" y="0"/>
                </a:cubicBezTo>
                <a:cubicBezTo>
                  <a:pt x="860145" y="-12386"/>
                  <a:pt x="913331" y="17201"/>
                  <a:pt x="1125495" y="0"/>
                </a:cubicBezTo>
                <a:cubicBezTo>
                  <a:pt x="1337659" y="-17201"/>
                  <a:pt x="1462567" y="45779"/>
                  <a:pt x="1592145" y="0"/>
                </a:cubicBezTo>
                <a:cubicBezTo>
                  <a:pt x="1721723" y="-45779"/>
                  <a:pt x="1945894" y="35336"/>
                  <a:pt x="2210727" y="0"/>
                </a:cubicBezTo>
                <a:cubicBezTo>
                  <a:pt x="2475560" y="-35336"/>
                  <a:pt x="2439073" y="12293"/>
                  <a:pt x="2639394" y="0"/>
                </a:cubicBezTo>
                <a:cubicBezTo>
                  <a:pt x="2839715" y="-12293"/>
                  <a:pt x="3088666" y="53803"/>
                  <a:pt x="3219993" y="0"/>
                </a:cubicBezTo>
                <a:cubicBezTo>
                  <a:pt x="3351320" y="-53803"/>
                  <a:pt x="3787737" y="23444"/>
                  <a:pt x="4028491" y="0"/>
                </a:cubicBezTo>
                <a:cubicBezTo>
                  <a:pt x="4162103" y="-27721"/>
                  <a:pt x="4268645" y="104599"/>
                  <a:pt x="4258670" y="230179"/>
                </a:cubicBezTo>
                <a:cubicBezTo>
                  <a:pt x="4279455" y="362386"/>
                  <a:pt x="4247829" y="547894"/>
                  <a:pt x="4258670" y="690525"/>
                </a:cubicBezTo>
                <a:cubicBezTo>
                  <a:pt x="4269511" y="833156"/>
                  <a:pt x="4205788" y="924968"/>
                  <a:pt x="4258670" y="1150870"/>
                </a:cubicBezTo>
                <a:cubicBezTo>
                  <a:pt x="4261534" y="1289851"/>
                  <a:pt x="4171849" y="1376775"/>
                  <a:pt x="4028491" y="1381049"/>
                </a:cubicBezTo>
                <a:cubicBezTo>
                  <a:pt x="3802986" y="1412732"/>
                  <a:pt x="3665377" y="1372708"/>
                  <a:pt x="3561841" y="1381049"/>
                </a:cubicBezTo>
                <a:cubicBezTo>
                  <a:pt x="3458305" y="1389390"/>
                  <a:pt x="3227198" y="1344480"/>
                  <a:pt x="3019225" y="1381049"/>
                </a:cubicBezTo>
                <a:cubicBezTo>
                  <a:pt x="2811252" y="1417618"/>
                  <a:pt x="2690839" y="1373307"/>
                  <a:pt x="2400643" y="1381049"/>
                </a:cubicBezTo>
                <a:cubicBezTo>
                  <a:pt x="2110447" y="1388791"/>
                  <a:pt x="2050184" y="1373452"/>
                  <a:pt x="1782061" y="1381049"/>
                </a:cubicBezTo>
                <a:cubicBezTo>
                  <a:pt x="1513938" y="1388646"/>
                  <a:pt x="1486241" y="1334436"/>
                  <a:pt x="1239445" y="1381049"/>
                </a:cubicBezTo>
                <a:cubicBezTo>
                  <a:pt x="992649" y="1427662"/>
                  <a:pt x="658828" y="1305854"/>
                  <a:pt x="230179" y="1381049"/>
                </a:cubicBezTo>
                <a:cubicBezTo>
                  <a:pt x="114368" y="1399846"/>
                  <a:pt x="-30134" y="1288093"/>
                  <a:pt x="0" y="1150870"/>
                </a:cubicBezTo>
                <a:cubicBezTo>
                  <a:pt x="-38870" y="994450"/>
                  <a:pt x="5554" y="819696"/>
                  <a:pt x="0" y="708938"/>
                </a:cubicBezTo>
                <a:cubicBezTo>
                  <a:pt x="-5554" y="598180"/>
                  <a:pt x="37076" y="349067"/>
                  <a:pt x="0" y="23017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78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B."/>
          <p:cNvSpPr/>
          <p:nvPr/>
        </p:nvSpPr>
        <p:spPr>
          <a:xfrm>
            <a:off x="6866409" y="3044040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A."/>
          <p:cNvSpPr/>
          <p:nvPr/>
        </p:nvSpPr>
        <p:spPr>
          <a:xfrm>
            <a:off x="1604048" y="3044040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52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Dap an C."/>
          <p:cNvSpPr/>
          <p:nvPr/>
        </p:nvSpPr>
        <p:spPr>
          <a:xfrm>
            <a:off x="1755453" y="5022445"/>
            <a:ext cx="4049142" cy="1402078"/>
          </a:xfrm>
          <a:custGeom>
            <a:avLst/>
            <a:gdLst>
              <a:gd name="connsiteX0" fmla="*/ 0 w 4049142"/>
              <a:gd name="connsiteY0" fmla="*/ 233684 h 1402078"/>
              <a:gd name="connsiteX1" fmla="*/ 233684 w 4049142"/>
              <a:gd name="connsiteY1" fmla="*/ 0 h 1402078"/>
              <a:gd name="connsiteX2" fmla="*/ 866464 w 4049142"/>
              <a:gd name="connsiteY2" fmla="*/ 0 h 1402078"/>
              <a:gd name="connsiteX3" fmla="*/ 1427609 w 4049142"/>
              <a:gd name="connsiteY3" fmla="*/ 0 h 1402078"/>
              <a:gd name="connsiteX4" fmla="*/ 1988753 w 4049142"/>
              <a:gd name="connsiteY4" fmla="*/ 0 h 1402078"/>
              <a:gd name="connsiteX5" fmla="*/ 2514080 w 4049142"/>
              <a:gd name="connsiteY5" fmla="*/ 0 h 1402078"/>
              <a:gd name="connsiteX6" fmla="*/ 3111042 w 4049142"/>
              <a:gd name="connsiteY6" fmla="*/ 0 h 1402078"/>
              <a:gd name="connsiteX7" fmla="*/ 3815458 w 4049142"/>
              <a:gd name="connsiteY7" fmla="*/ 0 h 1402078"/>
              <a:gd name="connsiteX8" fmla="*/ 4049142 w 4049142"/>
              <a:gd name="connsiteY8" fmla="*/ 233684 h 1402078"/>
              <a:gd name="connsiteX9" fmla="*/ 4049142 w 4049142"/>
              <a:gd name="connsiteY9" fmla="*/ 682345 h 1402078"/>
              <a:gd name="connsiteX10" fmla="*/ 4049142 w 4049142"/>
              <a:gd name="connsiteY10" fmla="*/ 1168394 h 1402078"/>
              <a:gd name="connsiteX11" fmla="*/ 3815458 w 4049142"/>
              <a:gd name="connsiteY11" fmla="*/ 1402078 h 1402078"/>
              <a:gd name="connsiteX12" fmla="*/ 3146860 w 4049142"/>
              <a:gd name="connsiteY12" fmla="*/ 1402078 h 1402078"/>
              <a:gd name="connsiteX13" fmla="*/ 2657351 w 4049142"/>
              <a:gd name="connsiteY13" fmla="*/ 1402078 h 1402078"/>
              <a:gd name="connsiteX14" fmla="*/ 1988753 w 4049142"/>
              <a:gd name="connsiteY14" fmla="*/ 1402078 h 1402078"/>
              <a:gd name="connsiteX15" fmla="*/ 1391791 w 4049142"/>
              <a:gd name="connsiteY15" fmla="*/ 1402078 h 1402078"/>
              <a:gd name="connsiteX16" fmla="*/ 759011 w 4049142"/>
              <a:gd name="connsiteY16" fmla="*/ 1402078 h 1402078"/>
              <a:gd name="connsiteX17" fmla="*/ 233684 w 4049142"/>
              <a:gd name="connsiteY17" fmla="*/ 1402078 h 1402078"/>
              <a:gd name="connsiteX18" fmla="*/ 0 w 4049142"/>
              <a:gd name="connsiteY18" fmla="*/ 1168394 h 1402078"/>
              <a:gd name="connsiteX19" fmla="*/ 0 w 4049142"/>
              <a:gd name="connsiteY19" fmla="*/ 719733 h 1402078"/>
              <a:gd name="connsiteX20" fmla="*/ 0 w 4049142"/>
              <a:gd name="connsiteY20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9142" h="1402078" fill="none" extrusionOk="0">
                <a:moveTo>
                  <a:pt x="0" y="233684"/>
                </a:moveTo>
                <a:cubicBezTo>
                  <a:pt x="-21246" y="98374"/>
                  <a:pt x="98692" y="330"/>
                  <a:pt x="233684" y="0"/>
                </a:cubicBezTo>
                <a:cubicBezTo>
                  <a:pt x="402158" y="-45803"/>
                  <a:pt x="714915" y="65091"/>
                  <a:pt x="866464" y="0"/>
                </a:cubicBezTo>
                <a:cubicBezTo>
                  <a:pt x="1018013" y="-65091"/>
                  <a:pt x="1285346" y="1105"/>
                  <a:pt x="1427609" y="0"/>
                </a:cubicBezTo>
                <a:cubicBezTo>
                  <a:pt x="1569873" y="-1105"/>
                  <a:pt x="1823224" y="4262"/>
                  <a:pt x="1988753" y="0"/>
                </a:cubicBezTo>
                <a:cubicBezTo>
                  <a:pt x="2154282" y="-4262"/>
                  <a:pt x="2316963" y="3733"/>
                  <a:pt x="2514080" y="0"/>
                </a:cubicBezTo>
                <a:cubicBezTo>
                  <a:pt x="2711197" y="-3733"/>
                  <a:pt x="2928337" y="64227"/>
                  <a:pt x="3111042" y="0"/>
                </a:cubicBezTo>
                <a:cubicBezTo>
                  <a:pt x="3293747" y="-64227"/>
                  <a:pt x="3662569" y="14699"/>
                  <a:pt x="3815458" y="0"/>
                </a:cubicBezTo>
                <a:cubicBezTo>
                  <a:pt x="3936554" y="9154"/>
                  <a:pt x="4016813" y="98648"/>
                  <a:pt x="4049142" y="233684"/>
                </a:cubicBezTo>
                <a:cubicBezTo>
                  <a:pt x="4074331" y="327083"/>
                  <a:pt x="4012799" y="471445"/>
                  <a:pt x="4049142" y="682345"/>
                </a:cubicBezTo>
                <a:cubicBezTo>
                  <a:pt x="4085485" y="893245"/>
                  <a:pt x="4039484" y="1061790"/>
                  <a:pt x="4049142" y="1168394"/>
                </a:cubicBezTo>
                <a:cubicBezTo>
                  <a:pt x="4045689" y="1300102"/>
                  <a:pt x="3947399" y="1398910"/>
                  <a:pt x="3815458" y="1402078"/>
                </a:cubicBezTo>
                <a:cubicBezTo>
                  <a:pt x="3538674" y="1458479"/>
                  <a:pt x="3449446" y="1352625"/>
                  <a:pt x="3146860" y="1402078"/>
                </a:cubicBezTo>
                <a:cubicBezTo>
                  <a:pt x="2844274" y="1451531"/>
                  <a:pt x="2856364" y="1394137"/>
                  <a:pt x="2657351" y="1402078"/>
                </a:cubicBezTo>
                <a:cubicBezTo>
                  <a:pt x="2458338" y="1410019"/>
                  <a:pt x="2140886" y="1378991"/>
                  <a:pt x="1988753" y="1402078"/>
                </a:cubicBezTo>
                <a:cubicBezTo>
                  <a:pt x="1836620" y="1425165"/>
                  <a:pt x="1520364" y="1387944"/>
                  <a:pt x="1391791" y="1402078"/>
                </a:cubicBezTo>
                <a:cubicBezTo>
                  <a:pt x="1263218" y="1416212"/>
                  <a:pt x="949640" y="1393257"/>
                  <a:pt x="759011" y="1402078"/>
                </a:cubicBezTo>
                <a:cubicBezTo>
                  <a:pt x="568382" y="1410899"/>
                  <a:pt x="494681" y="1375464"/>
                  <a:pt x="233684" y="1402078"/>
                </a:cubicBezTo>
                <a:cubicBezTo>
                  <a:pt x="126257" y="1416025"/>
                  <a:pt x="5122" y="1290302"/>
                  <a:pt x="0" y="1168394"/>
                </a:cubicBezTo>
                <a:cubicBezTo>
                  <a:pt x="-53446" y="969255"/>
                  <a:pt x="15036" y="893652"/>
                  <a:pt x="0" y="719733"/>
                </a:cubicBezTo>
                <a:cubicBezTo>
                  <a:pt x="-15036" y="545814"/>
                  <a:pt x="10823" y="449564"/>
                  <a:pt x="0" y="233684"/>
                </a:cubicBezTo>
                <a:close/>
              </a:path>
              <a:path w="4049142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463704" y="-45259"/>
                  <a:pt x="496941" y="18821"/>
                  <a:pt x="723193" y="0"/>
                </a:cubicBezTo>
                <a:cubicBezTo>
                  <a:pt x="949445" y="-18821"/>
                  <a:pt x="1017946" y="16452"/>
                  <a:pt x="1248520" y="0"/>
                </a:cubicBezTo>
                <a:cubicBezTo>
                  <a:pt x="1479094" y="-16452"/>
                  <a:pt x="1644996" y="7304"/>
                  <a:pt x="1773847" y="0"/>
                </a:cubicBezTo>
                <a:cubicBezTo>
                  <a:pt x="1902698" y="-7304"/>
                  <a:pt x="2162332" y="32173"/>
                  <a:pt x="2442445" y="0"/>
                </a:cubicBezTo>
                <a:cubicBezTo>
                  <a:pt x="2722558" y="-32173"/>
                  <a:pt x="2822069" y="14365"/>
                  <a:pt x="2931954" y="0"/>
                </a:cubicBezTo>
                <a:cubicBezTo>
                  <a:pt x="3041839" y="-14365"/>
                  <a:pt x="3408571" y="73486"/>
                  <a:pt x="3815458" y="0"/>
                </a:cubicBezTo>
                <a:cubicBezTo>
                  <a:pt x="3940469" y="9994"/>
                  <a:pt x="4077695" y="119263"/>
                  <a:pt x="4049142" y="233684"/>
                </a:cubicBezTo>
                <a:cubicBezTo>
                  <a:pt x="4056130" y="400179"/>
                  <a:pt x="4020276" y="541376"/>
                  <a:pt x="4049142" y="710386"/>
                </a:cubicBezTo>
                <a:cubicBezTo>
                  <a:pt x="4078008" y="879396"/>
                  <a:pt x="4042247" y="992754"/>
                  <a:pt x="4049142" y="1168394"/>
                </a:cubicBezTo>
                <a:cubicBezTo>
                  <a:pt x="4035420" y="1263124"/>
                  <a:pt x="3932013" y="1416264"/>
                  <a:pt x="3815458" y="1402078"/>
                </a:cubicBezTo>
                <a:cubicBezTo>
                  <a:pt x="3652532" y="1423859"/>
                  <a:pt x="3455251" y="1380460"/>
                  <a:pt x="3325949" y="1402078"/>
                </a:cubicBezTo>
                <a:cubicBezTo>
                  <a:pt x="3196647" y="1423696"/>
                  <a:pt x="2882373" y="1398031"/>
                  <a:pt x="2728987" y="1402078"/>
                </a:cubicBezTo>
                <a:cubicBezTo>
                  <a:pt x="2575601" y="1406125"/>
                  <a:pt x="2339561" y="1393020"/>
                  <a:pt x="2132024" y="1402078"/>
                </a:cubicBezTo>
                <a:cubicBezTo>
                  <a:pt x="1924487" y="1411136"/>
                  <a:pt x="1627017" y="1349306"/>
                  <a:pt x="1463426" y="1402078"/>
                </a:cubicBezTo>
                <a:cubicBezTo>
                  <a:pt x="1299835" y="1454850"/>
                  <a:pt x="1051025" y="1384215"/>
                  <a:pt x="794829" y="1402078"/>
                </a:cubicBezTo>
                <a:cubicBezTo>
                  <a:pt x="538633" y="1419941"/>
                  <a:pt x="417027" y="1379647"/>
                  <a:pt x="233684" y="1402078"/>
                </a:cubicBezTo>
                <a:cubicBezTo>
                  <a:pt x="105917" y="1407704"/>
                  <a:pt x="17901" y="1313182"/>
                  <a:pt x="0" y="1168394"/>
                </a:cubicBezTo>
                <a:cubicBezTo>
                  <a:pt x="-52638" y="1024156"/>
                  <a:pt x="14030" y="898196"/>
                  <a:pt x="0" y="701039"/>
                </a:cubicBezTo>
                <a:cubicBezTo>
                  <a:pt x="-14030" y="503882"/>
                  <a:pt x="29429" y="459593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  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A"/>
          <p:cNvSpPr/>
          <p:nvPr/>
        </p:nvSpPr>
        <p:spPr>
          <a:xfrm>
            <a:off x="711700" y="3065069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Dap an C"/>
          <p:cNvSpPr/>
          <p:nvPr/>
        </p:nvSpPr>
        <p:spPr>
          <a:xfrm>
            <a:off x="839181" y="4987946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B"/>
          <p:cNvSpPr/>
          <p:nvPr/>
        </p:nvSpPr>
        <p:spPr>
          <a:xfrm>
            <a:off x="6212242" y="3026128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D"/>
          <p:cNvSpPr/>
          <p:nvPr/>
        </p:nvSpPr>
        <p:spPr>
          <a:xfrm>
            <a:off x="6212242" y="504094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08" r="-2193"/>
          <a:stretch>
            <a:fillRect/>
          </a:stretch>
        </p:blipFill>
        <p:spPr>
          <a:xfrm>
            <a:off x="603207" y="572445"/>
            <a:ext cx="4056011" cy="1868037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15 x 4 =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60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B."/>
          <p:cNvSpPr/>
          <p:nvPr/>
        </p:nvSpPr>
        <p:spPr>
          <a:xfrm>
            <a:off x="6934200" y="3073863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D."/>
          <p:cNvSpPr/>
          <p:nvPr/>
        </p:nvSpPr>
        <p:spPr>
          <a:xfrm>
            <a:off x="1942944" y="3070014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Đúng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D"/>
          <p:cNvSpPr/>
          <p:nvPr/>
        </p:nvSpPr>
        <p:spPr>
          <a:xfrm>
            <a:off x="1089960" y="3130834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dirty="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B"/>
          <p:cNvSpPr/>
          <p:nvPr/>
        </p:nvSpPr>
        <p:spPr>
          <a:xfrm>
            <a:off x="6280033" y="3055951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-1595"/>
          <a:stretch>
            <a:fillRect/>
          </a:stretch>
        </p:blipFill>
        <p:spPr>
          <a:xfrm>
            <a:off x="1089960" y="39628"/>
            <a:ext cx="3245306" cy="2986500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" grpId="0" animBg="1"/>
          <p:bldP spid="43" grpId="0" animBg="1"/>
          <p:bldP spid="4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" grpId="0" animBg="1"/>
          <p:bldP spid="43" grpId="0" animBg="1"/>
          <p:bldP spid="43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800" dirty="0">
                <a:solidFill>
                  <a:prstClr val="white"/>
                </a:solidFill>
                <a:latin typeface="UTM Cookies" panose="02040603050506020204" pitchFamily="18" charset="0"/>
              </a:rPr>
              <a:t>2000 x 10 = 20000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B."/>
          <p:cNvSpPr/>
          <p:nvPr/>
        </p:nvSpPr>
        <p:spPr>
          <a:xfrm>
            <a:off x="6934200" y="3073863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C."/>
          <p:cNvSpPr/>
          <p:nvPr/>
        </p:nvSpPr>
        <p:spPr>
          <a:xfrm>
            <a:off x="1699029" y="3073387"/>
            <a:ext cx="3847188" cy="1384143"/>
          </a:xfrm>
          <a:custGeom>
            <a:avLst/>
            <a:gdLst>
              <a:gd name="connsiteX0" fmla="*/ 0 w 3847188"/>
              <a:gd name="connsiteY0" fmla="*/ 230695 h 1384143"/>
              <a:gd name="connsiteX1" fmla="*/ 230695 w 3847188"/>
              <a:gd name="connsiteY1" fmla="*/ 0 h 1384143"/>
              <a:gd name="connsiteX2" fmla="*/ 828853 w 3847188"/>
              <a:gd name="connsiteY2" fmla="*/ 0 h 1384143"/>
              <a:gd name="connsiteX3" fmla="*/ 1359294 w 3847188"/>
              <a:gd name="connsiteY3" fmla="*/ 0 h 1384143"/>
              <a:gd name="connsiteX4" fmla="*/ 1889736 w 3847188"/>
              <a:gd name="connsiteY4" fmla="*/ 0 h 1384143"/>
              <a:gd name="connsiteX5" fmla="*/ 2386320 w 3847188"/>
              <a:gd name="connsiteY5" fmla="*/ 0 h 1384143"/>
              <a:gd name="connsiteX6" fmla="*/ 2950619 w 3847188"/>
              <a:gd name="connsiteY6" fmla="*/ 0 h 1384143"/>
              <a:gd name="connsiteX7" fmla="*/ 3616493 w 3847188"/>
              <a:gd name="connsiteY7" fmla="*/ 0 h 1384143"/>
              <a:gd name="connsiteX8" fmla="*/ 3847188 w 3847188"/>
              <a:gd name="connsiteY8" fmla="*/ 230695 h 1384143"/>
              <a:gd name="connsiteX9" fmla="*/ 3847188 w 3847188"/>
              <a:gd name="connsiteY9" fmla="*/ 673616 h 1384143"/>
              <a:gd name="connsiteX10" fmla="*/ 3847188 w 3847188"/>
              <a:gd name="connsiteY10" fmla="*/ 1153448 h 1384143"/>
              <a:gd name="connsiteX11" fmla="*/ 3616493 w 3847188"/>
              <a:gd name="connsiteY11" fmla="*/ 1384143 h 1384143"/>
              <a:gd name="connsiteX12" fmla="*/ 2984477 w 3847188"/>
              <a:gd name="connsiteY12" fmla="*/ 1384143 h 1384143"/>
              <a:gd name="connsiteX13" fmla="*/ 2521752 w 3847188"/>
              <a:gd name="connsiteY13" fmla="*/ 1384143 h 1384143"/>
              <a:gd name="connsiteX14" fmla="*/ 1889736 w 3847188"/>
              <a:gd name="connsiteY14" fmla="*/ 1384143 h 1384143"/>
              <a:gd name="connsiteX15" fmla="*/ 1325436 w 3847188"/>
              <a:gd name="connsiteY15" fmla="*/ 1384143 h 1384143"/>
              <a:gd name="connsiteX16" fmla="*/ 727279 w 3847188"/>
              <a:gd name="connsiteY16" fmla="*/ 1384143 h 1384143"/>
              <a:gd name="connsiteX17" fmla="*/ 230695 w 3847188"/>
              <a:gd name="connsiteY17" fmla="*/ 1384143 h 1384143"/>
              <a:gd name="connsiteX18" fmla="*/ 0 w 3847188"/>
              <a:gd name="connsiteY18" fmla="*/ 1153448 h 1384143"/>
              <a:gd name="connsiteX19" fmla="*/ 0 w 3847188"/>
              <a:gd name="connsiteY19" fmla="*/ 710527 h 1384143"/>
              <a:gd name="connsiteX20" fmla="*/ 0 w 3847188"/>
              <a:gd name="connsiteY20" fmla="*/ 230695 h 138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384143" fill="none" extrusionOk="0">
                <a:moveTo>
                  <a:pt x="0" y="230695"/>
                </a:moveTo>
                <a:cubicBezTo>
                  <a:pt x="-14950" y="98888"/>
                  <a:pt x="68940" y="1912"/>
                  <a:pt x="230695" y="0"/>
                </a:cubicBezTo>
                <a:cubicBezTo>
                  <a:pt x="474116" y="-63936"/>
                  <a:pt x="554079" y="2715"/>
                  <a:pt x="828853" y="0"/>
                </a:cubicBezTo>
                <a:cubicBezTo>
                  <a:pt x="1103627" y="-2715"/>
                  <a:pt x="1119221" y="43591"/>
                  <a:pt x="1359294" y="0"/>
                </a:cubicBezTo>
                <a:cubicBezTo>
                  <a:pt x="1599367" y="-43591"/>
                  <a:pt x="1662707" y="21605"/>
                  <a:pt x="1889736" y="0"/>
                </a:cubicBezTo>
                <a:cubicBezTo>
                  <a:pt x="2116765" y="-21605"/>
                  <a:pt x="2197402" y="49835"/>
                  <a:pt x="2386320" y="0"/>
                </a:cubicBezTo>
                <a:cubicBezTo>
                  <a:pt x="2575238" y="-49835"/>
                  <a:pt x="2799203" y="57127"/>
                  <a:pt x="2950619" y="0"/>
                </a:cubicBezTo>
                <a:cubicBezTo>
                  <a:pt x="3102035" y="-57127"/>
                  <a:pt x="3343657" y="79416"/>
                  <a:pt x="3616493" y="0"/>
                </a:cubicBezTo>
                <a:cubicBezTo>
                  <a:pt x="3728164" y="18088"/>
                  <a:pt x="3818508" y="97984"/>
                  <a:pt x="3847188" y="230695"/>
                </a:cubicBezTo>
                <a:cubicBezTo>
                  <a:pt x="3867488" y="439786"/>
                  <a:pt x="3816075" y="459309"/>
                  <a:pt x="3847188" y="673616"/>
                </a:cubicBezTo>
                <a:cubicBezTo>
                  <a:pt x="3878301" y="887923"/>
                  <a:pt x="3818050" y="915929"/>
                  <a:pt x="3847188" y="1153448"/>
                </a:cubicBezTo>
                <a:cubicBezTo>
                  <a:pt x="3817874" y="1303334"/>
                  <a:pt x="3745710" y="1382155"/>
                  <a:pt x="3616493" y="1384143"/>
                </a:cubicBezTo>
                <a:cubicBezTo>
                  <a:pt x="3422369" y="1434441"/>
                  <a:pt x="3251221" y="1325835"/>
                  <a:pt x="2984477" y="1384143"/>
                </a:cubicBezTo>
                <a:cubicBezTo>
                  <a:pt x="2717733" y="1442451"/>
                  <a:pt x="2624763" y="1378754"/>
                  <a:pt x="2521752" y="1384143"/>
                </a:cubicBezTo>
                <a:cubicBezTo>
                  <a:pt x="2418742" y="1389532"/>
                  <a:pt x="2184080" y="1378832"/>
                  <a:pt x="1889736" y="1384143"/>
                </a:cubicBezTo>
                <a:cubicBezTo>
                  <a:pt x="1595392" y="1389454"/>
                  <a:pt x="1545536" y="1316591"/>
                  <a:pt x="1325436" y="1384143"/>
                </a:cubicBezTo>
                <a:cubicBezTo>
                  <a:pt x="1105336" y="1451695"/>
                  <a:pt x="972870" y="1358668"/>
                  <a:pt x="727279" y="1384143"/>
                </a:cubicBezTo>
                <a:cubicBezTo>
                  <a:pt x="481688" y="1409618"/>
                  <a:pt x="454974" y="1333828"/>
                  <a:pt x="230695" y="1384143"/>
                </a:cubicBezTo>
                <a:cubicBezTo>
                  <a:pt x="123654" y="1397274"/>
                  <a:pt x="10459" y="1266253"/>
                  <a:pt x="0" y="1153448"/>
                </a:cubicBezTo>
                <a:cubicBezTo>
                  <a:pt x="-26313" y="1054390"/>
                  <a:pt x="23074" y="882548"/>
                  <a:pt x="0" y="710527"/>
                </a:cubicBezTo>
                <a:cubicBezTo>
                  <a:pt x="-23074" y="538506"/>
                  <a:pt x="42973" y="469067"/>
                  <a:pt x="0" y="230695"/>
                </a:cubicBezTo>
                <a:close/>
              </a:path>
              <a:path w="3847188" h="1384143" stroke="0" extrusionOk="0">
                <a:moveTo>
                  <a:pt x="0" y="230695"/>
                </a:moveTo>
                <a:cubicBezTo>
                  <a:pt x="2256" y="100999"/>
                  <a:pt x="100837" y="-13609"/>
                  <a:pt x="230695" y="0"/>
                </a:cubicBezTo>
                <a:cubicBezTo>
                  <a:pt x="422177" y="-24892"/>
                  <a:pt x="586747" y="1814"/>
                  <a:pt x="693421" y="0"/>
                </a:cubicBezTo>
                <a:cubicBezTo>
                  <a:pt x="800095" y="-1814"/>
                  <a:pt x="1085872" y="6876"/>
                  <a:pt x="1190004" y="0"/>
                </a:cubicBezTo>
                <a:cubicBezTo>
                  <a:pt x="1294136" y="-6876"/>
                  <a:pt x="1538162" y="42936"/>
                  <a:pt x="1686588" y="0"/>
                </a:cubicBezTo>
                <a:cubicBezTo>
                  <a:pt x="1835014" y="-42936"/>
                  <a:pt x="2155361" y="26528"/>
                  <a:pt x="2318604" y="0"/>
                </a:cubicBezTo>
                <a:cubicBezTo>
                  <a:pt x="2481847" y="-26528"/>
                  <a:pt x="2654038" y="54092"/>
                  <a:pt x="2781329" y="0"/>
                </a:cubicBezTo>
                <a:cubicBezTo>
                  <a:pt x="2908620" y="-54092"/>
                  <a:pt x="3368477" y="48062"/>
                  <a:pt x="3616493" y="0"/>
                </a:cubicBezTo>
                <a:cubicBezTo>
                  <a:pt x="3730575" y="32901"/>
                  <a:pt x="3865529" y="112690"/>
                  <a:pt x="3847188" y="230695"/>
                </a:cubicBezTo>
                <a:cubicBezTo>
                  <a:pt x="3862113" y="401531"/>
                  <a:pt x="3826202" y="598895"/>
                  <a:pt x="3847188" y="701299"/>
                </a:cubicBezTo>
                <a:cubicBezTo>
                  <a:pt x="3868174" y="803703"/>
                  <a:pt x="3824204" y="996829"/>
                  <a:pt x="3847188" y="1153448"/>
                </a:cubicBezTo>
                <a:cubicBezTo>
                  <a:pt x="3833514" y="1246647"/>
                  <a:pt x="3724037" y="1406678"/>
                  <a:pt x="3616493" y="1384143"/>
                </a:cubicBezTo>
                <a:cubicBezTo>
                  <a:pt x="3442540" y="1396727"/>
                  <a:pt x="3304915" y="1352306"/>
                  <a:pt x="3153767" y="1384143"/>
                </a:cubicBezTo>
                <a:cubicBezTo>
                  <a:pt x="3002619" y="1415980"/>
                  <a:pt x="2852238" y="1333521"/>
                  <a:pt x="2589468" y="1384143"/>
                </a:cubicBezTo>
                <a:cubicBezTo>
                  <a:pt x="2326698" y="1434765"/>
                  <a:pt x="2145985" y="1372840"/>
                  <a:pt x="2025168" y="1384143"/>
                </a:cubicBezTo>
                <a:cubicBezTo>
                  <a:pt x="1904351" y="1395446"/>
                  <a:pt x="1629285" y="1362261"/>
                  <a:pt x="1393152" y="1384143"/>
                </a:cubicBezTo>
                <a:cubicBezTo>
                  <a:pt x="1157019" y="1406025"/>
                  <a:pt x="1047499" y="1354204"/>
                  <a:pt x="761137" y="1384143"/>
                </a:cubicBezTo>
                <a:cubicBezTo>
                  <a:pt x="474776" y="1414082"/>
                  <a:pt x="375934" y="1382525"/>
                  <a:pt x="230695" y="1384143"/>
                </a:cubicBezTo>
                <a:cubicBezTo>
                  <a:pt x="110781" y="1416748"/>
                  <a:pt x="23928" y="1301880"/>
                  <a:pt x="0" y="1153448"/>
                </a:cubicBezTo>
                <a:cubicBezTo>
                  <a:pt x="-33813" y="1057926"/>
                  <a:pt x="29041" y="818374"/>
                  <a:pt x="0" y="692072"/>
                </a:cubicBezTo>
                <a:cubicBezTo>
                  <a:pt x="-29041" y="565770"/>
                  <a:pt x="46310" y="401820"/>
                  <a:pt x="0" y="23069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B"/>
          <p:cNvSpPr/>
          <p:nvPr/>
        </p:nvSpPr>
        <p:spPr>
          <a:xfrm>
            <a:off x="6280033" y="3055951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A"/>
          <p:cNvSpPr/>
          <p:nvPr/>
        </p:nvSpPr>
        <p:spPr>
          <a:xfrm>
            <a:off x="911893" y="307338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9571"/>
          <a:stretch>
            <a:fillRect/>
          </a:stretch>
        </p:blipFill>
        <p:spPr>
          <a:xfrm>
            <a:off x="207395" y="-700268"/>
            <a:ext cx="4458429" cy="3605035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2309 x 7 = 78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B."/>
          <p:cNvSpPr/>
          <p:nvPr/>
        </p:nvSpPr>
        <p:spPr>
          <a:xfrm>
            <a:off x="6934200" y="3073863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Đúng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C."/>
          <p:cNvSpPr/>
          <p:nvPr/>
        </p:nvSpPr>
        <p:spPr>
          <a:xfrm>
            <a:off x="1711241" y="2959360"/>
            <a:ext cx="3847188" cy="1384143"/>
          </a:xfrm>
          <a:custGeom>
            <a:avLst/>
            <a:gdLst>
              <a:gd name="connsiteX0" fmla="*/ 0 w 3847188"/>
              <a:gd name="connsiteY0" fmla="*/ 230695 h 1384143"/>
              <a:gd name="connsiteX1" fmla="*/ 230695 w 3847188"/>
              <a:gd name="connsiteY1" fmla="*/ 0 h 1384143"/>
              <a:gd name="connsiteX2" fmla="*/ 828853 w 3847188"/>
              <a:gd name="connsiteY2" fmla="*/ 0 h 1384143"/>
              <a:gd name="connsiteX3" fmla="*/ 1359294 w 3847188"/>
              <a:gd name="connsiteY3" fmla="*/ 0 h 1384143"/>
              <a:gd name="connsiteX4" fmla="*/ 1889736 w 3847188"/>
              <a:gd name="connsiteY4" fmla="*/ 0 h 1384143"/>
              <a:gd name="connsiteX5" fmla="*/ 2386320 w 3847188"/>
              <a:gd name="connsiteY5" fmla="*/ 0 h 1384143"/>
              <a:gd name="connsiteX6" fmla="*/ 2950619 w 3847188"/>
              <a:gd name="connsiteY6" fmla="*/ 0 h 1384143"/>
              <a:gd name="connsiteX7" fmla="*/ 3616493 w 3847188"/>
              <a:gd name="connsiteY7" fmla="*/ 0 h 1384143"/>
              <a:gd name="connsiteX8" fmla="*/ 3847188 w 3847188"/>
              <a:gd name="connsiteY8" fmla="*/ 230695 h 1384143"/>
              <a:gd name="connsiteX9" fmla="*/ 3847188 w 3847188"/>
              <a:gd name="connsiteY9" fmla="*/ 673616 h 1384143"/>
              <a:gd name="connsiteX10" fmla="*/ 3847188 w 3847188"/>
              <a:gd name="connsiteY10" fmla="*/ 1153448 h 1384143"/>
              <a:gd name="connsiteX11" fmla="*/ 3616493 w 3847188"/>
              <a:gd name="connsiteY11" fmla="*/ 1384143 h 1384143"/>
              <a:gd name="connsiteX12" fmla="*/ 2984477 w 3847188"/>
              <a:gd name="connsiteY12" fmla="*/ 1384143 h 1384143"/>
              <a:gd name="connsiteX13" fmla="*/ 2521752 w 3847188"/>
              <a:gd name="connsiteY13" fmla="*/ 1384143 h 1384143"/>
              <a:gd name="connsiteX14" fmla="*/ 1889736 w 3847188"/>
              <a:gd name="connsiteY14" fmla="*/ 1384143 h 1384143"/>
              <a:gd name="connsiteX15" fmla="*/ 1325436 w 3847188"/>
              <a:gd name="connsiteY15" fmla="*/ 1384143 h 1384143"/>
              <a:gd name="connsiteX16" fmla="*/ 727279 w 3847188"/>
              <a:gd name="connsiteY16" fmla="*/ 1384143 h 1384143"/>
              <a:gd name="connsiteX17" fmla="*/ 230695 w 3847188"/>
              <a:gd name="connsiteY17" fmla="*/ 1384143 h 1384143"/>
              <a:gd name="connsiteX18" fmla="*/ 0 w 3847188"/>
              <a:gd name="connsiteY18" fmla="*/ 1153448 h 1384143"/>
              <a:gd name="connsiteX19" fmla="*/ 0 w 3847188"/>
              <a:gd name="connsiteY19" fmla="*/ 710527 h 1384143"/>
              <a:gd name="connsiteX20" fmla="*/ 0 w 3847188"/>
              <a:gd name="connsiteY20" fmla="*/ 230695 h 138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384143" fill="none" extrusionOk="0">
                <a:moveTo>
                  <a:pt x="0" y="230695"/>
                </a:moveTo>
                <a:cubicBezTo>
                  <a:pt x="-14950" y="98888"/>
                  <a:pt x="68940" y="1912"/>
                  <a:pt x="230695" y="0"/>
                </a:cubicBezTo>
                <a:cubicBezTo>
                  <a:pt x="474116" y="-63936"/>
                  <a:pt x="554079" y="2715"/>
                  <a:pt x="828853" y="0"/>
                </a:cubicBezTo>
                <a:cubicBezTo>
                  <a:pt x="1103627" y="-2715"/>
                  <a:pt x="1119221" y="43591"/>
                  <a:pt x="1359294" y="0"/>
                </a:cubicBezTo>
                <a:cubicBezTo>
                  <a:pt x="1599367" y="-43591"/>
                  <a:pt x="1662707" y="21605"/>
                  <a:pt x="1889736" y="0"/>
                </a:cubicBezTo>
                <a:cubicBezTo>
                  <a:pt x="2116765" y="-21605"/>
                  <a:pt x="2197402" y="49835"/>
                  <a:pt x="2386320" y="0"/>
                </a:cubicBezTo>
                <a:cubicBezTo>
                  <a:pt x="2575238" y="-49835"/>
                  <a:pt x="2799203" y="57127"/>
                  <a:pt x="2950619" y="0"/>
                </a:cubicBezTo>
                <a:cubicBezTo>
                  <a:pt x="3102035" y="-57127"/>
                  <a:pt x="3343657" y="79416"/>
                  <a:pt x="3616493" y="0"/>
                </a:cubicBezTo>
                <a:cubicBezTo>
                  <a:pt x="3728164" y="18088"/>
                  <a:pt x="3818508" y="97984"/>
                  <a:pt x="3847188" y="230695"/>
                </a:cubicBezTo>
                <a:cubicBezTo>
                  <a:pt x="3867488" y="439786"/>
                  <a:pt x="3816075" y="459309"/>
                  <a:pt x="3847188" y="673616"/>
                </a:cubicBezTo>
                <a:cubicBezTo>
                  <a:pt x="3878301" y="887923"/>
                  <a:pt x="3818050" y="915929"/>
                  <a:pt x="3847188" y="1153448"/>
                </a:cubicBezTo>
                <a:cubicBezTo>
                  <a:pt x="3817874" y="1303334"/>
                  <a:pt x="3745710" y="1382155"/>
                  <a:pt x="3616493" y="1384143"/>
                </a:cubicBezTo>
                <a:cubicBezTo>
                  <a:pt x="3422369" y="1434441"/>
                  <a:pt x="3251221" y="1325835"/>
                  <a:pt x="2984477" y="1384143"/>
                </a:cubicBezTo>
                <a:cubicBezTo>
                  <a:pt x="2717733" y="1442451"/>
                  <a:pt x="2624763" y="1378754"/>
                  <a:pt x="2521752" y="1384143"/>
                </a:cubicBezTo>
                <a:cubicBezTo>
                  <a:pt x="2418742" y="1389532"/>
                  <a:pt x="2184080" y="1378832"/>
                  <a:pt x="1889736" y="1384143"/>
                </a:cubicBezTo>
                <a:cubicBezTo>
                  <a:pt x="1595392" y="1389454"/>
                  <a:pt x="1545536" y="1316591"/>
                  <a:pt x="1325436" y="1384143"/>
                </a:cubicBezTo>
                <a:cubicBezTo>
                  <a:pt x="1105336" y="1451695"/>
                  <a:pt x="972870" y="1358668"/>
                  <a:pt x="727279" y="1384143"/>
                </a:cubicBezTo>
                <a:cubicBezTo>
                  <a:pt x="481688" y="1409618"/>
                  <a:pt x="454974" y="1333828"/>
                  <a:pt x="230695" y="1384143"/>
                </a:cubicBezTo>
                <a:cubicBezTo>
                  <a:pt x="123654" y="1397274"/>
                  <a:pt x="10459" y="1266253"/>
                  <a:pt x="0" y="1153448"/>
                </a:cubicBezTo>
                <a:cubicBezTo>
                  <a:pt x="-26313" y="1054390"/>
                  <a:pt x="23074" y="882548"/>
                  <a:pt x="0" y="710527"/>
                </a:cubicBezTo>
                <a:cubicBezTo>
                  <a:pt x="-23074" y="538506"/>
                  <a:pt x="42973" y="469067"/>
                  <a:pt x="0" y="230695"/>
                </a:cubicBezTo>
                <a:close/>
              </a:path>
              <a:path w="3847188" h="1384143" stroke="0" extrusionOk="0">
                <a:moveTo>
                  <a:pt x="0" y="230695"/>
                </a:moveTo>
                <a:cubicBezTo>
                  <a:pt x="2256" y="100999"/>
                  <a:pt x="100837" y="-13609"/>
                  <a:pt x="230695" y="0"/>
                </a:cubicBezTo>
                <a:cubicBezTo>
                  <a:pt x="422177" y="-24892"/>
                  <a:pt x="586747" y="1814"/>
                  <a:pt x="693421" y="0"/>
                </a:cubicBezTo>
                <a:cubicBezTo>
                  <a:pt x="800095" y="-1814"/>
                  <a:pt x="1085872" y="6876"/>
                  <a:pt x="1190004" y="0"/>
                </a:cubicBezTo>
                <a:cubicBezTo>
                  <a:pt x="1294136" y="-6876"/>
                  <a:pt x="1538162" y="42936"/>
                  <a:pt x="1686588" y="0"/>
                </a:cubicBezTo>
                <a:cubicBezTo>
                  <a:pt x="1835014" y="-42936"/>
                  <a:pt x="2155361" y="26528"/>
                  <a:pt x="2318604" y="0"/>
                </a:cubicBezTo>
                <a:cubicBezTo>
                  <a:pt x="2481847" y="-26528"/>
                  <a:pt x="2654038" y="54092"/>
                  <a:pt x="2781329" y="0"/>
                </a:cubicBezTo>
                <a:cubicBezTo>
                  <a:pt x="2908620" y="-54092"/>
                  <a:pt x="3368477" y="48062"/>
                  <a:pt x="3616493" y="0"/>
                </a:cubicBezTo>
                <a:cubicBezTo>
                  <a:pt x="3730575" y="32901"/>
                  <a:pt x="3865529" y="112690"/>
                  <a:pt x="3847188" y="230695"/>
                </a:cubicBezTo>
                <a:cubicBezTo>
                  <a:pt x="3862113" y="401531"/>
                  <a:pt x="3826202" y="598895"/>
                  <a:pt x="3847188" y="701299"/>
                </a:cubicBezTo>
                <a:cubicBezTo>
                  <a:pt x="3868174" y="803703"/>
                  <a:pt x="3824204" y="996829"/>
                  <a:pt x="3847188" y="1153448"/>
                </a:cubicBezTo>
                <a:cubicBezTo>
                  <a:pt x="3833514" y="1246647"/>
                  <a:pt x="3724037" y="1406678"/>
                  <a:pt x="3616493" y="1384143"/>
                </a:cubicBezTo>
                <a:cubicBezTo>
                  <a:pt x="3442540" y="1396727"/>
                  <a:pt x="3304915" y="1352306"/>
                  <a:pt x="3153767" y="1384143"/>
                </a:cubicBezTo>
                <a:cubicBezTo>
                  <a:pt x="3002619" y="1415980"/>
                  <a:pt x="2852238" y="1333521"/>
                  <a:pt x="2589468" y="1384143"/>
                </a:cubicBezTo>
                <a:cubicBezTo>
                  <a:pt x="2326698" y="1434765"/>
                  <a:pt x="2145985" y="1372840"/>
                  <a:pt x="2025168" y="1384143"/>
                </a:cubicBezTo>
                <a:cubicBezTo>
                  <a:pt x="1904351" y="1395446"/>
                  <a:pt x="1629285" y="1362261"/>
                  <a:pt x="1393152" y="1384143"/>
                </a:cubicBezTo>
                <a:cubicBezTo>
                  <a:pt x="1157019" y="1406025"/>
                  <a:pt x="1047499" y="1354204"/>
                  <a:pt x="761137" y="1384143"/>
                </a:cubicBezTo>
                <a:cubicBezTo>
                  <a:pt x="474776" y="1414082"/>
                  <a:pt x="375934" y="1382525"/>
                  <a:pt x="230695" y="1384143"/>
                </a:cubicBezTo>
                <a:cubicBezTo>
                  <a:pt x="110781" y="1416748"/>
                  <a:pt x="23928" y="1301880"/>
                  <a:pt x="0" y="1153448"/>
                </a:cubicBezTo>
                <a:cubicBezTo>
                  <a:pt x="-33813" y="1057926"/>
                  <a:pt x="29041" y="818374"/>
                  <a:pt x="0" y="692072"/>
                </a:cubicBezTo>
                <a:cubicBezTo>
                  <a:pt x="-29041" y="565770"/>
                  <a:pt x="46310" y="401820"/>
                  <a:pt x="0" y="23069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    Sai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B"/>
          <p:cNvSpPr/>
          <p:nvPr/>
        </p:nvSpPr>
        <p:spPr>
          <a:xfrm>
            <a:off x="6280033" y="3055951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A"/>
          <p:cNvSpPr/>
          <p:nvPr/>
        </p:nvSpPr>
        <p:spPr>
          <a:xfrm>
            <a:off x="911893" y="307338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9571"/>
          <a:stretch>
            <a:fillRect/>
          </a:stretch>
        </p:blipFill>
        <p:spPr>
          <a:xfrm>
            <a:off x="207395" y="-700268"/>
            <a:ext cx="4458429" cy="3605035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/>
          <p:cNvSpPr/>
          <p:nvPr/>
        </p:nvSpPr>
        <p:spPr>
          <a:xfrm>
            <a:off x="2420012" y="1587140"/>
            <a:ext cx="3652370" cy="2415223"/>
          </a:xfrm>
          <a:custGeom>
            <a:avLst/>
            <a:gdLst>
              <a:gd name="connsiteX0" fmla="*/ 1065287 w 3652370"/>
              <a:gd name="connsiteY0" fmla="*/ 2717126 h 2415223"/>
              <a:gd name="connsiteX1" fmla="*/ 928741 w 3652370"/>
              <a:gd name="connsiteY1" fmla="*/ 2259340 h 2415223"/>
              <a:gd name="connsiteX2" fmla="*/ 526818 w 3652370"/>
              <a:gd name="connsiteY2" fmla="*/ 359063 h 2415223"/>
              <a:gd name="connsiteX3" fmla="*/ 2382665 w 3652370"/>
              <a:gd name="connsiteY3" fmla="*/ 57432 h 2415223"/>
              <a:gd name="connsiteX4" fmla="*/ 3455832 w 3652370"/>
              <a:gd name="connsiteY4" fmla="*/ 1752594 h 2415223"/>
              <a:gd name="connsiteX5" fmla="*/ 1589885 w 3652370"/>
              <a:gd name="connsiteY5" fmla="*/ 2405071 h 2415223"/>
              <a:gd name="connsiteX6" fmla="*/ 1065287 w 3652370"/>
              <a:gd name="connsiteY6" fmla="*/ 2717126 h 241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2370" h="2415223" fill="none" extrusionOk="0">
                <a:moveTo>
                  <a:pt x="1065287" y="2717126"/>
                </a:moveTo>
                <a:cubicBezTo>
                  <a:pt x="1041939" y="2565925"/>
                  <a:pt x="961446" y="2448462"/>
                  <a:pt x="928741" y="2259340"/>
                </a:cubicBezTo>
                <a:cubicBezTo>
                  <a:pt x="89409" y="1898790"/>
                  <a:pt x="-273366" y="899878"/>
                  <a:pt x="526818" y="359063"/>
                </a:cubicBezTo>
                <a:cubicBezTo>
                  <a:pt x="1036150" y="42720"/>
                  <a:pt x="1708115" y="3700"/>
                  <a:pt x="2382665" y="57432"/>
                </a:cubicBezTo>
                <a:cubicBezTo>
                  <a:pt x="3402500" y="348906"/>
                  <a:pt x="3976202" y="1010803"/>
                  <a:pt x="3455832" y="1752594"/>
                </a:cubicBezTo>
                <a:cubicBezTo>
                  <a:pt x="3063287" y="2266286"/>
                  <a:pt x="2382907" y="2476997"/>
                  <a:pt x="1589885" y="2405071"/>
                </a:cubicBezTo>
                <a:cubicBezTo>
                  <a:pt x="1484305" y="2467460"/>
                  <a:pt x="1291311" y="2564989"/>
                  <a:pt x="1065287" y="2717126"/>
                </a:cubicBezTo>
                <a:close/>
              </a:path>
              <a:path w="3652370" h="2415223" stroke="0" extrusionOk="0">
                <a:moveTo>
                  <a:pt x="1065287" y="2717126"/>
                </a:moveTo>
                <a:cubicBezTo>
                  <a:pt x="1003745" y="2575283"/>
                  <a:pt x="971037" y="2354493"/>
                  <a:pt x="928741" y="2259340"/>
                </a:cubicBezTo>
                <a:cubicBezTo>
                  <a:pt x="-51405" y="1725639"/>
                  <a:pt x="-256747" y="1050320"/>
                  <a:pt x="526818" y="359063"/>
                </a:cubicBezTo>
                <a:cubicBezTo>
                  <a:pt x="1076926" y="55041"/>
                  <a:pt x="1865176" y="13053"/>
                  <a:pt x="2382665" y="57432"/>
                </a:cubicBezTo>
                <a:cubicBezTo>
                  <a:pt x="3397459" y="305604"/>
                  <a:pt x="3929924" y="1179569"/>
                  <a:pt x="3455832" y="1752594"/>
                </a:cubicBezTo>
                <a:cubicBezTo>
                  <a:pt x="3144440" y="2360690"/>
                  <a:pt x="2344727" y="2545695"/>
                  <a:pt x="1589885" y="2405071"/>
                </a:cubicBezTo>
                <a:cubicBezTo>
                  <a:pt x="1435157" y="2471224"/>
                  <a:pt x="1238623" y="2628764"/>
                  <a:pt x="1065287" y="271712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6566" y="1345341"/>
            <a:ext cx="1406470" cy="2083659"/>
          </a:xfrm>
          <a:prstGeom prst="rect">
            <a:avLst/>
          </a:prstGeom>
        </p:spPr>
      </p:pic>
      <p:sp>
        <p:nvSpPr>
          <p:cNvPr id="69" name="Freeform 11"/>
          <p:cNvSpPr/>
          <p:nvPr/>
        </p:nvSpPr>
        <p:spPr>
          <a:xfrm rot="951547">
            <a:off x="349719" y="-648324"/>
            <a:ext cx="3828380" cy="3028340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pic>
        <p:nvPicPr>
          <p:cNvPr id="53" name="Picture 52" descr="A picture containing 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46" y="3210510"/>
            <a:ext cx="1953211" cy="3257212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71619" y="507048"/>
            <a:ext cx="5345908" cy="2993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352" y="2009921"/>
            <a:ext cx="2814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 MỪNG ĐỘI A THẮNG CUỘC, CÁC BẠN SẼ NHẬN ĐƯỢC PHẦN QUÀ NHÉ!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22" y="4172829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83" y="453295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4548" y="950671"/>
            <a:ext cx="4605187" cy="3983487"/>
          </a:xfrm>
          <a:prstGeom prst="rect">
            <a:avLst/>
          </a:prstGeom>
        </p:spPr>
      </p:pic>
      <p:pic>
        <p:nvPicPr>
          <p:cNvPr id="2053" name="Picture 5" descr="Feliz Navidad Christmas Sticker by Demic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45" y="1696721"/>
            <a:ext cx="4163069" cy="416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/>
          <p:cNvSpPr/>
          <p:nvPr/>
        </p:nvSpPr>
        <p:spPr>
          <a:xfrm>
            <a:off x="2420012" y="1587140"/>
            <a:ext cx="3652370" cy="2415223"/>
          </a:xfrm>
          <a:custGeom>
            <a:avLst/>
            <a:gdLst>
              <a:gd name="connsiteX0" fmla="*/ 1065287 w 3652370"/>
              <a:gd name="connsiteY0" fmla="*/ 2717126 h 2415223"/>
              <a:gd name="connsiteX1" fmla="*/ 928741 w 3652370"/>
              <a:gd name="connsiteY1" fmla="*/ 2259340 h 2415223"/>
              <a:gd name="connsiteX2" fmla="*/ 526818 w 3652370"/>
              <a:gd name="connsiteY2" fmla="*/ 359063 h 2415223"/>
              <a:gd name="connsiteX3" fmla="*/ 2382665 w 3652370"/>
              <a:gd name="connsiteY3" fmla="*/ 57432 h 2415223"/>
              <a:gd name="connsiteX4" fmla="*/ 3455832 w 3652370"/>
              <a:gd name="connsiteY4" fmla="*/ 1752594 h 2415223"/>
              <a:gd name="connsiteX5" fmla="*/ 1589885 w 3652370"/>
              <a:gd name="connsiteY5" fmla="*/ 2405071 h 2415223"/>
              <a:gd name="connsiteX6" fmla="*/ 1065287 w 3652370"/>
              <a:gd name="connsiteY6" fmla="*/ 2717126 h 241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2370" h="2415223" fill="none" extrusionOk="0">
                <a:moveTo>
                  <a:pt x="1065287" y="2717126"/>
                </a:moveTo>
                <a:cubicBezTo>
                  <a:pt x="1041939" y="2565925"/>
                  <a:pt x="961446" y="2448462"/>
                  <a:pt x="928741" y="2259340"/>
                </a:cubicBezTo>
                <a:cubicBezTo>
                  <a:pt x="89409" y="1898790"/>
                  <a:pt x="-273366" y="899878"/>
                  <a:pt x="526818" y="359063"/>
                </a:cubicBezTo>
                <a:cubicBezTo>
                  <a:pt x="1036150" y="42720"/>
                  <a:pt x="1708115" y="3700"/>
                  <a:pt x="2382665" y="57432"/>
                </a:cubicBezTo>
                <a:cubicBezTo>
                  <a:pt x="3402500" y="348906"/>
                  <a:pt x="3976202" y="1010803"/>
                  <a:pt x="3455832" y="1752594"/>
                </a:cubicBezTo>
                <a:cubicBezTo>
                  <a:pt x="3063287" y="2266286"/>
                  <a:pt x="2382907" y="2476997"/>
                  <a:pt x="1589885" y="2405071"/>
                </a:cubicBezTo>
                <a:cubicBezTo>
                  <a:pt x="1484305" y="2467460"/>
                  <a:pt x="1291311" y="2564989"/>
                  <a:pt x="1065287" y="2717126"/>
                </a:cubicBezTo>
                <a:close/>
              </a:path>
              <a:path w="3652370" h="2415223" stroke="0" extrusionOk="0">
                <a:moveTo>
                  <a:pt x="1065287" y="2717126"/>
                </a:moveTo>
                <a:cubicBezTo>
                  <a:pt x="1003745" y="2575283"/>
                  <a:pt x="971037" y="2354493"/>
                  <a:pt x="928741" y="2259340"/>
                </a:cubicBezTo>
                <a:cubicBezTo>
                  <a:pt x="-51405" y="1725639"/>
                  <a:pt x="-256747" y="1050320"/>
                  <a:pt x="526818" y="359063"/>
                </a:cubicBezTo>
                <a:cubicBezTo>
                  <a:pt x="1076926" y="55041"/>
                  <a:pt x="1865176" y="13053"/>
                  <a:pt x="2382665" y="57432"/>
                </a:cubicBezTo>
                <a:cubicBezTo>
                  <a:pt x="3397459" y="305604"/>
                  <a:pt x="3929924" y="1179569"/>
                  <a:pt x="3455832" y="1752594"/>
                </a:cubicBezTo>
                <a:cubicBezTo>
                  <a:pt x="3144440" y="2360690"/>
                  <a:pt x="2344727" y="2545695"/>
                  <a:pt x="1589885" y="2405071"/>
                </a:cubicBezTo>
                <a:cubicBezTo>
                  <a:pt x="1435157" y="2471224"/>
                  <a:pt x="1238623" y="2628764"/>
                  <a:pt x="1065287" y="271712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6566" y="1345341"/>
            <a:ext cx="1406470" cy="2083659"/>
          </a:xfrm>
          <a:prstGeom prst="rect">
            <a:avLst/>
          </a:prstGeom>
        </p:spPr>
      </p:pic>
      <p:sp>
        <p:nvSpPr>
          <p:cNvPr id="69" name="Freeform 11"/>
          <p:cNvSpPr/>
          <p:nvPr/>
        </p:nvSpPr>
        <p:spPr>
          <a:xfrm rot="951547">
            <a:off x="349719" y="-648324"/>
            <a:ext cx="3828380" cy="3028340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pic>
        <p:nvPicPr>
          <p:cNvPr id="53" name="Picture 52" descr="A picture containing 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46" y="3210510"/>
            <a:ext cx="1953211" cy="3257212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71619" y="507048"/>
            <a:ext cx="5345908" cy="2993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352" y="2009921"/>
            <a:ext cx="2814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 MỪNG ĐỘI B THẮNG CUỘC, CÁC BẠN SẼ NHẬN ĐƯỢC PHẦN QUÀ NHÉ!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22" y="4172829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83" y="453295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4548" y="950671"/>
            <a:ext cx="4605187" cy="3983487"/>
          </a:xfrm>
          <a:prstGeom prst="rect">
            <a:avLst/>
          </a:prstGeom>
        </p:spPr>
      </p:pic>
      <p:pic>
        <p:nvPicPr>
          <p:cNvPr id="2053" name="Picture 5" descr="Feliz Navidad Christmas Sticker by Demic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22" y="2287572"/>
            <a:ext cx="4163069" cy="416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610721" y="771106"/>
            <a:ext cx="6119277" cy="6067634"/>
          </a:xfrm>
          <a:prstGeom prst="diamond">
            <a:avLst/>
          </a:prstGeom>
          <a:solidFill>
            <a:srgbClr val="B33F3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56639" y="1162945"/>
            <a:ext cx="5227440" cy="5155732"/>
          </a:xfrm>
          <a:custGeom>
            <a:avLst/>
            <a:gdLst>
              <a:gd name="connsiteX0" fmla="*/ 0 w 5227440"/>
              <a:gd name="connsiteY0" fmla="*/ 2577866 h 5155732"/>
              <a:gd name="connsiteX1" fmla="*/ 2613720 w 5227440"/>
              <a:gd name="connsiteY1" fmla="*/ 0 h 5155732"/>
              <a:gd name="connsiteX2" fmla="*/ 5227440 w 5227440"/>
              <a:gd name="connsiteY2" fmla="*/ 2577866 h 5155732"/>
              <a:gd name="connsiteX3" fmla="*/ 2613720 w 5227440"/>
              <a:gd name="connsiteY3" fmla="*/ 5155732 h 5155732"/>
              <a:gd name="connsiteX4" fmla="*/ 0 w 5227440"/>
              <a:gd name="connsiteY4" fmla="*/ 2577866 h 515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7440" h="5155732" extrusionOk="0">
                <a:moveTo>
                  <a:pt x="0" y="2577866"/>
                </a:moveTo>
                <a:cubicBezTo>
                  <a:pt x="-176015" y="1133767"/>
                  <a:pt x="1108482" y="-63188"/>
                  <a:pt x="2613720" y="0"/>
                </a:cubicBezTo>
                <a:cubicBezTo>
                  <a:pt x="4095755" y="197505"/>
                  <a:pt x="5108416" y="1070976"/>
                  <a:pt x="5227440" y="2577866"/>
                </a:cubicBezTo>
                <a:cubicBezTo>
                  <a:pt x="5111912" y="4108953"/>
                  <a:pt x="4089927" y="5150118"/>
                  <a:pt x="2613720" y="5155732"/>
                </a:cubicBezTo>
                <a:cubicBezTo>
                  <a:pt x="1266817" y="5206864"/>
                  <a:pt x="-154013" y="3884954"/>
                  <a:pt x="0" y="2577866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ro choi Đố vui ngày tết"/>
          <p:cNvSpPr txBox="1"/>
          <p:nvPr/>
        </p:nvSpPr>
        <p:spPr>
          <a:xfrm>
            <a:off x="4878734" y="2849166"/>
            <a:ext cx="353376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 MỪNG NĂM MỚI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rot="-660000">
            <a:off x="10464342" y="-4822908"/>
            <a:ext cx="1490005" cy="8907152"/>
            <a:chOff x="1194751" y="-5475741"/>
            <a:chExt cx="1744004" cy="10425544"/>
          </a:xfrm>
        </p:grpSpPr>
        <p:sp>
          <p:nvSpPr>
            <p:cNvPr id="21" name="Freeform 7"/>
            <p:cNvSpPr/>
            <p:nvPr/>
          </p:nvSpPr>
          <p:spPr>
            <a:xfrm>
              <a:off x="1194751" y="1708892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984281" y="-284480"/>
              <a:ext cx="40968" cy="2087880"/>
            </a:xfrm>
            <a:prstGeom prst="line">
              <a:avLst/>
            </a:prstGeom>
            <a:ln w="19050">
              <a:solidFill>
                <a:srgbClr val="B33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7"/>
            <p:cNvSpPr/>
            <p:nvPr/>
          </p:nvSpPr>
          <p:spPr>
            <a:xfrm>
              <a:off x="1456038" y="-3482368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2245568" y="-5475741"/>
              <a:ext cx="40968" cy="2087880"/>
            </a:xfrm>
            <a:prstGeom prst="line">
              <a:avLst/>
            </a:prstGeom>
            <a:no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-780000">
            <a:off x="8897690" y="-3252250"/>
            <a:ext cx="539313" cy="5831317"/>
            <a:chOff x="3526214" y="-2969092"/>
            <a:chExt cx="539313" cy="5831317"/>
          </a:xfrm>
        </p:grpSpPr>
        <p:grpSp>
          <p:nvGrpSpPr>
            <p:cNvPr id="13" name="Group 12"/>
            <p:cNvGrpSpPr/>
            <p:nvPr/>
          </p:nvGrpSpPr>
          <p:grpSpPr>
            <a:xfrm>
              <a:off x="3526214" y="-60960"/>
              <a:ext cx="517751" cy="2923185"/>
              <a:chOff x="4018503" y="-60960"/>
              <a:chExt cx="517751" cy="292318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Freeform 3"/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ln w="19050">
                <a:solidFill>
                  <a:srgbClr val="7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547776" y="-2969092"/>
              <a:ext cx="517751" cy="2923185"/>
              <a:chOff x="4018503" y="-60960"/>
              <a:chExt cx="517751" cy="2923185"/>
            </a:xfr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Freeform 3"/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/>
          <p:cNvGrpSpPr/>
          <p:nvPr/>
        </p:nvGrpSpPr>
        <p:grpSpPr>
          <a:xfrm rot="-900000">
            <a:off x="9840249" y="-2111053"/>
            <a:ext cx="719250" cy="3958850"/>
            <a:chOff x="2388499" y="-2322440"/>
            <a:chExt cx="835327" cy="4597752"/>
          </a:xfrm>
        </p:grpSpPr>
        <p:grpSp>
          <p:nvGrpSpPr>
            <p:cNvPr id="47" name="Group 46"/>
            <p:cNvGrpSpPr/>
            <p:nvPr/>
          </p:nvGrpSpPr>
          <p:grpSpPr>
            <a:xfrm>
              <a:off x="2388499" y="-41168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2"/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Rectangle 51"/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389296" y="-2322440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2"/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</p:sp>
          <p:sp>
            <p:nvSpPr>
              <p:cNvPr id="50" name="Rectangle 49"/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4395" y="2004027"/>
            <a:ext cx="1406470" cy="2083659"/>
          </a:xfrm>
          <a:prstGeom prst="rect">
            <a:avLst/>
          </a:prstGeom>
        </p:spPr>
      </p:pic>
      <p:pic>
        <p:nvPicPr>
          <p:cNvPr id="1030" name="Picture 6" descr="Chinese Money Sticker by gapoggill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019">
            <a:off x="-2999798" y="3932706"/>
            <a:ext cx="1396343" cy="1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Year Swimming Sticker by tarninabar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5763" y="28134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667" r="96389">
                        <a14:foregroundMark x1="7222" y1="37778" x2="7222" y2="37778"/>
                        <a14:foregroundMark x1="92222" y1="61667" x2="92222" y2="61667"/>
                        <a14:foregroundMark x1="93889" y1="28333" x2="93889" y2="28333"/>
                        <a14:foregroundMark x1="96389" y1="62222" x2="9638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74" y="4357252"/>
            <a:ext cx="2496772" cy="2496772"/>
          </a:xfrm>
          <a:prstGeom prst="rect">
            <a:avLst/>
          </a:prstGeom>
        </p:spPr>
      </p:pic>
      <p:pic>
        <p:nvPicPr>
          <p:cNvPr id="1036" name="Picture 12" descr="Hungry Lunar New Year Sticker by Color Snack Creative Stud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351" y="5520944"/>
            <a:ext cx="1401447" cy="92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Freeform 11"/>
          <p:cNvSpPr/>
          <p:nvPr/>
        </p:nvSpPr>
        <p:spPr>
          <a:xfrm rot="951547">
            <a:off x="367089" y="-967566"/>
            <a:ext cx="5539359" cy="4381766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65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654166" y="1219308"/>
            <a:ext cx="3863970" cy="4004114"/>
          </a:xfrm>
          <a:prstGeom prst="rect">
            <a:avLst/>
          </a:prstGeom>
        </p:spPr>
      </p:pic>
      <p:pic>
        <p:nvPicPr>
          <p:cNvPr id="44" name="Picture 8" descr="Happy New Year Sticker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03" y="4914575"/>
            <a:ext cx="1434670" cy="14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icon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095825"/>
            <a:ext cx="2692291" cy="4489715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12049" y="971483"/>
            <a:ext cx="6049105" cy="3387499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27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7031" y1="25219" x2="17031" y2="25219"/>
                        <a14:foregroundMark x1="33281" y1="25439" x2="33281" y2="25439"/>
                        <a14:foregroundMark x1="50000" y1="23246" x2="50000" y2="23246"/>
                        <a14:foregroundMark x1="28281" y1="56360" x2="28281" y2="56360"/>
                        <a14:foregroundMark x1="41250" y1="60965" x2="41250" y2="60965"/>
                        <a14:foregroundMark x1="61406" y1="57456" x2="61406" y2="57456"/>
                        <a14:foregroundMark x1="61875" y1="49781" x2="61875" y2="49781"/>
                        <a14:foregroundMark x1="54219" y1="13158" x2="54219" y2="13158"/>
                        <a14:foregroundMark x1="49844" y1="54167" x2="49844" y2="5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0655" y="1100455"/>
            <a:ext cx="4772660" cy="326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93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364" y="1354507"/>
            <a:ext cx="3412331" cy="2605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 10"/>
          <p:cNvSpPr/>
          <p:nvPr/>
        </p:nvSpPr>
        <p:spPr>
          <a:xfrm>
            <a:off x="2070339" y="4120195"/>
            <a:ext cx="1667032" cy="1478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̀nh chữ nhật 1"/>
          <p:cNvSpPr/>
          <p:nvPr/>
        </p:nvSpPr>
        <p:spPr>
          <a:xfrm>
            <a:off x="2657475" y="2989346"/>
            <a:ext cx="1843088" cy="15683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ình chữ nhật: Góc Tròn 3"/>
          <p:cNvSpPr/>
          <p:nvPr/>
        </p:nvSpPr>
        <p:spPr>
          <a:xfrm>
            <a:off x="1446213" y="1656137"/>
            <a:ext cx="2197100" cy="10444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 Black" panose="02000000000000000000" pitchFamily="2" charset="0"/>
            </a:endParaRPr>
          </a:p>
        </p:txBody>
      </p:sp>
      <p:pic>
        <p:nvPicPr>
          <p:cNvPr id="77" name="图形 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4203873"/>
            <a:ext cx="12192000" cy="27190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0" y="-63834"/>
            <a:ext cx="12192000" cy="2719010"/>
          </a:xfrm>
          <a:prstGeom prst="rect">
            <a:avLst/>
          </a:prstGeom>
        </p:spPr>
      </p:pic>
      <p:sp>
        <p:nvSpPr>
          <p:cNvPr id="12" name="矩形: 圆角 11"/>
          <p:cNvSpPr/>
          <p:nvPr/>
        </p:nvSpPr>
        <p:spPr>
          <a:xfrm>
            <a:off x="447674" y="373856"/>
            <a:ext cx="11296651" cy="6110287"/>
          </a:xfrm>
          <a:prstGeom prst="roundRect">
            <a:avLst>
              <a:gd name="adj" fmla="val 10797"/>
            </a:avLst>
          </a:prstGeom>
          <a:solidFill>
            <a:srgbClr val="FE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anrope SemiBold" charset="0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266" y="803275"/>
            <a:ext cx="314325" cy="17145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5017294" y="138119"/>
            <a:ext cx="2157413" cy="6581762"/>
            <a:chOff x="5017294" y="143680"/>
            <a:chExt cx="2157413" cy="6581762"/>
          </a:xfrm>
        </p:grpSpPr>
        <p:pic>
          <p:nvPicPr>
            <p:cNvPr id="19" name="图形 18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7294" y="6645784"/>
              <a:ext cx="2157413" cy="79658"/>
            </a:xfrm>
            <a:prstGeom prst="rect">
              <a:avLst/>
            </a:prstGeom>
          </p:spPr>
        </p:pic>
        <p:pic>
          <p:nvPicPr>
            <p:cNvPr id="78" name="图形 7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7294" y="143680"/>
              <a:ext cx="2157413" cy="7965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1906" t="23238" r="8658" b="344"/>
          <a:stretch>
            <a:fillRect/>
          </a:stretch>
        </p:blipFill>
        <p:spPr>
          <a:xfrm>
            <a:off x="817880" y="708025"/>
            <a:ext cx="2085975" cy="915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lum contrast="20000"/>
          </a:blip>
          <a:srcRect l="19935" t="14343" r="9779" b="59847"/>
          <a:stretch>
            <a:fillRect/>
          </a:stretch>
        </p:blipFill>
        <p:spPr>
          <a:xfrm>
            <a:off x="1890714" y="1707373"/>
            <a:ext cx="7618728" cy="459702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ular Callout 7"/>
          <p:cNvSpPr/>
          <p:nvPr/>
        </p:nvSpPr>
        <p:spPr>
          <a:xfrm>
            <a:off x="1795385" y="3140174"/>
            <a:ext cx="1981356" cy="1652564"/>
          </a:xfrm>
          <a:prstGeom prst="wedgeRoundRectCallout">
            <a:avLst>
              <a:gd name="adj1" fmla="val 71731"/>
              <a:gd name="adj2" fmla="val -531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/>
              <a:t>Hôm qua, tớ tập thể dục được 10 phút .</a:t>
            </a:r>
            <a:endParaRPr lang="vi-VN" sz="1600" dirty="0"/>
          </a:p>
          <a:p>
            <a:pPr algn="ctr"/>
            <a:r>
              <a:rPr lang="vi-VN" sz="1600" dirty="0"/>
              <a:t>Hôm nay tớ tập 50 phút để bù cho hôm qua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3" name="Hình chữ nhật 2"/>
          <p:cNvSpPr/>
          <p:nvPr/>
        </p:nvSpPr>
        <p:spPr>
          <a:xfrm>
            <a:off x="4487706" y="2640575"/>
            <a:ext cx="1714500" cy="894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 4"/>
          <p:cNvSpPr/>
          <p:nvPr/>
        </p:nvSpPr>
        <p:spPr>
          <a:xfrm>
            <a:off x="7249492" y="1936448"/>
            <a:ext cx="2197100" cy="12574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ong bóng Lời nói: Hình chữ nhật với Góc Tròn 8"/>
          <p:cNvSpPr/>
          <p:nvPr/>
        </p:nvSpPr>
        <p:spPr>
          <a:xfrm>
            <a:off x="4464217" y="2439732"/>
            <a:ext cx="1981356" cy="1154816"/>
          </a:xfrm>
          <a:prstGeom prst="wedgeRoundRectCallout">
            <a:avLst>
              <a:gd name="adj1" fmla="val -3527"/>
              <a:gd name="adj2" fmla="val 872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Trung bình mỗi ngày , Mai tập thể dục 30 phút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Bong bóng Lời nói: Hình chữ nhật với Góc Tròn 9"/>
          <p:cNvSpPr/>
          <p:nvPr/>
        </p:nvSpPr>
        <p:spPr>
          <a:xfrm>
            <a:off x="7162962" y="1562591"/>
            <a:ext cx="2443791" cy="1631312"/>
          </a:xfrm>
          <a:prstGeom prst="wedgeRoundRectCallout">
            <a:avLst>
              <a:gd name="adj1" fmla="val -61758"/>
              <a:gd name="adj2" fmla="val 1388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Cháu nên tập thể dục đều đặn mỗi ngày 30 phút sẽ tốt hơn cho sức khỏe.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745490" y="1133475"/>
            <a:ext cx="1144651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Ta thấy (10 + 50 ) : 2 = </a:t>
            </a:r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30 </a:t>
            </a:r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   Ta gọi 30 là số trung bình cộng của hai số 10 và </a:t>
            </a:r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50</a:t>
            </a:r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B, Cách tìm số trung bình </a:t>
            </a:r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cộng :</a:t>
            </a:r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Ví dụ : Tìm số trung bình cộng của ba số 13 , 14 và </a:t>
            </a:r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18</a:t>
            </a:r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Lấy tổng của ba số 13 , 14 và 18 chia cho 3 ta </a:t>
            </a:r>
            <a:r>
              <a:rPr lang="vi-V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được :</a:t>
            </a:r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endParaRPr lang="vi-V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2962910" y="3920490"/>
            <a:ext cx="5574030" cy="8286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/>
              <a:t>(13 + 14 +18 ) : 3 = 15</a:t>
            </a:r>
            <a:endParaRPr lang="vi-VN" altLang="en-US" sz="4000"/>
          </a:p>
        </p:txBody>
      </p:sp>
      <p:sp>
        <p:nvSpPr>
          <p:cNvPr id="5" name="Text Box 4"/>
          <p:cNvSpPr txBox="1"/>
          <p:nvPr/>
        </p:nvSpPr>
        <p:spPr>
          <a:xfrm>
            <a:off x="965835" y="4796155"/>
            <a:ext cx="1071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Ta gọi 15 là số trung bình của ba số 13 , 14  và </a:t>
            </a:r>
            <a:r>
              <a:rPr lang="vi-V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18 </a:t>
            </a:r>
            <a:endParaRPr lang="vi-V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35405" y="5379085"/>
            <a:ext cx="9812020" cy="12592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 tìm số trung bình cộng của nhiều số , ta tính tổng của các số đó , rồi chia tổng đó  cho số các số hạng </a:t>
            </a:r>
            <a:r>
              <a:rPr lang="vi-VN" altLang="en-US"/>
              <a:t>. </a:t>
            </a:r>
            <a:endParaRPr lang="vi-V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27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75" y="1319293"/>
            <a:ext cx="3249450" cy="252396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-325755" y="906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8415916" y="3278159"/>
            <a:ext cx="2570017" cy="28129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5" y="1273175"/>
            <a:ext cx="1476375" cy="657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75005" y="2169795"/>
            <a:ext cx="914400" cy="91440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/>
              <a:t>1</a:t>
            </a:r>
            <a:endParaRPr lang="vi-VN" altLang="en-US"/>
          </a:p>
        </p:txBody>
      </p:sp>
      <p:sp>
        <p:nvSpPr>
          <p:cNvPr id="21" name="Text Box 20"/>
          <p:cNvSpPr txBox="1"/>
          <p:nvPr/>
        </p:nvSpPr>
        <p:spPr>
          <a:xfrm>
            <a:off x="1589405" y="2169795"/>
            <a:ext cx="74314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effectLst/>
              </a:rPr>
              <a:t>Tìm số trung bình cộng của các số sau.</a:t>
            </a:r>
            <a:endParaRPr lang="en-US" sz="2400">
              <a:effectLst/>
            </a:endParaRPr>
          </a:p>
          <a:p>
            <a:endParaRPr lang="en-US" sz="2400">
              <a:effectLst/>
            </a:endParaRPr>
          </a:p>
          <a:p>
            <a:r>
              <a:rPr lang="en-US" sz="2400">
                <a:effectLst/>
              </a:rPr>
              <a:t>a) 20 và 30</a:t>
            </a:r>
            <a:r>
              <a:rPr lang="vi-VN" altLang="en-US" sz="2400">
                <a:effectLst/>
              </a:rPr>
              <a:t>            </a:t>
            </a:r>
            <a:r>
              <a:rPr lang="en-US" sz="2400">
                <a:effectLst/>
              </a:rPr>
              <a:t>b) 10, 20 và 30</a:t>
            </a:r>
            <a:r>
              <a:rPr lang="vi-VN" altLang="en-US" sz="2400">
                <a:effectLst/>
              </a:rPr>
              <a:t>         </a:t>
            </a:r>
            <a:r>
              <a:rPr lang="en-US" sz="2400">
                <a:effectLst/>
              </a:rPr>
              <a:t>c) 5, 12 và 19</a:t>
            </a:r>
            <a:endParaRPr lang="en-US" sz="2400">
              <a:effectLst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159510" y="3368675"/>
            <a:ext cx="609600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a) Số trung bình cộng của 20 và 30 là:</a:t>
            </a:r>
            <a:endParaRPr lang="en-US"/>
          </a:p>
          <a:p>
            <a:endParaRPr lang="en-US"/>
          </a:p>
          <a:p>
            <a:r>
              <a:rPr lang="en-US"/>
              <a:t>(20 + 30) : 2 = 25</a:t>
            </a:r>
            <a:endParaRPr lang="en-US"/>
          </a:p>
          <a:p>
            <a:endParaRPr lang="en-US"/>
          </a:p>
          <a:p>
            <a:r>
              <a:rPr lang="en-US"/>
              <a:t>b) Số trung bình cộng của 10, 20 và 30 là:</a:t>
            </a:r>
            <a:endParaRPr lang="en-US"/>
          </a:p>
          <a:p>
            <a:endParaRPr lang="en-US"/>
          </a:p>
          <a:p>
            <a:r>
              <a:rPr lang="en-US"/>
              <a:t>(10 + 20 + 30) : 3 = 20</a:t>
            </a:r>
            <a:endParaRPr lang="en-US"/>
          </a:p>
          <a:p>
            <a:endParaRPr lang="en-US"/>
          </a:p>
          <a:p>
            <a:r>
              <a:rPr lang="en-US"/>
              <a:t>c) Số trung bình cộng của 5, 12 và 19 là:</a:t>
            </a:r>
            <a:endParaRPr lang="en-US"/>
          </a:p>
          <a:p>
            <a:endParaRPr lang="en-US"/>
          </a:p>
          <a:p>
            <a:r>
              <a:rPr lang="en-US"/>
              <a:t>(5 + 12 + 19) : 3 = 12</a:t>
            </a:r>
            <a:endParaRPr 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055150" y="2987532"/>
            <a:ext cx="2933161" cy="258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" y="505460"/>
            <a:ext cx="1476375" cy="6572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8780" y="1255395"/>
            <a:ext cx="914400" cy="91440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/>
              <a:t>2 </a:t>
            </a:r>
            <a:endParaRPr lang="vi-VN" altLang="en-US"/>
          </a:p>
        </p:txBody>
      </p:sp>
      <p:sp>
        <p:nvSpPr>
          <p:cNvPr id="23" name="Text Box 22"/>
          <p:cNvSpPr txBox="1"/>
          <p:nvPr/>
        </p:nvSpPr>
        <p:spPr>
          <a:xfrm>
            <a:off x="1330325" y="1255395"/>
            <a:ext cx="703961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/>
              <a:t>a) Số cây trồng được của 3 đội lần lượt là 15 cây, 20 cây và 22 cây. Hỏi trung bình mỗi đội trồng được bao nhiêu cây?</a:t>
            </a:r>
            <a:endParaRPr lang="en-US" sz="2800"/>
          </a:p>
          <a:p>
            <a:endParaRPr lang="en-US" sz="2800"/>
          </a:p>
          <a:p>
            <a:r>
              <a:rPr lang="en-US" sz="2800"/>
              <a:t>b) Số học sinh của lớp 4 lần lượt là 35, 37, 43 và 45. Hỏi trung bình mỗi lớp có bao nhiêu học sinh?</a:t>
            </a:r>
            <a:endParaRPr lang="en-US" sz="2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445" y="1398270"/>
            <a:ext cx="3710940" cy="1589405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8797925" y="726440"/>
            <a:ext cx="2625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/>
              <a:t>Mẫu </a:t>
            </a:r>
            <a:endParaRPr lang="vi-VN" altLang="en-US"/>
          </a:p>
        </p:txBody>
      </p:sp>
      <p:sp>
        <p:nvSpPr>
          <p:cNvPr id="26" name="Text Box 25"/>
          <p:cNvSpPr txBox="1"/>
          <p:nvPr/>
        </p:nvSpPr>
        <p:spPr>
          <a:xfrm>
            <a:off x="177165" y="4885055"/>
            <a:ext cx="48215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/>
          </a:p>
          <a:p>
            <a:r>
              <a:rPr lang="en-US"/>
              <a:t>a) Trung bình mỗi đội trồng được số cây là:</a:t>
            </a:r>
            <a:endParaRPr lang="en-US"/>
          </a:p>
          <a:p>
            <a:endParaRPr lang="en-US"/>
          </a:p>
          <a:p>
            <a:r>
              <a:rPr lang="en-US"/>
              <a:t>(15 + 20 + 22) : 3 = 19 (cây)</a:t>
            </a:r>
            <a:endParaRPr lang="en-US"/>
          </a:p>
          <a:p>
            <a:endParaRPr lang="en-US"/>
          </a:p>
          <a:p>
            <a:r>
              <a:rPr lang="en-US"/>
              <a:t>Đáp số: 19 câ</a:t>
            </a:r>
            <a:r>
              <a:rPr lang="vi-VN" altLang="en-US"/>
              <a:t>y </a:t>
            </a:r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4860290" y="4455795"/>
            <a:ext cx="4564380" cy="164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en-US"/>
          </a:p>
          <a:p>
            <a:endParaRPr lang="en-US"/>
          </a:p>
          <a:p>
            <a:r>
              <a:rPr lang="en-US"/>
              <a:t>b) Trung bình mỗi lớp có số học sinh là:</a:t>
            </a:r>
            <a:endParaRPr lang="en-US"/>
          </a:p>
          <a:p>
            <a:endParaRPr lang="en-US"/>
          </a:p>
          <a:p>
            <a:r>
              <a:rPr lang="en-US"/>
              <a:t>(35 + 37 + 43 + 45) : 4 = 40 (học sinh)</a:t>
            </a:r>
            <a:endParaRPr lang="en-US"/>
          </a:p>
          <a:p>
            <a:endParaRPr lang="en-US"/>
          </a:p>
          <a:p>
            <a:r>
              <a:rPr lang="en-US"/>
              <a:t>Đáp số: 40 học sinh</a:t>
            </a:r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362325" y="4442460"/>
            <a:ext cx="2778760" cy="5524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/>
              <a:t>Bài </a:t>
            </a:r>
            <a:r>
              <a:rPr lang="vi-VN" altLang="en-US"/>
              <a:t>giải</a:t>
            </a:r>
            <a:endParaRPr lang="vi-V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23" grpId="0"/>
      <p:bldP spid="23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390" y="397510"/>
            <a:ext cx="1476375" cy="65722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98780" y="1255395"/>
            <a:ext cx="914400" cy="91440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/>
              <a:t>3 </a:t>
            </a:r>
            <a:endParaRPr lang="vi-VN" altLang="en-US"/>
          </a:p>
        </p:txBody>
      </p:sp>
      <p:sp>
        <p:nvSpPr>
          <p:cNvPr id="33" name="Text Box 32"/>
          <p:cNvSpPr txBox="1"/>
          <p:nvPr/>
        </p:nvSpPr>
        <p:spPr>
          <a:xfrm>
            <a:off x="1619885" y="1416685"/>
            <a:ext cx="104565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Trong một giải đua xe đạp xuyên Việt, lộ trình một số chặng đua được cho như bảng dưới đây:</a:t>
            </a:r>
            <a:endParaRPr lang="en-US"/>
          </a:p>
          <a:p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60" y="1901825"/>
            <a:ext cx="6910070" cy="2360295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176530" y="2261235"/>
            <a:ext cx="4989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Hỏi trung bình mỗi chặng đường dài bao nhiêu ki-lô-mét?</a:t>
            </a:r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76530" y="3105785"/>
            <a:ext cx="5113655" cy="2372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vi-VN" altLang="en-US"/>
              <a:t>                                            </a:t>
            </a:r>
            <a:r>
              <a:rPr lang="vi-VN" altLang="en-US"/>
              <a:t>Bài giải </a:t>
            </a:r>
            <a:endParaRPr lang="en-US"/>
          </a:p>
          <a:p>
            <a:r>
              <a:rPr lang="en-US"/>
              <a:t>Trung bình mỗi chặng đường dài số ki-lô-mét là:</a:t>
            </a:r>
            <a:endParaRPr lang="en-US"/>
          </a:p>
          <a:p>
            <a:endParaRPr lang="en-US"/>
          </a:p>
          <a:p>
            <a:r>
              <a:rPr lang="en-US"/>
              <a:t>(60 + 160 + 42 + 154) : 4 = 104 (km)</a:t>
            </a:r>
            <a:endParaRPr lang="en-US"/>
          </a:p>
          <a:p>
            <a:endParaRPr lang="en-US"/>
          </a:p>
          <a:p>
            <a:r>
              <a:rPr lang="en-US"/>
              <a:t>Đáp số: 104 km.</a:t>
            </a:r>
            <a:endParaRPr lang="en-US"/>
          </a:p>
          <a:p>
            <a:endParaRPr 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animBg="1"/>
      <p:bldP spid="33" grpId="0"/>
      <p:bldP spid="33" grpId="1"/>
      <p:bldP spid="35" grpId="0"/>
      <p:bldP spid="3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/>
          <p:cNvSpPr/>
          <p:nvPr/>
        </p:nvSpPr>
        <p:spPr>
          <a:xfrm>
            <a:off x="251963" y="248596"/>
            <a:ext cx="5996437" cy="3180404"/>
          </a:xfrm>
          <a:custGeom>
            <a:avLst/>
            <a:gdLst>
              <a:gd name="connsiteX0" fmla="*/ 0 w 5996437"/>
              <a:gd name="connsiteY0" fmla="*/ 318358 h 3180404"/>
              <a:gd name="connsiteX1" fmla="*/ 318358 w 5996437"/>
              <a:gd name="connsiteY1" fmla="*/ 0 h 3180404"/>
              <a:gd name="connsiteX2" fmla="*/ 5678079 w 5996437"/>
              <a:gd name="connsiteY2" fmla="*/ 0 h 3180404"/>
              <a:gd name="connsiteX3" fmla="*/ 5996437 w 5996437"/>
              <a:gd name="connsiteY3" fmla="*/ 318358 h 3180404"/>
              <a:gd name="connsiteX4" fmla="*/ 5996437 w 5996437"/>
              <a:gd name="connsiteY4" fmla="*/ 2862046 h 3180404"/>
              <a:gd name="connsiteX5" fmla="*/ 5678079 w 5996437"/>
              <a:gd name="connsiteY5" fmla="*/ 3180404 h 3180404"/>
              <a:gd name="connsiteX6" fmla="*/ 318358 w 5996437"/>
              <a:gd name="connsiteY6" fmla="*/ 3180404 h 3180404"/>
              <a:gd name="connsiteX7" fmla="*/ 0 w 5996437"/>
              <a:gd name="connsiteY7" fmla="*/ 2862046 h 3180404"/>
              <a:gd name="connsiteX8" fmla="*/ 0 w 5996437"/>
              <a:gd name="connsiteY8" fmla="*/ 318358 h 318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6437" h="3180404" fill="none" extrusionOk="0">
                <a:moveTo>
                  <a:pt x="0" y="318358"/>
                </a:moveTo>
                <a:cubicBezTo>
                  <a:pt x="2646" y="168971"/>
                  <a:pt x="164424" y="-16114"/>
                  <a:pt x="318358" y="0"/>
                </a:cubicBezTo>
                <a:cubicBezTo>
                  <a:pt x="2135222" y="139772"/>
                  <a:pt x="4459567" y="14259"/>
                  <a:pt x="5678079" y="0"/>
                </a:cubicBezTo>
                <a:cubicBezTo>
                  <a:pt x="5835630" y="-3048"/>
                  <a:pt x="6002229" y="137817"/>
                  <a:pt x="5996437" y="318358"/>
                </a:cubicBezTo>
                <a:cubicBezTo>
                  <a:pt x="5955985" y="1445347"/>
                  <a:pt x="6103510" y="1993225"/>
                  <a:pt x="5996437" y="2862046"/>
                </a:cubicBezTo>
                <a:cubicBezTo>
                  <a:pt x="5977639" y="3057837"/>
                  <a:pt x="5879268" y="3179492"/>
                  <a:pt x="5678079" y="3180404"/>
                </a:cubicBezTo>
                <a:cubicBezTo>
                  <a:pt x="4439670" y="3068450"/>
                  <a:pt x="1837183" y="3154171"/>
                  <a:pt x="318358" y="3180404"/>
                </a:cubicBezTo>
                <a:cubicBezTo>
                  <a:pt x="140940" y="3170216"/>
                  <a:pt x="506" y="3061931"/>
                  <a:pt x="0" y="2862046"/>
                </a:cubicBezTo>
                <a:cubicBezTo>
                  <a:pt x="-155877" y="2209536"/>
                  <a:pt x="-40573" y="1261826"/>
                  <a:pt x="0" y="318358"/>
                </a:cubicBezTo>
                <a:close/>
              </a:path>
              <a:path w="5996437" h="3180404" stroke="0" extrusionOk="0">
                <a:moveTo>
                  <a:pt x="0" y="318358"/>
                </a:moveTo>
                <a:cubicBezTo>
                  <a:pt x="-1990" y="121507"/>
                  <a:pt x="155619" y="10863"/>
                  <a:pt x="318358" y="0"/>
                </a:cubicBezTo>
                <a:cubicBezTo>
                  <a:pt x="2598604" y="-123725"/>
                  <a:pt x="3887194" y="31472"/>
                  <a:pt x="5678079" y="0"/>
                </a:cubicBezTo>
                <a:cubicBezTo>
                  <a:pt x="5829529" y="1402"/>
                  <a:pt x="6013127" y="165418"/>
                  <a:pt x="5996437" y="318358"/>
                </a:cubicBezTo>
                <a:cubicBezTo>
                  <a:pt x="5914071" y="871562"/>
                  <a:pt x="6162610" y="2093241"/>
                  <a:pt x="5996437" y="2862046"/>
                </a:cubicBezTo>
                <a:cubicBezTo>
                  <a:pt x="5987409" y="3053031"/>
                  <a:pt x="5836560" y="3161863"/>
                  <a:pt x="5678079" y="3180404"/>
                </a:cubicBezTo>
                <a:cubicBezTo>
                  <a:pt x="4835409" y="3117135"/>
                  <a:pt x="2173745" y="3042578"/>
                  <a:pt x="318358" y="3180404"/>
                </a:cubicBezTo>
                <a:cubicBezTo>
                  <a:pt x="138689" y="3172112"/>
                  <a:pt x="28146" y="3040200"/>
                  <a:pt x="0" y="2862046"/>
                </a:cubicBezTo>
                <a:cubicBezTo>
                  <a:pt x="-143197" y="2496077"/>
                  <a:pt x="-97552" y="1033550"/>
                  <a:pt x="0" y="31835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344" y="286765"/>
            <a:ext cx="5511262" cy="295072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-1623060" y="-15875"/>
            <a:ext cx="1553210" cy="15373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5538547" y="2990086"/>
            <a:ext cx="1404463" cy="141725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76527" y="3049524"/>
            <a:ext cx="1328502" cy="13296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8"/>
          <p:cNvPicPr>
            <a:picLocks noChangeAspect="1"/>
          </p:cNvPicPr>
          <p:nvPr/>
        </p:nvPicPr>
        <p:blipFill>
          <a:blip r:embed="rId1">
            <a:alphaModFix amt="0"/>
          </a:blip>
          <a:srcRect/>
          <a:stretch>
            <a:fillRect/>
          </a:stretch>
        </p:blipFill>
        <p:spPr>
          <a:xfrm>
            <a:off x="454607" y="472374"/>
            <a:ext cx="780466" cy="115624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667" r="96389">
                        <a14:foregroundMark x1="7222" y1="37778" x2="7222" y2="37778"/>
                        <a14:foregroundMark x1="92222" y1="61667" x2="92222" y2="61667"/>
                        <a14:foregroundMark x1="93889" y1="28333" x2="93889" y2="28333"/>
                        <a14:foregroundMark x1="96389" y1="62222" x2="96389" y2="6222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46" y="3967941"/>
            <a:ext cx="588819" cy="588819"/>
          </a:xfrm>
          <a:prstGeom prst="rect">
            <a:avLst/>
          </a:prstGeom>
          <a:noFill/>
        </p:spPr>
      </p:pic>
      <p:sp>
        <p:nvSpPr>
          <p:cNvPr id="69" name="Freeform 11"/>
          <p:cNvSpPr/>
          <p:nvPr/>
        </p:nvSpPr>
        <p:spPr>
          <a:xfrm rot="951547">
            <a:off x="169125" y="-528377"/>
            <a:ext cx="2131896" cy="1686381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pic>
        <p:nvPicPr>
          <p:cNvPr id="2" name="Nhac T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0869" y="758654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00" numSld="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702162" y="790974"/>
            <a:ext cx="5315788" cy="5315788"/>
          </a:xfrm>
          <a:prstGeom prst="ellipse">
            <a:avLst/>
          </a:prstGeom>
          <a:solidFill>
            <a:srgbClr val="B33F3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14450" y="900191"/>
            <a:ext cx="5227440" cy="5155732"/>
          </a:xfrm>
          <a:custGeom>
            <a:avLst/>
            <a:gdLst>
              <a:gd name="connsiteX0" fmla="*/ 0 w 5227440"/>
              <a:gd name="connsiteY0" fmla="*/ 2577866 h 5155732"/>
              <a:gd name="connsiteX1" fmla="*/ 2613720 w 5227440"/>
              <a:gd name="connsiteY1" fmla="*/ 0 h 5155732"/>
              <a:gd name="connsiteX2" fmla="*/ 5227440 w 5227440"/>
              <a:gd name="connsiteY2" fmla="*/ 2577866 h 5155732"/>
              <a:gd name="connsiteX3" fmla="*/ 2613720 w 5227440"/>
              <a:gd name="connsiteY3" fmla="*/ 5155732 h 5155732"/>
              <a:gd name="connsiteX4" fmla="*/ 0 w 5227440"/>
              <a:gd name="connsiteY4" fmla="*/ 2577866 h 515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7440" h="5155732" extrusionOk="0">
                <a:moveTo>
                  <a:pt x="0" y="2577866"/>
                </a:moveTo>
                <a:cubicBezTo>
                  <a:pt x="-176015" y="1133767"/>
                  <a:pt x="1108482" y="-63188"/>
                  <a:pt x="2613720" y="0"/>
                </a:cubicBezTo>
                <a:cubicBezTo>
                  <a:pt x="4095755" y="197505"/>
                  <a:pt x="5108416" y="1070976"/>
                  <a:pt x="5227440" y="2577866"/>
                </a:cubicBezTo>
                <a:cubicBezTo>
                  <a:pt x="5111912" y="4108953"/>
                  <a:pt x="4089927" y="5150118"/>
                  <a:pt x="2613720" y="5155732"/>
                </a:cubicBezTo>
                <a:cubicBezTo>
                  <a:pt x="1266817" y="5206864"/>
                  <a:pt x="-154013" y="3884954"/>
                  <a:pt x="0" y="2577866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ro choi Đố vui ngày tết"/>
          <p:cNvSpPr txBox="1"/>
          <p:nvPr/>
        </p:nvSpPr>
        <p:spPr>
          <a:xfrm>
            <a:off x="4734848" y="1803358"/>
            <a:ext cx="3533769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ĐỐ VUI NGÀY TẾT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rot="-660000">
            <a:off x="10403761" y="-4758264"/>
            <a:ext cx="1490005" cy="8907152"/>
            <a:chOff x="1194751" y="-5475741"/>
            <a:chExt cx="1744004" cy="10425544"/>
          </a:xfrm>
        </p:grpSpPr>
        <p:sp>
          <p:nvSpPr>
            <p:cNvPr id="21" name="Freeform 7"/>
            <p:cNvSpPr/>
            <p:nvPr/>
          </p:nvSpPr>
          <p:spPr>
            <a:xfrm>
              <a:off x="1194751" y="1708892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984281" y="-284480"/>
              <a:ext cx="40968" cy="2087880"/>
            </a:xfrm>
            <a:prstGeom prst="line">
              <a:avLst/>
            </a:prstGeom>
            <a:ln w="19050">
              <a:solidFill>
                <a:srgbClr val="B33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7"/>
            <p:cNvSpPr/>
            <p:nvPr/>
          </p:nvSpPr>
          <p:spPr>
            <a:xfrm>
              <a:off x="1456038" y="-3482368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2245568" y="-5475741"/>
              <a:ext cx="40968" cy="2087880"/>
            </a:xfrm>
            <a:prstGeom prst="line">
              <a:avLst/>
            </a:prstGeom>
            <a:no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-780000">
            <a:off x="8897690" y="-3252250"/>
            <a:ext cx="539313" cy="5831317"/>
            <a:chOff x="3526214" y="-2969092"/>
            <a:chExt cx="539313" cy="5831317"/>
          </a:xfrm>
        </p:grpSpPr>
        <p:grpSp>
          <p:nvGrpSpPr>
            <p:cNvPr id="13" name="Group 12"/>
            <p:cNvGrpSpPr/>
            <p:nvPr/>
          </p:nvGrpSpPr>
          <p:grpSpPr>
            <a:xfrm>
              <a:off x="3526214" y="-60960"/>
              <a:ext cx="517751" cy="2923185"/>
              <a:chOff x="4018503" y="-60960"/>
              <a:chExt cx="517751" cy="292318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Freeform 3"/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ln w="19050">
                <a:solidFill>
                  <a:srgbClr val="7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547776" y="-2969092"/>
              <a:ext cx="517751" cy="2923185"/>
              <a:chOff x="4018503" y="-60960"/>
              <a:chExt cx="517751" cy="2923185"/>
            </a:xfr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Freeform 3"/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/>
          <p:cNvGrpSpPr/>
          <p:nvPr/>
        </p:nvGrpSpPr>
        <p:grpSpPr>
          <a:xfrm rot="-900000">
            <a:off x="9840249" y="-2111053"/>
            <a:ext cx="719250" cy="3958850"/>
            <a:chOff x="2388499" y="-2322440"/>
            <a:chExt cx="835327" cy="4597752"/>
          </a:xfrm>
        </p:grpSpPr>
        <p:grpSp>
          <p:nvGrpSpPr>
            <p:cNvPr id="47" name="Group 46"/>
            <p:cNvGrpSpPr/>
            <p:nvPr/>
          </p:nvGrpSpPr>
          <p:grpSpPr>
            <a:xfrm>
              <a:off x="2388499" y="-41168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2"/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Rectangle 51"/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389296" y="-2322440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2"/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</p:sp>
          <p:sp>
            <p:nvSpPr>
              <p:cNvPr id="50" name="Rectangle 49"/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4395" y="2004027"/>
            <a:ext cx="1406470" cy="2083659"/>
          </a:xfrm>
          <a:prstGeom prst="rect">
            <a:avLst/>
          </a:prstGeom>
        </p:spPr>
      </p:pic>
      <p:pic>
        <p:nvPicPr>
          <p:cNvPr id="1030" name="Picture 6" descr="Chinese Money Sticker by gapoggill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019">
            <a:off x="13010299" y="5712838"/>
            <a:ext cx="1396343" cy="1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667" r="96389">
                        <a14:foregroundMark x1="7222" y1="37778" x2="7222" y2="37778"/>
                        <a14:foregroundMark x1="92222" y1="61667" x2="92222" y2="61667"/>
                        <a14:foregroundMark x1="93889" y1="28333" x2="93889" y2="28333"/>
                        <a14:foregroundMark x1="96389" y1="62222" x2="9638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48" y="3982926"/>
            <a:ext cx="2855814" cy="2855814"/>
          </a:xfrm>
          <a:prstGeom prst="rect">
            <a:avLst/>
          </a:prstGeom>
        </p:spPr>
      </p:pic>
      <p:sp>
        <p:nvSpPr>
          <p:cNvPr id="69" name="Freeform 11"/>
          <p:cNvSpPr/>
          <p:nvPr/>
        </p:nvSpPr>
        <p:spPr>
          <a:xfrm rot="951547">
            <a:off x="367089" y="-967566"/>
            <a:ext cx="5539359" cy="4381766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pic>
        <p:nvPicPr>
          <p:cNvPr id="6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08353" y="1051512"/>
            <a:ext cx="3863970" cy="4004114"/>
          </a:xfrm>
          <a:prstGeom prst="rect">
            <a:avLst/>
          </a:prstGeom>
        </p:spPr>
      </p:pic>
      <p:pic>
        <p:nvPicPr>
          <p:cNvPr id="44" name="Picture 8" descr="Happy New Year Stick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03" y="4914575"/>
            <a:ext cx="1434670" cy="14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icon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816" y="2368285"/>
            <a:ext cx="2692291" cy="4489715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33791" y="953184"/>
            <a:ext cx="6049105" cy="3387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advTm="0">
        <p159:morph option="byObject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5468582" y="771106"/>
            <a:ext cx="6306858" cy="5315788"/>
          </a:xfrm>
          <a:custGeom>
            <a:avLst/>
            <a:gdLst>
              <a:gd name="connsiteX0" fmla="*/ 0 w 6306858"/>
              <a:gd name="connsiteY0" fmla="*/ 885982 h 5315788"/>
              <a:gd name="connsiteX1" fmla="*/ 885982 w 6306858"/>
              <a:gd name="connsiteY1" fmla="*/ 0 h 5315788"/>
              <a:gd name="connsiteX2" fmla="*/ 1543542 w 6306858"/>
              <a:gd name="connsiteY2" fmla="*/ 0 h 5315788"/>
              <a:gd name="connsiteX3" fmla="*/ 1974357 w 6306858"/>
              <a:gd name="connsiteY3" fmla="*/ 0 h 5315788"/>
              <a:gd name="connsiteX4" fmla="*/ 2405171 w 6306858"/>
              <a:gd name="connsiteY4" fmla="*/ 0 h 5315788"/>
              <a:gd name="connsiteX5" fmla="*/ 3062731 w 6306858"/>
              <a:gd name="connsiteY5" fmla="*/ 0 h 5315788"/>
              <a:gd name="connsiteX6" fmla="*/ 3629593 w 6306858"/>
              <a:gd name="connsiteY6" fmla="*/ 0 h 5315788"/>
              <a:gd name="connsiteX7" fmla="*/ 4241804 w 6306858"/>
              <a:gd name="connsiteY7" fmla="*/ 0 h 5315788"/>
              <a:gd name="connsiteX8" fmla="*/ 4763316 w 6306858"/>
              <a:gd name="connsiteY8" fmla="*/ 0 h 5315788"/>
              <a:gd name="connsiteX9" fmla="*/ 5420876 w 6306858"/>
              <a:gd name="connsiteY9" fmla="*/ 0 h 5315788"/>
              <a:gd name="connsiteX10" fmla="*/ 6306858 w 6306858"/>
              <a:gd name="connsiteY10" fmla="*/ 885982 h 5315788"/>
              <a:gd name="connsiteX11" fmla="*/ 6306858 w 6306858"/>
              <a:gd name="connsiteY11" fmla="*/ 1512058 h 5315788"/>
              <a:gd name="connsiteX12" fmla="*/ 6306858 w 6306858"/>
              <a:gd name="connsiteY12" fmla="*/ 2173571 h 5315788"/>
              <a:gd name="connsiteX13" fmla="*/ 6306858 w 6306858"/>
              <a:gd name="connsiteY13" fmla="*/ 2693332 h 5315788"/>
              <a:gd name="connsiteX14" fmla="*/ 6306858 w 6306858"/>
              <a:gd name="connsiteY14" fmla="*/ 3177655 h 5315788"/>
              <a:gd name="connsiteX15" fmla="*/ 6306858 w 6306858"/>
              <a:gd name="connsiteY15" fmla="*/ 3803730 h 5315788"/>
              <a:gd name="connsiteX16" fmla="*/ 6306858 w 6306858"/>
              <a:gd name="connsiteY16" fmla="*/ 4429806 h 5315788"/>
              <a:gd name="connsiteX17" fmla="*/ 5420876 w 6306858"/>
              <a:gd name="connsiteY17" fmla="*/ 5315788 h 5315788"/>
              <a:gd name="connsiteX18" fmla="*/ 4808665 w 6306858"/>
              <a:gd name="connsiteY18" fmla="*/ 5315788 h 5315788"/>
              <a:gd name="connsiteX19" fmla="*/ 4287153 w 6306858"/>
              <a:gd name="connsiteY19" fmla="*/ 5315788 h 5315788"/>
              <a:gd name="connsiteX20" fmla="*/ 3720291 w 6306858"/>
              <a:gd name="connsiteY20" fmla="*/ 5315788 h 5315788"/>
              <a:gd name="connsiteX21" fmla="*/ 3153429 w 6306858"/>
              <a:gd name="connsiteY21" fmla="*/ 5315788 h 5315788"/>
              <a:gd name="connsiteX22" fmla="*/ 2495869 w 6306858"/>
              <a:gd name="connsiteY22" fmla="*/ 5315788 h 5315788"/>
              <a:gd name="connsiteX23" fmla="*/ 2065054 w 6306858"/>
              <a:gd name="connsiteY23" fmla="*/ 5315788 h 5315788"/>
              <a:gd name="connsiteX24" fmla="*/ 1543542 w 6306858"/>
              <a:gd name="connsiteY24" fmla="*/ 5315788 h 5315788"/>
              <a:gd name="connsiteX25" fmla="*/ 885982 w 6306858"/>
              <a:gd name="connsiteY25" fmla="*/ 5315788 h 5315788"/>
              <a:gd name="connsiteX26" fmla="*/ 0 w 6306858"/>
              <a:gd name="connsiteY26" fmla="*/ 4429806 h 5315788"/>
              <a:gd name="connsiteX27" fmla="*/ 0 w 6306858"/>
              <a:gd name="connsiteY27" fmla="*/ 3803730 h 5315788"/>
              <a:gd name="connsiteX28" fmla="*/ 0 w 6306858"/>
              <a:gd name="connsiteY28" fmla="*/ 3283970 h 5315788"/>
              <a:gd name="connsiteX29" fmla="*/ 0 w 6306858"/>
              <a:gd name="connsiteY29" fmla="*/ 2764209 h 5315788"/>
              <a:gd name="connsiteX30" fmla="*/ 0 w 6306858"/>
              <a:gd name="connsiteY30" fmla="*/ 2279886 h 5315788"/>
              <a:gd name="connsiteX31" fmla="*/ 0 w 6306858"/>
              <a:gd name="connsiteY31" fmla="*/ 1689249 h 5315788"/>
              <a:gd name="connsiteX32" fmla="*/ 0 w 6306858"/>
              <a:gd name="connsiteY32" fmla="*/ 885982 h 531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06858" h="5315788" fill="none" extrusionOk="0">
                <a:moveTo>
                  <a:pt x="0" y="885982"/>
                </a:moveTo>
                <a:cubicBezTo>
                  <a:pt x="-109111" y="337513"/>
                  <a:pt x="306116" y="-113902"/>
                  <a:pt x="885982" y="0"/>
                </a:cubicBezTo>
                <a:cubicBezTo>
                  <a:pt x="1173516" y="-5873"/>
                  <a:pt x="1286839" y="36380"/>
                  <a:pt x="1543542" y="0"/>
                </a:cubicBezTo>
                <a:cubicBezTo>
                  <a:pt x="1800245" y="-36380"/>
                  <a:pt x="1770877" y="6998"/>
                  <a:pt x="1974357" y="0"/>
                </a:cubicBezTo>
                <a:cubicBezTo>
                  <a:pt x="2177838" y="-6998"/>
                  <a:pt x="2224758" y="22113"/>
                  <a:pt x="2405171" y="0"/>
                </a:cubicBezTo>
                <a:cubicBezTo>
                  <a:pt x="2585584" y="-22113"/>
                  <a:pt x="2800976" y="39721"/>
                  <a:pt x="3062731" y="0"/>
                </a:cubicBezTo>
                <a:cubicBezTo>
                  <a:pt x="3324486" y="-39721"/>
                  <a:pt x="3506688" y="65265"/>
                  <a:pt x="3629593" y="0"/>
                </a:cubicBezTo>
                <a:cubicBezTo>
                  <a:pt x="3752498" y="-65265"/>
                  <a:pt x="4117142" y="417"/>
                  <a:pt x="4241804" y="0"/>
                </a:cubicBezTo>
                <a:cubicBezTo>
                  <a:pt x="4366466" y="-417"/>
                  <a:pt x="4617732" y="54857"/>
                  <a:pt x="4763316" y="0"/>
                </a:cubicBezTo>
                <a:cubicBezTo>
                  <a:pt x="4908900" y="-54857"/>
                  <a:pt x="5131032" y="51094"/>
                  <a:pt x="5420876" y="0"/>
                </a:cubicBezTo>
                <a:cubicBezTo>
                  <a:pt x="5878685" y="3771"/>
                  <a:pt x="6228264" y="446953"/>
                  <a:pt x="6306858" y="885982"/>
                </a:cubicBezTo>
                <a:cubicBezTo>
                  <a:pt x="6309921" y="1095142"/>
                  <a:pt x="6280880" y="1385988"/>
                  <a:pt x="6306858" y="1512058"/>
                </a:cubicBezTo>
                <a:cubicBezTo>
                  <a:pt x="6332836" y="1638128"/>
                  <a:pt x="6256323" y="1930486"/>
                  <a:pt x="6306858" y="2173571"/>
                </a:cubicBezTo>
                <a:cubicBezTo>
                  <a:pt x="6357393" y="2416656"/>
                  <a:pt x="6306176" y="2475089"/>
                  <a:pt x="6306858" y="2693332"/>
                </a:cubicBezTo>
                <a:cubicBezTo>
                  <a:pt x="6307540" y="2911575"/>
                  <a:pt x="6274191" y="2948628"/>
                  <a:pt x="6306858" y="3177655"/>
                </a:cubicBezTo>
                <a:cubicBezTo>
                  <a:pt x="6339525" y="3406682"/>
                  <a:pt x="6278135" y="3658486"/>
                  <a:pt x="6306858" y="3803730"/>
                </a:cubicBezTo>
                <a:cubicBezTo>
                  <a:pt x="6335581" y="3948975"/>
                  <a:pt x="6302505" y="4269729"/>
                  <a:pt x="6306858" y="4429806"/>
                </a:cubicBezTo>
                <a:cubicBezTo>
                  <a:pt x="6224037" y="4900971"/>
                  <a:pt x="5864750" y="5356299"/>
                  <a:pt x="5420876" y="5315788"/>
                </a:cubicBezTo>
                <a:cubicBezTo>
                  <a:pt x="5237228" y="5318765"/>
                  <a:pt x="5114648" y="5273414"/>
                  <a:pt x="4808665" y="5315788"/>
                </a:cubicBezTo>
                <a:cubicBezTo>
                  <a:pt x="4502682" y="5358162"/>
                  <a:pt x="4395012" y="5283280"/>
                  <a:pt x="4287153" y="5315788"/>
                </a:cubicBezTo>
                <a:cubicBezTo>
                  <a:pt x="4179294" y="5348296"/>
                  <a:pt x="3982770" y="5248106"/>
                  <a:pt x="3720291" y="5315788"/>
                </a:cubicBezTo>
                <a:cubicBezTo>
                  <a:pt x="3457812" y="5383470"/>
                  <a:pt x="3418821" y="5294528"/>
                  <a:pt x="3153429" y="5315788"/>
                </a:cubicBezTo>
                <a:cubicBezTo>
                  <a:pt x="2888037" y="5337048"/>
                  <a:pt x="2692848" y="5262140"/>
                  <a:pt x="2495869" y="5315788"/>
                </a:cubicBezTo>
                <a:cubicBezTo>
                  <a:pt x="2298890" y="5369436"/>
                  <a:pt x="2199532" y="5299420"/>
                  <a:pt x="2065054" y="5315788"/>
                </a:cubicBezTo>
                <a:cubicBezTo>
                  <a:pt x="1930576" y="5332156"/>
                  <a:pt x="1771971" y="5297711"/>
                  <a:pt x="1543542" y="5315788"/>
                </a:cubicBezTo>
                <a:cubicBezTo>
                  <a:pt x="1315113" y="5333865"/>
                  <a:pt x="1027006" y="5278762"/>
                  <a:pt x="885982" y="5315788"/>
                </a:cubicBezTo>
                <a:cubicBezTo>
                  <a:pt x="391776" y="5292033"/>
                  <a:pt x="-31374" y="4896592"/>
                  <a:pt x="0" y="4429806"/>
                </a:cubicBezTo>
                <a:cubicBezTo>
                  <a:pt x="-12691" y="4293242"/>
                  <a:pt x="7558" y="3935815"/>
                  <a:pt x="0" y="3803730"/>
                </a:cubicBezTo>
                <a:cubicBezTo>
                  <a:pt x="-7558" y="3671645"/>
                  <a:pt x="26642" y="3543809"/>
                  <a:pt x="0" y="3283970"/>
                </a:cubicBezTo>
                <a:cubicBezTo>
                  <a:pt x="-26642" y="3024131"/>
                  <a:pt x="1402" y="2993671"/>
                  <a:pt x="0" y="2764209"/>
                </a:cubicBezTo>
                <a:cubicBezTo>
                  <a:pt x="-1402" y="2534747"/>
                  <a:pt x="11856" y="2471794"/>
                  <a:pt x="0" y="2279886"/>
                </a:cubicBezTo>
                <a:cubicBezTo>
                  <a:pt x="-11856" y="2087978"/>
                  <a:pt x="20421" y="1947503"/>
                  <a:pt x="0" y="1689249"/>
                </a:cubicBezTo>
                <a:cubicBezTo>
                  <a:pt x="-20421" y="1430995"/>
                  <a:pt x="20676" y="1216836"/>
                  <a:pt x="0" y="885982"/>
                </a:cubicBezTo>
                <a:close/>
              </a:path>
              <a:path w="6306858" h="5315788" stroke="0" extrusionOk="0">
                <a:moveTo>
                  <a:pt x="0" y="885982"/>
                </a:moveTo>
                <a:cubicBezTo>
                  <a:pt x="12539" y="383958"/>
                  <a:pt x="378612" y="-100338"/>
                  <a:pt x="885982" y="0"/>
                </a:cubicBezTo>
                <a:cubicBezTo>
                  <a:pt x="1036642" y="-9306"/>
                  <a:pt x="1161668" y="34159"/>
                  <a:pt x="1316797" y="0"/>
                </a:cubicBezTo>
                <a:cubicBezTo>
                  <a:pt x="1471926" y="-34159"/>
                  <a:pt x="1578544" y="24517"/>
                  <a:pt x="1792961" y="0"/>
                </a:cubicBezTo>
                <a:cubicBezTo>
                  <a:pt x="2007378" y="-24517"/>
                  <a:pt x="2048951" y="14253"/>
                  <a:pt x="2269125" y="0"/>
                </a:cubicBezTo>
                <a:cubicBezTo>
                  <a:pt x="2489299" y="-14253"/>
                  <a:pt x="2727655" y="14743"/>
                  <a:pt x="2926684" y="0"/>
                </a:cubicBezTo>
                <a:cubicBezTo>
                  <a:pt x="3125713" y="-14743"/>
                  <a:pt x="3158183" y="50654"/>
                  <a:pt x="3357499" y="0"/>
                </a:cubicBezTo>
                <a:cubicBezTo>
                  <a:pt x="3556816" y="-50654"/>
                  <a:pt x="3733022" y="52262"/>
                  <a:pt x="3969710" y="0"/>
                </a:cubicBezTo>
                <a:cubicBezTo>
                  <a:pt x="4206398" y="-52262"/>
                  <a:pt x="4321088" y="42519"/>
                  <a:pt x="4627270" y="0"/>
                </a:cubicBezTo>
                <a:cubicBezTo>
                  <a:pt x="4933452" y="-42519"/>
                  <a:pt x="5163862" y="13163"/>
                  <a:pt x="5420876" y="0"/>
                </a:cubicBezTo>
                <a:cubicBezTo>
                  <a:pt x="5885896" y="51939"/>
                  <a:pt x="6417814" y="423444"/>
                  <a:pt x="6306858" y="885982"/>
                </a:cubicBezTo>
                <a:cubicBezTo>
                  <a:pt x="6348076" y="1113426"/>
                  <a:pt x="6248544" y="1250290"/>
                  <a:pt x="6306858" y="1512058"/>
                </a:cubicBezTo>
                <a:cubicBezTo>
                  <a:pt x="6365172" y="1773826"/>
                  <a:pt x="6270954" y="1770073"/>
                  <a:pt x="6306858" y="1996380"/>
                </a:cubicBezTo>
                <a:cubicBezTo>
                  <a:pt x="6342762" y="2222687"/>
                  <a:pt x="6261556" y="2377917"/>
                  <a:pt x="6306858" y="2480703"/>
                </a:cubicBezTo>
                <a:cubicBezTo>
                  <a:pt x="6352160" y="2583489"/>
                  <a:pt x="6279547" y="2817927"/>
                  <a:pt x="6306858" y="3071340"/>
                </a:cubicBezTo>
                <a:cubicBezTo>
                  <a:pt x="6334169" y="3324753"/>
                  <a:pt x="6239703" y="3494856"/>
                  <a:pt x="6306858" y="3661977"/>
                </a:cubicBezTo>
                <a:cubicBezTo>
                  <a:pt x="6374013" y="3829098"/>
                  <a:pt x="6286479" y="4162855"/>
                  <a:pt x="6306858" y="4429806"/>
                </a:cubicBezTo>
                <a:cubicBezTo>
                  <a:pt x="6245103" y="4949889"/>
                  <a:pt x="5958501" y="5287515"/>
                  <a:pt x="5420876" y="5315788"/>
                </a:cubicBezTo>
                <a:cubicBezTo>
                  <a:pt x="5238613" y="5343181"/>
                  <a:pt x="4951017" y="5276655"/>
                  <a:pt x="4808665" y="5315788"/>
                </a:cubicBezTo>
                <a:cubicBezTo>
                  <a:pt x="4666313" y="5354921"/>
                  <a:pt x="4449439" y="5259135"/>
                  <a:pt x="4196455" y="5315788"/>
                </a:cubicBezTo>
                <a:cubicBezTo>
                  <a:pt x="3943471" y="5372441"/>
                  <a:pt x="3708492" y="5250531"/>
                  <a:pt x="3538895" y="5315788"/>
                </a:cubicBezTo>
                <a:cubicBezTo>
                  <a:pt x="3369298" y="5381045"/>
                  <a:pt x="3127460" y="5284333"/>
                  <a:pt x="3017382" y="5315788"/>
                </a:cubicBezTo>
                <a:cubicBezTo>
                  <a:pt x="2907304" y="5347243"/>
                  <a:pt x="2605572" y="5281032"/>
                  <a:pt x="2495869" y="5315788"/>
                </a:cubicBezTo>
                <a:cubicBezTo>
                  <a:pt x="2386166" y="5350544"/>
                  <a:pt x="2097048" y="5314723"/>
                  <a:pt x="1974357" y="5315788"/>
                </a:cubicBezTo>
                <a:cubicBezTo>
                  <a:pt x="1851666" y="5316853"/>
                  <a:pt x="1331248" y="5270684"/>
                  <a:pt x="885982" y="5315788"/>
                </a:cubicBezTo>
                <a:cubicBezTo>
                  <a:pt x="383403" y="5400082"/>
                  <a:pt x="1304" y="4980279"/>
                  <a:pt x="0" y="4429806"/>
                </a:cubicBezTo>
                <a:cubicBezTo>
                  <a:pt x="-44183" y="4215534"/>
                  <a:pt x="29972" y="3995586"/>
                  <a:pt x="0" y="3874607"/>
                </a:cubicBezTo>
                <a:cubicBezTo>
                  <a:pt x="-29972" y="3753628"/>
                  <a:pt x="39086" y="3428415"/>
                  <a:pt x="0" y="3283970"/>
                </a:cubicBezTo>
                <a:cubicBezTo>
                  <a:pt x="-39086" y="3139525"/>
                  <a:pt x="25332" y="2914230"/>
                  <a:pt x="0" y="2693332"/>
                </a:cubicBezTo>
                <a:cubicBezTo>
                  <a:pt x="-25332" y="2472434"/>
                  <a:pt x="23167" y="2197450"/>
                  <a:pt x="0" y="2067257"/>
                </a:cubicBezTo>
                <a:cubicBezTo>
                  <a:pt x="-23167" y="1937064"/>
                  <a:pt x="56643" y="1603420"/>
                  <a:pt x="0" y="1441181"/>
                </a:cubicBezTo>
                <a:cubicBezTo>
                  <a:pt x="-56643" y="1278942"/>
                  <a:pt x="8875" y="1045523"/>
                  <a:pt x="0" y="885982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5630754" y="931162"/>
            <a:ext cx="6011630" cy="5053078"/>
          </a:xfrm>
          <a:custGeom>
            <a:avLst/>
            <a:gdLst>
              <a:gd name="connsiteX0" fmla="*/ 0 w 6011630"/>
              <a:gd name="connsiteY0" fmla="*/ 842197 h 5053078"/>
              <a:gd name="connsiteX1" fmla="*/ 842197 w 6011630"/>
              <a:gd name="connsiteY1" fmla="*/ 0 h 5053078"/>
              <a:gd name="connsiteX2" fmla="*/ 1253284 w 6011630"/>
              <a:gd name="connsiteY2" fmla="*/ 0 h 5053078"/>
              <a:gd name="connsiteX3" fmla="*/ 1664372 w 6011630"/>
              <a:gd name="connsiteY3" fmla="*/ 0 h 5053078"/>
              <a:gd name="connsiteX4" fmla="*/ 2291821 w 6011630"/>
              <a:gd name="connsiteY4" fmla="*/ 0 h 5053078"/>
              <a:gd name="connsiteX5" fmla="*/ 2832726 w 6011630"/>
              <a:gd name="connsiteY5" fmla="*/ 0 h 5053078"/>
              <a:gd name="connsiteX6" fmla="*/ 3330358 w 6011630"/>
              <a:gd name="connsiteY6" fmla="*/ 0 h 5053078"/>
              <a:gd name="connsiteX7" fmla="*/ 3871262 w 6011630"/>
              <a:gd name="connsiteY7" fmla="*/ 0 h 5053078"/>
              <a:gd name="connsiteX8" fmla="*/ 4498711 w 6011630"/>
              <a:gd name="connsiteY8" fmla="*/ 0 h 5053078"/>
              <a:gd name="connsiteX9" fmla="*/ 5169433 w 6011630"/>
              <a:gd name="connsiteY9" fmla="*/ 0 h 5053078"/>
              <a:gd name="connsiteX10" fmla="*/ 6011630 w 6011630"/>
              <a:gd name="connsiteY10" fmla="*/ 842197 h 5053078"/>
              <a:gd name="connsiteX11" fmla="*/ 6011630 w 6011630"/>
              <a:gd name="connsiteY11" fmla="*/ 1302584 h 5053078"/>
              <a:gd name="connsiteX12" fmla="*/ 6011630 w 6011630"/>
              <a:gd name="connsiteY12" fmla="*/ 1796657 h 5053078"/>
              <a:gd name="connsiteX13" fmla="*/ 6011630 w 6011630"/>
              <a:gd name="connsiteY13" fmla="*/ 2257044 h 5053078"/>
              <a:gd name="connsiteX14" fmla="*/ 6011630 w 6011630"/>
              <a:gd name="connsiteY14" fmla="*/ 2751118 h 5053078"/>
              <a:gd name="connsiteX15" fmla="*/ 6011630 w 6011630"/>
              <a:gd name="connsiteY15" fmla="*/ 3211505 h 5053078"/>
              <a:gd name="connsiteX16" fmla="*/ 6011630 w 6011630"/>
              <a:gd name="connsiteY16" fmla="*/ 4210881 h 5053078"/>
              <a:gd name="connsiteX17" fmla="*/ 5169433 w 6011630"/>
              <a:gd name="connsiteY17" fmla="*/ 5053078 h 5053078"/>
              <a:gd name="connsiteX18" fmla="*/ 4628529 w 6011630"/>
              <a:gd name="connsiteY18" fmla="*/ 5053078 h 5053078"/>
              <a:gd name="connsiteX19" fmla="*/ 4217441 w 6011630"/>
              <a:gd name="connsiteY19" fmla="*/ 5053078 h 5053078"/>
              <a:gd name="connsiteX20" fmla="*/ 3676537 w 6011630"/>
              <a:gd name="connsiteY20" fmla="*/ 5053078 h 5053078"/>
              <a:gd name="connsiteX21" fmla="*/ 3222177 w 6011630"/>
              <a:gd name="connsiteY21" fmla="*/ 5053078 h 5053078"/>
              <a:gd name="connsiteX22" fmla="*/ 2681272 w 6011630"/>
              <a:gd name="connsiteY22" fmla="*/ 5053078 h 5053078"/>
              <a:gd name="connsiteX23" fmla="*/ 2140368 w 6011630"/>
              <a:gd name="connsiteY23" fmla="*/ 5053078 h 5053078"/>
              <a:gd name="connsiteX24" fmla="*/ 1642736 w 6011630"/>
              <a:gd name="connsiteY24" fmla="*/ 5053078 h 5053078"/>
              <a:gd name="connsiteX25" fmla="*/ 842197 w 6011630"/>
              <a:gd name="connsiteY25" fmla="*/ 5053078 h 5053078"/>
              <a:gd name="connsiteX26" fmla="*/ 0 w 6011630"/>
              <a:gd name="connsiteY26" fmla="*/ 4210881 h 5053078"/>
              <a:gd name="connsiteX27" fmla="*/ 0 w 6011630"/>
              <a:gd name="connsiteY27" fmla="*/ 3582060 h 5053078"/>
              <a:gd name="connsiteX28" fmla="*/ 0 w 6011630"/>
              <a:gd name="connsiteY28" fmla="*/ 3087986 h 5053078"/>
              <a:gd name="connsiteX29" fmla="*/ 0 w 6011630"/>
              <a:gd name="connsiteY29" fmla="*/ 2560226 h 5053078"/>
              <a:gd name="connsiteX30" fmla="*/ 0 w 6011630"/>
              <a:gd name="connsiteY30" fmla="*/ 1998779 h 5053078"/>
              <a:gd name="connsiteX31" fmla="*/ 0 w 6011630"/>
              <a:gd name="connsiteY31" fmla="*/ 1471018 h 5053078"/>
              <a:gd name="connsiteX32" fmla="*/ 0 w 6011630"/>
              <a:gd name="connsiteY32" fmla="*/ 842197 h 505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11630" h="5053078" extrusionOk="0">
                <a:moveTo>
                  <a:pt x="0" y="842197"/>
                </a:moveTo>
                <a:cubicBezTo>
                  <a:pt x="-44822" y="318103"/>
                  <a:pt x="313020" y="-68953"/>
                  <a:pt x="842197" y="0"/>
                </a:cubicBezTo>
                <a:cubicBezTo>
                  <a:pt x="1039066" y="-35846"/>
                  <a:pt x="1071844" y="2091"/>
                  <a:pt x="1253284" y="0"/>
                </a:cubicBezTo>
                <a:cubicBezTo>
                  <a:pt x="1434724" y="-2091"/>
                  <a:pt x="1534736" y="37950"/>
                  <a:pt x="1664372" y="0"/>
                </a:cubicBezTo>
                <a:cubicBezTo>
                  <a:pt x="1794008" y="-37950"/>
                  <a:pt x="2133462" y="38365"/>
                  <a:pt x="2291821" y="0"/>
                </a:cubicBezTo>
                <a:cubicBezTo>
                  <a:pt x="2450180" y="-38365"/>
                  <a:pt x="2669709" y="28545"/>
                  <a:pt x="2832726" y="0"/>
                </a:cubicBezTo>
                <a:cubicBezTo>
                  <a:pt x="2995744" y="-28545"/>
                  <a:pt x="3194770" y="16005"/>
                  <a:pt x="3330358" y="0"/>
                </a:cubicBezTo>
                <a:cubicBezTo>
                  <a:pt x="3465946" y="-16005"/>
                  <a:pt x="3717308" y="34179"/>
                  <a:pt x="3871262" y="0"/>
                </a:cubicBezTo>
                <a:cubicBezTo>
                  <a:pt x="4025216" y="-34179"/>
                  <a:pt x="4257478" y="7373"/>
                  <a:pt x="4498711" y="0"/>
                </a:cubicBezTo>
                <a:cubicBezTo>
                  <a:pt x="4739944" y="-7373"/>
                  <a:pt x="4931577" y="1904"/>
                  <a:pt x="5169433" y="0"/>
                </a:cubicBezTo>
                <a:cubicBezTo>
                  <a:pt x="5618144" y="23239"/>
                  <a:pt x="5951795" y="253172"/>
                  <a:pt x="6011630" y="842197"/>
                </a:cubicBezTo>
                <a:cubicBezTo>
                  <a:pt x="6062138" y="1023184"/>
                  <a:pt x="5972750" y="1115923"/>
                  <a:pt x="6011630" y="1302584"/>
                </a:cubicBezTo>
                <a:cubicBezTo>
                  <a:pt x="6050510" y="1489245"/>
                  <a:pt x="5983480" y="1656132"/>
                  <a:pt x="6011630" y="1796657"/>
                </a:cubicBezTo>
                <a:cubicBezTo>
                  <a:pt x="6039780" y="1937182"/>
                  <a:pt x="5963976" y="2056962"/>
                  <a:pt x="6011630" y="2257044"/>
                </a:cubicBezTo>
                <a:cubicBezTo>
                  <a:pt x="6059284" y="2457126"/>
                  <a:pt x="5956964" y="2591109"/>
                  <a:pt x="6011630" y="2751118"/>
                </a:cubicBezTo>
                <a:cubicBezTo>
                  <a:pt x="6066296" y="2911127"/>
                  <a:pt x="5959682" y="3067300"/>
                  <a:pt x="6011630" y="3211505"/>
                </a:cubicBezTo>
                <a:cubicBezTo>
                  <a:pt x="6063578" y="3355710"/>
                  <a:pt x="5986198" y="3780416"/>
                  <a:pt x="6011630" y="4210881"/>
                </a:cubicBezTo>
                <a:cubicBezTo>
                  <a:pt x="5973848" y="4771059"/>
                  <a:pt x="5537199" y="4976549"/>
                  <a:pt x="5169433" y="5053078"/>
                </a:cubicBezTo>
                <a:cubicBezTo>
                  <a:pt x="4932618" y="5101537"/>
                  <a:pt x="4853281" y="4991352"/>
                  <a:pt x="4628529" y="5053078"/>
                </a:cubicBezTo>
                <a:cubicBezTo>
                  <a:pt x="4403777" y="5114804"/>
                  <a:pt x="4402070" y="5014658"/>
                  <a:pt x="4217441" y="5053078"/>
                </a:cubicBezTo>
                <a:cubicBezTo>
                  <a:pt x="4032812" y="5091498"/>
                  <a:pt x="3863763" y="5020313"/>
                  <a:pt x="3676537" y="5053078"/>
                </a:cubicBezTo>
                <a:cubicBezTo>
                  <a:pt x="3489311" y="5085843"/>
                  <a:pt x="3326278" y="5026383"/>
                  <a:pt x="3222177" y="5053078"/>
                </a:cubicBezTo>
                <a:cubicBezTo>
                  <a:pt x="3118076" y="5079773"/>
                  <a:pt x="2840451" y="5046022"/>
                  <a:pt x="2681272" y="5053078"/>
                </a:cubicBezTo>
                <a:cubicBezTo>
                  <a:pt x="2522093" y="5060134"/>
                  <a:pt x="2377356" y="5017712"/>
                  <a:pt x="2140368" y="5053078"/>
                </a:cubicBezTo>
                <a:cubicBezTo>
                  <a:pt x="1903380" y="5088444"/>
                  <a:pt x="1839240" y="5050055"/>
                  <a:pt x="1642736" y="5053078"/>
                </a:cubicBezTo>
                <a:cubicBezTo>
                  <a:pt x="1446232" y="5056101"/>
                  <a:pt x="1208846" y="5018292"/>
                  <a:pt x="842197" y="5053078"/>
                </a:cubicBezTo>
                <a:cubicBezTo>
                  <a:pt x="313907" y="5016356"/>
                  <a:pt x="-40392" y="4674735"/>
                  <a:pt x="0" y="4210881"/>
                </a:cubicBezTo>
                <a:cubicBezTo>
                  <a:pt x="-25591" y="3912814"/>
                  <a:pt x="6080" y="3854295"/>
                  <a:pt x="0" y="3582060"/>
                </a:cubicBezTo>
                <a:cubicBezTo>
                  <a:pt x="-6080" y="3309825"/>
                  <a:pt x="27800" y="3269961"/>
                  <a:pt x="0" y="3087986"/>
                </a:cubicBezTo>
                <a:cubicBezTo>
                  <a:pt x="-27800" y="2906011"/>
                  <a:pt x="28411" y="2704374"/>
                  <a:pt x="0" y="2560226"/>
                </a:cubicBezTo>
                <a:cubicBezTo>
                  <a:pt x="-28411" y="2416078"/>
                  <a:pt x="34181" y="2234503"/>
                  <a:pt x="0" y="1998779"/>
                </a:cubicBezTo>
                <a:cubicBezTo>
                  <a:pt x="-34181" y="1763055"/>
                  <a:pt x="39279" y="1725250"/>
                  <a:pt x="0" y="1471018"/>
                </a:cubicBezTo>
                <a:cubicBezTo>
                  <a:pt x="-39279" y="1216786"/>
                  <a:pt x="24933" y="1066912"/>
                  <a:pt x="0" y="842197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ro choi Đố vui ngày tết"/>
          <p:cNvSpPr txBox="1"/>
          <p:nvPr/>
        </p:nvSpPr>
        <p:spPr>
          <a:xfrm>
            <a:off x="6471741" y="284231"/>
            <a:ext cx="45114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566" y="1345341"/>
            <a:ext cx="1406470" cy="2083659"/>
          </a:xfrm>
          <a:prstGeom prst="rect">
            <a:avLst/>
          </a:prstGeom>
        </p:spPr>
      </p:pic>
      <p:pic>
        <p:nvPicPr>
          <p:cNvPr id="1030" name="Picture 6" descr="Chinese Money Sticker by gapoggill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36">
            <a:off x="10044676" y="4471704"/>
            <a:ext cx="1396343" cy="1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Freeform 11"/>
          <p:cNvSpPr/>
          <p:nvPr/>
        </p:nvSpPr>
        <p:spPr>
          <a:xfrm rot="951547">
            <a:off x="349719" y="-648324"/>
            <a:ext cx="3828380" cy="3028340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pic>
        <p:nvPicPr>
          <p:cNvPr id="53" name="Picture 52" descr="A picture containing 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48" y="1854251"/>
            <a:ext cx="2692291" cy="4489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9948" y="394658"/>
            <a:ext cx="5345908" cy="299370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453099" y="1286558"/>
            <a:ext cx="5014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Chúng ta sẽ chia thành 2 đội chơi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0914" y="4625504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BẮT ĐẦU THÔI NÀO !!!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9" name="Picture 10" descr="Cherry Blossom Pink Sticker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49" y="1771743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Cherry Blossom Pink Sticker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94" y="2675236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Cherry Blossom Pink Sticker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77" y="3307143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Cherry Blossom Pink Sticker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56" y="1311155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6442278" y="1780447"/>
            <a:ext cx="5124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 gồm 08 câu hỏi trắc nghiệm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Ở mỗi câu hỏi, MỗI đội sẽ có thời gian 10 giây để đưa ra đáp án.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03336" y="2722143"/>
            <a:ext cx="5101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Sẽ có 2 câu hỏi trong đó nếu các em trả lời đúng sẽ được cộng thêm điểm 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29819" y="3341196"/>
            <a:ext cx="5060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Đội nào điểm cao hơn sẽ nhận được phần quà từ Cô giáo nhé!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advTm="0">
        <p159:morph option="byObject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2000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6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  <p:bldP spid="56" grpId="0"/>
          <p:bldP spid="17" grpId="0"/>
          <p:bldP spid="71" grpId="0"/>
          <p:bldP spid="72" grpId="0"/>
          <p:bldP spid="7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  <p:bldP spid="56" grpId="0"/>
          <p:bldP spid="17" grpId="0"/>
          <p:bldP spid="71" grpId="0"/>
          <p:bldP spid="72" grpId="0"/>
          <p:bldP spid="7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/>
          <p:cNvSpPr/>
          <p:nvPr/>
        </p:nvSpPr>
        <p:spPr>
          <a:xfrm>
            <a:off x="2931310" y="2407555"/>
            <a:ext cx="2432311" cy="1565642"/>
          </a:xfrm>
          <a:custGeom>
            <a:avLst/>
            <a:gdLst>
              <a:gd name="connsiteX0" fmla="*/ 709432 w 2432311"/>
              <a:gd name="connsiteY0" fmla="*/ 1761347 h 1565642"/>
              <a:gd name="connsiteX1" fmla="*/ 618499 w 2432311"/>
              <a:gd name="connsiteY1" fmla="*/ 1464593 h 1565642"/>
              <a:gd name="connsiteX2" fmla="*/ 373133 w 2432311"/>
              <a:gd name="connsiteY2" fmla="*/ 218596 h 1565642"/>
              <a:gd name="connsiteX3" fmla="*/ 1585568 w 2432311"/>
              <a:gd name="connsiteY3" fmla="*/ 36988 h 1565642"/>
              <a:gd name="connsiteX4" fmla="*/ 2289808 w 2432311"/>
              <a:gd name="connsiteY4" fmla="*/ 1150514 h 1565642"/>
              <a:gd name="connsiteX5" fmla="*/ 1058790 w 2432311"/>
              <a:gd name="connsiteY5" fmla="*/ 1559061 h 1565642"/>
              <a:gd name="connsiteX6" fmla="*/ 709432 w 2432311"/>
              <a:gd name="connsiteY6" fmla="*/ 1761347 h 156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311" h="1565642" fill="none" extrusionOk="0">
                <a:moveTo>
                  <a:pt x="709432" y="1761347"/>
                </a:moveTo>
                <a:cubicBezTo>
                  <a:pt x="692514" y="1654927"/>
                  <a:pt x="661962" y="1558450"/>
                  <a:pt x="618499" y="1464593"/>
                </a:cubicBezTo>
                <a:cubicBezTo>
                  <a:pt x="-72265" y="1209664"/>
                  <a:pt x="-99925" y="518233"/>
                  <a:pt x="373133" y="218596"/>
                </a:cubicBezTo>
                <a:cubicBezTo>
                  <a:pt x="766557" y="39566"/>
                  <a:pt x="1138304" y="45822"/>
                  <a:pt x="1585568" y="36988"/>
                </a:cubicBezTo>
                <a:cubicBezTo>
                  <a:pt x="2292378" y="206490"/>
                  <a:pt x="2653623" y="675908"/>
                  <a:pt x="2289808" y="1150514"/>
                </a:cubicBezTo>
                <a:cubicBezTo>
                  <a:pt x="2017312" y="1483879"/>
                  <a:pt x="1588751" y="1607524"/>
                  <a:pt x="1058790" y="1559061"/>
                </a:cubicBezTo>
                <a:cubicBezTo>
                  <a:pt x="982152" y="1590582"/>
                  <a:pt x="852461" y="1666631"/>
                  <a:pt x="709432" y="1761347"/>
                </a:cubicBezTo>
                <a:close/>
              </a:path>
              <a:path w="2432311" h="1565642" stroke="0" extrusionOk="0">
                <a:moveTo>
                  <a:pt x="709432" y="1761347"/>
                </a:moveTo>
                <a:cubicBezTo>
                  <a:pt x="672037" y="1691235"/>
                  <a:pt x="650794" y="1588578"/>
                  <a:pt x="618499" y="1464593"/>
                </a:cubicBezTo>
                <a:cubicBezTo>
                  <a:pt x="-72897" y="1169251"/>
                  <a:pt x="-162981" y="684595"/>
                  <a:pt x="373133" y="218596"/>
                </a:cubicBezTo>
                <a:cubicBezTo>
                  <a:pt x="767542" y="40781"/>
                  <a:pt x="1211242" y="-15401"/>
                  <a:pt x="1585568" y="36988"/>
                </a:cubicBezTo>
                <a:cubicBezTo>
                  <a:pt x="2202761" y="227018"/>
                  <a:pt x="2632331" y="757364"/>
                  <a:pt x="2289808" y="1150514"/>
                </a:cubicBezTo>
                <a:cubicBezTo>
                  <a:pt x="2072460" y="1519971"/>
                  <a:pt x="1541782" y="1708836"/>
                  <a:pt x="1058790" y="1559061"/>
                </a:cubicBezTo>
                <a:cubicBezTo>
                  <a:pt x="944730" y="1603570"/>
                  <a:pt x="802243" y="1730567"/>
                  <a:pt x="709432" y="176134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6566" y="1345341"/>
            <a:ext cx="1406470" cy="2083659"/>
          </a:xfrm>
          <a:prstGeom prst="rect">
            <a:avLst/>
          </a:prstGeom>
        </p:spPr>
      </p:pic>
      <p:sp>
        <p:nvSpPr>
          <p:cNvPr id="69" name="Freeform 11"/>
          <p:cNvSpPr/>
          <p:nvPr/>
        </p:nvSpPr>
        <p:spPr>
          <a:xfrm rot="951547">
            <a:off x="349719" y="-648324"/>
            <a:ext cx="3828380" cy="3028340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pic>
        <p:nvPicPr>
          <p:cNvPr id="53" name="Picture 52" descr="A picture containing 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46" y="3210510"/>
            <a:ext cx="1953211" cy="3257212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71619" y="507048"/>
            <a:ext cx="5345908" cy="2993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0804" y="2897986"/>
            <a:ext cx="216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Các em chọn câu hỏi nhé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24" y="429091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127" y="429091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72" y="1947857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77" y="1977855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22" y="4172829"/>
            <a:ext cx="381122" cy="3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11" y="3343513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127" y="3343513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de Zoom 5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98" y="519168"/>
            <a:ext cx="1339503" cy="1114640"/>
          </a:xfrm>
          <a:prstGeom prst="rect">
            <a:avLst/>
          </a:prstGeom>
          <a:ln w="3175">
            <a:noFill/>
          </a:ln>
        </p:spPr>
      </p:pic>
      <p:pic>
        <p:nvPicPr>
          <p:cNvPr id="27" name="Picture 10" descr="Cherry Blossom Pink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62" y="429091"/>
            <a:ext cx="335822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de Zoom 9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34" y="507048"/>
            <a:ext cx="1341920" cy="1114640"/>
          </a:xfrm>
          <a:prstGeom prst="rect">
            <a:avLst/>
          </a:prstGeom>
        </p:spPr>
      </p:pic>
      <p:pic>
        <p:nvPicPr>
          <p:cNvPr id="12" name="Slide Zoom 11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249" y="505242"/>
            <a:ext cx="1334069" cy="1110118"/>
          </a:xfrm>
          <a:prstGeom prst="rect">
            <a:avLst/>
          </a:prstGeom>
        </p:spPr>
      </p:pic>
      <p:pic>
        <p:nvPicPr>
          <p:cNvPr id="14" name="Slide Zoom 13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52" y="1977855"/>
            <a:ext cx="1380246" cy="1148543"/>
          </a:xfrm>
          <a:prstGeom prst="rect">
            <a:avLst/>
          </a:prstGeom>
        </p:spPr>
      </p:pic>
      <p:pic>
        <p:nvPicPr>
          <p:cNvPr id="16" name="Slide Zoom 15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71" y="3385743"/>
            <a:ext cx="1469141" cy="1222515"/>
          </a:xfrm>
          <a:prstGeom prst="rect">
            <a:avLst/>
          </a:prstGeom>
        </p:spPr>
      </p:pic>
      <p:pic>
        <p:nvPicPr>
          <p:cNvPr id="18" name="Slide Zoom 17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89" y="3406892"/>
            <a:ext cx="1392204" cy="1158493"/>
          </a:xfrm>
          <a:prstGeom prst="rect">
            <a:avLst/>
          </a:prstGeom>
        </p:spPr>
      </p:pic>
      <p:pic>
        <p:nvPicPr>
          <p:cNvPr id="20" name="Slide Zoom 19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91" y="3406891"/>
            <a:ext cx="1530653" cy="1271407"/>
          </a:xfrm>
          <a:prstGeom prst="rect">
            <a:avLst/>
          </a:prstGeom>
        </p:spPr>
      </p:pic>
      <p:pic>
        <p:nvPicPr>
          <p:cNvPr id="5" name="Slide Zoom 4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00" y="2005379"/>
            <a:ext cx="1471792" cy="1222515"/>
          </a:xfrm>
          <a:prstGeom prst="rect">
            <a:avLst/>
          </a:prstGeom>
        </p:spPr>
      </p:pic>
      <p:pic>
        <p:nvPicPr>
          <p:cNvPr id="41" name="TrudiemdoiB">
            <a:hlinkClick r:id="" action="ppaction://macro?name=TRUDIEMB"/>
          </p:cNvPr>
          <p:cNvPicPr>
            <a:picLocks noChangeAspect="1"/>
          </p:cNvPicPr>
          <p:nvPr/>
        </p:nvPicPr>
        <p:blipFill rotWithShape="1">
          <a:blip r:embed="rId14"/>
          <a:srcRect l="27255" t="33467" r="30250" b="45524"/>
          <a:stretch>
            <a:fillRect/>
          </a:stretch>
        </p:blipFill>
        <p:spPr>
          <a:xfrm>
            <a:off x="11247052" y="5913895"/>
            <a:ext cx="580323" cy="336857"/>
          </a:xfrm>
          <a:prstGeom prst="rect">
            <a:avLst/>
          </a:prstGeom>
        </p:spPr>
      </p:pic>
      <p:pic>
        <p:nvPicPr>
          <p:cNvPr id="40" name="CongdiemdoiB">
            <a:hlinkClick r:id="" action="ppaction://macro?name=CONGDIEMB"/>
          </p:cNvPr>
          <p:cNvPicPr>
            <a:picLocks noChangeAspect="1"/>
          </p:cNvPicPr>
          <p:nvPr/>
        </p:nvPicPr>
        <p:blipFill rotWithShape="1">
          <a:blip r:embed="rId15"/>
          <a:srcRect l="30536" t="25133" r="26334" b="39721"/>
          <a:stretch>
            <a:fillRect/>
          </a:stretch>
        </p:blipFill>
        <p:spPr>
          <a:xfrm>
            <a:off x="11277612" y="5106155"/>
            <a:ext cx="583731" cy="563526"/>
          </a:xfrm>
          <a:prstGeom prst="rect">
            <a:avLst/>
          </a:prstGeom>
        </p:spPr>
      </p:pic>
      <p:sp>
        <p:nvSpPr>
          <p:cNvPr id="42" name="DiemdoiB">
            <a:hlinkClick r:id="rId16" action="ppaction://hlinksldjump"/>
          </p:cNvPr>
          <p:cNvSpPr/>
          <p:nvPr/>
        </p:nvSpPr>
        <p:spPr>
          <a:xfrm>
            <a:off x="8608620" y="5227926"/>
            <a:ext cx="2169731" cy="1128209"/>
          </a:xfrm>
          <a:custGeom>
            <a:avLst/>
            <a:gdLst>
              <a:gd name="connsiteX0" fmla="*/ 0 w 2169731"/>
              <a:gd name="connsiteY0" fmla="*/ 188039 h 1128209"/>
              <a:gd name="connsiteX1" fmla="*/ 188039 w 2169731"/>
              <a:gd name="connsiteY1" fmla="*/ 0 h 1128209"/>
              <a:gd name="connsiteX2" fmla="*/ 803860 w 2169731"/>
              <a:gd name="connsiteY2" fmla="*/ 0 h 1128209"/>
              <a:gd name="connsiteX3" fmla="*/ 1419681 w 2169731"/>
              <a:gd name="connsiteY3" fmla="*/ 0 h 1128209"/>
              <a:gd name="connsiteX4" fmla="*/ 1981692 w 2169731"/>
              <a:gd name="connsiteY4" fmla="*/ 0 h 1128209"/>
              <a:gd name="connsiteX5" fmla="*/ 2169731 w 2169731"/>
              <a:gd name="connsiteY5" fmla="*/ 188039 h 1128209"/>
              <a:gd name="connsiteX6" fmla="*/ 2169731 w 2169731"/>
              <a:gd name="connsiteY6" fmla="*/ 541541 h 1128209"/>
              <a:gd name="connsiteX7" fmla="*/ 2169731 w 2169731"/>
              <a:gd name="connsiteY7" fmla="*/ 940170 h 1128209"/>
              <a:gd name="connsiteX8" fmla="*/ 1981692 w 2169731"/>
              <a:gd name="connsiteY8" fmla="*/ 1128209 h 1128209"/>
              <a:gd name="connsiteX9" fmla="*/ 1401744 w 2169731"/>
              <a:gd name="connsiteY9" fmla="*/ 1128209 h 1128209"/>
              <a:gd name="connsiteX10" fmla="*/ 803860 w 2169731"/>
              <a:gd name="connsiteY10" fmla="*/ 1128209 h 1128209"/>
              <a:gd name="connsiteX11" fmla="*/ 188039 w 2169731"/>
              <a:gd name="connsiteY11" fmla="*/ 1128209 h 1128209"/>
              <a:gd name="connsiteX12" fmla="*/ 0 w 2169731"/>
              <a:gd name="connsiteY12" fmla="*/ 940170 h 1128209"/>
              <a:gd name="connsiteX13" fmla="*/ 0 w 2169731"/>
              <a:gd name="connsiteY13" fmla="*/ 579147 h 1128209"/>
              <a:gd name="connsiteX14" fmla="*/ 0 w 2169731"/>
              <a:gd name="connsiteY14" fmla="*/ 188039 h 112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9731" h="1128209" fill="none" extrusionOk="0">
                <a:moveTo>
                  <a:pt x="0" y="188039"/>
                </a:moveTo>
                <a:cubicBezTo>
                  <a:pt x="-10038" y="89189"/>
                  <a:pt x="98576" y="-8420"/>
                  <a:pt x="188039" y="0"/>
                </a:cubicBezTo>
                <a:cubicBezTo>
                  <a:pt x="470093" y="-26838"/>
                  <a:pt x="567140" y="3746"/>
                  <a:pt x="803860" y="0"/>
                </a:cubicBezTo>
                <a:cubicBezTo>
                  <a:pt x="1040580" y="-3746"/>
                  <a:pt x="1243964" y="2758"/>
                  <a:pt x="1419681" y="0"/>
                </a:cubicBezTo>
                <a:cubicBezTo>
                  <a:pt x="1595398" y="-2758"/>
                  <a:pt x="1716061" y="10775"/>
                  <a:pt x="1981692" y="0"/>
                </a:cubicBezTo>
                <a:cubicBezTo>
                  <a:pt x="2112152" y="-4359"/>
                  <a:pt x="2160881" y="72778"/>
                  <a:pt x="2169731" y="188039"/>
                </a:cubicBezTo>
                <a:cubicBezTo>
                  <a:pt x="2179245" y="282716"/>
                  <a:pt x="2159743" y="427973"/>
                  <a:pt x="2169731" y="541541"/>
                </a:cubicBezTo>
                <a:cubicBezTo>
                  <a:pt x="2179719" y="655109"/>
                  <a:pt x="2150291" y="773282"/>
                  <a:pt x="2169731" y="940170"/>
                </a:cubicBezTo>
                <a:cubicBezTo>
                  <a:pt x="2165389" y="1071611"/>
                  <a:pt x="2085985" y="1148935"/>
                  <a:pt x="1981692" y="1128209"/>
                </a:cubicBezTo>
                <a:cubicBezTo>
                  <a:pt x="1836975" y="1152897"/>
                  <a:pt x="1638551" y="1106694"/>
                  <a:pt x="1401744" y="1128209"/>
                </a:cubicBezTo>
                <a:cubicBezTo>
                  <a:pt x="1164937" y="1149724"/>
                  <a:pt x="1015265" y="1086774"/>
                  <a:pt x="803860" y="1128209"/>
                </a:cubicBezTo>
                <a:cubicBezTo>
                  <a:pt x="592455" y="1169644"/>
                  <a:pt x="400516" y="1121037"/>
                  <a:pt x="188039" y="1128209"/>
                </a:cubicBezTo>
                <a:cubicBezTo>
                  <a:pt x="79623" y="1133455"/>
                  <a:pt x="-4220" y="1043241"/>
                  <a:pt x="0" y="940170"/>
                </a:cubicBezTo>
                <a:cubicBezTo>
                  <a:pt x="-12366" y="823706"/>
                  <a:pt x="6772" y="699702"/>
                  <a:pt x="0" y="579147"/>
                </a:cubicBezTo>
                <a:cubicBezTo>
                  <a:pt x="-6772" y="458592"/>
                  <a:pt x="13283" y="381246"/>
                  <a:pt x="0" y="188039"/>
                </a:cubicBezTo>
                <a:close/>
              </a:path>
              <a:path w="2169731" h="1128209" stroke="0" extrusionOk="0">
                <a:moveTo>
                  <a:pt x="0" y="188039"/>
                </a:moveTo>
                <a:cubicBezTo>
                  <a:pt x="7144" y="76946"/>
                  <a:pt x="81838" y="-13058"/>
                  <a:pt x="188039" y="0"/>
                </a:cubicBezTo>
                <a:cubicBezTo>
                  <a:pt x="334072" y="-24745"/>
                  <a:pt x="615700" y="1483"/>
                  <a:pt x="732114" y="0"/>
                </a:cubicBezTo>
                <a:cubicBezTo>
                  <a:pt x="848529" y="-1483"/>
                  <a:pt x="1085310" y="18977"/>
                  <a:pt x="1294125" y="0"/>
                </a:cubicBezTo>
                <a:cubicBezTo>
                  <a:pt x="1502940" y="-18977"/>
                  <a:pt x="1721741" y="18374"/>
                  <a:pt x="1981692" y="0"/>
                </a:cubicBezTo>
                <a:cubicBezTo>
                  <a:pt x="2094119" y="-14546"/>
                  <a:pt x="2144826" y="65996"/>
                  <a:pt x="2169731" y="188039"/>
                </a:cubicBezTo>
                <a:cubicBezTo>
                  <a:pt x="2171179" y="344218"/>
                  <a:pt x="2146835" y="409583"/>
                  <a:pt x="2169731" y="579147"/>
                </a:cubicBezTo>
                <a:cubicBezTo>
                  <a:pt x="2192627" y="748711"/>
                  <a:pt x="2165074" y="846573"/>
                  <a:pt x="2169731" y="940170"/>
                </a:cubicBezTo>
                <a:cubicBezTo>
                  <a:pt x="2176617" y="1014600"/>
                  <a:pt x="2108106" y="1131701"/>
                  <a:pt x="1981692" y="1128209"/>
                </a:cubicBezTo>
                <a:cubicBezTo>
                  <a:pt x="1717993" y="1173292"/>
                  <a:pt x="1575984" y="1109355"/>
                  <a:pt x="1383808" y="1128209"/>
                </a:cubicBezTo>
                <a:cubicBezTo>
                  <a:pt x="1191632" y="1147063"/>
                  <a:pt x="1080099" y="1118291"/>
                  <a:pt x="821796" y="1128209"/>
                </a:cubicBezTo>
                <a:cubicBezTo>
                  <a:pt x="563493" y="1138127"/>
                  <a:pt x="442892" y="1054697"/>
                  <a:pt x="188039" y="1128209"/>
                </a:cubicBezTo>
                <a:cubicBezTo>
                  <a:pt x="85260" y="1140093"/>
                  <a:pt x="947" y="1025758"/>
                  <a:pt x="0" y="940170"/>
                </a:cubicBezTo>
                <a:cubicBezTo>
                  <a:pt x="-19826" y="851175"/>
                  <a:pt x="40684" y="659821"/>
                  <a:pt x="0" y="549062"/>
                </a:cubicBezTo>
                <a:cubicBezTo>
                  <a:pt x="-40684" y="438303"/>
                  <a:pt x="32582" y="286292"/>
                  <a:pt x="0" y="188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ro choi Đố vui ngày tết"/>
          <p:cNvSpPr txBox="1"/>
          <p:nvPr/>
        </p:nvSpPr>
        <p:spPr>
          <a:xfrm>
            <a:off x="9002016" y="4803143"/>
            <a:ext cx="138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blipFill dpi="0"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Đội B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blipFill dpi="0"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DiemdoiA">
            <a:hlinkClick r:id="rId16" action="ppaction://hlinksldjump"/>
          </p:cNvPr>
          <p:cNvSpPr/>
          <p:nvPr/>
        </p:nvSpPr>
        <p:spPr>
          <a:xfrm>
            <a:off x="6116058" y="5231984"/>
            <a:ext cx="2169731" cy="1128209"/>
          </a:xfrm>
          <a:custGeom>
            <a:avLst/>
            <a:gdLst>
              <a:gd name="connsiteX0" fmla="*/ 0 w 2169731"/>
              <a:gd name="connsiteY0" fmla="*/ 188039 h 1128209"/>
              <a:gd name="connsiteX1" fmla="*/ 188039 w 2169731"/>
              <a:gd name="connsiteY1" fmla="*/ 0 h 1128209"/>
              <a:gd name="connsiteX2" fmla="*/ 803860 w 2169731"/>
              <a:gd name="connsiteY2" fmla="*/ 0 h 1128209"/>
              <a:gd name="connsiteX3" fmla="*/ 1419681 w 2169731"/>
              <a:gd name="connsiteY3" fmla="*/ 0 h 1128209"/>
              <a:gd name="connsiteX4" fmla="*/ 1981692 w 2169731"/>
              <a:gd name="connsiteY4" fmla="*/ 0 h 1128209"/>
              <a:gd name="connsiteX5" fmla="*/ 2169731 w 2169731"/>
              <a:gd name="connsiteY5" fmla="*/ 188039 h 1128209"/>
              <a:gd name="connsiteX6" fmla="*/ 2169731 w 2169731"/>
              <a:gd name="connsiteY6" fmla="*/ 541541 h 1128209"/>
              <a:gd name="connsiteX7" fmla="*/ 2169731 w 2169731"/>
              <a:gd name="connsiteY7" fmla="*/ 940170 h 1128209"/>
              <a:gd name="connsiteX8" fmla="*/ 1981692 w 2169731"/>
              <a:gd name="connsiteY8" fmla="*/ 1128209 h 1128209"/>
              <a:gd name="connsiteX9" fmla="*/ 1401744 w 2169731"/>
              <a:gd name="connsiteY9" fmla="*/ 1128209 h 1128209"/>
              <a:gd name="connsiteX10" fmla="*/ 803860 w 2169731"/>
              <a:gd name="connsiteY10" fmla="*/ 1128209 h 1128209"/>
              <a:gd name="connsiteX11" fmla="*/ 188039 w 2169731"/>
              <a:gd name="connsiteY11" fmla="*/ 1128209 h 1128209"/>
              <a:gd name="connsiteX12" fmla="*/ 0 w 2169731"/>
              <a:gd name="connsiteY12" fmla="*/ 940170 h 1128209"/>
              <a:gd name="connsiteX13" fmla="*/ 0 w 2169731"/>
              <a:gd name="connsiteY13" fmla="*/ 579147 h 1128209"/>
              <a:gd name="connsiteX14" fmla="*/ 0 w 2169731"/>
              <a:gd name="connsiteY14" fmla="*/ 188039 h 112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9731" h="1128209" fill="none" extrusionOk="0">
                <a:moveTo>
                  <a:pt x="0" y="188039"/>
                </a:moveTo>
                <a:cubicBezTo>
                  <a:pt x="-10038" y="89189"/>
                  <a:pt x="98576" y="-8420"/>
                  <a:pt x="188039" y="0"/>
                </a:cubicBezTo>
                <a:cubicBezTo>
                  <a:pt x="470093" y="-26838"/>
                  <a:pt x="567140" y="3746"/>
                  <a:pt x="803860" y="0"/>
                </a:cubicBezTo>
                <a:cubicBezTo>
                  <a:pt x="1040580" y="-3746"/>
                  <a:pt x="1243964" y="2758"/>
                  <a:pt x="1419681" y="0"/>
                </a:cubicBezTo>
                <a:cubicBezTo>
                  <a:pt x="1595398" y="-2758"/>
                  <a:pt x="1716061" y="10775"/>
                  <a:pt x="1981692" y="0"/>
                </a:cubicBezTo>
                <a:cubicBezTo>
                  <a:pt x="2112152" y="-4359"/>
                  <a:pt x="2160881" y="72778"/>
                  <a:pt x="2169731" y="188039"/>
                </a:cubicBezTo>
                <a:cubicBezTo>
                  <a:pt x="2179245" y="282716"/>
                  <a:pt x="2159743" y="427973"/>
                  <a:pt x="2169731" y="541541"/>
                </a:cubicBezTo>
                <a:cubicBezTo>
                  <a:pt x="2179719" y="655109"/>
                  <a:pt x="2150291" y="773282"/>
                  <a:pt x="2169731" y="940170"/>
                </a:cubicBezTo>
                <a:cubicBezTo>
                  <a:pt x="2165389" y="1071611"/>
                  <a:pt x="2085985" y="1148935"/>
                  <a:pt x="1981692" y="1128209"/>
                </a:cubicBezTo>
                <a:cubicBezTo>
                  <a:pt x="1836975" y="1152897"/>
                  <a:pt x="1638551" y="1106694"/>
                  <a:pt x="1401744" y="1128209"/>
                </a:cubicBezTo>
                <a:cubicBezTo>
                  <a:pt x="1164937" y="1149724"/>
                  <a:pt x="1015265" y="1086774"/>
                  <a:pt x="803860" y="1128209"/>
                </a:cubicBezTo>
                <a:cubicBezTo>
                  <a:pt x="592455" y="1169644"/>
                  <a:pt x="400516" y="1121037"/>
                  <a:pt x="188039" y="1128209"/>
                </a:cubicBezTo>
                <a:cubicBezTo>
                  <a:pt x="79623" y="1133455"/>
                  <a:pt x="-4220" y="1043241"/>
                  <a:pt x="0" y="940170"/>
                </a:cubicBezTo>
                <a:cubicBezTo>
                  <a:pt x="-12366" y="823706"/>
                  <a:pt x="6772" y="699702"/>
                  <a:pt x="0" y="579147"/>
                </a:cubicBezTo>
                <a:cubicBezTo>
                  <a:pt x="-6772" y="458592"/>
                  <a:pt x="13283" y="381246"/>
                  <a:pt x="0" y="188039"/>
                </a:cubicBezTo>
                <a:close/>
              </a:path>
              <a:path w="2169731" h="1128209" stroke="0" extrusionOk="0">
                <a:moveTo>
                  <a:pt x="0" y="188039"/>
                </a:moveTo>
                <a:cubicBezTo>
                  <a:pt x="7144" y="76946"/>
                  <a:pt x="81838" y="-13058"/>
                  <a:pt x="188039" y="0"/>
                </a:cubicBezTo>
                <a:cubicBezTo>
                  <a:pt x="334072" y="-24745"/>
                  <a:pt x="615700" y="1483"/>
                  <a:pt x="732114" y="0"/>
                </a:cubicBezTo>
                <a:cubicBezTo>
                  <a:pt x="848529" y="-1483"/>
                  <a:pt x="1085310" y="18977"/>
                  <a:pt x="1294125" y="0"/>
                </a:cubicBezTo>
                <a:cubicBezTo>
                  <a:pt x="1502940" y="-18977"/>
                  <a:pt x="1721741" y="18374"/>
                  <a:pt x="1981692" y="0"/>
                </a:cubicBezTo>
                <a:cubicBezTo>
                  <a:pt x="2094119" y="-14546"/>
                  <a:pt x="2144826" y="65996"/>
                  <a:pt x="2169731" y="188039"/>
                </a:cubicBezTo>
                <a:cubicBezTo>
                  <a:pt x="2171179" y="344218"/>
                  <a:pt x="2146835" y="409583"/>
                  <a:pt x="2169731" y="579147"/>
                </a:cubicBezTo>
                <a:cubicBezTo>
                  <a:pt x="2192627" y="748711"/>
                  <a:pt x="2165074" y="846573"/>
                  <a:pt x="2169731" y="940170"/>
                </a:cubicBezTo>
                <a:cubicBezTo>
                  <a:pt x="2176617" y="1014600"/>
                  <a:pt x="2108106" y="1131701"/>
                  <a:pt x="1981692" y="1128209"/>
                </a:cubicBezTo>
                <a:cubicBezTo>
                  <a:pt x="1717993" y="1173292"/>
                  <a:pt x="1575984" y="1109355"/>
                  <a:pt x="1383808" y="1128209"/>
                </a:cubicBezTo>
                <a:cubicBezTo>
                  <a:pt x="1191632" y="1147063"/>
                  <a:pt x="1080099" y="1118291"/>
                  <a:pt x="821796" y="1128209"/>
                </a:cubicBezTo>
                <a:cubicBezTo>
                  <a:pt x="563493" y="1138127"/>
                  <a:pt x="442892" y="1054697"/>
                  <a:pt x="188039" y="1128209"/>
                </a:cubicBezTo>
                <a:cubicBezTo>
                  <a:pt x="85260" y="1140093"/>
                  <a:pt x="947" y="1025758"/>
                  <a:pt x="0" y="940170"/>
                </a:cubicBezTo>
                <a:cubicBezTo>
                  <a:pt x="-19826" y="851175"/>
                  <a:pt x="40684" y="659821"/>
                  <a:pt x="0" y="549062"/>
                </a:cubicBezTo>
                <a:cubicBezTo>
                  <a:pt x="-40684" y="438303"/>
                  <a:pt x="32582" y="286292"/>
                  <a:pt x="0" y="188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3" name="CongdiemdoiA">
            <a:hlinkClick r:id="" action="ppaction://macro?name=CONGDIEMA"/>
          </p:cNvPr>
          <p:cNvPicPr>
            <a:picLocks noChangeAspect="1"/>
          </p:cNvPicPr>
          <p:nvPr/>
        </p:nvPicPr>
        <p:blipFill rotWithShape="1">
          <a:blip r:embed="rId15"/>
          <a:srcRect l="30536" t="25133" r="26334" b="39721"/>
          <a:stretch>
            <a:fillRect/>
          </a:stretch>
        </p:blipFill>
        <p:spPr>
          <a:xfrm>
            <a:off x="5380601" y="5106155"/>
            <a:ext cx="583731" cy="563526"/>
          </a:xfrm>
          <a:prstGeom prst="rect">
            <a:avLst/>
          </a:prstGeom>
        </p:spPr>
      </p:pic>
      <p:pic>
        <p:nvPicPr>
          <p:cNvPr id="44" name="TrudiemdoiA">
            <a:hlinkClick r:id="" action="ppaction://macro?name=TRUDIEMA"/>
          </p:cNvPr>
          <p:cNvPicPr>
            <a:picLocks noChangeAspect="1"/>
          </p:cNvPicPr>
          <p:nvPr/>
        </p:nvPicPr>
        <p:blipFill rotWithShape="1">
          <a:blip r:embed="rId14"/>
          <a:srcRect l="27255" t="33467" r="30250" b="45524"/>
          <a:stretch>
            <a:fillRect/>
          </a:stretch>
        </p:blipFill>
        <p:spPr>
          <a:xfrm>
            <a:off x="5350041" y="5913895"/>
            <a:ext cx="580323" cy="336857"/>
          </a:xfrm>
          <a:prstGeom prst="rect">
            <a:avLst/>
          </a:prstGeom>
        </p:spPr>
      </p:pic>
      <p:sp>
        <p:nvSpPr>
          <p:cNvPr id="26" name="Tro choi Đố vui ngày tết"/>
          <p:cNvSpPr txBox="1"/>
          <p:nvPr/>
        </p:nvSpPr>
        <p:spPr>
          <a:xfrm>
            <a:off x="6525768" y="4813767"/>
            <a:ext cx="1469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blipFill dpi="0"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Đội 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blipFill dpi="0"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1"/>
          <a:srcRect l="3917" r="4423"/>
          <a:stretch>
            <a:fillRect/>
          </a:stretch>
        </p:blipFill>
        <p:spPr>
          <a:xfrm>
            <a:off x="294821" y="132827"/>
            <a:ext cx="3226119" cy="2625213"/>
          </a:xfrm>
          <a:prstGeom prst="round2DiagRect">
            <a:avLst>
              <a:gd name="adj1" fmla="val 16667"/>
              <a:gd name="adj2" fmla="val 20441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Đoán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trong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hình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bao </a:t>
            </a:r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nhiêu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Cookies" panose="02040603050506020204" pitchFamily="18" charset="0"/>
              </a:rPr>
              <a:t>quả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UTM Cookies" panose="02040603050506020204" pitchFamily="18" charset="0"/>
              </a:rPr>
              <a:t>cam</a:t>
            </a:r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26" name="Dap an D."/>
          <p:cNvSpPr/>
          <p:nvPr/>
        </p:nvSpPr>
        <p:spPr>
          <a:xfrm>
            <a:off x="6788658" y="5022445"/>
            <a:ext cx="4258670" cy="1381049"/>
          </a:xfrm>
          <a:custGeom>
            <a:avLst/>
            <a:gdLst>
              <a:gd name="connsiteX0" fmla="*/ 0 w 4258670"/>
              <a:gd name="connsiteY0" fmla="*/ 230179 h 1381049"/>
              <a:gd name="connsiteX1" fmla="*/ 230179 w 4258670"/>
              <a:gd name="connsiteY1" fmla="*/ 0 h 1381049"/>
              <a:gd name="connsiteX2" fmla="*/ 696829 w 4258670"/>
              <a:gd name="connsiteY2" fmla="*/ 0 h 1381049"/>
              <a:gd name="connsiteX3" fmla="*/ 1201462 w 4258670"/>
              <a:gd name="connsiteY3" fmla="*/ 0 h 1381049"/>
              <a:gd name="connsiteX4" fmla="*/ 1668111 w 4258670"/>
              <a:gd name="connsiteY4" fmla="*/ 0 h 1381049"/>
              <a:gd name="connsiteX5" fmla="*/ 2210727 w 4258670"/>
              <a:gd name="connsiteY5" fmla="*/ 0 h 1381049"/>
              <a:gd name="connsiteX6" fmla="*/ 2753343 w 4258670"/>
              <a:gd name="connsiteY6" fmla="*/ 0 h 1381049"/>
              <a:gd name="connsiteX7" fmla="*/ 3333943 w 4258670"/>
              <a:gd name="connsiteY7" fmla="*/ 0 h 1381049"/>
              <a:gd name="connsiteX8" fmla="*/ 4028491 w 4258670"/>
              <a:gd name="connsiteY8" fmla="*/ 0 h 1381049"/>
              <a:gd name="connsiteX9" fmla="*/ 4258670 w 4258670"/>
              <a:gd name="connsiteY9" fmla="*/ 230179 h 1381049"/>
              <a:gd name="connsiteX10" fmla="*/ 4258670 w 4258670"/>
              <a:gd name="connsiteY10" fmla="*/ 690525 h 1381049"/>
              <a:gd name="connsiteX11" fmla="*/ 4258670 w 4258670"/>
              <a:gd name="connsiteY11" fmla="*/ 1150870 h 1381049"/>
              <a:gd name="connsiteX12" fmla="*/ 4028491 w 4258670"/>
              <a:gd name="connsiteY12" fmla="*/ 1381049 h 1381049"/>
              <a:gd name="connsiteX13" fmla="*/ 3485875 w 4258670"/>
              <a:gd name="connsiteY13" fmla="*/ 1381049 h 1381049"/>
              <a:gd name="connsiteX14" fmla="*/ 2943259 w 4258670"/>
              <a:gd name="connsiteY14" fmla="*/ 1381049 h 1381049"/>
              <a:gd name="connsiteX15" fmla="*/ 2362660 w 4258670"/>
              <a:gd name="connsiteY15" fmla="*/ 1381049 h 1381049"/>
              <a:gd name="connsiteX16" fmla="*/ 1858027 w 4258670"/>
              <a:gd name="connsiteY16" fmla="*/ 1381049 h 1381049"/>
              <a:gd name="connsiteX17" fmla="*/ 1429360 w 4258670"/>
              <a:gd name="connsiteY17" fmla="*/ 1381049 h 1381049"/>
              <a:gd name="connsiteX18" fmla="*/ 886744 w 4258670"/>
              <a:gd name="connsiteY18" fmla="*/ 1381049 h 1381049"/>
              <a:gd name="connsiteX19" fmla="*/ 230179 w 4258670"/>
              <a:gd name="connsiteY19" fmla="*/ 1381049 h 1381049"/>
              <a:gd name="connsiteX20" fmla="*/ 0 w 4258670"/>
              <a:gd name="connsiteY20" fmla="*/ 1150870 h 1381049"/>
              <a:gd name="connsiteX21" fmla="*/ 0 w 4258670"/>
              <a:gd name="connsiteY21" fmla="*/ 690525 h 1381049"/>
              <a:gd name="connsiteX22" fmla="*/ 0 w 4258670"/>
              <a:gd name="connsiteY22" fmla="*/ 230179 h 13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70" h="1381049" fill="none" extrusionOk="0">
                <a:moveTo>
                  <a:pt x="0" y="230179"/>
                </a:moveTo>
                <a:cubicBezTo>
                  <a:pt x="8711" y="123656"/>
                  <a:pt x="107844" y="2939"/>
                  <a:pt x="230179" y="0"/>
                </a:cubicBezTo>
                <a:cubicBezTo>
                  <a:pt x="340493" y="-17842"/>
                  <a:pt x="594171" y="30025"/>
                  <a:pt x="696829" y="0"/>
                </a:cubicBezTo>
                <a:cubicBezTo>
                  <a:pt x="799487" y="-30025"/>
                  <a:pt x="1052406" y="13339"/>
                  <a:pt x="1201462" y="0"/>
                </a:cubicBezTo>
                <a:cubicBezTo>
                  <a:pt x="1350518" y="-13339"/>
                  <a:pt x="1492688" y="10839"/>
                  <a:pt x="1668111" y="0"/>
                </a:cubicBezTo>
                <a:cubicBezTo>
                  <a:pt x="1843534" y="-10839"/>
                  <a:pt x="1962675" y="9286"/>
                  <a:pt x="2210727" y="0"/>
                </a:cubicBezTo>
                <a:cubicBezTo>
                  <a:pt x="2458779" y="-9286"/>
                  <a:pt x="2589483" y="40545"/>
                  <a:pt x="2753343" y="0"/>
                </a:cubicBezTo>
                <a:cubicBezTo>
                  <a:pt x="2917203" y="-40545"/>
                  <a:pt x="3163710" y="68608"/>
                  <a:pt x="3333943" y="0"/>
                </a:cubicBezTo>
                <a:cubicBezTo>
                  <a:pt x="3504176" y="-68608"/>
                  <a:pt x="3771170" y="56176"/>
                  <a:pt x="4028491" y="0"/>
                </a:cubicBezTo>
                <a:cubicBezTo>
                  <a:pt x="4179733" y="14455"/>
                  <a:pt x="4279756" y="80634"/>
                  <a:pt x="4258670" y="230179"/>
                </a:cubicBezTo>
                <a:cubicBezTo>
                  <a:pt x="4259640" y="444144"/>
                  <a:pt x="4257861" y="559985"/>
                  <a:pt x="4258670" y="690525"/>
                </a:cubicBezTo>
                <a:cubicBezTo>
                  <a:pt x="4259479" y="821065"/>
                  <a:pt x="4248260" y="957852"/>
                  <a:pt x="4258670" y="1150870"/>
                </a:cubicBezTo>
                <a:cubicBezTo>
                  <a:pt x="4237228" y="1263490"/>
                  <a:pt x="4152683" y="1416211"/>
                  <a:pt x="4028491" y="1381049"/>
                </a:cubicBezTo>
                <a:cubicBezTo>
                  <a:pt x="3911654" y="1394719"/>
                  <a:pt x="3683773" y="1361528"/>
                  <a:pt x="3485875" y="1381049"/>
                </a:cubicBezTo>
                <a:cubicBezTo>
                  <a:pt x="3287977" y="1400570"/>
                  <a:pt x="3183126" y="1325566"/>
                  <a:pt x="2943259" y="1381049"/>
                </a:cubicBezTo>
                <a:cubicBezTo>
                  <a:pt x="2703392" y="1436532"/>
                  <a:pt x="2486028" y="1328937"/>
                  <a:pt x="2362660" y="1381049"/>
                </a:cubicBezTo>
                <a:cubicBezTo>
                  <a:pt x="2239292" y="1433161"/>
                  <a:pt x="1972225" y="1370538"/>
                  <a:pt x="1858027" y="1381049"/>
                </a:cubicBezTo>
                <a:cubicBezTo>
                  <a:pt x="1743829" y="1391560"/>
                  <a:pt x="1615875" y="1346560"/>
                  <a:pt x="1429360" y="1381049"/>
                </a:cubicBezTo>
                <a:cubicBezTo>
                  <a:pt x="1242845" y="1415538"/>
                  <a:pt x="1104451" y="1327560"/>
                  <a:pt x="886744" y="1381049"/>
                </a:cubicBezTo>
                <a:cubicBezTo>
                  <a:pt x="669037" y="1434538"/>
                  <a:pt x="530367" y="1360293"/>
                  <a:pt x="230179" y="1381049"/>
                </a:cubicBezTo>
                <a:cubicBezTo>
                  <a:pt x="75713" y="1403947"/>
                  <a:pt x="-12877" y="1276912"/>
                  <a:pt x="0" y="1150870"/>
                </a:cubicBezTo>
                <a:cubicBezTo>
                  <a:pt x="-32872" y="1039163"/>
                  <a:pt x="22859" y="871550"/>
                  <a:pt x="0" y="690525"/>
                </a:cubicBezTo>
                <a:cubicBezTo>
                  <a:pt x="-22859" y="509500"/>
                  <a:pt x="28543" y="333947"/>
                  <a:pt x="0" y="230179"/>
                </a:cubicBezTo>
                <a:close/>
              </a:path>
              <a:path w="4258670" h="1381049" stroke="0" extrusionOk="0">
                <a:moveTo>
                  <a:pt x="0" y="230179"/>
                </a:moveTo>
                <a:cubicBezTo>
                  <a:pt x="11110" y="91793"/>
                  <a:pt x="99307" y="-20828"/>
                  <a:pt x="230179" y="0"/>
                </a:cubicBezTo>
                <a:cubicBezTo>
                  <a:pt x="430518" y="-26601"/>
                  <a:pt x="457547" y="12386"/>
                  <a:pt x="658846" y="0"/>
                </a:cubicBezTo>
                <a:cubicBezTo>
                  <a:pt x="860145" y="-12386"/>
                  <a:pt x="913331" y="17201"/>
                  <a:pt x="1125495" y="0"/>
                </a:cubicBezTo>
                <a:cubicBezTo>
                  <a:pt x="1337659" y="-17201"/>
                  <a:pt x="1462567" y="45779"/>
                  <a:pt x="1592145" y="0"/>
                </a:cubicBezTo>
                <a:cubicBezTo>
                  <a:pt x="1721723" y="-45779"/>
                  <a:pt x="1945894" y="35336"/>
                  <a:pt x="2210727" y="0"/>
                </a:cubicBezTo>
                <a:cubicBezTo>
                  <a:pt x="2475560" y="-35336"/>
                  <a:pt x="2439073" y="12293"/>
                  <a:pt x="2639394" y="0"/>
                </a:cubicBezTo>
                <a:cubicBezTo>
                  <a:pt x="2839715" y="-12293"/>
                  <a:pt x="3088666" y="53803"/>
                  <a:pt x="3219993" y="0"/>
                </a:cubicBezTo>
                <a:cubicBezTo>
                  <a:pt x="3351320" y="-53803"/>
                  <a:pt x="3787737" y="23444"/>
                  <a:pt x="4028491" y="0"/>
                </a:cubicBezTo>
                <a:cubicBezTo>
                  <a:pt x="4162103" y="-27721"/>
                  <a:pt x="4268645" y="104599"/>
                  <a:pt x="4258670" y="230179"/>
                </a:cubicBezTo>
                <a:cubicBezTo>
                  <a:pt x="4279455" y="362386"/>
                  <a:pt x="4247829" y="547894"/>
                  <a:pt x="4258670" y="690525"/>
                </a:cubicBezTo>
                <a:cubicBezTo>
                  <a:pt x="4269511" y="833156"/>
                  <a:pt x="4205788" y="924968"/>
                  <a:pt x="4258670" y="1150870"/>
                </a:cubicBezTo>
                <a:cubicBezTo>
                  <a:pt x="4261534" y="1289851"/>
                  <a:pt x="4171849" y="1376775"/>
                  <a:pt x="4028491" y="1381049"/>
                </a:cubicBezTo>
                <a:cubicBezTo>
                  <a:pt x="3802986" y="1412732"/>
                  <a:pt x="3665377" y="1372708"/>
                  <a:pt x="3561841" y="1381049"/>
                </a:cubicBezTo>
                <a:cubicBezTo>
                  <a:pt x="3458305" y="1389390"/>
                  <a:pt x="3227198" y="1344480"/>
                  <a:pt x="3019225" y="1381049"/>
                </a:cubicBezTo>
                <a:cubicBezTo>
                  <a:pt x="2811252" y="1417618"/>
                  <a:pt x="2690839" y="1373307"/>
                  <a:pt x="2400643" y="1381049"/>
                </a:cubicBezTo>
                <a:cubicBezTo>
                  <a:pt x="2110447" y="1388791"/>
                  <a:pt x="2050184" y="1373452"/>
                  <a:pt x="1782061" y="1381049"/>
                </a:cubicBezTo>
                <a:cubicBezTo>
                  <a:pt x="1513938" y="1388646"/>
                  <a:pt x="1486241" y="1334436"/>
                  <a:pt x="1239445" y="1381049"/>
                </a:cubicBezTo>
                <a:cubicBezTo>
                  <a:pt x="992649" y="1427662"/>
                  <a:pt x="658828" y="1305854"/>
                  <a:pt x="230179" y="1381049"/>
                </a:cubicBezTo>
                <a:cubicBezTo>
                  <a:pt x="114368" y="1399846"/>
                  <a:pt x="-30134" y="1288093"/>
                  <a:pt x="0" y="1150870"/>
                </a:cubicBezTo>
                <a:cubicBezTo>
                  <a:pt x="-38870" y="994450"/>
                  <a:pt x="5554" y="819696"/>
                  <a:pt x="0" y="708938"/>
                </a:cubicBezTo>
                <a:cubicBezTo>
                  <a:pt x="-5554" y="598180"/>
                  <a:pt x="37076" y="349067"/>
                  <a:pt x="0" y="23017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dirty="0">
                <a:solidFill>
                  <a:prstClr val="white"/>
                </a:solidFill>
                <a:latin typeface="UTM Cookies" panose="02040603050506020204" pitchFamily="18" charset="0"/>
              </a:rPr>
              <a:t>    30 quả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B."/>
          <p:cNvSpPr/>
          <p:nvPr/>
        </p:nvSpPr>
        <p:spPr>
          <a:xfrm>
            <a:off x="6788659" y="3091048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dirty="0">
                <a:solidFill>
                  <a:prstClr val="white"/>
                </a:solidFill>
                <a:latin typeface="UTM Cookies" panose="02040603050506020204" pitchFamily="18" charset="0"/>
              </a:rPr>
              <a:t>    24 quả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A."/>
          <p:cNvSpPr/>
          <p:nvPr/>
        </p:nvSpPr>
        <p:spPr>
          <a:xfrm>
            <a:off x="1856430" y="3075806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18 quả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Dap an C."/>
          <p:cNvSpPr/>
          <p:nvPr/>
        </p:nvSpPr>
        <p:spPr>
          <a:xfrm>
            <a:off x="1755453" y="5022445"/>
            <a:ext cx="4049142" cy="1402078"/>
          </a:xfrm>
          <a:custGeom>
            <a:avLst/>
            <a:gdLst>
              <a:gd name="connsiteX0" fmla="*/ 0 w 4049142"/>
              <a:gd name="connsiteY0" fmla="*/ 233684 h 1402078"/>
              <a:gd name="connsiteX1" fmla="*/ 233684 w 4049142"/>
              <a:gd name="connsiteY1" fmla="*/ 0 h 1402078"/>
              <a:gd name="connsiteX2" fmla="*/ 866464 w 4049142"/>
              <a:gd name="connsiteY2" fmla="*/ 0 h 1402078"/>
              <a:gd name="connsiteX3" fmla="*/ 1427609 w 4049142"/>
              <a:gd name="connsiteY3" fmla="*/ 0 h 1402078"/>
              <a:gd name="connsiteX4" fmla="*/ 1988753 w 4049142"/>
              <a:gd name="connsiteY4" fmla="*/ 0 h 1402078"/>
              <a:gd name="connsiteX5" fmla="*/ 2514080 w 4049142"/>
              <a:gd name="connsiteY5" fmla="*/ 0 h 1402078"/>
              <a:gd name="connsiteX6" fmla="*/ 3111042 w 4049142"/>
              <a:gd name="connsiteY6" fmla="*/ 0 h 1402078"/>
              <a:gd name="connsiteX7" fmla="*/ 3815458 w 4049142"/>
              <a:gd name="connsiteY7" fmla="*/ 0 h 1402078"/>
              <a:gd name="connsiteX8" fmla="*/ 4049142 w 4049142"/>
              <a:gd name="connsiteY8" fmla="*/ 233684 h 1402078"/>
              <a:gd name="connsiteX9" fmla="*/ 4049142 w 4049142"/>
              <a:gd name="connsiteY9" fmla="*/ 682345 h 1402078"/>
              <a:gd name="connsiteX10" fmla="*/ 4049142 w 4049142"/>
              <a:gd name="connsiteY10" fmla="*/ 1168394 h 1402078"/>
              <a:gd name="connsiteX11" fmla="*/ 3815458 w 4049142"/>
              <a:gd name="connsiteY11" fmla="*/ 1402078 h 1402078"/>
              <a:gd name="connsiteX12" fmla="*/ 3146860 w 4049142"/>
              <a:gd name="connsiteY12" fmla="*/ 1402078 h 1402078"/>
              <a:gd name="connsiteX13" fmla="*/ 2657351 w 4049142"/>
              <a:gd name="connsiteY13" fmla="*/ 1402078 h 1402078"/>
              <a:gd name="connsiteX14" fmla="*/ 1988753 w 4049142"/>
              <a:gd name="connsiteY14" fmla="*/ 1402078 h 1402078"/>
              <a:gd name="connsiteX15" fmla="*/ 1391791 w 4049142"/>
              <a:gd name="connsiteY15" fmla="*/ 1402078 h 1402078"/>
              <a:gd name="connsiteX16" fmla="*/ 759011 w 4049142"/>
              <a:gd name="connsiteY16" fmla="*/ 1402078 h 1402078"/>
              <a:gd name="connsiteX17" fmla="*/ 233684 w 4049142"/>
              <a:gd name="connsiteY17" fmla="*/ 1402078 h 1402078"/>
              <a:gd name="connsiteX18" fmla="*/ 0 w 4049142"/>
              <a:gd name="connsiteY18" fmla="*/ 1168394 h 1402078"/>
              <a:gd name="connsiteX19" fmla="*/ 0 w 4049142"/>
              <a:gd name="connsiteY19" fmla="*/ 719733 h 1402078"/>
              <a:gd name="connsiteX20" fmla="*/ 0 w 4049142"/>
              <a:gd name="connsiteY20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9142" h="1402078" fill="none" extrusionOk="0">
                <a:moveTo>
                  <a:pt x="0" y="233684"/>
                </a:moveTo>
                <a:cubicBezTo>
                  <a:pt x="-21246" y="98374"/>
                  <a:pt x="98692" y="330"/>
                  <a:pt x="233684" y="0"/>
                </a:cubicBezTo>
                <a:cubicBezTo>
                  <a:pt x="402158" y="-45803"/>
                  <a:pt x="714915" y="65091"/>
                  <a:pt x="866464" y="0"/>
                </a:cubicBezTo>
                <a:cubicBezTo>
                  <a:pt x="1018013" y="-65091"/>
                  <a:pt x="1285346" y="1105"/>
                  <a:pt x="1427609" y="0"/>
                </a:cubicBezTo>
                <a:cubicBezTo>
                  <a:pt x="1569873" y="-1105"/>
                  <a:pt x="1823224" y="4262"/>
                  <a:pt x="1988753" y="0"/>
                </a:cubicBezTo>
                <a:cubicBezTo>
                  <a:pt x="2154282" y="-4262"/>
                  <a:pt x="2316963" y="3733"/>
                  <a:pt x="2514080" y="0"/>
                </a:cubicBezTo>
                <a:cubicBezTo>
                  <a:pt x="2711197" y="-3733"/>
                  <a:pt x="2928337" y="64227"/>
                  <a:pt x="3111042" y="0"/>
                </a:cubicBezTo>
                <a:cubicBezTo>
                  <a:pt x="3293747" y="-64227"/>
                  <a:pt x="3662569" y="14699"/>
                  <a:pt x="3815458" y="0"/>
                </a:cubicBezTo>
                <a:cubicBezTo>
                  <a:pt x="3936554" y="9154"/>
                  <a:pt x="4016813" y="98648"/>
                  <a:pt x="4049142" y="233684"/>
                </a:cubicBezTo>
                <a:cubicBezTo>
                  <a:pt x="4074331" y="327083"/>
                  <a:pt x="4012799" y="471445"/>
                  <a:pt x="4049142" y="682345"/>
                </a:cubicBezTo>
                <a:cubicBezTo>
                  <a:pt x="4085485" y="893245"/>
                  <a:pt x="4039484" y="1061790"/>
                  <a:pt x="4049142" y="1168394"/>
                </a:cubicBezTo>
                <a:cubicBezTo>
                  <a:pt x="4045689" y="1300102"/>
                  <a:pt x="3947399" y="1398910"/>
                  <a:pt x="3815458" y="1402078"/>
                </a:cubicBezTo>
                <a:cubicBezTo>
                  <a:pt x="3538674" y="1458479"/>
                  <a:pt x="3449446" y="1352625"/>
                  <a:pt x="3146860" y="1402078"/>
                </a:cubicBezTo>
                <a:cubicBezTo>
                  <a:pt x="2844274" y="1451531"/>
                  <a:pt x="2856364" y="1394137"/>
                  <a:pt x="2657351" y="1402078"/>
                </a:cubicBezTo>
                <a:cubicBezTo>
                  <a:pt x="2458338" y="1410019"/>
                  <a:pt x="2140886" y="1378991"/>
                  <a:pt x="1988753" y="1402078"/>
                </a:cubicBezTo>
                <a:cubicBezTo>
                  <a:pt x="1836620" y="1425165"/>
                  <a:pt x="1520364" y="1387944"/>
                  <a:pt x="1391791" y="1402078"/>
                </a:cubicBezTo>
                <a:cubicBezTo>
                  <a:pt x="1263218" y="1416212"/>
                  <a:pt x="949640" y="1393257"/>
                  <a:pt x="759011" y="1402078"/>
                </a:cubicBezTo>
                <a:cubicBezTo>
                  <a:pt x="568382" y="1410899"/>
                  <a:pt x="494681" y="1375464"/>
                  <a:pt x="233684" y="1402078"/>
                </a:cubicBezTo>
                <a:cubicBezTo>
                  <a:pt x="126257" y="1416025"/>
                  <a:pt x="5122" y="1290302"/>
                  <a:pt x="0" y="1168394"/>
                </a:cubicBezTo>
                <a:cubicBezTo>
                  <a:pt x="-53446" y="969255"/>
                  <a:pt x="15036" y="893652"/>
                  <a:pt x="0" y="719733"/>
                </a:cubicBezTo>
                <a:cubicBezTo>
                  <a:pt x="-15036" y="545814"/>
                  <a:pt x="10823" y="449564"/>
                  <a:pt x="0" y="233684"/>
                </a:cubicBezTo>
                <a:close/>
              </a:path>
              <a:path w="4049142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463704" y="-45259"/>
                  <a:pt x="496941" y="18821"/>
                  <a:pt x="723193" y="0"/>
                </a:cubicBezTo>
                <a:cubicBezTo>
                  <a:pt x="949445" y="-18821"/>
                  <a:pt x="1017946" y="16452"/>
                  <a:pt x="1248520" y="0"/>
                </a:cubicBezTo>
                <a:cubicBezTo>
                  <a:pt x="1479094" y="-16452"/>
                  <a:pt x="1644996" y="7304"/>
                  <a:pt x="1773847" y="0"/>
                </a:cubicBezTo>
                <a:cubicBezTo>
                  <a:pt x="1902698" y="-7304"/>
                  <a:pt x="2162332" y="32173"/>
                  <a:pt x="2442445" y="0"/>
                </a:cubicBezTo>
                <a:cubicBezTo>
                  <a:pt x="2722558" y="-32173"/>
                  <a:pt x="2822069" y="14365"/>
                  <a:pt x="2931954" y="0"/>
                </a:cubicBezTo>
                <a:cubicBezTo>
                  <a:pt x="3041839" y="-14365"/>
                  <a:pt x="3408571" y="73486"/>
                  <a:pt x="3815458" y="0"/>
                </a:cubicBezTo>
                <a:cubicBezTo>
                  <a:pt x="3940469" y="9994"/>
                  <a:pt x="4077695" y="119263"/>
                  <a:pt x="4049142" y="233684"/>
                </a:cubicBezTo>
                <a:cubicBezTo>
                  <a:pt x="4056130" y="400179"/>
                  <a:pt x="4020276" y="541376"/>
                  <a:pt x="4049142" y="710386"/>
                </a:cubicBezTo>
                <a:cubicBezTo>
                  <a:pt x="4078008" y="879396"/>
                  <a:pt x="4042247" y="992754"/>
                  <a:pt x="4049142" y="1168394"/>
                </a:cubicBezTo>
                <a:cubicBezTo>
                  <a:pt x="4035420" y="1263124"/>
                  <a:pt x="3932013" y="1416264"/>
                  <a:pt x="3815458" y="1402078"/>
                </a:cubicBezTo>
                <a:cubicBezTo>
                  <a:pt x="3652532" y="1423859"/>
                  <a:pt x="3455251" y="1380460"/>
                  <a:pt x="3325949" y="1402078"/>
                </a:cubicBezTo>
                <a:cubicBezTo>
                  <a:pt x="3196647" y="1423696"/>
                  <a:pt x="2882373" y="1398031"/>
                  <a:pt x="2728987" y="1402078"/>
                </a:cubicBezTo>
                <a:cubicBezTo>
                  <a:pt x="2575601" y="1406125"/>
                  <a:pt x="2339561" y="1393020"/>
                  <a:pt x="2132024" y="1402078"/>
                </a:cubicBezTo>
                <a:cubicBezTo>
                  <a:pt x="1924487" y="1411136"/>
                  <a:pt x="1627017" y="1349306"/>
                  <a:pt x="1463426" y="1402078"/>
                </a:cubicBezTo>
                <a:cubicBezTo>
                  <a:pt x="1299835" y="1454850"/>
                  <a:pt x="1051025" y="1384215"/>
                  <a:pt x="794829" y="1402078"/>
                </a:cubicBezTo>
                <a:cubicBezTo>
                  <a:pt x="538633" y="1419941"/>
                  <a:pt x="417027" y="1379647"/>
                  <a:pt x="233684" y="1402078"/>
                </a:cubicBezTo>
                <a:cubicBezTo>
                  <a:pt x="105917" y="1407704"/>
                  <a:pt x="17901" y="1313182"/>
                  <a:pt x="0" y="1168394"/>
                </a:cubicBezTo>
                <a:cubicBezTo>
                  <a:pt x="-52638" y="1024156"/>
                  <a:pt x="14030" y="898196"/>
                  <a:pt x="0" y="701039"/>
                </a:cubicBezTo>
                <a:cubicBezTo>
                  <a:pt x="-14030" y="503882"/>
                  <a:pt x="29429" y="459593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19 quả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A"/>
          <p:cNvSpPr/>
          <p:nvPr/>
        </p:nvSpPr>
        <p:spPr>
          <a:xfrm>
            <a:off x="964082" y="3055951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Dap an C"/>
          <p:cNvSpPr/>
          <p:nvPr/>
        </p:nvSpPr>
        <p:spPr>
          <a:xfrm>
            <a:off x="839181" y="4987946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B"/>
          <p:cNvSpPr/>
          <p:nvPr/>
        </p:nvSpPr>
        <p:spPr>
          <a:xfrm>
            <a:off x="6280033" y="3055951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D"/>
          <p:cNvSpPr/>
          <p:nvPr/>
        </p:nvSpPr>
        <p:spPr>
          <a:xfrm>
            <a:off x="6212242" y="504094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28000" r="19219" b="11840"/>
          <a:stretch>
            <a:fillRect/>
          </a:stretch>
        </p:blipFill>
        <p:spPr>
          <a:xfrm>
            <a:off x="611302" y="0"/>
            <a:ext cx="3543359" cy="2865120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0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" fill="hold">
                          <p:stCondLst>
                            <p:cond delay="0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4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" fill="hold">
                          <p:stCondLst>
                            <p:cond delay="0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4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67x11=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Dap an A."/>
          <p:cNvSpPr/>
          <p:nvPr/>
        </p:nvSpPr>
        <p:spPr>
          <a:xfrm>
            <a:off x="1488309" y="3054885"/>
            <a:ext cx="4258670" cy="1381049"/>
          </a:xfrm>
          <a:custGeom>
            <a:avLst/>
            <a:gdLst>
              <a:gd name="connsiteX0" fmla="*/ 0 w 4258670"/>
              <a:gd name="connsiteY0" fmla="*/ 230179 h 1381049"/>
              <a:gd name="connsiteX1" fmla="*/ 230179 w 4258670"/>
              <a:gd name="connsiteY1" fmla="*/ 0 h 1381049"/>
              <a:gd name="connsiteX2" fmla="*/ 696829 w 4258670"/>
              <a:gd name="connsiteY2" fmla="*/ 0 h 1381049"/>
              <a:gd name="connsiteX3" fmla="*/ 1201462 w 4258670"/>
              <a:gd name="connsiteY3" fmla="*/ 0 h 1381049"/>
              <a:gd name="connsiteX4" fmla="*/ 1668111 w 4258670"/>
              <a:gd name="connsiteY4" fmla="*/ 0 h 1381049"/>
              <a:gd name="connsiteX5" fmla="*/ 2210727 w 4258670"/>
              <a:gd name="connsiteY5" fmla="*/ 0 h 1381049"/>
              <a:gd name="connsiteX6" fmla="*/ 2753343 w 4258670"/>
              <a:gd name="connsiteY6" fmla="*/ 0 h 1381049"/>
              <a:gd name="connsiteX7" fmla="*/ 3333943 w 4258670"/>
              <a:gd name="connsiteY7" fmla="*/ 0 h 1381049"/>
              <a:gd name="connsiteX8" fmla="*/ 4028491 w 4258670"/>
              <a:gd name="connsiteY8" fmla="*/ 0 h 1381049"/>
              <a:gd name="connsiteX9" fmla="*/ 4258670 w 4258670"/>
              <a:gd name="connsiteY9" fmla="*/ 230179 h 1381049"/>
              <a:gd name="connsiteX10" fmla="*/ 4258670 w 4258670"/>
              <a:gd name="connsiteY10" fmla="*/ 690525 h 1381049"/>
              <a:gd name="connsiteX11" fmla="*/ 4258670 w 4258670"/>
              <a:gd name="connsiteY11" fmla="*/ 1150870 h 1381049"/>
              <a:gd name="connsiteX12" fmla="*/ 4028491 w 4258670"/>
              <a:gd name="connsiteY12" fmla="*/ 1381049 h 1381049"/>
              <a:gd name="connsiteX13" fmla="*/ 3485875 w 4258670"/>
              <a:gd name="connsiteY13" fmla="*/ 1381049 h 1381049"/>
              <a:gd name="connsiteX14" fmla="*/ 2943259 w 4258670"/>
              <a:gd name="connsiteY14" fmla="*/ 1381049 h 1381049"/>
              <a:gd name="connsiteX15" fmla="*/ 2362660 w 4258670"/>
              <a:gd name="connsiteY15" fmla="*/ 1381049 h 1381049"/>
              <a:gd name="connsiteX16" fmla="*/ 1858027 w 4258670"/>
              <a:gd name="connsiteY16" fmla="*/ 1381049 h 1381049"/>
              <a:gd name="connsiteX17" fmla="*/ 1429360 w 4258670"/>
              <a:gd name="connsiteY17" fmla="*/ 1381049 h 1381049"/>
              <a:gd name="connsiteX18" fmla="*/ 886744 w 4258670"/>
              <a:gd name="connsiteY18" fmla="*/ 1381049 h 1381049"/>
              <a:gd name="connsiteX19" fmla="*/ 230179 w 4258670"/>
              <a:gd name="connsiteY19" fmla="*/ 1381049 h 1381049"/>
              <a:gd name="connsiteX20" fmla="*/ 0 w 4258670"/>
              <a:gd name="connsiteY20" fmla="*/ 1150870 h 1381049"/>
              <a:gd name="connsiteX21" fmla="*/ 0 w 4258670"/>
              <a:gd name="connsiteY21" fmla="*/ 690525 h 1381049"/>
              <a:gd name="connsiteX22" fmla="*/ 0 w 4258670"/>
              <a:gd name="connsiteY22" fmla="*/ 230179 h 13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70" h="1381049" fill="none" extrusionOk="0">
                <a:moveTo>
                  <a:pt x="0" y="230179"/>
                </a:moveTo>
                <a:cubicBezTo>
                  <a:pt x="8711" y="123656"/>
                  <a:pt x="107844" y="2939"/>
                  <a:pt x="230179" y="0"/>
                </a:cubicBezTo>
                <a:cubicBezTo>
                  <a:pt x="340493" y="-17842"/>
                  <a:pt x="594171" y="30025"/>
                  <a:pt x="696829" y="0"/>
                </a:cubicBezTo>
                <a:cubicBezTo>
                  <a:pt x="799487" y="-30025"/>
                  <a:pt x="1052406" y="13339"/>
                  <a:pt x="1201462" y="0"/>
                </a:cubicBezTo>
                <a:cubicBezTo>
                  <a:pt x="1350518" y="-13339"/>
                  <a:pt x="1492688" y="10839"/>
                  <a:pt x="1668111" y="0"/>
                </a:cubicBezTo>
                <a:cubicBezTo>
                  <a:pt x="1843534" y="-10839"/>
                  <a:pt x="1962675" y="9286"/>
                  <a:pt x="2210727" y="0"/>
                </a:cubicBezTo>
                <a:cubicBezTo>
                  <a:pt x="2458779" y="-9286"/>
                  <a:pt x="2589483" y="40545"/>
                  <a:pt x="2753343" y="0"/>
                </a:cubicBezTo>
                <a:cubicBezTo>
                  <a:pt x="2917203" y="-40545"/>
                  <a:pt x="3163710" y="68608"/>
                  <a:pt x="3333943" y="0"/>
                </a:cubicBezTo>
                <a:cubicBezTo>
                  <a:pt x="3504176" y="-68608"/>
                  <a:pt x="3771170" y="56176"/>
                  <a:pt x="4028491" y="0"/>
                </a:cubicBezTo>
                <a:cubicBezTo>
                  <a:pt x="4179733" y="14455"/>
                  <a:pt x="4279756" y="80634"/>
                  <a:pt x="4258670" y="230179"/>
                </a:cubicBezTo>
                <a:cubicBezTo>
                  <a:pt x="4259640" y="444144"/>
                  <a:pt x="4257861" y="559985"/>
                  <a:pt x="4258670" y="690525"/>
                </a:cubicBezTo>
                <a:cubicBezTo>
                  <a:pt x="4259479" y="821065"/>
                  <a:pt x="4248260" y="957852"/>
                  <a:pt x="4258670" y="1150870"/>
                </a:cubicBezTo>
                <a:cubicBezTo>
                  <a:pt x="4237228" y="1263490"/>
                  <a:pt x="4152683" y="1416211"/>
                  <a:pt x="4028491" y="1381049"/>
                </a:cubicBezTo>
                <a:cubicBezTo>
                  <a:pt x="3911654" y="1394719"/>
                  <a:pt x="3683773" y="1361528"/>
                  <a:pt x="3485875" y="1381049"/>
                </a:cubicBezTo>
                <a:cubicBezTo>
                  <a:pt x="3287977" y="1400570"/>
                  <a:pt x="3183126" y="1325566"/>
                  <a:pt x="2943259" y="1381049"/>
                </a:cubicBezTo>
                <a:cubicBezTo>
                  <a:pt x="2703392" y="1436532"/>
                  <a:pt x="2486028" y="1328937"/>
                  <a:pt x="2362660" y="1381049"/>
                </a:cubicBezTo>
                <a:cubicBezTo>
                  <a:pt x="2239292" y="1433161"/>
                  <a:pt x="1972225" y="1370538"/>
                  <a:pt x="1858027" y="1381049"/>
                </a:cubicBezTo>
                <a:cubicBezTo>
                  <a:pt x="1743829" y="1391560"/>
                  <a:pt x="1615875" y="1346560"/>
                  <a:pt x="1429360" y="1381049"/>
                </a:cubicBezTo>
                <a:cubicBezTo>
                  <a:pt x="1242845" y="1415538"/>
                  <a:pt x="1104451" y="1327560"/>
                  <a:pt x="886744" y="1381049"/>
                </a:cubicBezTo>
                <a:cubicBezTo>
                  <a:pt x="669037" y="1434538"/>
                  <a:pt x="530367" y="1360293"/>
                  <a:pt x="230179" y="1381049"/>
                </a:cubicBezTo>
                <a:cubicBezTo>
                  <a:pt x="75713" y="1403947"/>
                  <a:pt x="-12877" y="1276912"/>
                  <a:pt x="0" y="1150870"/>
                </a:cubicBezTo>
                <a:cubicBezTo>
                  <a:pt x="-32872" y="1039163"/>
                  <a:pt x="22859" y="871550"/>
                  <a:pt x="0" y="690525"/>
                </a:cubicBezTo>
                <a:cubicBezTo>
                  <a:pt x="-22859" y="509500"/>
                  <a:pt x="28543" y="333947"/>
                  <a:pt x="0" y="230179"/>
                </a:cubicBezTo>
                <a:close/>
              </a:path>
              <a:path w="4258670" h="1381049" stroke="0" extrusionOk="0">
                <a:moveTo>
                  <a:pt x="0" y="230179"/>
                </a:moveTo>
                <a:cubicBezTo>
                  <a:pt x="11110" y="91793"/>
                  <a:pt x="99307" y="-20828"/>
                  <a:pt x="230179" y="0"/>
                </a:cubicBezTo>
                <a:cubicBezTo>
                  <a:pt x="430518" y="-26601"/>
                  <a:pt x="457547" y="12386"/>
                  <a:pt x="658846" y="0"/>
                </a:cubicBezTo>
                <a:cubicBezTo>
                  <a:pt x="860145" y="-12386"/>
                  <a:pt x="913331" y="17201"/>
                  <a:pt x="1125495" y="0"/>
                </a:cubicBezTo>
                <a:cubicBezTo>
                  <a:pt x="1337659" y="-17201"/>
                  <a:pt x="1462567" y="45779"/>
                  <a:pt x="1592145" y="0"/>
                </a:cubicBezTo>
                <a:cubicBezTo>
                  <a:pt x="1721723" y="-45779"/>
                  <a:pt x="1945894" y="35336"/>
                  <a:pt x="2210727" y="0"/>
                </a:cubicBezTo>
                <a:cubicBezTo>
                  <a:pt x="2475560" y="-35336"/>
                  <a:pt x="2439073" y="12293"/>
                  <a:pt x="2639394" y="0"/>
                </a:cubicBezTo>
                <a:cubicBezTo>
                  <a:pt x="2839715" y="-12293"/>
                  <a:pt x="3088666" y="53803"/>
                  <a:pt x="3219993" y="0"/>
                </a:cubicBezTo>
                <a:cubicBezTo>
                  <a:pt x="3351320" y="-53803"/>
                  <a:pt x="3787737" y="23444"/>
                  <a:pt x="4028491" y="0"/>
                </a:cubicBezTo>
                <a:cubicBezTo>
                  <a:pt x="4162103" y="-27721"/>
                  <a:pt x="4268645" y="104599"/>
                  <a:pt x="4258670" y="230179"/>
                </a:cubicBezTo>
                <a:cubicBezTo>
                  <a:pt x="4279455" y="362386"/>
                  <a:pt x="4247829" y="547894"/>
                  <a:pt x="4258670" y="690525"/>
                </a:cubicBezTo>
                <a:cubicBezTo>
                  <a:pt x="4269511" y="833156"/>
                  <a:pt x="4205788" y="924968"/>
                  <a:pt x="4258670" y="1150870"/>
                </a:cubicBezTo>
                <a:cubicBezTo>
                  <a:pt x="4261534" y="1289851"/>
                  <a:pt x="4171849" y="1376775"/>
                  <a:pt x="4028491" y="1381049"/>
                </a:cubicBezTo>
                <a:cubicBezTo>
                  <a:pt x="3802986" y="1412732"/>
                  <a:pt x="3665377" y="1372708"/>
                  <a:pt x="3561841" y="1381049"/>
                </a:cubicBezTo>
                <a:cubicBezTo>
                  <a:pt x="3458305" y="1389390"/>
                  <a:pt x="3227198" y="1344480"/>
                  <a:pt x="3019225" y="1381049"/>
                </a:cubicBezTo>
                <a:cubicBezTo>
                  <a:pt x="2811252" y="1417618"/>
                  <a:pt x="2690839" y="1373307"/>
                  <a:pt x="2400643" y="1381049"/>
                </a:cubicBezTo>
                <a:cubicBezTo>
                  <a:pt x="2110447" y="1388791"/>
                  <a:pt x="2050184" y="1373452"/>
                  <a:pt x="1782061" y="1381049"/>
                </a:cubicBezTo>
                <a:cubicBezTo>
                  <a:pt x="1513938" y="1388646"/>
                  <a:pt x="1486241" y="1334436"/>
                  <a:pt x="1239445" y="1381049"/>
                </a:cubicBezTo>
                <a:cubicBezTo>
                  <a:pt x="992649" y="1427662"/>
                  <a:pt x="658828" y="1305854"/>
                  <a:pt x="230179" y="1381049"/>
                </a:cubicBezTo>
                <a:cubicBezTo>
                  <a:pt x="114368" y="1399846"/>
                  <a:pt x="-30134" y="1288093"/>
                  <a:pt x="0" y="1150870"/>
                </a:cubicBezTo>
                <a:cubicBezTo>
                  <a:pt x="-38870" y="994450"/>
                  <a:pt x="5554" y="819696"/>
                  <a:pt x="0" y="708938"/>
                </a:cubicBezTo>
                <a:cubicBezTo>
                  <a:pt x="-5554" y="598180"/>
                  <a:pt x="37076" y="349067"/>
                  <a:pt x="0" y="23017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671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B."/>
          <p:cNvSpPr/>
          <p:nvPr/>
        </p:nvSpPr>
        <p:spPr>
          <a:xfrm>
            <a:off x="6934200" y="3073863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678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D."/>
          <p:cNvSpPr/>
          <p:nvPr/>
        </p:nvSpPr>
        <p:spPr>
          <a:xfrm>
            <a:off x="7172381" y="4981059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737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Dap an C."/>
          <p:cNvSpPr/>
          <p:nvPr/>
        </p:nvSpPr>
        <p:spPr>
          <a:xfrm>
            <a:off x="1755453" y="5022445"/>
            <a:ext cx="4049142" cy="1402078"/>
          </a:xfrm>
          <a:custGeom>
            <a:avLst/>
            <a:gdLst>
              <a:gd name="connsiteX0" fmla="*/ 0 w 4049142"/>
              <a:gd name="connsiteY0" fmla="*/ 233684 h 1402078"/>
              <a:gd name="connsiteX1" fmla="*/ 233684 w 4049142"/>
              <a:gd name="connsiteY1" fmla="*/ 0 h 1402078"/>
              <a:gd name="connsiteX2" fmla="*/ 866464 w 4049142"/>
              <a:gd name="connsiteY2" fmla="*/ 0 h 1402078"/>
              <a:gd name="connsiteX3" fmla="*/ 1427609 w 4049142"/>
              <a:gd name="connsiteY3" fmla="*/ 0 h 1402078"/>
              <a:gd name="connsiteX4" fmla="*/ 1988753 w 4049142"/>
              <a:gd name="connsiteY4" fmla="*/ 0 h 1402078"/>
              <a:gd name="connsiteX5" fmla="*/ 2514080 w 4049142"/>
              <a:gd name="connsiteY5" fmla="*/ 0 h 1402078"/>
              <a:gd name="connsiteX6" fmla="*/ 3111042 w 4049142"/>
              <a:gd name="connsiteY6" fmla="*/ 0 h 1402078"/>
              <a:gd name="connsiteX7" fmla="*/ 3815458 w 4049142"/>
              <a:gd name="connsiteY7" fmla="*/ 0 h 1402078"/>
              <a:gd name="connsiteX8" fmla="*/ 4049142 w 4049142"/>
              <a:gd name="connsiteY8" fmla="*/ 233684 h 1402078"/>
              <a:gd name="connsiteX9" fmla="*/ 4049142 w 4049142"/>
              <a:gd name="connsiteY9" fmla="*/ 682345 h 1402078"/>
              <a:gd name="connsiteX10" fmla="*/ 4049142 w 4049142"/>
              <a:gd name="connsiteY10" fmla="*/ 1168394 h 1402078"/>
              <a:gd name="connsiteX11" fmla="*/ 3815458 w 4049142"/>
              <a:gd name="connsiteY11" fmla="*/ 1402078 h 1402078"/>
              <a:gd name="connsiteX12" fmla="*/ 3146860 w 4049142"/>
              <a:gd name="connsiteY12" fmla="*/ 1402078 h 1402078"/>
              <a:gd name="connsiteX13" fmla="*/ 2657351 w 4049142"/>
              <a:gd name="connsiteY13" fmla="*/ 1402078 h 1402078"/>
              <a:gd name="connsiteX14" fmla="*/ 1988753 w 4049142"/>
              <a:gd name="connsiteY14" fmla="*/ 1402078 h 1402078"/>
              <a:gd name="connsiteX15" fmla="*/ 1391791 w 4049142"/>
              <a:gd name="connsiteY15" fmla="*/ 1402078 h 1402078"/>
              <a:gd name="connsiteX16" fmla="*/ 759011 w 4049142"/>
              <a:gd name="connsiteY16" fmla="*/ 1402078 h 1402078"/>
              <a:gd name="connsiteX17" fmla="*/ 233684 w 4049142"/>
              <a:gd name="connsiteY17" fmla="*/ 1402078 h 1402078"/>
              <a:gd name="connsiteX18" fmla="*/ 0 w 4049142"/>
              <a:gd name="connsiteY18" fmla="*/ 1168394 h 1402078"/>
              <a:gd name="connsiteX19" fmla="*/ 0 w 4049142"/>
              <a:gd name="connsiteY19" fmla="*/ 719733 h 1402078"/>
              <a:gd name="connsiteX20" fmla="*/ 0 w 4049142"/>
              <a:gd name="connsiteY20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9142" h="1402078" fill="none" extrusionOk="0">
                <a:moveTo>
                  <a:pt x="0" y="233684"/>
                </a:moveTo>
                <a:cubicBezTo>
                  <a:pt x="-21246" y="98374"/>
                  <a:pt x="98692" y="330"/>
                  <a:pt x="233684" y="0"/>
                </a:cubicBezTo>
                <a:cubicBezTo>
                  <a:pt x="402158" y="-45803"/>
                  <a:pt x="714915" y="65091"/>
                  <a:pt x="866464" y="0"/>
                </a:cubicBezTo>
                <a:cubicBezTo>
                  <a:pt x="1018013" y="-65091"/>
                  <a:pt x="1285346" y="1105"/>
                  <a:pt x="1427609" y="0"/>
                </a:cubicBezTo>
                <a:cubicBezTo>
                  <a:pt x="1569873" y="-1105"/>
                  <a:pt x="1823224" y="4262"/>
                  <a:pt x="1988753" y="0"/>
                </a:cubicBezTo>
                <a:cubicBezTo>
                  <a:pt x="2154282" y="-4262"/>
                  <a:pt x="2316963" y="3733"/>
                  <a:pt x="2514080" y="0"/>
                </a:cubicBezTo>
                <a:cubicBezTo>
                  <a:pt x="2711197" y="-3733"/>
                  <a:pt x="2928337" y="64227"/>
                  <a:pt x="3111042" y="0"/>
                </a:cubicBezTo>
                <a:cubicBezTo>
                  <a:pt x="3293747" y="-64227"/>
                  <a:pt x="3662569" y="14699"/>
                  <a:pt x="3815458" y="0"/>
                </a:cubicBezTo>
                <a:cubicBezTo>
                  <a:pt x="3936554" y="9154"/>
                  <a:pt x="4016813" y="98648"/>
                  <a:pt x="4049142" y="233684"/>
                </a:cubicBezTo>
                <a:cubicBezTo>
                  <a:pt x="4074331" y="327083"/>
                  <a:pt x="4012799" y="471445"/>
                  <a:pt x="4049142" y="682345"/>
                </a:cubicBezTo>
                <a:cubicBezTo>
                  <a:pt x="4085485" y="893245"/>
                  <a:pt x="4039484" y="1061790"/>
                  <a:pt x="4049142" y="1168394"/>
                </a:cubicBezTo>
                <a:cubicBezTo>
                  <a:pt x="4045689" y="1300102"/>
                  <a:pt x="3947399" y="1398910"/>
                  <a:pt x="3815458" y="1402078"/>
                </a:cubicBezTo>
                <a:cubicBezTo>
                  <a:pt x="3538674" y="1458479"/>
                  <a:pt x="3449446" y="1352625"/>
                  <a:pt x="3146860" y="1402078"/>
                </a:cubicBezTo>
                <a:cubicBezTo>
                  <a:pt x="2844274" y="1451531"/>
                  <a:pt x="2856364" y="1394137"/>
                  <a:pt x="2657351" y="1402078"/>
                </a:cubicBezTo>
                <a:cubicBezTo>
                  <a:pt x="2458338" y="1410019"/>
                  <a:pt x="2140886" y="1378991"/>
                  <a:pt x="1988753" y="1402078"/>
                </a:cubicBezTo>
                <a:cubicBezTo>
                  <a:pt x="1836620" y="1425165"/>
                  <a:pt x="1520364" y="1387944"/>
                  <a:pt x="1391791" y="1402078"/>
                </a:cubicBezTo>
                <a:cubicBezTo>
                  <a:pt x="1263218" y="1416212"/>
                  <a:pt x="949640" y="1393257"/>
                  <a:pt x="759011" y="1402078"/>
                </a:cubicBezTo>
                <a:cubicBezTo>
                  <a:pt x="568382" y="1410899"/>
                  <a:pt x="494681" y="1375464"/>
                  <a:pt x="233684" y="1402078"/>
                </a:cubicBezTo>
                <a:cubicBezTo>
                  <a:pt x="126257" y="1416025"/>
                  <a:pt x="5122" y="1290302"/>
                  <a:pt x="0" y="1168394"/>
                </a:cubicBezTo>
                <a:cubicBezTo>
                  <a:pt x="-53446" y="969255"/>
                  <a:pt x="15036" y="893652"/>
                  <a:pt x="0" y="719733"/>
                </a:cubicBezTo>
                <a:cubicBezTo>
                  <a:pt x="-15036" y="545814"/>
                  <a:pt x="10823" y="449564"/>
                  <a:pt x="0" y="233684"/>
                </a:cubicBezTo>
                <a:close/>
              </a:path>
              <a:path w="4049142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463704" y="-45259"/>
                  <a:pt x="496941" y="18821"/>
                  <a:pt x="723193" y="0"/>
                </a:cubicBezTo>
                <a:cubicBezTo>
                  <a:pt x="949445" y="-18821"/>
                  <a:pt x="1017946" y="16452"/>
                  <a:pt x="1248520" y="0"/>
                </a:cubicBezTo>
                <a:cubicBezTo>
                  <a:pt x="1479094" y="-16452"/>
                  <a:pt x="1644996" y="7304"/>
                  <a:pt x="1773847" y="0"/>
                </a:cubicBezTo>
                <a:cubicBezTo>
                  <a:pt x="1902698" y="-7304"/>
                  <a:pt x="2162332" y="32173"/>
                  <a:pt x="2442445" y="0"/>
                </a:cubicBezTo>
                <a:cubicBezTo>
                  <a:pt x="2722558" y="-32173"/>
                  <a:pt x="2822069" y="14365"/>
                  <a:pt x="2931954" y="0"/>
                </a:cubicBezTo>
                <a:cubicBezTo>
                  <a:pt x="3041839" y="-14365"/>
                  <a:pt x="3408571" y="73486"/>
                  <a:pt x="3815458" y="0"/>
                </a:cubicBezTo>
                <a:cubicBezTo>
                  <a:pt x="3940469" y="9994"/>
                  <a:pt x="4077695" y="119263"/>
                  <a:pt x="4049142" y="233684"/>
                </a:cubicBezTo>
                <a:cubicBezTo>
                  <a:pt x="4056130" y="400179"/>
                  <a:pt x="4020276" y="541376"/>
                  <a:pt x="4049142" y="710386"/>
                </a:cubicBezTo>
                <a:cubicBezTo>
                  <a:pt x="4078008" y="879396"/>
                  <a:pt x="4042247" y="992754"/>
                  <a:pt x="4049142" y="1168394"/>
                </a:cubicBezTo>
                <a:cubicBezTo>
                  <a:pt x="4035420" y="1263124"/>
                  <a:pt x="3932013" y="1416264"/>
                  <a:pt x="3815458" y="1402078"/>
                </a:cubicBezTo>
                <a:cubicBezTo>
                  <a:pt x="3652532" y="1423859"/>
                  <a:pt x="3455251" y="1380460"/>
                  <a:pt x="3325949" y="1402078"/>
                </a:cubicBezTo>
                <a:cubicBezTo>
                  <a:pt x="3196647" y="1423696"/>
                  <a:pt x="2882373" y="1398031"/>
                  <a:pt x="2728987" y="1402078"/>
                </a:cubicBezTo>
                <a:cubicBezTo>
                  <a:pt x="2575601" y="1406125"/>
                  <a:pt x="2339561" y="1393020"/>
                  <a:pt x="2132024" y="1402078"/>
                </a:cubicBezTo>
                <a:cubicBezTo>
                  <a:pt x="1924487" y="1411136"/>
                  <a:pt x="1627017" y="1349306"/>
                  <a:pt x="1463426" y="1402078"/>
                </a:cubicBezTo>
                <a:cubicBezTo>
                  <a:pt x="1299835" y="1454850"/>
                  <a:pt x="1051025" y="1384215"/>
                  <a:pt x="794829" y="1402078"/>
                </a:cubicBezTo>
                <a:cubicBezTo>
                  <a:pt x="538633" y="1419941"/>
                  <a:pt x="417027" y="1379647"/>
                  <a:pt x="233684" y="1402078"/>
                </a:cubicBezTo>
                <a:cubicBezTo>
                  <a:pt x="105917" y="1407704"/>
                  <a:pt x="17901" y="1313182"/>
                  <a:pt x="0" y="1168394"/>
                </a:cubicBezTo>
                <a:cubicBezTo>
                  <a:pt x="-52638" y="1024156"/>
                  <a:pt x="14030" y="898196"/>
                  <a:pt x="0" y="701039"/>
                </a:cubicBezTo>
                <a:cubicBezTo>
                  <a:pt x="-14030" y="503882"/>
                  <a:pt x="29429" y="459593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  654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D"/>
          <p:cNvSpPr/>
          <p:nvPr/>
        </p:nvSpPr>
        <p:spPr>
          <a:xfrm>
            <a:off x="6280033" y="4961204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Dap an C"/>
          <p:cNvSpPr/>
          <p:nvPr/>
        </p:nvSpPr>
        <p:spPr>
          <a:xfrm>
            <a:off x="839181" y="4987946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B"/>
          <p:cNvSpPr/>
          <p:nvPr/>
        </p:nvSpPr>
        <p:spPr>
          <a:xfrm>
            <a:off x="6280033" y="3055951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A"/>
          <p:cNvSpPr/>
          <p:nvPr/>
        </p:nvSpPr>
        <p:spPr>
          <a:xfrm>
            <a:off x="911893" y="307338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5494"/>
          <a:stretch>
            <a:fillRect/>
          </a:stretch>
        </p:blipFill>
        <p:spPr>
          <a:xfrm>
            <a:off x="611302" y="0"/>
            <a:ext cx="3543359" cy="2865120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59026"/>
            <a:ext cx="3689546" cy="3885154"/>
            <a:chOff x="-4040239" y="-859026"/>
            <a:chExt cx="3689546" cy="3885154"/>
          </a:xfrm>
        </p:grpSpPr>
        <p:grpSp>
          <p:nvGrpSpPr>
            <p:cNvPr id="15" name="Group 14"/>
            <p:cNvGrpSpPr/>
            <p:nvPr/>
          </p:nvGrpSpPr>
          <p:grpSpPr>
            <a:xfrm>
              <a:off x="-2459315" y="-859026"/>
              <a:ext cx="2108622" cy="1551523"/>
              <a:chOff x="-2390840" y="-836613"/>
              <a:chExt cx="2628707" cy="1934201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390840" y="-836613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1926730" y="-629011"/>
                <a:ext cx="2164597" cy="172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Các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em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được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cộng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thêm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10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điểm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nhé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!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3.7037E-7 L 0.35209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3.7037E-7 L 0.35209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/>
          <p:cNvSpPr/>
          <p:nvPr/>
        </p:nvSpPr>
        <p:spPr>
          <a:xfrm>
            <a:off x="3335075" y="710465"/>
            <a:ext cx="7712253" cy="1423454"/>
          </a:xfrm>
          <a:custGeom>
            <a:avLst/>
            <a:gdLst>
              <a:gd name="connsiteX0" fmla="*/ 0 w 7712253"/>
              <a:gd name="connsiteY0" fmla="*/ 237247 h 1423454"/>
              <a:gd name="connsiteX1" fmla="*/ 237247 w 7712253"/>
              <a:gd name="connsiteY1" fmla="*/ 0 h 1423454"/>
              <a:gd name="connsiteX2" fmla="*/ 721620 w 7712253"/>
              <a:gd name="connsiteY2" fmla="*/ 0 h 1423454"/>
              <a:gd name="connsiteX3" fmla="*/ 1350748 w 7712253"/>
              <a:gd name="connsiteY3" fmla="*/ 0 h 1423454"/>
              <a:gd name="connsiteX4" fmla="*/ 1835121 w 7712253"/>
              <a:gd name="connsiteY4" fmla="*/ 0 h 1423454"/>
              <a:gd name="connsiteX5" fmla="*/ 2174739 w 7712253"/>
              <a:gd name="connsiteY5" fmla="*/ 0 h 1423454"/>
              <a:gd name="connsiteX6" fmla="*/ 2731490 w 7712253"/>
              <a:gd name="connsiteY6" fmla="*/ 0 h 1423454"/>
              <a:gd name="connsiteX7" fmla="*/ 3360618 w 7712253"/>
              <a:gd name="connsiteY7" fmla="*/ 0 h 1423454"/>
              <a:gd name="connsiteX8" fmla="*/ 3917369 w 7712253"/>
              <a:gd name="connsiteY8" fmla="*/ 0 h 1423454"/>
              <a:gd name="connsiteX9" fmla="*/ 4618875 w 7712253"/>
              <a:gd name="connsiteY9" fmla="*/ 0 h 1423454"/>
              <a:gd name="connsiteX10" fmla="*/ 5030870 w 7712253"/>
              <a:gd name="connsiteY10" fmla="*/ 0 h 1423454"/>
              <a:gd name="connsiteX11" fmla="*/ 5370488 w 7712253"/>
              <a:gd name="connsiteY11" fmla="*/ 0 h 1423454"/>
              <a:gd name="connsiteX12" fmla="*/ 5999617 w 7712253"/>
              <a:gd name="connsiteY12" fmla="*/ 0 h 1423454"/>
              <a:gd name="connsiteX13" fmla="*/ 6411612 w 7712253"/>
              <a:gd name="connsiteY13" fmla="*/ 0 h 1423454"/>
              <a:gd name="connsiteX14" fmla="*/ 6968363 w 7712253"/>
              <a:gd name="connsiteY14" fmla="*/ 0 h 1423454"/>
              <a:gd name="connsiteX15" fmla="*/ 7475006 w 7712253"/>
              <a:gd name="connsiteY15" fmla="*/ 0 h 1423454"/>
              <a:gd name="connsiteX16" fmla="*/ 7712253 w 7712253"/>
              <a:gd name="connsiteY16" fmla="*/ 237247 h 1423454"/>
              <a:gd name="connsiteX17" fmla="*/ 7712253 w 7712253"/>
              <a:gd name="connsiteY17" fmla="*/ 721217 h 1423454"/>
              <a:gd name="connsiteX18" fmla="*/ 7712253 w 7712253"/>
              <a:gd name="connsiteY18" fmla="*/ 1186207 h 1423454"/>
              <a:gd name="connsiteX19" fmla="*/ 7475006 w 7712253"/>
              <a:gd name="connsiteY19" fmla="*/ 1423454 h 1423454"/>
              <a:gd name="connsiteX20" fmla="*/ 6773500 w 7712253"/>
              <a:gd name="connsiteY20" fmla="*/ 1423454 h 1423454"/>
              <a:gd name="connsiteX21" fmla="*/ 6361505 w 7712253"/>
              <a:gd name="connsiteY21" fmla="*/ 1423454 h 1423454"/>
              <a:gd name="connsiteX22" fmla="*/ 5732376 w 7712253"/>
              <a:gd name="connsiteY22" fmla="*/ 1423454 h 1423454"/>
              <a:gd name="connsiteX23" fmla="*/ 5103248 w 7712253"/>
              <a:gd name="connsiteY23" fmla="*/ 1423454 h 1423454"/>
              <a:gd name="connsiteX24" fmla="*/ 4618875 w 7712253"/>
              <a:gd name="connsiteY24" fmla="*/ 1423454 h 1423454"/>
              <a:gd name="connsiteX25" fmla="*/ 4206879 w 7712253"/>
              <a:gd name="connsiteY25" fmla="*/ 1423454 h 1423454"/>
              <a:gd name="connsiteX26" fmla="*/ 3794884 w 7712253"/>
              <a:gd name="connsiteY26" fmla="*/ 1423454 h 1423454"/>
              <a:gd name="connsiteX27" fmla="*/ 3455266 w 7712253"/>
              <a:gd name="connsiteY27" fmla="*/ 1423454 h 1423454"/>
              <a:gd name="connsiteX28" fmla="*/ 2898515 w 7712253"/>
              <a:gd name="connsiteY28" fmla="*/ 1423454 h 1423454"/>
              <a:gd name="connsiteX29" fmla="*/ 2269387 w 7712253"/>
              <a:gd name="connsiteY29" fmla="*/ 1423454 h 1423454"/>
              <a:gd name="connsiteX30" fmla="*/ 1712636 w 7712253"/>
              <a:gd name="connsiteY30" fmla="*/ 1423454 h 1423454"/>
              <a:gd name="connsiteX31" fmla="*/ 1155886 w 7712253"/>
              <a:gd name="connsiteY31" fmla="*/ 1423454 h 1423454"/>
              <a:gd name="connsiteX32" fmla="*/ 237247 w 7712253"/>
              <a:gd name="connsiteY32" fmla="*/ 1423454 h 1423454"/>
              <a:gd name="connsiteX33" fmla="*/ 0 w 7712253"/>
              <a:gd name="connsiteY33" fmla="*/ 1186207 h 1423454"/>
              <a:gd name="connsiteX34" fmla="*/ 0 w 7712253"/>
              <a:gd name="connsiteY34" fmla="*/ 711727 h 1423454"/>
              <a:gd name="connsiteX35" fmla="*/ 0 w 7712253"/>
              <a:gd name="connsiteY35" fmla="*/ 237247 h 14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12253" h="1423454" fill="none" extrusionOk="0">
                <a:moveTo>
                  <a:pt x="0" y="237247"/>
                </a:moveTo>
                <a:cubicBezTo>
                  <a:pt x="-3120" y="108692"/>
                  <a:pt x="85888" y="-12884"/>
                  <a:pt x="237247" y="0"/>
                </a:cubicBezTo>
                <a:cubicBezTo>
                  <a:pt x="346702" y="-16763"/>
                  <a:pt x="622211" y="17405"/>
                  <a:pt x="721620" y="0"/>
                </a:cubicBezTo>
                <a:cubicBezTo>
                  <a:pt x="821029" y="-17405"/>
                  <a:pt x="1173783" y="32194"/>
                  <a:pt x="1350748" y="0"/>
                </a:cubicBezTo>
                <a:cubicBezTo>
                  <a:pt x="1527713" y="-32194"/>
                  <a:pt x="1699901" y="41120"/>
                  <a:pt x="1835121" y="0"/>
                </a:cubicBezTo>
                <a:cubicBezTo>
                  <a:pt x="1970341" y="-41120"/>
                  <a:pt x="2030082" y="31042"/>
                  <a:pt x="2174739" y="0"/>
                </a:cubicBezTo>
                <a:cubicBezTo>
                  <a:pt x="2319396" y="-31042"/>
                  <a:pt x="2533642" y="28226"/>
                  <a:pt x="2731490" y="0"/>
                </a:cubicBezTo>
                <a:cubicBezTo>
                  <a:pt x="2929338" y="-28226"/>
                  <a:pt x="3157121" y="26733"/>
                  <a:pt x="3360618" y="0"/>
                </a:cubicBezTo>
                <a:cubicBezTo>
                  <a:pt x="3564115" y="-26733"/>
                  <a:pt x="3661468" y="25732"/>
                  <a:pt x="3917369" y="0"/>
                </a:cubicBezTo>
                <a:cubicBezTo>
                  <a:pt x="4173270" y="-25732"/>
                  <a:pt x="4438791" y="21995"/>
                  <a:pt x="4618875" y="0"/>
                </a:cubicBezTo>
                <a:cubicBezTo>
                  <a:pt x="4798959" y="-21995"/>
                  <a:pt x="4865260" y="7008"/>
                  <a:pt x="5030870" y="0"/>
                </a:cubicBezTo>
                <a:cubicBezTo>
                  <a:pt x="5196480" y="-7008"/>
                  <a:pt x="5257902" y="10178"/>
                  <a:pt x="5370488" y="0"/>
                </a:cubicBezTo>
                <a:cubicBezTo>
                  <a:pt x="5483074" y="-10178"/>
                  <a:pt x="5742961" y="48575"/>
                  <a:pt x="5999617" y="0"/>
                </a:cubicBezTo>
                <a:cubicBezTo>
                  <a:pt x="6256273" y="-48575"/>
                  <a:pt x="6264463" y="34494"/>
                  <a:pt x="6411612" y="0"/>
                </a:cubicBezTo>
                <a:cubicBezTo>
                  <a:pt x="6558762" y="-34494"/>
                  <a:pt x="6854243" y="17522"/>
                  <a:pt x="6968363" y="0"/>
                </a:cubicBezTo>
                <a:cubicBezTo>
                  <a:pt x="7082483" y="-17522"/>
                  <a:pt x="7303857" y="1135"/>
                  <a:pt x="7475006" y="0"/>
                </a:cubicBezTo>
                <a:cubicBezTo>
                  <a:pt x="7617855" y="-31986"/>
                  <a:pt x="7722020" y="88189"/>
                  <a:pt x="7712253" y="237247"/>
                </a:cubicBezTo>
                <a:cubicBezTo>
                  <a:pt x="7736174" y="462110"/>
                  <a:pt x="7662821" y="582530"/>
                  <a:pt x="7712253" y="721217"/>
                </a:cubicBezTo>
                <a:cubicBezTo>
                  <a:pt x="7761685" y="859904"/>
                  <a:pt x="7659331" y="995043"/>
                  <a:pt x="7712253" y="1186207"/>
                </a:cubicBezTo>
                <a:cubicBezTo>
                  <a:pt x="7712392" y="1313961"/>
                  <a:pt x="7592413" y="1442573"/>
                  <a:pt x="7475006" y="1423454"/>
                </a:cubicBezTo>
                <a:cubicBezTo>
                  <a:pt x="7149711" y="1469895"/>
                  <a:pt x="6926686" y="1418514"/>
                  <a:pt x="6773500" y="1423454"/>
                </a:cubicBezTo>
                <a:cubicBezTo>
                  <a:pt x="6620314" y="1428394"/>
                  <a:pt x="6455807" y="1386397"/>
                  <a:pt x="6361505" y="1423454"/>
                </a:cubicBezTo>
                <a:cubicBezTo>
                  <a:pt x="6267203" y="1460511"/>
                  <a:pt x="6025711" y="1355906"/>
                  <a:pt x="5732376" y="1423454"/>
                </a:cubicBezTo>
                <a:cubicBezTo>
                  <a:pt x="5439041" y="1491002"/>
                  <a:pt x="5384164" y="1351845"/>
                  <a:pt x="5103248" y="1423454"/>
                </a:cubicBezTo>
                <a:cubicBezTo>
                  <a:pt x="4822332" y="1495063"/>
                  <a:pt x="4777550" y="1387926"/>
                  <a:pt x="4618875" y="1423454"/>
                </a:cubicBezTo>
                <a:cubicBezTo>
                  <a:pt x="4460200" y="1458982"/>
                  <a:pt x="4308580" y="1386140"/>
                  <a:pt x="4206879" y="1423454"/>
                </a:cubicBezTo>
                <a:cubicBezTo>
                  <a:pt x="4105178" y="1460768"/>
                  <a:pt x="3958107" y="1389489"/>
                  <a:pt x="3794884" y="1423454"/>
                </a:cubicBezTo>
                <a:cubicBezTo>
                  <a:pt x="3631661" y="1457419"/>
                  <a:pt x="3533458" y="1412483"/>
                  <a:pt x="3455266" y="1423454"/>
                </a:cubicBezTo>
                <a:cubicBezTo>
                  <a:pt x="3377074" y="1434425"/>
                  <a:pt x="3068363" y="1391610"/>
                  <a:pt x="2898515" y="1423454"/>
                </a:cubicBezTo>
                <a:cubicBezTo>
                  <a:pt x="2728667" y="1455298"/>
                  <a:pt x="2514991" y="1376376"/>
                  <a:pt x="2269387" y="1423454"/>
                </a:cubicBezTo>
                <a:cubicBezTo>
                  <a:pt x="2023783" y="1470532"/>
                  <a:pt x="1941512" y="1381327"/>
                  <a:pt x="1712636" y="1423454"/>
                </a:cubicBezTo>
                <a:cubicBezTo>
                  <a:pt x="1483760" y="1465581"/>
                  <a:pt x="1340107" y="1360256"/>
                  <a:pt x="1155886" y="1423454"/>
                </a:cubicBezTo>
                <a:cubicBezTo>
                  <a:pt x="971665" y="1486652"/>
                  <a:pt x="638891" y="1379939"/>
                  <a:pt x="237247" y="1423454"/>
                </a:cubicBezTo>
                <a:cubicBezTo>
                  <a:pt x="87447" y="1426623"/>
                  <a:pt x="20922" y="1326885"/>
                  <a:pt x="0" y="1186207"/>
                </a:cubicBezTo>
                <a:cubicBezTo>
                  <a:pt x="-3316" y="1058583"/>
                  <a:pt x="40520" y="894572"/>
                  <a:pt x="0" y="711727"/>
                </a:cubicBezTo>
                <a:cubicBezTo>
                  <a:pt x="-40520" y="528882"/>
                  <a:pt x="56460" y="457223"/>
                  <a:pt x="0" y="237247"/>
                </a:cubicBezTo>
                <a:close/>
              </a:path>
              <a:path w="7712253" h="1423454" stroke="0" extrusionOk="0">
                <a:moveTo>
                  <a:pt x="0" y="237247"/>
                </a:moveTo>
                <a:cubicBezTo>
                  <a:pt x="8447" y="97657"/>
                  <a:pt x="101335" y="-27143"/>
                  <a:pt x="237247" y="0"/>
                </a:cubicBezTo>
                <a:cubicBezTo>
                  <a:pt x="406197" y="-3577"/>
                  <a:pt x="489058" y="15302"/>
                  <a:pt x="576865" y="0"/>
                </a:cubicBezTo>
                <a:cubicBezTo>
                  <a:pt x="664672" y="-15302"/>
                  <a:pt x="860589" y="19127"/>
                  <a:pt x="988860" y="0"/>
                </a:cubicBezTo>
                <a:cubicBezTo>
                  <a:pt x="1117132" y="-19127"/>
                  <a:pt x="1215638" y="29940"/>
                  <a:pt x="1400856" y="0"/>
                </a:cubicBezTo>
                <a:cubicBezTo>
                  <a:pt x="1586074" y="-29940"/>
                  <a:pt x="1774800" y="53070"/>
                  <a:pt x="2102362" y="0"/>
                </a:cubicBezTo>
                <a:cubicBezTo>
                  <a:pt x="2429924" y="-53070"/>
                  <a:pt x="2329069" y="6378"/>
                  <a:pt x="2441980" y="0"/>
                </a:cubicBezTo>
                <a:cubicBezTo>
                  <a:pt x="2554891" y="-6378"/>
                  <a:pt x="2922741" y="42325"/>
                  <a:pt x="3071108" y="0"/>
                </a:cubicBezTo>
                <a:cubicBezTo>
                  <a:pt x="3219475" y="-42325"/>
                  <a:pt x="3549457" y="4763"/>
                  <a:pt x="3772614" y="0"/>
                </a:cubicBezTo>
                <a:cubicBezTo>
                  <a:pt x="3995771" y="-4763"/>
                  <a:pt x="4187505" y="44878"/>
                  <a:pt x="4474120" y="0"/>
                </a:cubicBezTo>
                <a:cubicBezTo>
                  <a:pt x="4760735" y="-44878"/>
                  <a:pt x="4769676" y="32676"/>
                  <a:pt x="5030870" y="0"/>
                </a:cubicBezTo>
                <a:cubicBezTo>
                  <a:pt x="5292064" y="-32676"/>
                  <a:pt x="5301822" y="12969"/>
                  <a:pt x="5442866" y="0"/>
                </a:cubicBezTo>
                <a:cubicBezTo>
                  <a:pt x="5583910" y="-12969"/>
                  <a:pt x="5728930" y="42449"/>
                  <a:pt x="5854861" y="0"/>
                </a:cubicBezTo>
                <a:cubicBezTo>
                  <a:pt x="5980793" y="-42449"/>
                  <a:pt x="6025292" y="28482"/>
                  <a:pt x="6194479" y="0"/>
                </a:cubicBezTo>
                <a:cubicBezTo>
                  <a:pt x="6363666" y="-28482"/>
                  <a:pt x="6435470" y="15182"/>
                  <a:pt x="6534097" y="0"/>
                </a:cubicBezTo>
                <a:cubicBezTo>
                  <a:pt x="6632724" y="-15182"/>
                  <a:pt x="7077298" y="43002"/>
                  <a:pt x="7475006" y="0"/>
                </a:cubicBezTo>
                <a:cubicBezTo>
                  <a:pt x="7632523" y="26635"/>
                  <a:pt x="7698639" y="78026"/>
                  <a:pt x="7712253" y="237247"/>
                </a:cubicBezTo>
                <a:cubicBezTo>
                  <a:pt x="7721276" y="381906"/>
                  <a:pt x="7669416" y="462669"/>
                  <a:pt x="7712253" y="683258"/>
                </a:cubicBezTo>
                <a:cubicBezTo>
                  <a:pt x="7755090" y="903847"/>
                  <a:pt x="7710808" y="1046534"/>
                  <a:pt x="7712253" y="1186207"/>
                </a:cubicBezTo>
                <a:cubicBezTo>
                  <a:pt x="7719986" y="1350875"/>
                  <a:pt x="7612710" y="1429320"/>
                  <a:pt x="7475006" y="1423454"/>
                </a:cubicBezTo>
                <a:cubicBezTo>
                  <a:pt x="7303993" y="1472341"/>
                  <a:pt x="7088565" y="1394091"/>
                  <a:pt x="6918255" y="1423454"/>
                </a:cubicBezTo>
                <a:cubicBezTo>
                  <a:pt x="6747945" y="1452817"/>
                  <a:pt x="6662913" y="1384571"/>
                  <a:pt x="6433882" y="1423454"/>
                </a:cubicBezTo>
                <a:cubicBezTo>
                  <a:pt x="6204851" y="1462337"/>
                  <a:pt x="6102188" y="1380225"/>
                  <a:pt x="5949509" y="1423454"/>
                </a:cubicBezTo>
                <a:cubicBezTo>
                  <a:pt x="5796830" y="1466683"/>
                  <a:pt x="5683193" y="1390382"/>
                  <a:pt x="5465136" y="1423454"/>
                </a:cubicBezTo>
                <a:cubicBezTo>
                  <a:pt x="5247079" y="1456526"/>
                  <a:pt x="4905449" y="1375527"/>
                  <a:pt x="4763630" y="1423454"/>
                </a:cubicBezTo>
                <a:cubicBezTo>
                  <a:pt x="4621811" y="1471381"/>
                  <a:pt x="4485178" y="1397561"/>
                  <a:pt x="4279257" y="1423454"/>
                </a:cubicBezTo>
                <a:cubicBezTo>
                  <a:pt x="4073336" y="1449347"/>
                  <a:pt x="3988803" y="1367397"/>
                  <a:pt x="3794884" y="1423454"/>
                </a:cubicBezTo>
                <a:cubicBezTo>
                  <a:pt x="3600965" y="1479511"/>
                  <a:pt x="3528452" y="1413811"/>
                  <a:pt x="3382888" y="1423454"/>
                </a:cubicBezTo>
                <a:cubicBezTo>
                  <a:pt x="3237324" y="1433097"/>
                  <a:pt x="3021597" y="1406542"/>
                  <a:pt x="2826138" y="1423454"/>
                </a:cubicBezTo>
                <a:cubicBezTo>
                  <a:pt x="2630679" y="1440366"/>
                  <a:pt x="2430762" y="1407361"/>
                  <a:pt x="2269387" y="1423454"/>
                </a:cubicBezTo>
                <a:cubicBezTo>
                  <a:pt x="2108012" y="1439547"/>
                  <a:pt x="1822201" y="1405418"/>
                  <a:pt x="1640259" y="1423454"/>
                </a:cubicBezTo>
                <a:cubicBezTo>
                  <a:pt x="1458317" y="1441490"/>
                  <a:pt x="1195429" y="1388057"/>
                  <a:pt x="1011130" y="1423454"/>
                </a:cubicBezTo>
                <a:cubicBezTo>
                  <a:pt x="826831" y="1458851"/>
                  <a:pt x="552321" y="1408266"/>
                  <a:pt x="237247" y="1423454"/>
                </a:cubicBezTo>
                <a:cubicBezTo>
                  <a:pt x="84082" y="1411452"/>
                  <a:pt x="-7679" y="1307576"/>
                  <a:pt x="0" y="1186207"/>
                </a:cubicBezTo>
                <a:cubicBezTo>
                  <a:pt x="-16141" y="995918"/>
                  <a:pt x="42218" y="895149"/>
                  <a:pt x="0" y="692748"/>
                </a:cubicBezTo>
                <a:cubicBezTo>
                  <a:pt x="-42218" y="490347"/>
                  <a:pt x="7192" y="347334"/>
                  <a:pt x="0" y="237247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76000 :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1000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Dap an D."/>
          <p:cNvSpPr/>
          <p:nvPr/>
        </p:nvSpPr>
        <p:spPr>
          <a:xfrm>
            <a:off x="6788658" y="5022445"/>
            <a:ext cx="4258670" cy="1381049"/>
          </a:xfrm>
          <a:custGeom>
            <a:avLst/>
            <a:gdLst>
              <a:gd name="connsiteX0" fmla="*/ 0 w 4258670"/>
              <a:gd name="connsiteY0" fmla="*/ 230179 h 1381049"/>
              <a:gd name="connsiteX1" fmla="*/ 230179 w 4258670"/>
              <a:gd name="connsiteY1" fmla="*/ 0 h 1381049"/>
              <a:gd name="connsiteX2" fmla="*/ 696829 w 4258670"/>
              <a:gd name="connsiteY2" fmla="*/ 0 h 1381049"/>
              <a:gd name="connsiteX3" fmla="*/ 1201462 w 4258670"/>
              <a:gd name="connsiteY3" fmla="*/ 0 h 1381049"/>
              <a:gd name="connsiteX4" fmla="*/ 1668111 w 4258670"/>
              <a:gd name="connsiteY4" fmla="*/ 0 h 1381049"/>
              <a:gd name="connsiteX5" fmla="*/ 2210727 w 4258670"/>
              <a:gd name="connsiteY5" fmla="*/ 0 h 1381049"/>
              <a:gd name="connsiteX6" fmla="*/ 2753343 w 4258670"/>
              <a:gd name="connsiteY6" fmla="*/ 0 h 1381049"/>
              <a:gd name="connsiteX7" fmla="*/ 3333943 w 4258670"/>
              <a:gd name="connsiteY7" fmla="*/ 0 h 1381049"/>
              <a:gd name="connsiteX8" fmla="*/ 4028491 w 4258670"/>
              <a:gd name="connsiteY8" fmla="*/ 0 h 1381049"/>
              <a:gd name="connsiteX9" fmla="*/ 4258670 w 4258670"/>
              <a:gd name="connsiteY9" fmla="*/ 230179 h 1381049"/>
              <a:gd name="connsiteX10" fmla="*/ 4258670 w 4258670"/>
              <a:gd name="connsiteY10" fmla="*/ 690525 h 1381049"/>
              <a:gd name="connsiteX11" fmla="*/ 4258670 w 4258670"/>
              <a:gd name="connsiteY11" fmla="*/ 1150870 h 1381049"/>
              <a:gd name="connsiteX12" fmla="*/ 4028491 w 4258670"/>
              <a:gd name="connsiteY12" fmla="*/ 1381049 h 1381049"/>
              <a:gd name="connsiteX13" fmla="*/ 3485875 w 4258670"/>
              <a:gd name="connsiteY13" fmla="*/ 1381049 h 1381049"/>
              <a:gd name="connsiteX14" fmla="*/ 2943259 w 4258670"/>
              <a:gd name="connsiteY14" fmla="*/ 1381049 h 1381049"/>
              <a:gd name="connsiteX15" fmla="*/ 2362660 w 4258670"/>
              <a:gd name="connsiteY15" fmla="*/ 1381049 h 1381049"/>
              <a:gd name="connsiteX16" fmla="*/ 1858027 w 4258670"/>
              <a:gd name="connsiteY16" fmla="*/ 1381049 h 1381049"/>
              <a:gd name="connsiteX17" fmla="*/ 1429360 w 4258670"/>
              <a:gd name="connsiteY17" fmla="*/ 1381049 h 1381049"/>
              <a:gd name="connsiteX18" fmla="*/ 886744 w 4258670"/>
              <a:gd name="connsiteY18" fmla="*/ 1381049 h 1381049"/>
              <a:gd name="connsiteX19" fmla="*/ 230179 w 4258670"/>
              <a:gd name="connsiteY19" fmla="*/ 1381049 h 1381049"/>
              <a:gd name="connsiteX20" fmla="*/ 0 w 4258670"/>
              <a:gd name="connsiteY20" fmla="*/ 1150870 h 1381049"/>
              <a:gd name="connsiteX21" fmla="*/ 0 w 4258670"/>
              <a:gd name="connsiteY21" fmla="*/ 690525 h 1381049"/>
              <a:gd name="connsiteX22" fmla="*/ 0 w 4258670"/>
              <a:gd name="connsiteY22" fmla="*/ 230179 h 13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70" h="1381049" fill="none" extrusionOk="0">
                <a:moveTo>
                  <a:pt x="0" y="230179"/>
                </a:moveTo>
                <a:cubicBezTo>
                  <a:pt x="8711" y="123656"/>
                  <a:pt x="107844" y="2939"/>
                  <a:pt x="230179" y="0"/>
                </a:cubicBezTo>
                <a:cubicBezTo>
                  <a:pt x="340493" y="-17842"/>
                  <a:pt x="594171" y="30025"/>
                  <a:pt x="696829" y="0"/>
                </a:cubicBezTo>
                <a:cubicBezTo>
                  <a:pt x="799487" y="-30025"/>
                  <a:pt x="1052406" y="13339"/>
                  <a:pt x="1201462" y="0"/>
                </a:cubicBezTo>
                <a:cubicBezTo>
                  <a:pt x="1350518" y="-13339"/>
                  <a:pt x="1492688" y="10839"/>
                  <a:pt x="1668111" y="0"/>
                </a:cubicBezTo>
                <a:cubicBezTo>
                  <a:pt x="1843534" y="-10839"/>
                  <a:pt x="1962675" y="9286"/>
                  <a:pt x="2210727" y="0"/>
                </a:cubicBezTo>
                <a:cubicBezTo>
                  <a:pt x="2458779" y="-9286"/>
                  <a:pt x="2589483" y="40545"/>
                  <a:pt x="2753343" y="0"/>
                </a:cubicBezTo>
                <a:cubicBezTo>
                  <a:pt x="2917203" y="-40545"/>
                  <a:pt x="3163710" y="68608"/>
                  <a:pt x="3333943" y="0"/>
                </a:cubicBezTo>
                <a:cubicBezTo>
                  <a:pt x="3504176" y="-68608"/>
                  <a:pt x="3771170" y="56176"/>
                  <a:pt x="4028491" y="0"/>
                </a:cubicBezTo>
                <a:cubicBezTo>
                  <a:pt x="4179733" y="14455"/>
                  <a:pt x="4279756" y="80634"/>
                  <a:pt x="4258670" y="230179"/>
                </a:cubicBezTo>
                <a:cubicBezTo>
                  <a:pt x="4259640" y="444144"/>
                  <a:pt x="4257861" y="559985"/>
                  <a:pt x="4258670" y="690525"/>
                </a:cubicBezTo>
                <a:cubicBezTo>
                  <a:pt x="4259479" y="821065"/>
                  <a:pt x="4248260" y="957852"/>
                  <a:pt x="4258670" y="1150870"/>
                </a:cubicBezTo>
                <a:cubicBezTo>
                  <a:pt x="4237228" y="1263490"/>
                  <a:pt x="4152683" y="1416211"/>
                  <a:pt x="4028491" y="1381049"/>
                </a:cubicBezTo>
                <a:cubicBezTo>
                  <a:pt x="3911654" y="1394719"/>
                  <a:pt x="3683773" y="1361528"/>
                  <a:pt x="3485875" y="1381049"/>
                </a:cubicBezTo>
                <a:cubicBezTo>
                  <a:pt x="3287977" y="1400570"/>
                  <a:pt x="3183126" y="1325566"/>
                  <a:pt x="2943259" y="1381049"/>
                </a:cubicBezTo>
                <a:cubicBezTo>
                  <a:pt x="2703392" y="1436532"/>
                  <a:pt x="2486028" y="1328937"/>
                  <a:pt x="2362660" y="1381049"/>
                </a:cubicBezTo>
                <a:cubicBezTo>
                  <a:pt x="2239292" y="1433161"/>
                  <a:pt x="1972225" y="1370538"/>
                  <a:pt x="1858027" y="1381049"/>
                </a:cubicBezTo>
                <a:cubicBezTo>
                  <a:pt x="1743829" y="1391560"/>
                  <a:pt x="1615875" y="1346560"/>
                  <a:pt x="1429360" y="1381049"/>
                </a:cubicBezTo>
                <a:cubicBezTo>
                  <a:pt x="1242845" y="1415538"/>
                  <a:pt x="1104451" y="1327560"/>
                  <a:pt x="886744" y="1381049"/>
                </a:cubicBezTo>
                <a:cubicBezTo>
                  <a:pt x="669037" y="1434538"/>
                  <a:pt x="530367" y="1360293"/>
                  <a:pt x="230179" y="1381049"/>
                </a:cubicBezTo>
                <a:cubicBezTo>
                  <a:pt x="75713" y="1403947"/>
                  <a:pt x="-12877" y="1276912"/>
                  <a:pt x="0" y="1150870"/>
                </a:cubicBezTo>
                <a:cubicBezTo>
                  <a:pt x="-32872" y="1039163"/>
                  <a:pt x="22859" y="871550"/>
                  <a:pt x="0" y="690525"/>
                </a:cubicBezTo>
                <a:cubicBezTo>
                  <a:pt x="-22859" y="509500"/>
                  <a:pt x="28543" y="333947"/>
                  <a:pt x="0" y="230179"/>
                </a:cubicBezTo>
                <a:close/>
              </a:path>
              <a:path w="4258670" h="1381049" stroke="0" extrusionOk="0">
                <a:moveTo>
                  <a:pt x="0" y="230179"/>
                </a:moveTo>
                <a:cubicBezTo>
                  <a:pt x="11110" y="91793"/>
                  <a:pt x="99307" y="-20828"/>
                  <a:pt x="230179" y="0"/>
                </a:cubicBezTo>
                <a:cubicBezTo>
                  <a:pt x="430518" y="-26601"/>
                  <a:pt x="457547" y="12386"/>
                  <a:pt x="658846" y="0"/>
                </a:cubicBezTo>
                <a:cubicBezTo>
                  <a:pt x="860145" y="-12386"/>
                  <a:pt x="913331" y="17201"/>
                  <a:pt x="1125495" y="0"/>
                </a:cubicBezTo>
                <a:cubicBezTo>
                  <a:pt x="1337659" y="-17201"/>
                  <a:pt x="1462567" y="45779"/>
                  <a:pt x="1592145" y="0"/>
                </a:cubicBezTo>
                <a:cubicBezTo>
                  <a:pt x="1721723" y="-45779"/>
                  <a:pt x="1945894" y="35336"/>
                  <a:pt x="2210727" y="0"/>
                </a:cubicBezTo>
                <a:cubicBezTo>
                  <a:pt x="2475560" y="-35336"/>
                  <a:pt x="2439073" y="12293"/>
                  <a:pt x="2639394" y="0"/>
                </a:cubicBezTo>
                <a:cubicBezTo>
                  <a:pt x="2839715" y="-12293"/>
                  <a:pt x="3088666" y="53803"/>
                  <a:pt x="3219993" y="0"/>
                </a:cubicBezTo>
                <a:cubicBezTo>
                  <a:pt x="3351320" y="-53803"/>
                  <a:pt x="3787737" y="23444"/>
                  <a:pt x="4028491" y="0"/>
                </a:cubicBezTo>
                <a:cubicBezTo>
                  <a:pt x="4162103" y="-27721"/>
                  <a:pt x="4268645" y="104599"/>
                  <a:pt x="4258670" y="230179"/>
                </a:cubicBezTo>
                <a:cubicBezTo>
                  <a:pt x="4279455" y="362386"/>
                  <a:pt x="4247829" y="547894"/>
                  <a:pt x="4258670" y="690525"/>
                </a:cubicBezTo>
                <a:cubicBezTo>
                  <a:pt x="4269511" y="833156"/>
                  <a:pt x="4205788" y="924968"/>
                  <a:pt x="4258670" y="1150870"/>
                </a:cubicBezTo>
                <a:cubicBezTo>
                  <a:pt x="4261534" y="1289851"/>
                  <a:pt x="4171849" y="1376775"/>
                  <a:pt x="4028491" y="1381049"/>
                </a:cubicBezTo>
                <a:cubicBezTo>
                  <a:pt x="3802986" y="1412732"/>
                  <a:pt x="3665377" y="1372708"/>
                  <a:pt x="3561841" y="1381049"/>
                </a:cubicBezTo>
                <a:cubicBezTo>
                  <a:pt x="3458305" y="1389390"/>
                  <a:pt x="3227198" y="1344480"/>
                  <a:pt x="3019225" y="1381049"/>
                </a:cubicBezTo>
                <a:cubicBezTo>
                  <a:pt x="2811252" y="1417618"/>
                  <a:pt x="2690839" y="1373307"/>
                  <a:pt x="2400643" y="1381049"/>
                </a:cubicBezTo>
                <a:cubicBezTo>
                  <a:pt x="2110447" y="1388791"/>
                  <a:pt x="2050184" y="1373452"/>
                  <a:pt x="1782061" y="1381049"/>
                </a:cubicBezTo>
                <a:cubicBezTo>
                  <a:pt x="1513938" y="1388646"/>
                  <a:pt x="1486241" y="1334436"/>
                  <a:pt x="1239445" y="1381049"/>
                </a:cubicBezTo>
                <a:cubicBezTo>
                  <a:pt x="992649" y="1427662"/>
                  <a:pt x="658828" y="1305854"/>
                  <a:pt x="230179" y="1381049"/>
                </a:cubicBezTo>
                <a:cubicBezTo>
                  <a:pt x="114368" y="1399846"/>
                  <a:pt x="-30134" y="1288093"/>
                  <a:pt x="0" y="1150870"/>
                </a:cubicBezTo>
                <a:cubicBezTo>
                  <a:pt x="-38870" y="994450"/>
                  <a:pt x="5554" y="819696"/>
                  <a:pt x="0" y="708938"/>
                </a:cubicBezTo>
                <a:cubicBezTo>
                  <a:pt x="-5554" y="598180"/>
                  <a:pt x="37076" y="349067"/>
                  <a:pt x="0" y="23017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Dap an A."/>
          <p:cNvSpPr/>
          <p:nvPr/>
        </p:nvSpPr>
        <p:spPr>
          <a:xfrm>
            <a:off x="1482280" y="3085812"/>
            <a:ext cx="4258669" cy="1402078"/>
          </a:xfrm>
          <a:custGeom>
            <a:avLst/>
            <a:gdLst>
              <a:gd name="connsiteX0" fmla="*/ 0 w 4258669"/>
              <a:gd name="connsiteY0" fmla="*/ 233684 h 1402078"/>
              <a:gd name="connsiteX1" fmla="*/ 233684 w 4258669"/>
              <a:gd name="connsiteY1" fmla="*/ 0 h 1402078"/>
              <a:gd name="connsiteX2" fmla="*/ 699472 w 4258669"/>
              <a:gd name="connsiteY2" fmla="*/ 0 h 1402078"/>
              <a:gd name="connsiteX3" fmla="*/ 1203174 w 4258669"/>
              <a:gd name="connsiteY3" fmla="*/ 0 h 1402078"/>
              <a:gd name="connsiteX4" fmla="*/ 1668962 w 4258669"/>
              <a:gd name="connsiteY4" fmla="*/ 0 h 1402078"/>
              <a:gd name="connsiteX5" fmla="*/ 2210577 w 4258669"/>
              <a:gd name="connsiteY5" fmla="*/ 0 h 1402078"/>
              <a:gd name="connsiteX6" fmla="*/ 2752191 w 4258669"/>
              <a:gd name="connsiteY6" fmla="*/ 0 h 1402078"/>
              <a:gd name="connsiteX7" fmla="*/ 3331719 w 4258669"/>
              <a:gd name="connsiteY7" fmla="*/ 0 h 1402078"/>
              <a:gd name="connsiteX8" fmla="*/ 4024985 w 4258669"/>
              <a:gd name="connsiteY8" fmla="*/ 0 h 1402078"/>
              <a:gd name="connsiteX9" fmla="*/ 4258669 w 4258669"/>
              <a:gd name="connsiteY9" fmla="*/ 233684 h 1402078"/>
              <a:gd name="connsiteX10" fmla="*/ 4258669 w 4258669"/>
              <a:gd name="connsiteY10" fmla="*/ 701039 h 1402078"/>
              <a:gd name="connsiteX11" fmla="*/ 4258669 w 4258669"/>
              <a:gd name="connsiteY11" fmla="*/ 1168394 h 1402078"/>
              <a:gd name="connsiteX12" fmla="*/ 4024985 w 4258669"/>
              <a:gd name="connsiteY12" fmla="*/ 1402078 h 1402078"/>
              <a:gd name="connsiteX13" fmla="*/ 3483371 w 4258669"/>
              <a:gd name="connsiteY13" fmla="*/ 1402078 h 1402078"/>
              <a:gd name="connsiteX14" fmla="*/ 2941756 w 4258669"/>
              <a:gd name="connsiteY14" fmla="*/ 1402078 h 1402078"/>
              <a:gd name="connsiteX15" fmla="*/ 2362229 w 4258669"/>
              <a:gd name="connsiteY15" fmla="*/ 1402078 h 1402078"/>
              <a:gd name="connsiteX16" fmla="*/ 1858527 w 4258669"/>
              <a:gd name="connsiteY16" fmla="*/ 1402078 h 1402078"/>
              <a:gd name="connsiteX17" fmla="*/ 1430652 w 4258669"/>
              <a:gd name="connsiteY17" fmla="*/ 1402078 h 1402078"/>
              <a:gd name="connsiteX18" fmla="*/ 889037 w 4258669"/>
              <a:gd name="connsiteY18" fmla="*/ 1402078 h 1402078"/>
              <a:gd name="connsiteX19" fmla="*/ 233684 w 4258669"/>
              <a:gd name="connsiteY19" fmla="*/ 1402078 h 1402078"/>
              <a:gd name="connsiteX20" fmla="*/ 0 w 4258669"/>
              <a:gd name="connsiteY20" fmla="*/ 1168394 h 1402078"/>
              <a:gd name="connsiteX21" fmla="*/ 0 w 4258669"/>
              <a:gd name="connsiteY21" fmla="*/ 701039 h 1402078"/>
              <a:gd name="connsiteX22" fmla="*/ 0 w 4258669"/>
              <a:gd name="connsiteY22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8669" h="1402078" fill="none" extrusionOk="0">
                <a:moveTo>
                  <a:pt x="0" y="233684"/>
                </a:moveTo>
                <a:cubicBezTo>
                  <a:pt x="8043" y="123644"/>
                  <a:pt x="114579" y="6109"/>
                  <a:pt x="233684" y="0"/>
                </a:cubicBezTo>
                <a:cubicBezTo>
                  <a:pt x="327533" y="-52511"/>
                  <a:pt x="488546" y="45487"/>
                  <a:pt x="699472" y="0"/>
                </a:cubicBezTo>
                <a:cubicBezTo>
                  <a:pt x="910398" y="-45487"/>
                  <a:pt x="1027761" y="18750"/>
                  <a:pt x="1203174" y="0"/>
                </a:cubicBezTo>
                <a:cubicBezTo>
                  <a:pt x="1378587" y="-18750"/>
                  <a:pt x="1535820" y="46603"/>
                  <a:pt x="1668962" y="0"/>
                </a:cubicBezTo>
                <a:cubicBezTo>
                  <a:pt x="1802104" y="-46603"/>
                  <a:pt x="1969189" y="31300"/>
                  <a:pt x="2210577" y="0"/>
                </a:cubicBezTo>
                <a:cubicBezTo>
                  <a:pt x="2451966" y="-31300"/>
                  <a:pt x="2576839" y="33889"/>
                  <a:pt x="2752191" y="0"/>
                </a:cubicBezTo>
                <a:cubicBezTo>
                  <a:pt x="2927543" y="-33889"/>
                  <a:pt x="3136327" y="43085"/>
                  <a:pt x="3331719" y="0"/>
                </a:cubicBezTo>
                <a:cubicBezTo>
                  <a:pt x="3527111" y="-43085"/>
                  <a:pt x="3884024" y="57810"/>
                  <a:pt x="4024985" y="0"/>
                </a:cubicBezTo>
                <a:cubicBezTo>
                  <a:pt x="4186007" y="19156"/>
                  <a:pt x="4267201" y="95551"/>
                  <a:pt x="4258669" y="233684"/>
                </a:cubicBezTo>
                <a:cubicBezTo>
                  <a:pt x="4306085" y="413708"/>
                  <a:pt x="4231524" y="604063"/>
                  <a:pt x="4258669" y="701039"/>
                </a:cubicBezTo>
                <a:cubicBezTo>
                  <a:pt x="4285814" y="798016"/>
                  <a:pt x="4243612" y="982750"/>
                  <a:pt x="4258669" y="1168394"/>
                </a:cubicBezTo>
                <a:cubicBezTo>
                  <a:pt x="4238847" y="1284046"/>
                  <a:pt x="4152038" y="1426141"/>
                  <a:pt x="4024985" y="1402078"/>
                </a:cubicBezTo>
                <a:cubicBezTo>
                  <a:pt x="3879391" y="1432065"/>
                  <a:pt x="3675422" y="1397656"/>
                  <a:pt x="3483371" y="1402078"/>
                </a:cubicBezTo>
                <a:cubicBezTo>
                  <a:pt x="3291320" y="1406500"/>
                  <a:pt x="3096210" y="1382310"/>
                  <a:pt x="2941756" y="1402078"/>
                </a:cubicBezTo>
                <a:cubicBezTo>
                  <a:pt x="2787302" y="1421846"/>
                  <a:pt x="2540751" y="1387618"/>
                  <a:pt x="2362229" y="1402078"/>
                </a:cubicBezTo>
                <a:cubicBezTo>
                  <a:pt x="2183707" y="1416538"/>
                  <a:pt x="1971068" y="1348376"/>
                  <a:pt x="1858527" y="1402078"/>
                </a:cubicBezTo>
                <a:cubicBezTo>
                  <a:pt x="1745986" y="1455780"/>
                  <a:pt x="1572638" y="1351055"/>
                  <a:pt x="1430652" y="1402078"/>
                </a:cubicBezTo>
                <a:cubicBezTo>
                  <a:pt x="1288667" y="1453101"/>
                  <a:pt x="1139326" y="1371285"/>
                  <a:pt x="889037" y="1402078"/>
                </a:cubicBezTo>
                <a:cubicBezTo>
                  <a:pt x="638749" y="1432871"/>
                  <a:pt x="496061" y="1346868"/>
                  <a:pt x="233684" y="1402078"/>
                </a:cubicBezTo>
                <a:cubicBezTo>
                  <a:pt x="80762" y="1422061"/>
                  <a:pt x="-5546" y="1296988"/>
                  <a:pt x="0" y="1168394"/>
                </a:cubicBezTo>
                <a:cubicBezTo>
                  <a:pt x="-12253" y="1029712"/>
                  <a:pt x="53353" y="910846"/>
                  <a:pt x="0" y="701039"/>
                </a:cubicBezTo>
                <a:cubicBezTo>
                  <a:pt x="-53353" y="491232"/>
                  <a:pt x="35751" y="387281"/>
                  <a:pt x="0" y="233684"/>
                </a:cubicBezTo>
                <a:close/>
              </a:path>
              <a:path w="4258669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334726" y="-448"/>
                  <a:pt x="574644" y="19291"/>
                  <a:pt x="661559" y="0"/>
                </a:cubicBezTo>
                <a:cubicBezTo>
                  <a:pt x="748474" y="-19291"/>
                  <a:pt x="968652" y="49202"/>
                  <a:pt x="1127348" y="0"/>
                </a:cubicBezTo>
                <a:cubicBezTo>
                  <a:pt x="1286044" y="-49202"/>
                  <a:pt x="1395862" y="44072"/>
                  <a:pt x="1593136" y="0"/>
                </a:cubicBezTo>
                <a:cubicBezTo>
                  <a:pt x="1790410" y="-44072"/>
                  <a:pt x="1944749" y="64112"/>
                  <a:pt x="2210577" y="0"/>
                </a:cubicBezTo>
                <a:cubicBezTo>
                  <a:pt x="2476405" y="-64112"/>
                  <a:pt x="2543010" y="4160"/>
                  <a:pt x="2638452" y="0"/>
                </a:cubicBezTo>
                <a:cubicBezTo>
                  <a:pt x="2733894" y="-4160"/>
                  <a:pt x="2969838" y="34804"/>
                  <a:pt x="3217980" y="0"/>
                </a:cubicBezTo>
                <a:cubicBezTo>
                  <a:pt x="3466122" y="-34804"/>
                  <a:pt x="3859541" y="72822"/>
                  <a:pt x="4024985" y="0"/>
                </a:cubicBezTo>
                <a:cubicBezTo>
                  <a:pt x="4156224" y="-9311"/>
                  <a:pt x="4271961" y="106681"/>
                  <a:pt x="4258669" y="233684"/>
                </a:cubicBezTo>
                <a:cubicBezTo>
                  <a:pt x="4261541" y="426556"/>
                  <a:pt x="4245868" y="482854"/>
                  <a:pt x="4258669" y="701039"/>
                </a:cubicBezTo>
                <a:cubicBezTo>
                  <a:pt x="4271470" y="919225"/>
                  <a:pt x="4242292" y="1047301"/>
                  <a:pt x="4258669" y="1168394"/>
                </a:cubicBezTo>
                <a:cubicBezTo>
                  <a:pt x="4261688" y="1309951"/>
                  <a:pt x="4189690" y="1392693"/>
                  <a:pt x="4024985" y="1402078"/>
                </a:cubicBezTo>
                <a:cubicBezTo>
                  <a:pt x="3795206" y="1432195"/>
                  <a:pt x="3789109" y="1349097"/>
                  <a:pt x="3559197" y="1402078"/>
                </a:cubicBezTo>
                <a:cubicBezTo>
                  <a:pt x="3329285" y="1455059"/>
                  <a:pt x="3188514" y="1343076"/>
                  <a:pt x="3017582" y="1402078"/>
                </a:cubicBezTo>
                <a:cubicBezTo>
                  <a:pt x="2846651" y="1461080"/>
                  <a:pt x="2525321" y="1390173"/>
                  <a:pt x="2400142" y="1402078"/>
                </a:cubicBezTo>
                <a:cubicBezTo>
                  <a:pt x="2274963" y="1413983"/>
                  <a:pt x="2049668" y="1355085"/>
                  <a:pt x="1782701" y="1402078"/>
                </a:cubicBezTo>
                <a:cubicBezTo>
                  <a:pt x="1515734" y="1449071"/>
                  <a:pt x="1506176" y="1391335"/>
                  <a:pt x="1241087" y="1402078"/>
                </a:cubicBezTo>
                <a:cubicBezTo>
                  <a:pt x="975998" y="1412821"/>
                  <a:pt x="587484" y="1351596"/>
                  <a:pt x="233684" y="1402078"/>
                </a:cubicBezTo>
                <a:cubicBezTo>
                  <a:pt x="122131" y="1431166"/>
                  <a:pt x="-3050" y="1298476"/>
                  <a:pt x="0" y="1168394"/>
                </a:cubicBezTo>
                <a:cubicBezTo>
                  <a:pt x="-53355" y="956049"/>
                  <a:pt x="30956" y="942493"/>
                  <a:pt x="0" y="719733"/>
                </a:cubicBezTo>
                <a:cubicBezTo>
                  <a:pt x="-30956" y="496973"/>
                  <a:pt x="54100" y="430394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Dap an B."/>
          <p:cNvSpPr/>
          <p:nvPr/>
        </p:nvSpPr>
        <p:spPr>
          <a:xfrm>
            <a:off x="7165632" y="3046871"/>
            <a:ext cx="3847188" cy="1417320"/>
          </a:xfrm>
          <a:custGeom>
            <a:avLst/>
            <a:gdLst>
              <a:gd name="connsiteX0" fmla="*/ 0 w 3847188"/>
              <a:gd name="connsiteY0" fmla="*/ 236225 h 1417320"/>
              <a:gd name="connsiteX1" fmla="*/ 236225 w 3847188"/>
              <a:gd name="connsiteY1" fmla="*/ 0 h 1417320"/>
              <a:gd name="connsiteX2" fmla="*/ 832429 w 3847188"/>
              <a:gd name="connsiteY2" fmla="*/ 0 h 1417320"/>
              <a:gd name="connsiteX3" fmla="*/ 1361138 w 3847188"/>
              <a:gd name="connsiteY3" fmla="*/ 0 h 1417320"/>
              <a:gd name="connsiteX4" fmla="*/ 1889847 w 3847188"/>
              <a:gd name="connsiteY4" fmla="*/ 0 h 1417320"/>
              <a:gd name="connsiteX5" fmla="*/ 2384808 w 3847188"/>
              <a:gd name="connsiteY5" fmla="*/ 0 h 1417320"/>
              <a:gd name="connsiteX6" fmla="*/ 2947265 w 3847188"/>
              <a:gd name="connsiteY6" fmla="*/ 0 h 1417320"/>
              <a:gd name="connsiteX7" fmla="*/ 3610963 w 3847188"/>
              <a:gd name="connsiteY7" fmla="*/ 0 h 1417320"/>
              <a:gd name="connsiteX8" fmla="*/ 3847188 w 3847188"/>
              <a:gd name="connsiteY8" fmla="*/ 236225 h 1417320"/>
              <a:gd name="connsiteX9" fmla="*/ 3847188 w 3847188"/>
              <a:gd name="connsiteY9" fmla="*/ 689763 h 1417320"/>
              <a:gd name="connsiteX10" fmla="*/ 3847188 w 3847188"/>
              <a:gd name="connsiteY10" fmla="*/ 1181095 h 1417320"/>
              <a:gd name="connsiteX11" fmla="*/ 3610963 w 3847188"/>
              <a:gd name="connsiteY11" fmla="*/ 1417320 h 1417320"/>
              <a:gd name="connsiteX12" fmla="*/ 2981012 w 3847188"/>
              <a:gd name="connsiteY12" fmla="*/ 1417320 h 1417320"/>
              <a:gd name="connsiteX13" fmla="*/ 2519798 w 3847188"/>
              <a:gd name="connsiteY13" fmla="*/ 1417320 h 1417320"/>
              <a:gd name="connsiteX14" fmla="*/ 1889847 w 3847188"/>
              <a:gd name="connsiteY14" fmla="*/ 1417320 h 1417320"/>
              <a:gd name="connsiteX15" fmla="*/ 1327390 w 3847188"/>
              <a:gd name="connsiteY15" fmla="*/ 1417320 h 1417320"/>
              <a:gd name="connsiteX16" fmla="*/ 731187 w 3847188"/>
              <a:gd name="connsiteY16" fmla="*/ 1417320 h 1417320"/>
              <a:gd name="connsiteX17" fmla="*/ 236225 w 3847188"/>
              <a:gd name="connsiteY17" fmla="*/ 1417320 h 1417320"/>
              <a:gd name="connsiteX18" fmla="*/ 0 w 3847188"/>
              <a:gd name="connsiteY18" fmla="*/ 1181095 h 1417320"/>
              <a:gd name="connsiteX19" fmla="*/ 0 w 3847188"/>
              <a:gd name="connsiteY19" fmla="*/ 727557 h 1417320"/>
              <a:gd name="connsiteX20" fmla="*/ 0 w 3847188"/>
              <a:gd name="connsiteY20" fmla="*/ 236225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7188" h="1417320" fill="none" extrusionOk="0">
                <a:moveTo>
                  <a:pt x="0" y="236225"/>
                </a:moveTo>
                <a:cubicBezTo>
                  <a:pt x="-32537" y="96191"/>
                  <a:pt x="90773" y="834"/>
                  <a:pt x="236225" y="0"/>
                </a:cubicBezTo>
                <a:cubicBezTo>
                  <a:pt x="501170" y="-37514"/>
                  <a:pt x="677232" y="70308"/>
                  <a:pt x="832429" y="0"/>
                </a:cubicBezTo>
                <a:cubicBezTo>
                  <a:pt x="987626" y="-70308"/>
                  <a:pt x="1207631" y="14926"/>
                  <a:pt x="1361138" y="0"/>
                </a:cubicBezTo>
                <a:cubicBezTo>
                  <a:pt x="1514645" y="-14926"/>
                  <a:pt x="1654329" y="10914"/>
                  <a:pt x="1889847" y="0"/>
                </a:cubicBezTo>
                <a:cubicBezTo>
                  <a:pt x="2125365" y="-10914"/>
                  <a:pt x="2171931" y="35279"/>
                  <a:pt x="2384808" y="0"/>
                </a:cubicBezTo>
                <a:cubicBezTo>
                  <a:pt x="2597685" y="-35279"/>
                  <a:pt x="2752460" y="31380"/>
                  <a:pt x="2947265" y="0"/>
                </a:cubicBezTo>
                <a:cubicBezTo>
                  <a:pt x="3142070" y="-31380"/>
                  <a:pt x="3295375" y="11988"/>
                  <a:pt x="3610963" y="0"/>
                </a:cubicBezTo>
                <a:cubicBezTo>
                  <a:pt x="3722547" y="21698"/>
                  <a:pt x="3823336" y="101353"/>
                  <a:pt x="3847188" y="236225"/>
                </a:cubicBezTo>
                <a:cubicBezTo>
                  <a:pt x="3882102" y="454532"/>
                  <a:pt x="3798235" y="577325"/>
                  <a:pt x="3847188" y="689763"/>
                </a:cubicBezTo>
                <a:cubicBezTo>
                  <a:pt x="3896141" y="802201"/>
                  <a:pt x="3827737" y="1024168"/>
                  <a:pt x="3847188" y="1181095"/>
                </a:cubicBezTo>
                <a:cubicBezTo>
                  <a:pt x="3816239" y="1335288"/>
                  <a:pt x="3744349" y="1414106"/>
                  <a:pt x="3610963" y="1417320"/>
                </a:cubicBezTo>
                <a:cubicBezTo>
                  <a:pt x="3367928" y="1424322"/>
                  <a:pt x="3264267" y="1376591"/>
                  <a:pt x="2981012" y="1417320"/>
                </a:cubicBezTo>
                <a:cubicBezTo>
                  <a:pt x="2697757" y="1458049"/>
                  <a:pt x="2716642" y="1371095"/>
                  <a:pt x="2519798" y="1417320"/>
                </a:cubicBezTo>
                <a:cubicBezTo>
                  <a:pt x="2322954" y="1463545"/>
                  <a:pt x="2149435" y="1375284"/>
                  <a:pt x="1889847" y="1417320"/>
                </a:cubicBezTo>
                <a:cubicBezTo>
                  <a:pt x="1630259" y="1459356"/>
                  <a:pt x="1490929" y="1366702"/>
                  <a:pt x="1327390" y="1417320"/>
                </a:cubicBezTo>
                <a:cubicBezTo>
                  <a:pt x="1163851" y="1467938"/>
                  <a:pt x="896124" y="1353871"/>
                  <a:pt x="731187" y="1417320"/>
                </a:cubicBezTo>
                <a:cubicBezTo>
                  <a:pt x="566250" y="1480769"/>
                  <a:pt x="356156" y="1366490"/>
                  <a:pt x="236225" y="1417320"/>
                </a:cubicBezTo>
                <a:cubicBezTo>
                  <a:pt x="109241" y="1419563"/>
                  <a:pt x="10542" y="1296838"/>
                  <a:pt x="0" y="1181095"/>
                </a:cubicBezTo>
                <a:cubicBezTo>
                  <a:pt x="-19223" y="1060525"/>
                  <a:pt x="14106" y="865024"/>
                  <a:pt x="0" y="727557"/>
                </a:cubicBezTo>
                <a:cubicBezTo>
                  <a:pt x="-14106" y="590090"/>
                  <a:pt x="53862" y="409791"/>
                  <a:pt x="0" y="236225"/>
                </a:cubicBezTo>
                <a:close/>
              </a:path>
              <a:path w="3847188" h="1417320" stroke="0" extrusionOk="0">
                <a:moveTo>
                  <a:pt x="0" y="236225"/>
                </a:moveTo>
                <a:cubicBezTo>
                  <a:pt x="6076" y="99603"/>
                  <a:pt x="100652" y="-28395"/>
                  <a:pt x="236225" y="0"/>
                </a:cubicBezTo>
                <a:cubicBezTo>
                  <a:pt x="418666" y="-47546"/>
                  <a:pt x="483725" y="44951"/>
                  <a:pt x="697439" y="0"/>
                </a:cubicBezTo>
                <a:cubicBezTo>
                  <a:pt x="911153" y="-44951"/>
                  <a:pt x="1034487" y="24549"/>
                  <a:pt x="1192401" y="0"/>
                </a:cubicBezTo>
                <a:cubicBezTo>
                  <a:pt x="1350315" y="-24549"/>
                  <a:pt x="1508616" y="56361"/>
                  <a:pt x="1687362" y="0"/>
                </a:cubicBezTo>
                <a:cubicBezTo>
                  <a:pt x="1866108" y="-56361"/>
                  <a:pt x="2170473" y="30564"/>
                  <a:pt x="2317313" y="0"/>
                </a:cubicBezTo>
                <a:cubicBezTo>
                  <a:pt x="2464153" y="-30564"/>
                  <a:pt x="2677888" y="12954"/>
                  <a:pt x="2778528" y="0"/>
                </a:cubicBezTo>
                <a:cubicBezTo>
                  <a:pt x="2879169" y="-12954"/>
                  <a:pt x="3297633" y="13460"/>
                  <a:pt x="3610963" y="0"/>
                </a:cubicBezTo>
                <a:cubicBezTo>
                  <a:pt x="3731373" y="24817"/>
                  <a:pt x="3853230" y="108860"/>
                  <a:pt x="3847188" y="236225"/>
                </a:cubicBezTo>
                <a:cubicBezTo>
                  <a:pt x="3875072" y="335041"/>
                  <a:pt x="3798458" y="500033"/>
                  <a:pt x="3847188" y="718109"/>
                </a:cubicBezTo>
                <a:cubicBezTo>
                  <a:pt x="3895918" y="936185"/>
                  <a:pt x="3817763" y="1006125"/>
                  <a:pt x="3847188" y="1181095"/>
                </a:cubicBezTo>
                <a:cubicBezTo>
                  <a:pt x="3842822" y="1300635"/>
                  <a:pt x="3733805" y="1425966"/>
                  <a:pt x="3610963" y="1417320"/>
                </a:cubicBezTo>
                <a:cubicBezTo>
                  <a:pt x="3513315" y="1424817"/>
                  <a:pt x="3264713" y="1414299"/>
                  <a:pt x="3149749" y="1417320"/>
                </a:cubicBezTo>
                <a:cubicBezTo>
                  <a:pt x="3034785" y="1420341"/>
                  <a:pt x="2825932" y="1372017"/>
                  <a:pt x="2587292" y="1417320"/>
                </a:cubicBezTo>
                <a:cubicBezTo>
                  <a:pt x="2348652" y="1462623"/>
                  <a:pt x="2220027" y="1358965"/>
                  <a:pt x="2024836" y="1417320"/>
                </a:cubicBezTo>
                <a:cubicBezTo>
                  <a:pt x="1829645" y="1475675"/>
                  <a:pt x="1678578" y="1343528"/>
                  <a:pt x="1394885" y="1417320"/>
                </a:cubicBezTo>
                <a:cubicBezTo>
                  <a:pt x="1111192" y="1491112"/>
                  <a:pt x="904554" y="1364225"/>
                  <a:pt x="764934" y="1417320"/>
                </a:cubicBezTo>
                <a:cubicBezTo>
                  <a:pt x="625314" y="1470415"/>
                  <a:pt x="394875" y="1395874"/>
                  <a:pt x="236225" y="1417320"/>
                </a:cubicBezTo>
                <a:cubicBezTo>
                  <a:pt x="114403" y="1454908"/>
                  <a:pt x="3940" y="1315019"/>
                  <a:pt x="0" y="1181095"/>
                </a:cubicBezTo>
                <a:cubicBezTo>
                  <a:pt x="-32256" y="1081664"/>
                  <a:pt x="51609" y="905340"/>
                  <a:pt x="0" y="708660"/>
                </a:cubicBezTo>
                <a:cubicBezTo>
                  <a:pt x="-51609" y="511981"/>
                  <a:pt x="21319" y="449465"/>
                  <a:pt x="0" y="23622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    76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Dap an C."/>
          <p:cNvSpPr/>
          <p:nvPr/>
        </p:nvSpPr>
        <p:spPr>
          <a:xfrm>
            <a:off x="1755453" y="5022445"/>
            <a:ext cx="4049142" cy="1402078"/>
          </a:xfrm>
          <a:custGeom>
            <a:avLst/>
            <a:gdLst>
              <a:gd name="connsiteX0" fmla="*/ 0 w 4049142"/>
              <a:gd name="connsiteY0" fmla="*/ 233684 h 1402078"/>
              <a:gd name="connsiteX1" fmla="*/ 233684 w 4049142"/>
              <a:gd name="connsiteY1" fmla="*/ 0 h 1402078"/>
              <a:gd name="connsiteX2" fmla="*/ 866464 w 4049142"/>
              <a:gd name="connsiteY2" fmla="*/ 0 h 1402078"/>
              <a:gd name="connsiteX3" fmla="*/ 1427609 w 4049142"/>
              <a:gd name="connsiteY3" fmla="*/ 0 h 1402078"/>
              <a:gd name="connsiteX4" fmla="*/ 1988753 w 4049142"/>
              <a:gd name="connsiteY4" fmla="*/ 0 h 1402078"/>
              <a:gd name="connsiteX5" fmla="*/ 2514080 w 4049142"/>
              <a:gd name="connsiteY5" fmla="*/ 0 h 1402078"/>
              <a:gd name="connsiteX6" fmla="*/ 3111042 w 4049142"/>
              <a:gd name="connsiteY6" fmla="*/ 0 h 1402078"/>
              <a:gd name="connsiteX7" fmla="*/ 3815458 w 4049142"/>
              <a:gd name="connsiteY7" fmla="*/ 0 h 1402078"/>
              <a:gd name="connsiteX8" fmla="*/ 4049142 w 4049142"/>
              <a:gd name="connsiteY8" fmla="*/ 233684 h 1402078"/>
              <a:gd name="connsiteX9" fmla="*/ 4049142 w 4049142"/>
              <a:gd name="connsiteY9" fmla="*/ 682345 h 1402078"/>
              <a:gd name="connsiteX10" fmla="*/ 4049142 w 4049142"/>
              <a:gd name="connsiteY10" fmla="*/ 1168394 h 1402078"/>
              <a:gd name="connsiteX11" fmla="*/ 3815458 w 4049142"/>
              <a:gd name="connsiteY11" fmla="*/ 1402078 h 1402078"/>
              <a:gd name="connsiteX12" fmla="*/ 3146860 w 4049142"/>
              <a:gd name="connsiteY12" fmla="*/ 1402078 h 1402078"/>
              <a:gd name="connsiteX13" fmla="*/ 2657351 w 4049142"/>
              <a:gd name="connsiteY13" fmla="*/ 1402078 h 1402078"/>
              <a:gd name="connsiteX14" fmla="*/ 1988753 w 4049142"/>
              <a:gd name="connsiteY14" fmla="*/ 1402078 h 1402078"/>
              <a:gd name="connsiteX15" fmla="*/ 1391791 w 4049142"/>
              <a:gd name="connsiteY15" fmla="*/ 1402078 h 1402078"/>
              <a:gd name="connsiteX16" fmla="*/ 759011 w 4049142"/>
              <a:gd name="connsiteY16" fmla="*/ 1402078 h 1402078"/>
              <a:gd name="connsiteX17" fmla="*/ 233684 w 4049142"/>
              <a:gd name="connsiteY17" fmla="*/ 1402078 h 1402078"/>
              <a:gd name="connsiteX18" fmla="*/ 0 w 4049142"/>
              <a:gd name="connsiteY18" fmla="*/ 1168394 h 1402078"/>
              <a:gd name="connsiteX19" fmla="*/ 0 w 4049142"/>
              <a:gd name="connsiteY19" fmla="*/ 719733 h 1402078"/>
              <a:gd name="connsiteX20" fmla="*/ 0 w 4049142"/>
              <a:gd name="connsiteY20" fmla="*/ 233684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9142" h="1402078" fill="none" extrusionOk="0">
                <a:moveTo>
                  <a:pt x="0" y="233684"/>
                </a:moveTo>
                <a:cubicBezTo>
                  <a:pt x="-21246" y="98374"/>
                  <a:pt x="98692" y="330"/>
                  <a:pt x="233684" y="0"/>
                </a:cubicBezTo>
                <a:cubicBezTo>
                  <a:pt x="402158" y="-45803"/>
                  <a:pt x="714915" y="65091"/>
                  <a:pt x="866464" y="0"/>
                </a:cubicBezTo>
                <a:cubicBezTo>
                  <a:pt x="1018013" y="-65091"/>
                  <a:pt x="1285346" y="1105"/>
                  <a:pt x="1427609" y="0"/>
                </a:cubicBezTo>
                <a:cubicBezTo>
                  <a:pt x="1569873" y="-1105"/>
                  <a:pt x="1823224" y="4262"/>
                  <a:pt x="1988753" y="0"/>
                </a:cubicBezTo>
                <a:cubicBezTo>
                  <a:pt x="2154282" y="-4262"/>
                  <a:pt x="2316963" y="3733"/>
                  <a:pt x="2514080" y="0"/>
                </a:cubicBezTo>
                <a:cubicBezTo>
                  <a:pt x="2711197" y="-3733"/>
                  <a:pt x="2928337" y="64227"/>
                  <a:pt x="3111042" y="0"/>
                </a:cubicBezTo>
                <a:cubicBezTo>
                  <a:pt x="3293747" y="-64227"/>
                  <a:pt x="3662569" y="14699"/>
                  <a:pt x="3815458" y="0"/>
                </a:cubicBezTo>
                <a:cubicBezTo>
                  <a:pt x="3936554" y="9154"/>
                  <a:pt x="4016813" y="98648"/>
                  <a:pt x="4049142" y="233684"/>
                </a:cubicBezTo>
                <a:cubicBezTo>
                  <a:pt x="4074331" y="327083"/>
                  <a:pt x="4012799" y="471445"/>
                  <a:pt x="4049142" y="682345"/>
                </a:cubicBezTo>
                <a:cubicBezTo>
                  <a:pt x="4085485" y="893245"/>
                  <a:pt x="4039484" y="1061790"/>
                  <a:pt x="4049142" y="1168394"/>
                </a:cubicBezTo>
                <a:cubicBezTo>
                  <a:pt x="4045689" y="1300102"/>
                  <a:pt x="3947399" y="1398910"/>
                  <a:pt x="3815458" y="1402078"/>
                </a:cubicBezTo>
                <a:cubicBezTo>
                  <a:pt x="3538674" y="1458479"/>
                  <a:pt x="3449446" y="1352625"/>
                  <a:pt x="3146860" y="1402078"/>
                </a:cubicBezTo>
                <a:cubicBezTo>
                  <a:pt x="2844274" y="1451531"/>
                  <a:pt x="2856364" y="1394137"/>
                  <a:pt x="2657351" y="1402078"/>
                </a:cubicBezTo>
                <a:cubicBezTo>
                  <a:pt x="2458338" y="1410019"/>
                  <a:pt x="2140886" y="1378991"/>
                  <a:pt x="1988753" y="1402078"/>
                </a:cubicBezTo>
                <a:cubicBezTo>
                  <a:pt x="1836620" y="1425165"/>
                  <a:pt x="1520364" y="1387944"/>
                  <a:pt x="1391791" y="1402078"/>
                </a:cubicBezTo>
                <a:cubicBezTo>
                  <a:pt x="1263218" y="1416212"/>
                  <a:pt x="949640" y="1393257"/>
                  <a:pt x="759011" y="1402078"/>
                </a:cubicBezTo>
                <a:cubicBezTo>
                  <a:pt x="568382" y="1410899"/>
                  <a:pt x="494681" y="1375464"/>
                  <a:pt x="233684" y="1402078"/>
                </a:cubicBezTo>
                <a:cubicBezTo>
                  <a:pt x="126257" y="1416025"/>
                  <a:pt x="5122" y="1290302"/>
                  <a:pt x="0" y="1168394"/>
                </a:cubicBezTo>
                <a:cubicBezTo>
                  <a:pt x="-53446" y="969255"/>
                  <a:pt x="15036" y="893652"/>
                  <a:pt x="0" y="719733"/>
                </a:cubicBezTo>
                <a:cubicBezTo>
                  <a:pt x="-15036" y="545814"/>
                  <a:pt x="10823" y="449564"/>
                  <a:pt x="0" y="233684"/>
                </a:cubicBezTo>
                <a:close/>
              </a:path>
              <a:path w="4049142" h="1402078" stroke="0" extrusionOk="0">
                <a:moveTo>
                  <a:pt x="0" y="233684"/>
                </a:moveTo>
                <a:cubicBezTo>
                  <a:pt x="18266" y="86109"/>
                  <a:pt x="103756" y="-4826"/>
                  <a:pt x="233684" y="0"/>
                </a:cubicBezTo>
                <a:cubicBezTo>
                  <a:pt x="463704" y="-45259"/>
                  <a:pt x="496941" y="18821"/>
                  <a:pt x="723193" y="0"/>
                </a:cubicBezTo>
                <a:cubicBezTo>
                  <a:pt x="949445" y="-18821"/>
                  <a:pt x="1017946" y="16452"/>
                  <a:pt x="1248520" y="0"/>
                </a:cubicBezTo>
                <a:cubicBezTo>
                  <a:pt x="1479094" y="-16452"/>
                  <a:pt x="1644996" y="7304"/>
                  <a:pt x="1773847" y="0"/>
                </a:cubicBezTo>
                <a:cubicBezTo>
                  <a:pt x="1902698" y="-7304"/>
                  <a:pt x="2162332" y="32173"/>
                  <a:pt x="2442445" y="0"/>
                </a:cubicBezTo>
                <a:cubicBezTo>
                  <a:pt x="2722558" y="-32173"/>
                  <a:pt x="2822069" y="14365"/>
                  <a:pt x="2931954" y="0"/>
                </a:cubicBezTo>
                <a:cubicBezTo>
                  <a:pt x="3041839" y="-14365"/>
                  <a:pt x="3408571" y="73486"/>
                  <a:pt x="3815458" y="0"/>
                </a:cubicBezTo>
                <a:cubicBezTo>
                  <a:pt x="3940469" y="9994"/>
                  <a:pt x="4077695" y="119263"/>
                  <a:pt x="4049142" y="233684"/>
                </a:cubicBezTo>
                <a:cubicBezTo>
                  <a:pt x="4056130" y="400179"/>
                  <a:pt x="4020276" y="541376"/>
                  <a:pt x="4049142" y="710386"/>
                </a:cubicBezTo>
                <a:cubicBezTo>
                  <a:pt x="4078008" y="879396"/>
                  <a:pt x="4042247" y="992754"/>
                  <a:pt x="4049142" y="1168394"/>
                </a:cubicBezTo>
                <a:cubicBezTo>
                  <a:pt x="4035420" y="1263124"/>
                  <a:pt x="3932013" y="1416264"/>
                  <a:pt x="3815458" y="1402078"/>
                </a:cubicBezTo>
                <a:cubicBezTo>
                  <a:pt x="3652532" y="1423859"/>
                  <a:pt x="3455251" y="1380460"/>
                  <a:pt x="3325949" y="1402078"/>
                </a:cubicBezTo>
                <a:cubicBezTo>
                  <a:pt x="3196647" y="1423696"/>
                  <a:pt x="2882373" y="1398031"/>
                  <a:pt x="2728987" y="1402078"/>
                </a:cubicBezTo>
                <a:cubicBezTo>
                  <a:pt x="2575601" y="1406125"/>
                  <a:pt x="2339561" y="1393020"/>
                  <a:pt x="2132024" y="1402078"/>
                </a:cubicBezTo>
                <a:cubicBezTo>
                  <a:pt x="1924487" y="1411136"/>
                  <a:pt x="1627017" y="1349306"/>
                  <a:pt x="1463426" y="1402078"/>
                </a:cubicBezTo>
                <a:cubicBezTo>
                  <a:pt x="1299835" y="1454850"/>
                  <a:pt x="1051025" y="1384215"/>
                  <a:pt x="794829" y="1402078"/>
                </a:cubicBezTo>
                <a:cubicBezTo>
                  <a:pt x="538633" y="1419941"/>
                  <a:pt x="417027" y="1379647"/>
                  <a:pt x="233684" y="1402078"/>
                </a:cubicBezTo>
                <a:cubicBezTo>
                  <a:pt x="105917" y="1407704"/>
                  <a:pt x="17901" y="1313182"/>
                  <a:pt x="0" y="1168394"/>
                </a:cubicBezTo>
                <a:cubicBezTo>
                  <a:pt x="-52638" y="1024156"/>
                  <a:pt x="14030" y="898196"/>
                  <a:pt x="0" y="701039"/>
                </a:cubicBezTo>
                <a:cubicBezTo>
                  <a:pt x="-14030" y="503882"/>
                  <a:pt x="29429" y="459593"/>
                  <a:pt x="0" y="23368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90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Dap an B"/>
          <p:cNvSpPr/>
          <p:nvPr/>
        </p:nvSpPr>
        <p:spPr>
          <a:xfrm>
            <a:off x="6273284" y="3067900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Dap an C"/>
          <p:cNvSpPr/>
          <p:nvPr/>
        </p:nvSpPr>
        <p:spPr>
          <a:xfrm>
            <a:off x="839181" y="4987946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Dap an A"/>
          <p:cNvSpPr/>
          <p:nvPr/>
        </p:nvSpPr>
        <p:spPr>
          <a:xfrm>
            <a:off x="828113" y="3067900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Dap an D"/>
          <p:cNvSpPr/>
          <p:nvPr/>
        </p:nvSpPr>
        <p:spPr>
          <a:xfrm>
            <a:off x="6212242" y="5040947"/>
            <a:ext cx="1017249" cy="1402078"/>
          </a:xfrm>
          <a:custGeom>
            <a:avLst/>
            <a:gdLst>
              <a:gd name="connsiteX0" fmla="*/ 0 w 1017249"/>
              <a:gd name="connsiteY0" fmla="*/ 701039 h 1402078"/>
              <a:gd name="connsiteX1" fmla="*/ 508625 w 1017249"/>
              <a:gd name="connsiteY1" fmla="*/ 0 h 1402078"/>
              <a:gd name="connsiteX2" fmla="*/ 1017250 w 1017249"/>
              <a:gd name="connsiteY2" fmla="*/ 701039 h 1402078"/>
              <a:gd name="connsiteX3" fmla="*/ 508625 w 1017249"/>
              <a:gd name="connsiteY3" fmla="*/ 1402078 h 1402078"/>
              <a:gd name="connsiteX4" fmla="*/ 0 w 1017249"/>
              <a:gd name="connsiteY4" fmla="*/ 701039 h 14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249" h="1402078" fill="none" extrusionOk="0">
                <a:moveTo>
                  <a:pt x="0" y="701039"/>
                </a:moveTo>
                <a:cubicBezTo>
                  <a:pt x="6118" y="308507"/>
                  <a:pt x="200574" y="20334"/>
                  <a:pt x="508625" y="0"/>
                </a:cubicBezTo>
                <a:cubicBezTo>
                  <a:pt x="844453" y="4378"/>
                  <a:pt x="921818" y="299490"/>
                  <a:pt x="1017250" y="701039"/>
                </a:cubicBezTo>
                <a:cubicBezTo>
                  <a:pt x="1003640" y="1028416"/>
                  <a:pt x="794967" y="1386730"/>
                  <a:pt x="508625" y="1402078"/>
                </a:cubicBezTo>
                <a:cubicBezTo>
                  <a:pt x="158352" y="1377030"/>
                  <a:pt x="72087" y="1028028"/>
                  <a:pt x="0" y="701039"/>
                </a:cubicBezTo>
                <a:close/>
              </a:path>
              <a:path w="1017249" h="1402078" stroke="0" extrusionOk="0">
                <a:moveTo>
                  <a:pt x="0" y="701039"/>
                </a:moveTo>
                <a:cubicBezTo>
                  <a:pt x="33449" y="328895"/>
                  <a:pt x="253926" y="15411"/>
                  <a:pt x="508625" y="0"/>
                </a:cubicBezTo>
                <a:cubicBezTo>
                  <a:pt x="782266" y="-54882"/>
                  <a:pt x="1023270" y="329521"/>
                  <a:pt x="1017250" y="701039"/>
                </a:cubicBezTo>
                <a:cubicBezTo>
                  <a:pt x="996949" y="1130786"/>
                  <a:pt x="771825" y="1345214"/>
                  <a:pt x="508625" y="1402078"/>
                </a:cubicBezTo>
                <a:cubicBezTo>
                  <a:pt x="255503" y="1389079"/>
                  <a:pt x="-18987" y="1092334"/>
                  <a:pt x="0" y="70103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b="6377"/>
          <a:stretch>
            <a:fillRect/>
          </a:stretch>
        </p:blipFill>
        <p:spPr>
          <a:xfrm>
            <a:off x="993854" y="103405"/>
            <a:ext cx="3200927" cy="2588233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37" y="6959771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040239" y="-873918"/>
            <a:ext cx="3310334" cy="3900046"/>
            <a:chOff x="-4040239" y="-873918"/>
            <a:chExt cx="3310334" cy="3900046"/>
          </a:xfrm>
        </p:grpSpPr>
        <p:grpSp>
          <p:nvGrpSpPr>
            <p:cNvPr id="15" name="Group 14"/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/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399474" y="-303189"/>
                <a:ext cx="2164597" cy="49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CHÍNH XÁC!!!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18" y="69858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tags/tag1.xml><?xml version="1.0" encoding="utf-8"?>
<p:tagLst xmlns:p="http://schemas.openxmlformats.org/presentationml/2006/main">
  <p:tag name="ISLIDE.ICON" val="#90672;#405201;#405185;"/>
</p:tagLst>
</file>

<file path=ppt/tags/tag2.xml><?xml version="1.0" encoding="utf-8"?>
<p:tagLst xmlns:p="http://schemas.openxmlformats.org/presentationml/2006/main">
  <p:tag name="ISLIDE.ICON" val="#90672;#405201;#405185;"/>
</p:tagLst>
</file>

<file path=ppt/tags/tag3.xml><?xml version="1.0" encoding="utf-8"?>
<p:tagLst xmlns:p="http://schemas.openxmlformats.org/presentationml/2006/main">
  <p:tag name="ISLIDE.ICON" val="#90672;#405201;#405185;"/>
</p:tagLst>
</file>

<file path=ppt/tags/tag4.xml><?xml version="1.0" encoding="utf-8"?>
<p:tagLst xmlns:p="http://schemas.openxmlformats.org/presentationml/2006/main">
  <p:tag name="ISLIDE.ICON" val="#90672;#405201;#405185;"/>
</p:tagLst>
</file>

<file path=ppt/tags/tag5.xml><?xml version="1.0" encoding="utf-8"?>
<p:tagLst xmlns:p="http://schemas.openxmlformats.org/presentationml/2006/main">
  <p:tag name="ISLIDE.ICON" val="#90672;#405201;#405185;"/>
</p:tagLst>
</file>

<file path=ppt/tags/tag6.xml><?xml version="1.0" encoding="utf-8"?>
<p:tagLst xmlns:p="http://schemas.openxmlformats.org/presentationml/2006/main">
  <p:tag name="KSO_WPP_MARK_KEY" val="a675d92d-342b-428e-a267-9e80ad36012f"/>
  <p:tag name="COMMONDATA" val="eyJoZGlkIjoiODliZWY4OTY0MGRkODE3MzUwYWNjNzJlOTZjZjEzOWIifQ=="/>
</p:tagLst>
</file>

<file path=ppt/theme/theme1.xml><?xml version="1.0" encoding="utf-8"?>
<a:theme xmlns:a="http://schemas.openxmlformats.org/drawingml/2006/main" name="Office 主题​​">
  <a:themeElements>
    <a:clrScheme name="自定义 205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693"/>
      </a:accent1>
      <a:accent2>
        <a:srgbClr val="F9BC6B"/>
      </a:accent2>
      <a:accent3>
        <a:srgbClr val="FF9693"/>
      </a:accent3>
      <a:accent4>
        <a:srgbClr val="F9BC6B"/>
      </a:accent4>
      <a:accent5>
        <a:srgbClr val="FF9693"/>
      </a:accent5>
      <a:accent6>
        <a:srgbClr val="F9BC6B"/>
      </a:accent6>
      <a:hlink>
        <a:srgbClr val="0563C1"/>
      </a:hlink>
      <a:folHlink>
        <a:srgbClr val="954F72"/>
      </a:folHlink>
    </a:clrScheme>
    <a:fontScheme name="自定义 25">
      <a:majorFont>
        <a:latin typeface="Roboto Black"/>
        <a:ea typeface="Roboto Black"/>
        <a:cs typeface=""/>
      </a:majorFont>
      <a:minorFont>
        <a:latin typeface="Manrope SemiBold"/>
        <a:ea typeface="Manrope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nrope SemiBold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Roboto Black"/>
        <a:font script="Hebr" typeface="Roboto Black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oboto Black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nrope SemiBold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Roboto Black"/>
        <a:font script="Hebr" typeface="Roboto Black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oboto Black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2653</Words>
  <Application>WPS Presentation</Application>
  <PresentationFormat>Màn hình rộng</PresentationFormat>
  <Paragraphs>273</Paragraphs>
  <Slides>26</Slides>
  <Notes>14</Notes>
  <HiddenSlides>0</HiddenSlides>
  <MMClips>19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26</vt:i4>
      </vt:variant>
    </vt:vector>
  </HeadingPairs>
  <TitlesOfParts>
    <vt:vector size="52" baseType="lpstr">
      <vt:lpstr>Arial</vt:lpstr>
      <vt:lpstr>SimSun</vt:lpstr>
      <vt:lpstr>Wingdings</vt:lpstr>
      <vt:lpstr>Manrope SemiBold</vt:lpstr>
      <vt:lpstr>Roboto Black</vt:lpstr>
      <vt:lpstr>Calibri</vt:lpstr>
      <vt:lpstr>Roboto</vt:lpstr>
      <vt:lpstr>UTM Cookies</vt:lpstr>
      <vt:lpstr>iCiel Cadena</vt:lpstr>
      <vt:lpstr>Microsoft YaHei</vt:lpstr>
      <vt:lpstr>Arial Unicode MS</vt:lpstr>
      <vt:lpstr>Impact</vt:lpstr>
      <vt:lpstr>Open Sans</vt:lpstr>
      <vt:lpstr>Segoe Print</vt:lpstr>
      <vt:lpstr>Times New Roman</vt:lpstr>
      <vt:lpstr>Calibri Light</vt:lpstr>
      <vt:lpstr>Corbel</vt:lpstr>
      <vt:lpstr>UTM Avo</vt:lpstr>
      <vt:lpstr>UVN Van</vt:lpstr>
      <vt:lpstr>Calibri</vt:lpstr>
      <vt:lpstr>Wingdings</vt:lpstr>
      <vt:lpstr>Office 主题​​</vt:lpstr>
      <vt:lpstr>Chủ đề Office</vt:lpstr>
      <vt:lpstr>Office Theme</vt:lpstr>
      <vt:lpstr>Custom Design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THANG PHAT LOC</cp:lastModifiedBy>
  <cp:revision>48</cp:revision>
  <dcterms:created xsi:type="dcterms:W3CDTF">2023-03-31T09:16:00Z</dcterms:created>
  <dcterms:modified xsi:type="dcterms:W3CDTF">2024-02-01T09:44:25Z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2C0DB253ED054780B999E5A176A5DBA3_11</vt:lpwstr>
  </property>
  <property fmtid="{D5CDD505-2E9C-101B-9397-08002B2CF9AE}" pid="3" name="KSOProductBuildVer">
    <vt:lpwstr>1033-12.2.0.13431</vt:lpwstr>
  </property>
</Properties>
</file>