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 id="2147483673" r:id="rId4"/>
    <p:sldMasterId id="2147483713" r:id="rId5"/>
  </p:sldMasterIdLst>
  <p:notesMasterIdLst>
    <p:notesMasterId r:id="rId7"/>
  </p:notesMasterIdLst>
  <p:sldIdLst>
    <p:sldId id="263" r:id="rId6"/>
    <p:sldId id="297" r:id="rId8"/>
    <p:sldId id="298" r:id="rId9"/>
    <p:sldId id="264" r:id="rId10"/>
    <p:sldId id="299" r:id="rId11"/>
    <p:sldId id="266" r:id="rId12"/>
    <p:sldId id="257" r:id="rId13"/>
    <p:sldId id="259" r:id="rId14"/>
    <p:sldId id="294" r:id="rId15"/>
    <p:sldId id="288" r:id="rId16"/>
    <p:sldId id="268" r:id="rId17"/>
    <p:sldId id="269" r:id="rId18"/>
    <p:sldId id="300" r:id="rId19"/>
    <p:sldId id="265" r:id="rId20"/>
    <p:sldId id="272" r:id="rId21"/>
    <p:sldId id="301" r:id="rId22"/>
    <p:sldId id="295" r:id="rId23"/>
    <p:sldId id="275" r:id="rId24"/>
    <p:sldId id="274" r:id="rId25"/>
    <p:sldId id="283" r:id="rId26"/>
    <p:sldId id="321" r:id="rId27"/>
    <p:sldId id="308" r:id="rId28"/>
    <p:sldId id="30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2E98F-D2E2-4487-BD24-C13ACC8241E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CC3A25-EC0D-4D5D-9C2A-AB286230712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ốc</a:t>
            </a:r>
            <a:r>
              <a:rPr lang="en-US" dirty="0"/>
              <a:t> </a:t>
            </a:r>
            <a:r>
              <a:rPr lang="en-US" dirty="0" err="1"/>
              <a:t>sên</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ốc</a:t>
            </a:r>
            <a:r>
              <a:rPr lang="en-US" dirty="0"/>
              <a:t> </a:t>
            </a:r>
            <a:r>
              <a:rPr lang="en-US" dirty="0" err="1"/>
              <a:t>sên</a:t>
            </a:r>
            <a:r>
              <a:rPr lang="en-US" dirty="0"/>
              <a:t> </a:t>
            </a:r>
            <a:r>
              <a:rPr lang="en-US" dirty="0" err="1"/>
              <a:t>trở</a:t>
            </a:r>
            <a:r>
              <a:rPr lang="en-US" dirty="0"/>
              <a:t> </a:t>
            </a:r>
            <a:r>
              <a:rPr lang="en-US" dirty="0" err="1"/>
              <a:t>về</a:t>
            </a:r>
            <a:r>
              <a:rPr lang="en-US" dirty="0"/>
              <a:t>. </a:t>
            </a:r>
            <a:r>
              <a:rPr lang="en-US" dirty="0" err="1"/>
              <a:t>Bấm</a:t>
            </a:r>
            <a:r>
              <a:rPr lang="en-US" dirty="0"/>
              <a:t> </a:t>
            </a:r>
            <a:r>
              <a:rPr lang="en-US" dirty="0" err="1"/>
              <a:t>vào</a:t>
            </a:r>
            <a:r>
              <a:rPr lang="en-US" dirty="0"/>
              <a:t> 1 </a:t>
            </a:r>
            <a:r>
              <a:rPr lang="en-US" dirty="0" err="1"/>
              <a:t>bạn</a:t>
            </a:r>
            <a:r>
              <a:rPr lang="en-US" dirty="0"/>
              <a:t> nhỏ </a:t>
            </a:r>
            <a:r>
              <a:rPr lang="en-US" dirty="0" err="1"/>
              <a:t>để</a:t>
            </a:r>
            <a:r>
              <a:rPr lang="en-US" dirty="0"/>
              <a:t> </a:t>
            </a:r>
            <a:r>
              <a:rPr lang="en-US" dirty="0" err="1"/>
              <a:t>có</a:t>
            </a:r>
            <a:r>
              <a:rPr lang="en-US" dirty="0"/>
              <a:t> 1 </a:t>
            </a:r>
            <a:r>
              <a:rPr lang="en-US" dirty="0" err="1"/>
              <a:t>cánh</a:t>
            </a:r>
            <a:r>
              <a:rPr lang="en-US" dirty="0"/>
              <a:t> </a:t>
            </a:r>
            <a:r>
              <a:rPr lang="en-US" dirty="0" err="1"/>
              <a:t>diều</a:t>
            </a:r>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Thiết</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kế</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nick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khác</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đều</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là</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giả</a:t>
            </a:r>
            <a:r>
              <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1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mạo</a:t>
            </a:r>
            <a:endParaRPr kumimoji="0" lang="en-US" altLang="zh-CN" sz="1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17CC3A25-EC0D-4D5D-9C2A-AB2862307121}"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4" Type="http://schemas.openxmlformats.org/officeDocument/2006/relationships/hyperlink" Target="https://www.freepik.com/" TargetMode="External"/><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4" Type="http://schemas.openxmlformats.org/officeDocument/2006/relationships/image" Target="../media/image8.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9.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8F5CF79-AC32-4532-A054-80AAB82C17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F5CF79-AC32-4532-A054-80AAB82C17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8F5CF79-AC32-4532-A054-80AAB82C17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8F5CF79-AC32-4532-A054-80AAB82C17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8F5CF79-AC32-4532-A054-80AAB82C173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8F5CF79-AC32-4532-A054-80AAB82C173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5CF79-AC32-4532-A054-80AAB82C173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8F5CF79-AC32-4532-A054-80AAB82C17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8F5CF79-AC32-4532-A054-80AAB82C173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F5CF79-AC32-4532-A054-80AAB82C17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8F5CF79-AC32-4532-A054-80AAB82C173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590C49-5BBB-4DB3-896F-F7E31D8E0F04}"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5"/>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600" lvl="0" indent="-423545"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200" lvl="1" indent="-423545" rtl="0">
              <a:lnSpc>
                <a:spcPct val="100000"/>
              </a:lnSpc>
              <a:spcBef>
                <a:spcPts val="0"/>
              </a:spcBef>
              <a:spcAft>
                <a:spcPts val="0"/>
              </a:spcAft>
              <a:buClr>
                <a:srgbClr val="434343"/>
              </a:buClr>
              <a:buSzPts val="1400"/>
              <a:buFont typeface="Roboto Condensed Light"/>
              <a:buChar char="○"/>
              <a:defRPr/>
            </a:lvl2pPr>
            <a:lvl3pPr marL="1828800" lvl="2" indent="-423545" rtl="0">
              <a:lnSpc>
                <a:spcPct val="100000"/>
              </a:lnSpc>
              <a:spcBef>
                <a:spcPts val="0"/>
              </a:spcBef>
              <a:spcAft>
                <a:spcPts val="0"/>
              </a:spcAft>
              <a:buClr>
                <a:srgbClr val="434343"/>
              </a:buClr>
              <a:buSzPts val="1400"/>
              <a:buFont typeface="Roboto Condensed Light"/>
              <a:buChar char="■"/>
              <a:defRPr/>
            </a:lvl3pPr>
            <a:lvl4pPr marL="2438400" lvl="3" indent="-423545" rtl="0">
              <a:lnSpc>
                <a:spcPct val="100000"/>
              </a:lnSpc>
              <a:spcBef>
                <a:spcPts val="0"/>
              </a:spcBef>
              <a:spcAft>
                <a:spcPts val="0"/>
              </a:spcAft>
              <a:buClr>
                <a:srgbClr val="434343"/>
              </a:buClr>
              <a:buSzPts val="1400"/>
              <a:buFont typeface="Roboto Condensed Light"/>
              <a:buChar char="●"/>
              <a:defRPr/>
            </a:lvl4pPr>
            <a:lvl5pPr marL="3048000" lvl="4" indent="-423545" rtl="0">
              <a:lnSpc>
                <a:spcPct val="100000"/>
              </a:lnSpc>
              <a:spcBef>
                <a:spcPts val="0"/>
              </a:spcBef>
              <a:spcAft>
                <a:spcPts val="0"/>
              </a:spcAft>
              <a:buClr>
                <a:srgbClr val="434343"/>
              </a:buClr>
              <a:buSzPts val="1400"/>
              <a:buFont typeface="Roboto Condensed Light"/>
              <a:buChar char="○"/>
              <a:defRPr/>
            </a:lvl5pPr>
            <a:lvl6pPr marL="3657600" lvl="5" indent="-423545" rtl="0">
              <a:lnSpc>
                <a:spcPct val="100000"/>
              </a:lnSpc>
              <a:spcBef>
                <a:spcPts val="0"/>
              </a:spcBef>
              <a:spcAft>
                <a:spcPts val="0"/>
              </a:spcAft>
              <a:buClr>
                <a:srgbClr val="434343"/>
              </a:buClr>
              <a:buSzPts val="1400"/>
              <a:buFont typeface="Roboto Condensed Light"/>
              <a:buChar char="■"/>
              <a:defRPr/>
            </a:lvl6pPr>
            <a:lvl7pPr marL="4267200" lvl="6" indent="-423545" rtl="0">
              <a:lnSpc>
                <a:spcPct val="100000"/>
              </a:lnSpc>
              <a:spcBef>
                <a:spcPts val="0"/>
              </a:spcBef>
              <a:spcAft>
                <a:spcPts val="0"/>
              </a:spcAft>
              <a:buClr>
                <a:srgbClr val="434343"/>
              </a:buClr>
              <a:buSzPts val="1400"/>
              <a:buFont typeface="Roboto Condensed Light"/>
              <a:buChar char="●"/>
              <a:defRPr/>
            </a:lvl7pPr>
            <a:lvl8pPr marL="4876800" lvl="7" indent="-423545" rtl="0">
              <a:lnSpc>
                <a:spcPct val="100000"/>
              </a:lnSpc>
              <a:spcBef>
                <a:spcPts val="0"/>
              </a:spcBef>
              <a:spcAft>
                <a:spcPts val="0"/>
              </a:spcAft>
              <a:buClr>
                <a:srgbClr val="434343"/>
              </a:buClr>
              <a:buSzPts val="1400"/>
              <a:buFont typeface="Roboto Condensed Light"/>
              <a:buChar char="○"/>
              <a:defRPr/>
            </a:lvl8pPr>
            <a:lvl9pPr marL="5486400" lvl="8" indent="-423545" rtl="0">
              <a:lnSpc>
                <a:spcPct val="100000"/>
              </a:lnSpc>
              <a:spcBef>
                <a:spcPts val="0"/>
              </a:spcBef>
              <a:spcAft>
                <a:spcPts val="0"/>
              </a:spcAft>
              <a:buClr>
                <a:srgbClr val="434343"/>
              </a:buClr>
              <a:buSzPts val="1400"/>
              <a:buFont typeface="Roboto Condensed Light"/>
              <a:buChar char="■"/>
              <a:defRPr/>
            </a:lvl9pPr>
          </a:lstStyle>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660" lvl="0" rtl="0">
              <a:lnSpc>
                <a:spcPct val="100000"/>
              </a:lnSpc>
              <a:spcBef>
                <a:spcPts val="0"/>
              </a:spcBef>
              <a:spcAft>
                <a:spcPts val="0"/>
              </a:spcAft>
              <a:buSzPts val="1400"/>
              <a:buChar char="●"/>
              <a:defRPr/>
            </a:lvl1pPr>
            <a:lvl2pPr lvl="1" algn="r" rtl="0">
              <a:lnSpc>
                <a:spcPct val="100000"/>
              </a:lnSpc>
              <a:spcBef>
                <a:spcPts val="2135"/>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600" lvl="0" indent="-423545" algn="ctr" rtl="0">
              <a:spcBef>
                <a:spcPts val="0"/>
              </a:spcBef>
              <a:spcAft>
                <a:spcPts val="0"/>
              </a:spcAft>
              <a:buSzPts val="1400"/>
              <a:buChar char="●"/>
              <a:defRPr sz="2135"/>
            </a:lvl1pPr>
            <a:lvl2pPr marL="1219200" lvl="1" indent="-423545" algn="ctr" rtl="0">
              <a:spcBef>
                <a:spcPts val="0"/>
              </a:spcBef>
              <a:spcAft>
                <a:spcPts val="0"/>
              </a:spcAft>
              <a:buSzPts val="1400"/>
              <a:buChar char="○"/>
              <a:defRPr/>
            </a:lvl2pPr>
            <a:lvl3pPr marL="1828800" lvl="2" indent="-423545" algn="ctr" rtl="0">
              <a:spcBef>
                <a:spcPts val="0"/>
              </a:spcBef>
              <a:spcAft>
                <a:spcPts val="0"/>
              </a:spcAft>
              <a:buSzPts val="1400"/>
              <a:buChar char="■"/>
              <a:defRPr/>
            </a:lvl3pPr>
            <a:lvl4pPr marL="2438400" lvl="3" indent="-423545" algn="ctr" rtl="0">
              <a:spcBef>
                <a:spcPts val="0"/>
              </a:spcBef>
              <a:spcAft>
                <a:spcPts val="0"/>
              </a:spcAft>
              <a:buSzPts val="1400"/>
              <a:buChar char="●"/>
              <a:defRPr/>
            </a:lvl4pPr>
            <a:lvl5pPr marL="3048000" lvl="4" indent="-423545" algn="ctr" rtl="0">
              <a:spcBef>
                <a:spcPts val="0"/>
              </a:spcBef>
              <a:spcAft>
                <a:spcPts val="0"/>
              </a:spcAft>
              <a:buSzPts val="1400"/>
              <a:buChar char="○"/>
              <a:defRPr/>
            </a:lvl5pPr>
            <a:lvl6pPr marL="3657600" lvl="5" indent="-423545" algn="ctr" rtl="0">
              <a:spcBef>
                <a:spcPts val="0"/>
              </a:spcBef>
              <a:spcAft>
                <a:spcPts val="0"/>
              </a:spcAft>
              <a:buSzPts val="1400"/>
              <a:buChar char="■"/>
              <a:defRPr/>
            </a:lvl6pPr>
            <a:lvl7pPr marL="4267200" lvl="6" indent="-423545" algn="ctr" rtl="0">
              <a:spcBef>
                <a:spcPts val="0"/>
              </a:spcBef>
              <a:spcAft>
                <a:spcPts val="0"/>
              </a:spcAft>
              <a:buSzPts val="1400"/>
              <a:buChar char="●"/>
              <a:defRPr/>
            </a:lvl7pPr>
            <a:lvl8pPr marL="4876800" lvl="7" indent="-423545" algn="ctr" rtl="0">
              <a:spcBef>
                <a:spcPts val="0"/>
              </a:spcBef>
              <a:spcAft>
                <a:spcPts val="0"/>
              </a:spcAft>
              <a:buSzPts val="1400"/>
              <a:buChar char="○"/>
              <a:defRPr/>
            </a:lvl8pPr>
            <a:lvl9pPr marL="5486400" lvl="8" indent="-423545" algn="ctr" rtl="0">
              <a:spcBef>
                <a:spcPts val="0"/>
              </a:spcBef>
              <a:spcAft>
                <a:spcPts val="0"/>
              </a:spcAft>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 name="Shape 305"/>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600" lvl="0" indent="-423545" algn="r"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600" lvl="0" indent="-423545" algn="ctr"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600" lvl="0" indent="-423545" algn="r" rtl="0">
              <a:spcBef>
                <a:spcPts val="0"/>
              </a:spcBef>
              <a:spcAft>
                <a:spcPts val="0"/>
              </a:spcAft>
              <a:buSzPts val="1400"/>
              <a:buChar char="●"/>
              <a:defRPr sz="2135">
                <a:solidFill>
                  <a:schemeClr val="dk1"/>
                </a:solidFill>
              </a:defRPr>
            </a:lvl1pPr>
            <a:lvl2pPr marL="1219200" lvl="1" indent="-423545" rtl="0">
              <a:spcBef>
                <a:spcPts val="0"/>
              </a:spcBef>
              <a:spcAft>
                <a:spcPts val="0"/>
              </a:spcAft>
              <a:buSzPts val="1400"/>
              <a:buChar char="○"/>
              <a:defRPr/>
            </a:lvl2pPr>
            <a:lvl3pPr marL="1828800" lvl="2" indent="-423545" rtl="0">
              <a:spcBef>
                <a:spcPts val="0"/>
              </a:spcBef>
              <a:spcAft>
                <a:spcPts val="0"/>
              </a:spcAft>
              <a:buSzPts val="1400"/>
              <a:buChar char="■"/>
              <a:defRPr/>
            </a:lvl3pPr>
            <a:lvl4pPr marL="2438400" lvl="3" indent="-423545" rtl="0">
              <a:spcBef>
                <a:spcPts val="0"/>
              </a:spcBef>
              <a:spcAft>
                <a:spcPts val="0"/>
              </a:spcAft>
              <a:buSzPts val="1400"/>
              <a:buChar char="●"/>
              <a:defRPr/>
            </a:lvl4pPr>
            <a:lvl5pPr marL="3048000" lvl="4" indent="-423545" rtl="0">
              <a:spcBef>
                <a:spcPts val="0"/>
              </a:spcBef>
              <a:spcAft>
                <a:spcPts val="0"/>
              </a:spcAft>
              <a:buSzPts val="1400"/>
              <a:buChar char="○"/>
              <a:defRPr/>
            </a:lvl5pPr>
            <a:lvl6pPr marL="3657600" lvl="5" indent="-423545" rtl="0">
              <a:spcBef>
                <a:spcPts val="0"/>
              </a:spcBef>
              <a:spcAft>
                <a:spcPts val="0"/>
              </a:spcAft>
              <a:buSzPts val="1400"/>
              <a:buChar char="■"/>
              <a:defRPr/>
            </a:lvl6pPr>
            <a:lvl7pPr marL="4267200" lvl="6" indent="-423545" rtl="0">
              <a:spcBef>
                <a:spcPts val="0"/>
              </a:spcBef>
              <a:spcAft>
                <a:spcPts val="0"/>
              </a:spcAft>
              <a:buSzPts val="1400"/>
              <a:buChar char="●"/>
              <a:defRPr/>
            </a:lvl7pPr>
            <a:lvl8pPr marL="4876800" lvl="7" indent="-423545" rtl="0">
              <a:spcBef>
                <a:spcPts val="0"/>
              </a:spcBef>
              <a:spcAft>
                <a:spcPts val="0"/>
              </a:spcAft>
              <a:buSzPts val="1400"/>
              <a:buChar char="○"/>
              <a:defRPr/>
            </a:lvl8pPr>
            <a:lvl9pPr marL="5486400" lvl="8" indent="-423545" rtl="0">
              <a:spcBef>
                <a:spcPts val="0"/>
              </a:spcBef>
              <a:spcAft>
                <a:spcPts val="0"/>
              </a:spcAft>
              <a:buSzPts val="1400"/>
              <a:buChar char="■"/>
              <a:defRPr/>
            </a:lvl9pPr>
          </a:lstStyle>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5"/>
            </a:lvl1pPr>
            <a:lvl2pPr lvl="1" algn="ctr" rtl="0">
              <a:spcBef>
                <a:spcPts val="0"/>
              </a:spcBef>
              <a:spcAft>
                <a:spcPts val="0"/>
              </a:spcAft>
              <a:buNone/>
              <a:defRPr sz="2135"/>
            </a:lvl2pPr>
            <a:lvl3pPr lvl="2" algn="ctr" rtl="0">
              <a:spcBef>
                <a:spcPts val="0"/>
              </a:spcBef>
              <a:spcAft>
                <a:spcPts val="0"/>
              </a:spcAft>
              <a:buNone/>
              <a:defRPr sz="2135"/>
            </a:lvl3pPr>
            <a:lvl4pPr lvl="3" algn="ctr" rtl="0">
              <a:spcBef>
                <a:spcPts val="0"/>
              </a:spcBef>
              <a:spcAft>
                <a:spcPts val="0"/>
              </a:spcAft>
              <a:buNone/>
              <a:defRPr sz="2135"/>
            </a:lvl4pPr>
            <a:lvl5pPr lvl="4" algn="ctr" rtl="0">
              <a:spcBef>
                <a:spcPts val="0"/>
              </a:spcBef>
              <a:spcAft>
                <a:spcPts val="0"/>
              </a:spcAft>
              <a:buNone/>
              <a:defRPr sz="2135"/>
            </a:lvl5pPr>
            <a:lvl6pPr lvl="5" algn="ctr" rtl="0">
              <a:spcBef>
                <a:spcPts val="0"/>
              </a:spcBef>
              <a:spcAft>
                <a:spcPts val="0"/>
              </a:spcAft>
              <a:buNone/>
              <a:defRPr sz="2135"/>
            </a:lvl6pPr>
            <a:lvl7pPr lvl="6" algn="ctr" rtl="0">
              <a:spcBef>
                <a:spcPts val="0"/>
              </a:spcBef>
              <a:spcAft>
                <a:spcPts val="0"/>
              </a:spcAft>
              <a:buNone/>
              <a:defRPr sz="2135"/>
            </a:lvl7pPr>
            <a:lvl8pPr lvl="7" algn="ctr" rtl="0">
              <a:spcBef>
                <a:spcPts val="0"/>
              </a:spcBef>
              <a:spcAft>
                <a:spcPts val="0"/>
              </a:spcAft>
              <a:buNone/>
              <a:defRPr sz="2135"/>
            </a:lvl8pPr>
            <a:lvl9pPr lvl="8" algn="ctr" rtl="0">
              <a:spcBef>
                <a:spcPts val="0"/>
              </a:spcBef>
              <a:spcAft>
                <a:spcPts val="0"/>
              </a:spcAft>
              <a:buNone/>
              <a:defRPr sz="2135"/>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15"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59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15"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779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GB" sz="1465">
                <a:solidFill>
                  <a:schemeClr val="dk1"/>
                </a:solidFill>
                <a:latin typeface="Lato"/>
                <a:ea typeface="Lato"/>
                <a:cs typeface="Lato"/>
                <a:sym typeface="Lato"/>
              </a:rPr>
              <a:t>CREDITS: This presentation template was created by </a:t>
            </a:r>
            <a:r>
              <a:rPr lang="en-GB" sz="1465" b="1">
                <a:solidFill>
                  <a:schemeClr val="dk1"/>
                </a:solidFill>
                <a:uFill>
                  <a:noFill/>
                </a:uFill>
                <a:latin typeface="Lato"/>
                <a:ea typeface="Lato"/>
                <a:cs typeface="Lato"/>
                <a:sym typeface="Lato"/>
                <a:hlinkClick r:id="rId2"/>
              </a:rPr>
              <a:t>Slidesgo</a:t>
            </a:r>
            <a:r>
              <a:rPr lang="en-GB" sz="1465" b="1">
                <a:solidFill>
                  <a:schemeClr val="dk1"/>
                </a:solidFill>
                <a:latin typeface="Lato"/>
                <a:ea typeface="Lato"/>
                <a:cs typeface="Lato"/>
                <a:sym typeface="Lato"/>
              </a:rPr>
              <a:t>,</a:t>
            </a:r>
            <a:r>
              <a:rPr lang="en-GB" sz="1465">
                <a:solidFill>
                  <a:schemeClr val="dk1"/>
                </a:solidFill>
                <a:latin typeface="Lato"/>
                <a:ea typeface="Lato"/>
                <a:cs typeface="Lato"/>
                <a:sym typeface="Lato"/>
              </a:rPr>
              <a:t> and includes icons by </a:t>
            </a:r>
            <a:r>
              <a:rPr lang="en-GB" sz="1465" b="1">
                <a:solidFill>
                  <a:schemeClr val="dk1"/>
                </a:solidFill>
                <a:uFill>
                  <a:noFill/>
                </a:uFill>
                <a:latin typeface="Lato"/>
                <a:ea typeface="Lato"/>
                <a:cs typeface="Lato"/>
                <a:sym typeface="Lato"/>
                <a:hlinkClick r:id="rId3"/>
              </a:rPr>
              <a:t>Flaticon</a:t>
            </a:r>
            <a:r>
              <a:rPr lang="en-GB" sz="1465">
                <a:solidFill>
                  <a:schemeClr val="dk1"/>
                </a:solidFill>
                <a:latin typeface="Lato"/>
                <a:ea typeface="Lato"/>
                <a:cs typeface="Lato"/>
                <a:sym typeface="Lato"/>
              </a:rPr>
              <a:t>, and infographics &amp; images by </a:t>
            </a:r>
            <a:r>
              <a:rPr lang="en-GB" sz="1465" b="1">
                <a:solidFill>
                  <a:schemeClr val="dk1"/>
                </a:solidFill>
                <a:uFill>
                  <a:noFill/>
                </a:uFill>
                <a:latin typeface="Lato"/>
                <a:ea typeface="Lato"/>
                <a:cs typeface="Lato"/>
                <a:sym typeface="Lato"/>
                <a:hlinkClick r:id="rId4"/>
              </a:rPr>
              <a:t>Freepik</a:t>
            </a:r>
            <a:r>
              <a:rPr lang="en-GB" sz="1465">
                <a:solidFill>
                  <a:schemeClr val="dk1"/>
                </a:solidFill>
                <a:latin typeface="Lato"/>
                <a:ea typeface="Lato"/>
                <a:cs typeface="Lato"/>
                <a:sym typeface="Lato"/>
              </a:rPr>
              <a:t> </a:t>
            </a:r>
            <a:endParaRPr sz="1465">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a:fillRect/>
          </a:stretch>
        </p:blipFill>
        <p:spPr>
          <a:xfrm>
            <a:off x="1396376" y="5030169"/>
            <a:ext cx="1424171" cy="111231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fld>
            <a:endParaRPr lang="zh-CN" altLang="en-US"/>
          </a:p>
        </p:txBody>
      </p:sp>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a:fillRect/>
          </a:stretch>
        </p:blipFill>
        <p:spPr>
          <a:xfrm flipH="1">
            <a:off x="8531" y="5783193"/>
            <a:ext cx="12192000" cy="1074808"/>
          </a:xfrm>
          <a:prstGeom prst="rect">
            <a:avLst/>
          </a:prstGeom>
        </p:spPr>
      </p:pic>
      <p:pic>
        <p:nvPicPr>
          <p:cNvPr id="16" name="图片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a:fillRect/>
          </a:stretch>
        </p:blipFill>
        <p:spPr>
          <a:xfrm flipH="1">
            <a:off x="0" y="5727903"/>
            <a:ext cx="12192000" cy="1130097"/>
          </a:xfrm>
          <a:prstGeom prst="rect">
            <a:avLst/>
          </a:prstGeom>
        </p:spPr>
      </p:pic>
      <p:pic>
        <p:nvPicPr>
          <p:cNvPr id="16" name="图片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endParaRPr lang="zh-CN" altLang="en-US" dirty="0"/>
          </a:p>
        </p:txBody>
      </p:sp>
      <p:sp>
        <p:nvSpPr>
          <p:cNvPr id="21" name="文本占位符 20"/>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endParaRPr lang="zh-CN" altLang="en-US" dirty="0"/>
          </a:p>
        </p:txBody>
      </p:sp>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a:fillRect/>
          </a:stretch>
        </p:blipFill>
        <p:spPr>
          <a:xfrm flipH="1">
            <a:off x="0" y="5183147"/>
            <a:ext cx="12192000" cy="1674853"/>
          </a:xfrm>
          <a:prstGeom prst="rect">
            <a:avLst/>
          </a:prstGeom>
        </p:spPr>
      </p:pic>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a:fillRect/>
          </a:stretch>
        </p:blipFill>
        <p:spPr>
          <a:xfrm>
            <a:off x="7264399" y="0"/>
            <a:ext cx="2514021" cy="3560181"/>
          </a:xfrm>
          <a:prstGeom prst="rect">
            <a:avLst/>
          </a:prstGeom>
        </p:spPr>
      </p:pic>
      <p:pic>
        <p:nvPicPr>
          <p:cNvPr id="9" name="图片 8"/>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a:fillRect/>
          </a:stretch>
        </p:blipFill>
        <p:spPr>
          <a:xfrm rot="19341026">
            <a:off x="2244379" y="1735776"/>
            <a:ext cx="1512786" cy="3329503"/>
          </a:xfrm>
          <a:prstGeom prst="rect">
            <a:avLst/>
          </a:prstGeom>
        </p:spPr>
      </p:pic>
      <p:pic>
        <p:nvPicPr>
          <p:cNvPr id="12" name="图片 11"/>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a:fillRect/>
          </a:stretch>
        </p:blipFill>
        <p:spPr>
          <a:xfrm>
            <a:off x="2777142" y="466742"/>
            <a:ext cx="927100" cy="942306"/>
          </a:xfrm>
          <a:prstGeom prst="rect">
            <a:avLst/>
          </a:prstGeom>
        </p:spPr>
      </p:pic>
      <p:pic>
        <p:nvPicPr>
          <p:cNvPr id="13" name="图片 12"/>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a:fillRect/>
          </a:stretch>
        </p:blipFill>
        <p:spPr>
          <a:xfrm>
            <a:off x="5590191" y="949994"/>
            <a:ext cx="1206500" cy="942306"/>
          </a:xfrm>
          <a:prstGeom prst="rect">
            <a:avLst/>
          </a:prstGeom>
        </p:spPr>
      </p:pic>
      <p:pic>
        <p:nvPicPr>
          <p:cNvPr id="15" name="图片 14"/>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a:fillRect/>
          </a:stretch>
        </p:blipFill>
        <p:spPr>
          <a:xfrm>
            <a:off x="7060316" y="4474591"/>
            <a:ext cx="1424171" cy="1112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lvl="0">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endParaRPr lang="zh-CN" altLang="en-US" dirty="0"/>
          </a:p>
        </p:txBody>
      </p:sp>
      <p:pic>
        <p:nvPicPr>
          <p:cNvPr id="3" name="图片 2"/>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a:fillRect/>
          </a:stretch>
        </p:blipFill>
        <p:spPr>
          <a:xfrm rot="5400000">
            <a:off x="-50479" y="50477"/>
            <a:ext cx="1320801" cy="1219849"/>
          </a:xfrm>
          <a:prstGeom prst="rect">
            <a:avLst/>
          </a:prstGeom>
        </p:spPr>
      </p:pic>
      <p:pic>
        <p:nvPicPr>
          <p:cNvPr id="5" name="图片 4"/>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a:fillRect/>
          </a:stretch>
        </p:blipFill>
        <p:spPr>
          <a:xfrm rot="5400000">
            <a:off x="-50479" y="50477"/>
            <a:ext cx="1320801" cy="1219849"/>
          </a:xfrm>
          <a:prstGeom prst="rect">
            <a:avLst/>
          </a:prstGeom>
        </p:spPr>
      </p:pic>
      <p:pic>
        <p:nvPicPr>
          <p:cNvPr id="5" name="图片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9CB16C0-AA23-43ED-B5E0-E240E507E69D}" type="datetimeFigureOut">
              <a:rPr lang="vi-VN" smtClean="0"/>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F415639-65EC-47B6-9BB2-812C23FB5CA9}"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0" Type="http://schemas.openxmlformats.org/officeDocument/2006/relationships/theme" Target="../theme/theme3.xml"/><Relationship Id="rId4" Type="http://schemas.openxmlformats.org/officeDocument/2006/relationships/slideLayout" Target="../slideLayouts/slideLayout27.xml"/><Relationship Id="rId39" Type="http://schemas.openxmlformats.org/officeDocument/2006/relationships/slideLayout" Target="../slideLayouts/slideLayout62.xml"/><Relationship Id="rId38" Type="http://schemas.openxmlformats.org/officeDocument/2006/relationships/slideLayout" Target="../slideLayouts/slideLayout61.xml"/><Relationship Id="rId37" Type="http://schemas.openxmlformats.org/officeDocument/2006/relationships/slideLayout" Target="../slideLayouts/slideLayout60.xml"/><Relationship Id="rId36" Type="http://schemas.openxmlformats.org/officeDocument/2006/relationships/slideLayout" Target="../slideLayouts/slideLayout59.xml"/><Relationship Id="rId35" Type="http://schemas.openxmlformats.org/officeDocument/2006/relationships/slideLayout" Target="../slideLayouts/slideLayout58.xml"/><Relationship Id="rId34" Type="http://schemas.openxmlformats.org/officeDocument/2006/relationships/slideLayout" Target="../slideLayouts/slideLayout57.xml"/><Relationship Id="rId33" Type="http://schemas.openxmlformats.org/officeDocument/2006/relationships/slideLayout" Target="../slideLayouts/slideLayout56.xml"/><Relationship Id="rId32" Type="http://schemas.openxmlformats.org/officeDocument/2006/relationships/slideLayout" Target="../slideLayouts/slideLayout55.xml"/><Relationship Id="rId31" Type="http://schemas.openxmlformats.org/officeDocument/2006/relationships/slideLayout" Target="../slideLayouts/slideLayout54.xml"/><Relationship Id="rId30" Type="http://schemas.openxmlformats.org/officeDocument/2006/relationships/slideLayout" Target="../slideLayouts/slideLayout53.xml"/><Relationship Id="rId3" Type="http://schemas.openxmlformats.org/officeDocument/2006/relationships/slideLayout" Target="../slideLayouts/slideLayout26.xml"/><Relationship Id="rId29" Type="http://schemas.openxmlformats.org/officeDocument/2006/relationships/slideLayout" Target="../slideLayouts/slideLayout52.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0" Type="http://schemas.openxmlformats.org/officeDocument/2006/relationships/slideLayout" Target="../slideLayouts/slideLayout43.xml"/><Relationship Id="rId2" Type="http://schemas.openxmlformats.org/officeDocument/2006/relationships/slideLayout" Target="../slideLayouts/slideLayout25.xml"/><Relationship Id="rId19" Type="http://schemas.openxmlformats.org/officeDocument/2006/relationships/slideLayout" Target="../slideLayouts/slideLayout42.xml"/><Relationship Id="rId18" Type="http://schemas.openxmlformats.org/officeDocument/2006/relationships/slideLayout" Target="../slideLayouts/slideLayout41.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2575" y="104775"/>
            <a:ext cx="1181100" cy="1181100"/>
          </a:xfrm>
          <a:prstGeom prst="rect">
            <a:avLst/>
          </a:prstGeom>
        </p:spPr>
      </p:pic>
      <p:pic>
        <p:nvPicPr>
          <p:cNvPr id="4" name="Picture 3"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634662" y="9386439"/>
            <a:ext cx="1181100" cy="1181100"/>
          </a:xfrm>
          <a:prstGeom prst="rect">
            <a:avLst/>
          </a:prstGeom>
        </p:spPr>
      </p:pic>
      <p:pic>
        <p:nvPicPr>
          <p:cNvPr id="5" name="Picture 4" descr="A white circle with leaves and blue text&#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733434" y="1603406"/>
            <a:ext cx="1181100" cy="1181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5CF79-AC32-4532-A054-80AAB82C173F}"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590C49-5BBB-4DB3-896F-F7E31D8E0F04}"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sv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image" Target="../media/image6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image54.wdp"/><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image" Target="../media/image6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70.png"/><Relationship Id="rId1"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5.png"/><Relationship Id="rId1" Type="http://schemas.openxmlformats.org/officeDocument/2006/relationships/image" Target="../media/image64.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microsoft.com/office/2007/relationships/hdphoto" Target="../media/image74.wdp"/><Relationship Id="rId3" Type="http://schemas.openxmlformats.org/officeDocument/2006/relationships/image" Target="../media/image73.png"/><Relationship Id="rId2" Type="http://schemas.openxmlformats.org/officeDocument/2006/relationships/image" Target="../media/image67.png"/><Relationship Id="rId1" Type="http://schemas.openxmlformats.org/officeDocument/2006/relationships/image" Target="../media/image72.png"/></Relationships>
</file>

<file path=ppt/slides/_rels/slide18.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3.xml"/><Relationship Id="rId1" Type="http://schemas.openxmlformats.org/officeDocument/2006/relationships/image" Target="../media/image7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9" Type="http://schemas.microsoft.com/office/2007/relationships/hdphoto" Target="../media/image30.wdp"/><Relationship Id="rId8" Type="http://schemas.openxmlformats.org/officeDocument/2006/relationships/image" Target="../media/image29.png"/><Relationship Id="rId7" Type="http://schemas.microsoft.com/office/2007/relationships/hdphoto" Target="../media/image28.wdp"/><Relationship Id="rId6" Type="http://schemas.openxmlformats.org/officeDocument/2006/relationships/image" Target="../media/image27.png"/><Relationship Id="rId5" Type="http://schemas.microsoft.com/office/2007/relationships/hdphoto" Target="../media/image26.wdp"/><Relationship Id="rId4" Type="http://schemas.openxmlformats.org/officeDocument/2006/relationships/image" Target="../media/image25.png"/><Relationship Id="rId3" Type="http://schemas.microsoft.com/office/2007/relationships/hdphoto" Target="../media/image24.wdp"/><Relationship Id="rId26" Type="http://schemas.openxmlformats.org/officeDocument/2006/relationships/notesSlide" Target="../notesSlides/notesSlide2.xml"/><Relationship Id="rId25" Type="http://schemas.openxmlformats.org/officeDocument/2006/relationships/slideLayout" Target="../slideLayouts/slideLayout14.xml"/><Relationship Id="rId24" Type="http://schemas.openxmlformats.org/officeDocument/2006/relationships/slide" Target="slide7.xml"/><Relationship Id="rId23" Type="http://schemas.openxmlformats.org/officeDocument/2006/relationships/slide" Target="slide6.xml"/><Relationship Id="rId22" Type="http://schemas.openxmlformats.org/officeDocument/2006/relationships/slide" Target="slide5.xml"/><Relationship Id="rId21" Type="http://schemas.openxmlformats.org/officeDocument/2006/relationships/slide" Target="slide4.xml"/><Relationship Id="rId20" Type="http://schemas.microsoft.com/office/2007/relationships/hdphoto" Target="../media/image40.wdp"/><Relationship Id="rId2" Type="http://schemas.openxmlformats.org/officeDocument/2006/relationships/image" Target="../media/image23.png"/><Relationship Id="rId19" Type="http://schemas.openxmlformats.org/officeDocument/2006/relationships/image" Target="../media/image39.png"/><Relationship Id="rId18" Type="http://schemas.openxmlformats.org/officeDocument/2006/relationships/slide" Target="slide3.xml"/><Relationship Id="rId17" Type="http://schemas.microsoft.com/office/2007/relationships/hdphoto" Target="../media/image38.wdp"/><Relationship Id="rId16" Type="http://schemas.openxmlformats.org/officeDocument/2006/relationships/image" Target="../media/image37.png"/><Relationship Id="rId15" Type="http://schemas.microsoft.com/office/2007/relationships/hdphoto" Target="../media/image36.wdp"/><Relationship Id="rId14" Type="http://schemas.openxmlformats.org/officeDocument/2006/relationships/image" Target="../media/image35.png"/><Relationship Id="rId13" Type="http://schemas.microsoft.com/office/2007/relationships/hdphoto" Target="../media/image34.wdp"/><Relationship Id="rId12" Type="http://schemas.openxmlformats.org/officeDocument/2006/relationships/image" Target="../media/image33.png"/><Relationship Id="rId11" Type="http://schemas.microsoft.com/office/2007/relationships/hdphoto" Target="../media/image32.wdp"/><Relationship Id="rId10" Type="http://schemas.openxmlformats.org/officeDocument/2006/relationships/image" Target="../media/image31.png"/><Relationship Id="rId1" Type="http://schemas.openxmlformats.org/officeDocument/2006/relationships/image" Target="../media/image22.jpe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image" Target="../media/image8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5.xml"/><Relationship Id="rId1" Type="http://schemas.openxmlformats.org/officeDocument/2006/relationships/image" Target="../media/image8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5.xml"/><Relationship Id="rId2" Type="http://schemas.openxmlformats.org/officeDocument/2006/relationships/image" Target="../media/image91.png"/><Relationship Id="rId1" Type="http://schemas.openxmlformats.org/officeDocument/2006/relationships/image" Target="../media/image90.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audio" Target="../media/audio2.wav"/><Relationship Id="rId7" Type="http://schemas.openxmlformats.org/officeDocument/2006/relationships/image" Target="../media/image45.png"/><Relationship Id="rId6" Type="http://schemas.microsoft.com/office/2007/relationships/hdphoto" Target="../media/image44.wdp"/><Relationship Id="rId5" Type="http://schemas.openxmlformats.org/officeDocument/2006/relationships/image" Target="../media/image43.png"/><Relationship Id="rId4" Type="http://schemas.microsoft.com/office/2007/relationships/hdphoto" Target="../media/image42.wdp"/><Relationship Id="rId3" Type="http://schemas.openxmlformats.org/officeDocument/2006/relationships/image" Target="../media/image41.png"/><Relationship Id="rId2" Type="http://schemas.openxmlformats.org/officeDocument/2006/relationships/slide" Target="slide2.xml"/><Relationship Id="rId1" Type="http://schemas.openxmlformats.org/officeDocument/2006/relationships/image" Target="../media/image22.jpe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audio" Target="../media/audio2.wav"/><Relationship Id="rId7" Type="http://schemas.openxmlformats.org/officeDocument/2006/relationships/image" Target="../media/image45.png"/><Relationship Id="rId6" Type="http://schemas.microsoft.com/office/2007/relationships/hdphoto" Target="../media/image42.wdp"/><Relationship Id="rId5" Type="http://schemas.openxmlformats.org/officeDocument/2006/relationships/image" Target="../media/image41.png"/><Relationship Id="rId4" Type="http://schemas.openxmlformats.org/officeDocument/2006/relationships/slide" Target="slide2.xml"/><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22.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audio" Target="../media/audio2.wav"/><Relationship Id="rId7" Type="http://schemas.openxmlformats.org/officeDocument/2006/relationships/image" Target="../media/image45.png"/><Relationship Id="rId6" Type="http://schemas.microsoft.com/office/2007/relationships/hdphoto" Target="../media/image42.wdp"/><Relationship Id="rId5" Type="http://schemas.openxmlformats.org/officeDocument/2006/relationships/image" Target="../media/image41.png"/><Relationship Id="rId4" Type="http://schemas.openxmlformats.org/officeDocument/2006/relationships/slide" Target="slide2.xml"/><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22.jpeg"/></Relationships>
</file>

<file path=ppt/slides/_rels/slide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50.png"/><Relationship Id="rId7" Type="http://schemas.openxmlformats.org/officeDocument/2006/relationships/image" Target="../media/image45.png"/><Relationship Id="rId6" Type="http://schemas.microsoft.com/office/2007/relationships/hdphoto" Target="../media/image42.wdp"/><Relationship Id="rId5" Type="http://schemas.openxmlformats.org/officeDocument/2006/relationships/image" Target="../media/image41.png"/><Relationship Id="rId4" Type="http://schemas.openxmlformats.org/officeDocument/2006/relationships/slide" Target="slide2.xml"/><Relationship Id="rId3" Type="http://schemas.microsoft.com/office/2007/relationships/hdphoto" Target="../media/image36.wdp"/><Relationship Id="rId2" Type="http://schemas.openxmlformats.org/officeDocument/2006/relationships/image" Target="../media/image35.png"/><Relationship Id="rId11" Type="http://schemas.openxmlformats.org/officeDocument/2006/relationships/notesSlide" Target="../notesSlides/notesSlide3.xml"/><Relationship Id="rId10" Type="http://schemas.openxmlformats.org/officeDocument/2006/relationships/slideLayout" Target="../slideLayouts/slideLayout14.xml"/><Relationship Id="rId1" Type="http://schemas.openxmlformats.org/officeDocument/2006/relationships/image" Target="../media/image22.jpeg"/></Relationships>
</file>

<file path=ppt/slides/_rels/slide7.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58.png"/><Relationship Id="rId7" Type="http://schemas.openxmlformats.org/officeDocument/2006/relationships/image" Target="../media/image57.png"/><Relationship Id="rId6" Type="http://schemas.microsoft.com/office/2007/relationships/hdphoto" Target="../media/image56.wdp"/><Relationship Id="rId5" Type="http://schemas.openxmlformats.org/officeDocument/2006/relationships/image" Target="../media/image55.png"/><Relationship Id="rId4" Type="http://schemas.microsoft.com/office/2007/relationships/hdphoto" Target="../media/image54.wdp"/><Relationship Id="rId3" Type="http://schemas.openxmlformats.org/officeDocument/2006/relationships/image" Target="../media/image53.png"/><Relationship Id="rId2" Type="http://schemas.microsoft.com/office/2007/relationships/hdphoto" Target="../media/image52.wdp"/><Relationship Id="rId11" Type="http://schemas.openxmlformats.org/officeDocument/2006/relationships/slideLayout" Target="../slideLayouts/slideLayout1.xml"/><Relationship Id="rId10" Type="http://schemas.openxmlformats.org/officeDocument/2006/relationships/image" Target="../media/image59.png"/><Relationship Id="rId1"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60.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62.png"/><Relationship Id="rId3" Type="http://schemas.openxmlformats.org/officeDocument/2006/relationships/image" Target="../media/image3.svg"/><Relationship Id="rId2" Type="http://schemas.openxmlformats.org/officeDocument/2006/relationships/image" Target="../media/image61.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1" name="Picture 20" descr="A picture containing indoor, yellow, bedroom, room&#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Graphic 21"/>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539" y="3910276"/>
            <a:ext cx="12430539" cy="2198007"/>
          </a:xfrm>
          <a:prstGeom prst="rect">
            <a:avLst/>
          </a:prstGeom>
        </p:spPr>
      </p:pic>
      <p:pic>
        <p:nvPicPr>
          <p:cNvPr id="2" name="Picture 1" descr="A group of kids reading a book&#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 y="3276599"/>
            <a:ext cx="3852022" cy="2619375"/>
          </a:xfrm>
          <a:prstGeom prst="rect">
            <a:avLst/>
          </a:prstGeom>
        </p:spPr>
      </p:pic>
      <p:pic>
        <p:nvPicPr>
          <p:cNvPr id="3" name="Picture 2"/>
          <p:cNvPicPr>
            <a:picLocks noChangeAspect="1"/>
          </p:cNvPicPr>
          <p:nvPr/>
        </p:nvPicPr>
        <p:blipFill>
          <a:blip r:embed="rId6"/>
          <a:stretch>
            <a:fillRect/>
          </a:stretch>
        </p:blipFill>
        <p:spPr>
          <a:xfrm>
            <a:off x="4462758" y="4117395"/>
            <a:ext cx="6352583" cy="16521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5" name="组合 20"/>
          <p:cNvGrpSpPr/>
          <p:nvPr/>
        </p:nvGrpSpPr>
        <p:grpSpPr>
          <a:xfrm flipH="1">
            <a:off x="1665889" y="-204678"/>
            <a:ext cx="10289628" cy="7194332"/>
            <a:chOff x="1463455" y="293300"/>
            <a:chExt cx="6375995" cy="6096012"/>
          </a:xfrm>
        </p:grpSpPr>
        <p:sp>
          <p:nvSpPr>
            <p:cNvPr id="16" name="矩形: 圆角 19"/>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1" fmla="*/ 0 w 5157216"/>
                <a:gd name="connsiteY0-2" fmla="*/ 512075 h 3364992"/>
                <a:gd name="connsiteX1-3" fmla="*/ 694955 w 5157216"/>
                <a:gd name="connsiteY1-4" fmla="*/ 0 h 3364992"/>
                <a:gd name="connsiteX2-5" fmla="*/ 4596373 w 5157216"/>
                <a:gd name="connsiteY2-6" fmla="*/ 0 h 3364992"/>
                <a:gd name="connsiteX3-7" fmla="*/ 5157216 w 5157216"/>
                <a:gd name="connsiteY3-8" fmla="*/ 560843 h 3364992"/>
                <a:gd name="connsiteX4-9" fmla="*/ 5157216 w 5157216"/>
                <a:gd name="connsiteY4-10" fmla="*/ 2804149 h 3364992"/>
                <a:gd name="connsiteX5-11" fmla="*/ 4596373 w 5157216"/>
                <a:gd name="connsiteY5-12" fmla="*/ 3364992 h 3364992"/>
                <a:gd name="connsiteX6-13" fmla="*/ 694955 w 5157216"/>
                <a:gd name="connsiteY6-14" fmla="*/ 3364992 h 3364992"/>
                <a:gd name="connsiteX7-15" fmla="*/ 134112 w 5157216"/>
                <a:gd name="connsiteY7-16" fmla="*/ 2804149 h 3364992"/>
                <a:gd name="connsiteX8-17" fmla="*/ 0 w 5157216"/>
                <a:gd name="connsiteY8-18" fmla="*/ 512075 h 3364992"/>
                <a:gd name="connsiteX0-19" fmla="*/ 2550 w 5159766"/>
                <a:gd name="connsiteY0-20" fmla="*/ 512075 h 3364992"/>
                <a:gd name="connsiteX1-21" fmla="*/ 697505 w 5159766"/>
                <a:gd name="connsiteY1-22" fmla="*/ 0 h 3364992"/>
                <a:gd name="connsiteX2-23" fmla="*/ 4598923 w 5159766"/>
                <a:gd name="connsiteY2-24" fmla="*/ 0 h 3364992"/>
                <a:gd name="connsiteX3-25" fmla="*/ 5159766 w 5159766"/>
                <a:gd name="connsiteY3-26" fmla="*/ 560843 h 3364992"/>
                <a:gd name="connsiteX4-27" fmla="*/ 5159766 w 5159766"/>
                <a:gd name="connsiteY4-28" fmla="*/ 2804149 h 3364992"/>
                <a:gd name="connsiteX5-29" fmla="*/ 4598923 w 5159766"/>
                <a:gd name="connsiteY5-30" fmla="*/ 3364992 h 3364992"/>
                <a:gd name="connsiteX6-31" fmla="*/ 697505 w 5159766"/>
                <a:gd name="connsiteY6-32" fmla="*/ 3364992 h 3364992"/>
                <a:gd name="connsiteX7-33" fmla="*/ 136662 w 5159766"/>
                <a:gd name="connsiteY7-34" fmla="*/ 2804149 h 3364992"/>
                <a:gd name="connsiteX8-35" fmla="*/ 2550 w 5159766"/>
                <a:gd name="connsiteY8-36" fmla="*/ 512075 h 3364992"/>
                <a:gd name="connsiteX0-37" fmla="*/ 2550 w 5159766"/>
                <a:gd name="connsiteY0-38" fmla="*/ 512075 h 3364992"/>
                <a:gd name="connsiteX1-39" fmla="*/ 697505 w 5159766"/>
                <a:gd name="connsiteY1-40" fmla="*/ 0 h 3364992"/>
                <a:gd name="connsiteX2-41" fmla="*/ 4598923 w 5159766"/>
                <a:gd name="connsiteY2-42" fmla="*/ 0 h 3364992"/>
                <a:gd name="connsiteX3-43" fmla="*/ 5159766 w 5159766"/>
                <a:gd name="connsiteY3-44" fmla="*/ 560843 h 3364992"/>
                <a:gd name="connsiteX4-45" fmla="*/ 5159766 w 5159766"/>
                <a:gd name="connsiteY4-46" fmla="*/ 2804149 h 3364992"/>
                <a:gd name="connsiteX5-47" fmla="*/ 4598923 w 5159766"/>
                <a:gd name="connsiteY5-48" fmla="*/ 3364992 h 3364992"/>
                <a:gd name="connsiteX6-49" fmla="*/ 697505 w 5159766"/>
                <a:gd name="connsiteY6-50" fmla="*/ 3364992 h 3364992"/>
                <a:gd name="connsiteX7-51" fmla="*/ 136662 w 5159766"/>
                <a:gd name="connsiteY7-52" fmla="*/ 3023605 h 3364992"/>
                <a:gd name="connsiteX8-53" fmla="*/ 2550 w 5159766"/>
                <a:gd name="connsiteY8-54" fmla="*/ 512075 h 3364992"/>
                <a:gd name="connsiteX0-55" fmla="*/ 8363 w 5165579"/>
                <a:gd name="connsiteY0-56" fmla="*/ 512075 h 3364992"/>
                <a:gd name="connsiteX1-57" fmla="*/ 703318 w 5165579"/>
                <a:gd name="connsiteY1-58" fmla="*/ 0 h 3364992"/>
                <a:gd name="connsiteX2-59" fmla="*/ 4604736 w 5165579"/>
                <a:gd name="connsiteY2-60" fmla="*/ 0 h 3364992"/>
                <a:gd name="connsiteX3-61" fmla="*/ 5165579 w 5165579"/>
                <a:gd name="connsiteY3-62" fmla="*/ 560843 h 3364992"/>
                <a:gd name="connsiteX4-63" fmla="*/ 5165579 w 5165579"/>
                <a:gd name="connsiteY4-64" fmla="*/ 2804149 h 3364992"/>
                <a:gd name="connsiteX5-65" fmla="*/ 4604736 w 5165579"/>
                <a:gd name="connsiteY5-66" fmla="*/ 3364992 h 3364992"/>
                <a:gd name="connsiteX6-67" fmla="*/ 703318 w 5165579"/>
                <a:gd name="connsiteY6-68" fmla="*/ 3364992 h 3364992"/>
                <a:gd name="connsiteX7-69" fmla="*/ 142475 w 5165579"/>
                <a:gd name="connsiteY7-70" fmla="*/ 3023605 h 3364992"/>
                <a:gd name="connsiteX8-71" fmla="*/ 8363 w 5165579"/>
                <a:gd name="connsiteY8-72" fmla="*/ 512075 h 3364992"/>
                <a:gd name="connsiteX0-73" fmla="*/ 29045 w 5186261"/>
                <a:gd name="connsiteY0-74" fmla="*/ 512075 h 3368551"/>
                <a:gd name="connsiteX1-75" fmla="*/ 724000 w 5186261"/>
                <a:gd name="connsiteY1-76" fmla="*/ 0 h 3368551"/>
                <a:gd name="connsiteX2-77" fmla="*/ 4625418 w 5186261"/>
                <a:gd name="connsiteY2-78" fmla="*/ 0 h 3368551"/>
                <a:gd name="connsiteX3-79" fmla="*/ 5186261 w 5186261"/>
                <a:gd name="connsiteY3-80" fmla="*/ 560843 h 3368551"/>
                <a:gd name="connsiteX4-81" fmla="*/ 5186261 w 5186261"/>
                <a:gd name="connsiteY4-82" fmla="*/ 2804149 h 3368551"/>
                <a:gd name="connsiteX5-83" fmla="*/ 4625418 w 5186261"/>
                <a:gd name="connsiteY5-84" fmla="*/ 3364992 h 3368551"/>
                <a:gd name="connsiteX6-85" fmla="*/ 724000 w 5186261"/>
                <a:gd name="connsiteY6-86" fmla="*/ 3364992 h 3368551"/>
                <a:gd name="connsiteX7-87" fmla="*/ 90005 w 5186261"/>
                <a:gd name="connsiteY7-88" fmla="*/ 3108949 h 3368551"/>
                <a:gd name="connsiteX8-89" fmla="*/ 29045 w 5186261"/>
                <a:gd name="connsiteY8-90" fmla="*/ 512075 h 3368551"/>
                <a:gd name="connsiteX0-91" fmla="*/ 29045 w 5186261"/>
                <a:gd name="connsiteY0-92" fmla="*/ 512075 h 3368551"/>
                <a:gd name="connsiteX1-93" fmla="*/ 724000 w 5186261"/>
                <a:gd name="connsiteY1-94" fmla="*/ 0 h 3368551"/>
                <a:gd name="connsiteX2-95" fmla="*/ 4625418 w 5186261"/>
                <a:gd name="connsiteY2-96" fmla="*/ 0 h 3368551"/>
                <a:gd name="connsiteX3-97" fmla="*/ 5186261 w 5186261"/>
                <a:gd name="connsiteY3-98" fmla="*/ 560843 h 3368551"/>
                <a:gd name="connsiteX4-99" fmla="*/ 5186261 w 5186261"/>
                <a:gd name="connsiteY4-100" fmla="*/ 2804149 h 3368551"/>
                <a:gd name="connsiteX5-101" fmla="*/ 4625418 w 5186261"/>
                <a:gd name="connsiteY5-102" fmla="*/ 3364992 h 3368551"/>
                <a:gd name="connsiteX6-103" fmla="*/ 2089494 w 5186261"/>
                <a:gd name="connsiteY6-104" fmla="*/ 3340607 h 3368551"/>
                <a:gd name="connsiteX7-105" fmla="*/ 724000 w 5186261"/>
                <a:gd name="connsiteY7-106" fmla="*/ 3364992 h 3368551"/>
                <a:gd name="connsiteX8-107" fmla="*/ 90005 w 5186261"/>
                <a:gd name="connsiteY8-108" fmla="*/ 3108949 h 3368551"/>
                <a:gd name="connsiteX9" fmla="*/ 29045 w 5186261"/>
                <a:gd name="connsiteY9" fmla="*/ 512075 h 3368551"/>
                <a:gd name="connsiteX0-109" fmla="*/ 29045 w 5186261"/>
                <a:gd name="connsiteY0-110" fmla="*/ 512075 h 3523487"/>
                <a:gd name="connsiteX1-111" fmla="*/ 724000 w 5186261"/>
                <a:gd name="connsiteY1-112" fmla="*/ 0 h 3523487"/>
                <a:gd name="connsiteX2-113" fmla="*/ 4625418 w 5186261"/>
                <a:gd name="connsiteY2-114" fmla="*/ 0 h 3523487"/>
                <a:gd name="connsiteX3-115" fmla="*/ 5186261 w 5186261"/>
                <a:gd name="connsiteY3-116" fmla="*/ 560843 h 3523487"/>
                <a:gd name="connsiteX4-117" fmla="*/ 5186261 w 5186261"/>
                <a:gd name="connsiteY4-118" fmla="*/ 2804149 h 3523487"/>
                <a:gd name="connsiteX5-119" fmla="*/ 4625418 w 5186261"/>
                <a:gd name="connsiteY5-120" fmla="*/ 3364992 h 3523487"/>
                <a:gd name="connsiteX6-121" fmla="*/ 2247990 w 5186261"/>
                <a:gd name="connsiteY6-122" fmla="*/ 3523487 h 3523487"/>
                <a:gd name="connsiteX7-123" fmla="*/ 724000 w 5186261"/>
                <a:gd name="connsiteY7-124" fmla="*/ 3364992 h 3523487"/>
                <a:gd name="connsiteX8-125" fmla="*/ 90005 w 5186261"/>
                <a:gd name="connsiteY8-126" fmla="*/ 3108949 h 3523487"/>
                <a:gd name="connsiteX9-127" fmla="*/ 29045 w 5186261"/>
                <a:gd name="connsiteY9-128" fmla="*/ 512075 h 3523487"/>
                <a:gd name="connsiteX0-129" fmla="*/ 29045 w 5186261"/>
                <a:gd name="connsiteY0-130" fmla="*/ 512075 h 3523487"/>
                <a:gd name="connsiteX1-131" fmla="*/ 724000 w 5186261"/>
                <a:gd name="connsiteY1-132" fmla="*/ 0 h 3523487"/>
                <a:gd name="connsiteX2-133" fmla="*/ 4625418 w 5186261"/>
                <a:gd name="connsiteY2-134" fmla="*/ 0 h 3523487"/>
                <a:gd name="connsiteX3-135" fmla="*/ 5186261 w 5186261"/>
                <a:gd name="connsiteY3-136" fmla="*/ 560843 h 3523487"/>
                <a:gd name="connsiteX4-137" fmla="*/ 5186261 w 5186261"/>
                <a:gd name="connsiteY4-138" fmla="*/ 2804149 h 3523487"/>
                <a:gd name="connsiteX5-139" fmla="*/ 4625418 w 5186261"/>
                <a:gd name="connsiteY5-140" fmla="*/ 3364992 h 3523487"/>
                <a:gd name="connsiteX6-141" fmla="*/ 2247990 w 5186261"/>
                <a:gd name="connsiteY6-142" fmla="*/ 3523487 h 3523487"/>
                <a:gd name="connsiteX7-143" fmla="*/ 724000 w 5186261"/>
                <a:gd name="connsiteY7-144" fmla="*/ 3364992 h 3523487"/>
                <a:gd name="connsiteX8-145" fmla="*/ 90005 w 5186261"/>
                <a:gd name="connsiteY8-146" fmla="*/ 3108949 h 3523487"/>
                <a:gd name="connsiteX9-147" fmla="*/ 29045 w 5186261"/>
                <a:gd name="connsiteY9-148" fmla="*/ 512075 h 3523487"/>
                <a:gd name="connsiteX0-149" fmla="*/ 29045 w 5186261"/>
                <a:gd name="connsiteY0-150" fmla="*/ 512075 h 3523487"/>
                <a:gd name="connsiteX1-151" fmla="*/ 724000 w 5186261"/>
                <a:gd name="connsiteY1-152" fmla="*/ 0 h 3523487"/>
                <a:gd name="connsiteX2-153" fmla="*/ 4625418 w 5186261"/>
                <a:gd name="connsiteY2-154" fmla="*/ 0 h 3523487"/>
                <a:gd name="connsiteX3-155" fmla="*/ 5186261 w 5186261"/>
                <a:gd name="connsiteY3-156" fmla="*/ 560843 h 3523487"/>
                <a:gd name="connsiteX4-157" fmla="*/ 5186261 w 5186261"/>
                <a:gd name="connsiteY4-158" fmla="*/ 2804149 h 3523487"/>
                <a:gd name="connsiteX5-159" fmla="*/ 4625418 w 5186261"/>
                <a:gd name="connsiteY5-160" fmla="*/ 3364992 h 3523487"/>
                <a:gd name="connsiteX6-161" fmla="*/ 2247990 w 5186261"/>
                <a:gd name="connsiteY6-162" fmla="*/ 3523487 h 3523487"/>
                <a:gd name="connsiteX7-163" fmla="*/ 724000 w 5186261"/>
                <a:gd name="connsiteY7-164" fmla="*/ 3364992 h 3523487"/>
                <a:gd name="connsiteX8-165" fmla="*/ 90005 w 5186261"/>
                <a:gd name="connsiteY8-166" fmla="*/ 3108949 h 3523487"/>
                <a:gd name="connsiteX9-167" fmla="*/ 29045 w 5186261"/>
                <a:gd name="connsiteY9-168" fmla="*/ 512075 h 3523487"/>
                <a:gd name="connsiteX0-169" fmla="*/ 29045 w 5186261"/>
                <a:gd name="connsiteY0-170" fmla="*/ 512075 h 3523487"/>
                <a:gd name="connsiteX1-171" fmla="*/ 724000 w 5186261"/>
                <a:gd name="connsiteY1-172" fmla="*/ 0 h 3523487"/>
                <a:gd name="connsiteX2-173" fmla="*/ 4625418 w 5186261"/>
                <a:gd name="connsiteY2-174" fmla="*/ 0 h 3523487"/>
                <a:gd name="connsiteX3-175" fmla="*/ 5186261 w 5186261"/>
                <a:gd name="connsiteY3-176" fmla="*/ 560843 h 3523487"/>
                <a:gd name="connsiteX4-177" fmla="*/ 5186261 w 5186261"/>
                <a:gd name="connsiteY4-178" fmla="*/ 2804149 h 3523487"/>
                <a:gd name="connsiteX5-179" fmla="*/ 4405962 w 5186261"/>
                <a:gd name="connsiteY5-180" fmla="*/ 3425952 h 3523487"/>
                <a:gd name="connsiteX6-181" fmla="*/ 2247990 w 5186261"/>
                <a:gd name="connsiteY6-182" fmla="*/ 3523487 h 3523487"/>
                <a:gd name="connsiteX7-183" fmla="*/ 724000 w 5186261"/>
                <a:gd name="connsiteY7-184" fmla="*/ 3364992 h 3523487"/>
                <a:gd name="connsiteX8-185" fmla="*/ 90005 w 5186261"/>
                <a:gd name="connsiteY8-186" fmla="*/ 3108949 h 3523487"/>
                <a:gd name="connsiteX9-187" fmla="*/ 29045 w 5186261"/>
                <a:gd name="connsiteY9-188" fmla="*/ 512075 h 3523487"/>
                <a:gd name="connsiteX0-189" fmla="*/ 29045 w 5186261"/>
                <a:gd name="connsiteY0-190" fmla="*/ 512075 h 3523487"/>
                <a:gd name="connsiteX1-191" fmla="*/ 724000 w 5186261"/>
                <a:gd name="connsiteY1-192" fmla="*/ 0 h 3523487"/>
                <a:gd name="connsiteX2-193" fmla="*/ 4625418 w 5186261"/>
                <a:gd name="connsiteY2-194" fmla="*/ 0 h 3523487"/>
                <a:gd name="connsiteX3-195" fmla="*/ 5186261 w 5186261"/>
                <a:gd name="connsiteY3-196" fmla="*/ 560843 h 3523487"/>
                <a:gd name="connsiteX4-197" fmla="*/ 5186261 w 5186261"/>
                <a:gd name="connsiteY4-198" fmla="*/ 2804149 h 3523487"/>
                <a:gd name="connsiteX5-199" fmla="*/ 4405962 w 5186261"/>
                <a:gd name="connsiteY5-200" fmla="*/ 3425952 h 3523487"/>
                <a:gd name="connsiteX6-201" fmla="*/ 2247990 w 5186261"/>
                <a:gd name="connsiteY6-202" fmla="*/ 3523487 h 3523487"/>
                <a:gd name="connsiteX7-203" fmla="*/ 724000 w 5186261"/>
                <a:gd name="connsiteY7-204" fmla="*/ 3364992 h 3523487"/>
                <a:gd name="connsiteX8-205" fmla="*/ 90005 w 5186261"/>
                <a:gd name="connsiteY8-206" fmla="*/ 3108949 h 3523487"/>
                <a:gd name="connsiteX9-207" fmla="*/ 29045 w 5186261"/>
                <a:gd name="connsiteY9-208" fmla="*/ 512075 h 3523487"/>
                <a:gd name="connsiteX0-209" fmla="*/ 29045 w 5186261"/>
                <a:gd name="connsiteY0-210" fmla="*/ 512075 h 3523487"/>
                <a:gd name="connsiteX1-211" fmla="*/ 724000 w 5186261"/>
                <a:gd name="connsiteY1-212" fmla="*/ 0 h 3523487"/>
                <a:gd name="connsiteX2-213" fmla="*/ 4625418 w 5186261"/>
                <a:gd name="connsiteY2-214" fmla="*/ 0 h 3523487"/>
                <a:gd name="connsiteX3-215" fmla="*/ 5186261 w 5186261"/>
                <a:gd name="connsiteY3-216" fmla="*/ 560843 h 3523487"/>
                <a:gd name="connsiteX4-217" fmla="*/ 5186261 w 5186261"/>
                <a:gd name="connsiteY4-218" fmla="*/ 2804149 h 3523487"/>
                <a:gd name="connsiteX5-219" fmla="*/ 4405962 w 5186261"/>
                <a:gd name="connsiteY5-220" fmla="*/ 3425952 h 3523487"/>
                <a:gd name="connsiteX6-221" fmla="*/ 2247990 w 5186261"/>
                <a:gd name="connsiteY6-222" fmla="*/ 3523487 h 3523487"/>
                <a:gd name="connsiteX7-223" fmla="*/ 724000 w 5186261"/>
                <a:gd name="connsiteY7-224" fmla="*/ 3364992 h 3523487"/>
                <a:gd name="connsiteX8-225" fmla="*/ 90005 w 5186261"/>
                <a:gd name="connsiteY8-226" fmla="*/ 3108949 h 3523487"/>
                <a:gd name="connsiteX9-227" fmla="*/ 29045 w 5186261"/>
                <a:gd name="connsiteY9-228" fmla="*/ 512075 h 3523487"/>
                <a:gd name="connsiteX0-229" fmla="*/ 29045 w 5186261"/>
                <a:gd name="connsiteY0-230" fmla="*/ 512075 h 3523487"/>
                <a:gd name="connsiteX1-231" fmla="*/ 724000 w 5186261"/>
                <a:gd name="connsiteY1-232" fmla="*/ 0 h 3523487"/>
                <a:gd name="connsiteX2-233" fmla="*/ 4625418 w 5186261"/>
                <a:gd name="connsiteY2-234" fmla="*/ 0 h 3523487"/>
                <a:gd name="connsiteX3-235" fmla="*/ 5186261 w 5186261"/>
                <a:gd name="connsiteY3-236" fmla="*/ 560843 h 3523487"/>
                <a:gd name="connsiteX4-237" fmla="*/ 5186261 w 5186261"/>
                <a:gd name="connsiteY4-238" fmla="*/ 2804149 h 3523487"/>
                <a:gd name="connsiteX5-239" fmla="*/ 4149930 w 5186261"/>
                <a:gd name="connsiteY5-240" fmla="*/ 3425952 h 3523487"/>
                <a:gd name="connsiteX6-241" fmla="*/ 2247990 w 5186261"/>
                <a:gd name="connsiteY6-242" fmla="*/ 3523487 h 3523487"/>
                <a:gd name="connsiteX7-243" fmla="*/ 724000 w 5186261"/>
                <a:gd name="connsiteY7-244" fmla="*/ 3364992 h 3523487"/>
                <a:gd name="connsiteX8-245" fmla="*/ 90005 w 5186261"/>
                <a:gd name="connsiteY8-246" fmla="*/ 3108949 h 3523487"/>
                <a:gd name="connsiteX9-247" fmla="*/ 29045 w 5186261"/>
                <a:gd name="connsiteY9-248" fmla="*/ 512075 h 3523487"/>
                <a:gd name="connsiteX0-249" fmla="*/ 29045 w 5373112"/>
                <a:gd name="connsiteY0-250" fmla="*/ 512075 h 3523487"/>
                <a:gd name="connsiteX1-251" fmla="*/ 724000 w 5373112"/>
                <a:gd name="connsiteY1-252" fmla="*/ 0 h 3523487"/>
                <a:gd name="connsiteX2-253" fmla="*/ 4625418 w 5373112"/>
                <a:gd name="connsiteY2-254" fmla="*/ 0 h 3523487"/>
                <a:gd name="connsiteX3-255" fmla="*/ 5186261 w 5373112"/>
                <a:gd name="connsiteY3-256" fmla="*/ 560843 h 3523487"/>
                <a:gd name="connsiteX4-257" fmla="*/ 5186261 w 5373112"/>
                <a:gd name="connsiteY4-258" fmla="*/ 2804149 h 3523487"/>
                <a:gd name="connsiteX5-259" fmla="*/ 5320374 w 5373112"/>
                <a:gd name="connsiteY5-260" fmla="*/ 3096767 h 3523487"/>
                <a:gd name="connsiteX6-261" fmla="*/ 4149930 w 5373112"/>
                <a:gd name="connsiteY6-262" fmla="*/ 3425952 h 3523487"/>
                <a:gd name="connsiteX7-263" fmla="*/ 2247990 w 5373112"/>
                <a:gd name="connsiteY7-264" fmla="*/ 3523487 h 3523487"/>
                <a:gd name="connsiteX8-265" fmla="*/ 724000 w 5373112"/>
                <a:gd name="connsiteY8-266" fmla="*/ 3364992 h 3523487"/>
                <a:gd name="connsiteX9-267" fmla="*/ 90005 w 5373112"/>
                <a:gd name="connsiteY9-268" fmla="*/ 3108949 h 3523487"/>
                <a:gd name="connsiteX10" fmla="*/ 29045 w 5373112"/>
                <a:gd name="connsiteY10" fmla="*/ 512075 h 3523487"/>
                <a:gd name="connsiteX0-269" fmla="*/ 29045 w 5378050"/>
                <a:gd name="connsiteY0-270" fmla="*/ 512075 h 3523487"/>
                <a:gd name="connsiteX1-271" fmla="*/ 724000 w 5378050"/>
                <a:gd name="connsiteY1-272" fmla="*/ 0 h 3523487"/>
                <a:gd name="connsiteX2-273" fmla="*/ 4625418 w 5378050"/>
                <a:gd name="connsiteY2-274" fmla="*/ 0 h 3523487"/>
                <a:gd name="connsiteX3-275" fmla="*/ 5186261 w 5378050"/>
                <a:gd name="connsiteY3-276" fmla="*/ 560843 h 3523487"/>
                <a:gd name="connsiteX4-277" fmla="*/ 5222837 w 5378050"/>
                <a:gd name="connsiteY4-278" fmla="*/ 2767573 h 3523487"/>
                <a:gd name="connsiteX5-279" fmla="*/ 5320374 w 5378050"/>
                <a:gd name="connsiteY5-280" fmla="*/ 3096767 h 3523487"/>
                <a:gd name="connsiteX6-281" fmla="*/ 4149930 w 5378050"/>
                <a:gd name="connsiteY6-282" fmla="*/ 3425952 h 3523487"/>
                <a:gd name="connsiteX7-283" fmla="*/ 2247990 w 5378050"/>
                <a:gd name="connsiteY7-284" fmla="*/ 3523487 h 3523487"/>
                <a:gd name="connsiteX8-285" fmla="*/ 724000 w 5378050"/>
                <a:gd name="connsiteY8-286" fmla="*/ 3364992 h 3523487"/>
                <a:gd name="connsiteX9-287" fmla="*/ 90005 w 5378050"/>
                <a:gd name="connsiteY9-288" fmla="*/ 3108949 h 3523487"/>
                <a:gd name="connsiteX10-289" fmla="*/ 29045 w 5378050"/>
                <a:gd name="connsiteY10-290" fmla="*/ 512075 h 3523487"/>
                <a:gd name="connsiteX0-291" fmla="*/ 29045 w 5378050"/>
                <a:gd name="connsiteY0-292" fmla="*/ 512075 h 3523487"/>
                <a:gd name="connsiteX1-293" fmla="*/ 724000 w 5378050"/>
                <a:gd name="connsiteY1-294" fmla="*/ 0 h 3523487"/>
                <a:gd name="connsiteX2-295" fmla="*/ 4625418 w 5378050"/>
                <a:gd name="connsiteY2-296" fmla="*/ 0 h 3523487"/>
                <a:gd name="connsiteX3-297" fmla="*/ 5186261 w 5378050"/>
                <a:gd name="connsiteY3-298" fmla="*/ 560843 h 3523487"/>
                <a:gd name="connsiteX4-299" fmla="*/ 5222837 w 5378050"/>
                <a:gd name="connsiteY4-300" fmla="*/ 2767573 h 3523487"/>
                <a:gd name="connsiteX5-301" fmla="*/ 5320374 w 5378050"/>
                <a:gd name="connsiteY5-302" fmla="*/ 3096767 h 3523487"/>
                <a:gd name="connsiteX6-303" fmla="*/ 4149930 w 5378050"/>
                <a:gd name="connsiteY6-304" fmla="*/ 3425952 h 3523487"/>
                <a:gd name="connsiteX7-305" fmla="*/ 2247990 w 5378050"/>
                <a:gd name="connsiteY7-306" fmla="*/ 3523487 h 3523487"/>
                <a:gd name="connsiteX8-307" fmla="*/ 724000 w 5378050"/>
                <a:gd name="connsiteY8-308" fmla="*/ 3364992 h 3523487"/>
                <a:gd name="connsiteX9-309" fmla="*/ 90005 w 5378050"/>
                <a:gd name="connsiteY9-310" fmla="*/ 3108949 h 3523487"/>
                <a:gd name="connsiteX10-311" fmla="*/ 29045 w 5378050"/>
                <a:gd name="connsiteY10-312" fmla="*/ 512075 h 3523487"/>
                <a:gd name="connsiteX0-313" fmla="*/ 29045 w 5378050"/>
                <a:gd name="connsiteY0-314" fmla="*/ 512075 h 3523487"/>
                <a:gd name="connsiteX1-315" fmla="*/ 724000 w 5378050"/>
                <a:gd name="connsiteY1-316" fmla="*/ 0 h 3523487"/>
                <a:gd name="connsiteX2-317" fmla="*/ 4625418 w 5378050"/>
                <a:gd name="connsiteY2-318" fmla="*/ 0 h 3523487"/>
                <a:gd name="connsiteX3-319" fmla="*/ 5210645 w 5378050"/>
                <a:gd name="connsiteY3-320" fmla="*/ 414539 h 3523487"/>
                <a:gd name="connsiteX4-321" fmla="*/ 5222837 w 5378050"/>
                <a:gd name="connsiteY4-322" fmla="*/ 2767573 h 3523487"/>
                <a:gd name="connsiteX5-323" fmla="*/ 5320374 w 5378050"/>
                <a:gd name="connsiteY5-324" fmla="*/ 3096767 h 3523487"/>
                <a:gd name="connsiteX6-325" fmla="*/ 4149930 w 5378050"/>
                <a:gd name="connsiteY6-326" fmla="*/ 3425952 h 3523487"/>
                <a:gd name="connsiteX7-327" fmla="*/ 2247990 w 5378050"/>
                <a:gd name="connsiteY7-328" fmla="*/ 3523487 h 3523487"/>
                <a:gd name="connsiteX8-329" fmla="*/ 724000 w 5378050"/>
                <a:gd name="connsiteY8-330" fmla="*/ 3364992 h 3523487"/>
                <a:gd name="connsiteX9-331" fmla="*/ 90005 w 5378050"/>
                <a:gd name="connsiteY9-332" fmla="*/ 3108949 h 3523487"/>
                <a:gd name="connsiteX10-333" fmla="*/ 29045 w 5378050"/>
                <a:gd name="connsiteY10-334" fmla="*/ 512075 h 3523487"/>
                <a:gd name="connsiteX0-335" fmla="*/ 29045 w 5378050"/>
                <a:gd name="connsiteY0-336" fmla="*/ 512075 h 3523487"/>
                <a:gd name="connsiteX1-337" fmla="*/ 724000 w 5378050"/>
                <a:gd name="connsiteY1-338" fmla="*/ 0 h 3523487"/>
                <a:gd name="connsiteX2-339" fmla="*/ 4625418 w 5378050"/>
                <a:gd name="connsiteY2-340" fmla="*/ 0 h 3523487"/>
                <a:gd name="connsiteX3-341" fmla="*/ 5210645 w 5378050"/>
                <a:gd name="connsiteY3-342" fmla="*/ 414539 h 3523487"/>
                <a:gd name="connsiteX4-343" fmla="*/ 5174069 w 5378050"/>
                <a:gd name="connsiteY4-344" fmla="*/ 1426463 h 3523487"/>
                <a:gd name="connsiteX5-345" fmla="*/ 5222837 w 5378050"/>
                <a:gd name="connsiteY5-346" fmla="*/ 2767573 h 3523487"/>
                <a:gd name="connsiteX6-347" fmla="*/ 5320374 w 5378050"/>
                <a:gd name="connsiteY6-348" fmla="*/ 3096767 h 3523487"/>
                <a:gd name="connsiteX7-349" fmla="*/ 4149930 w 5378050"/>
                <a:gd name="connsiteY7-350" fmla="*/ 3425952 h 3523487"/>
                <a:gd name="connsiteX8-351" fmla="*/ 2247990 w 5378050"/>
                <a:gd name="connsiteY8-352" fmla="*/ 3523487 h 3523487"/>
                <a:gd name="connsiteX9-353" fmla="*/ 724000 w 5378050"/>
                <a:gd name="connsiteY9-354" fmla="*/ 3364992 h 3523487"/>
                <a:gd name="connsiteX10-355" fmla="*/ 90005 w 5378050"/>
                <a:gd name="connsiteY10-356" fmla="*/ 3108949 h 3523487"/>
                <a:gd name="connsiteX11" fmla="*/ 29045 w 5378050"/>
                <a:gd name="connsiteY11" fmla="*/ 512075 h 3523487"/>
                <a:gd name="connsiteX0-357" fmla="*/ 29045 w 5378050"/>
                <a:gd name="connsiteY0-358" fmla="*/ 512075 h 3523487"/>
                <a:gd name="connsiteX1-359" fmla="*/ 724000 w 5378050"/>
                <a:gd name="connsiteY1-360" fmla="*/ 0 h 3523487"/>
                <a:gd name="connsiteX2-361" fmla="*/ 4625418 w 5378050"/>
                <a:gd name="connsiteY2-362" fmla="*/ 0 h 3523487"/>
                <a:gd name="connsiteX3-363" fmla="*/ 5210645 w 5378050"/>
                <a:gd name="connsiteY3-364" fmla="*/ 414539 h 3523487"/>
                <a:gd name="connsiteX4-365" fmla="*/ 5259413 w 5378050"/>
                <a:gd name="connsiteY4-366" fmla="*/ 1450847 h 3523487"/>
                <a:gd name="connsiteX5-367" fmla="*/ 5222837 w 5378050"/>
                <a:gd name="connsiteY5-368" fmla="*/ 2767573 h 3523487"/>
                <a:gd name="connsiteX6-369" fmla="*/ 5320374 w 5378050"/>
                <a:gd name="connsiteY6-370" fmla="*/ 3096767 h 3523487"/>
                <a:gd name="connsiteX7-371" fmla="*/ 4149930 w 5378050"/>
                <a:gd name="connsiteY7-372" fmla="*/ 3425952 h 3523487"/>
                <a:gd name="connsiteX8-373" fmla="*/ 2247990 w 5378050"/>
                <a:gd name="connsiteY8-374" fmla="*/ 3523487 h 3523487"/>
                <a:gd name="connsiteX9-375" fmla="*/ 724000 w 5378050"/>
                <a:gd name="connsiteY9-376" fmla="*/ 3364992 h 3523487"/>
                <a:gd name="connsiteX10-377" fmla="*/ 90005 w 5378050"/>
                <a:gd name="connsiteY10-378" fmla="*/ 3108949 h 3523487"/>
                <a:gd name="connsiteX11-379" fmla="*/ 29045 w 5378050"/>
                <a:gd name="connsiteY11-380" fmla="*/ 512075 h 3523487"/>
                <a:gd name="connsiteX0-381" fmla="*/ 29045 w 5378050"/>
                <a:gd name="connsiteY0-382" fmla="*/ 512075 h 3523487"/>
                <a:gd name="connsiteX1-383" fmla="*/ 724000 w 5378050"/>
                <a:gd name="connsiteY1-384" fmla="*/ 0 h 3523487"/>
                <a:gd name="connsiteX2-385" fmla="*/ 4625418 w 5378050"/>
                <a:gd name="connsiteY2-386" fmla="*/ 0 h 3523487"/>
                <a:gd name="connsiteX3-387" fmla="*/ 5210645 w 5378050"/>
                <a:gd name="connsiteY3-388" fmla="*/ 414539 h 3523487"/>
                <a:gd name="connsiteX4-389" fmla="*/ 5259413 w 5378050"/>
                <a:gd name="connsiteY4-390" fmla="*/ 1450847 h 3523487"/>
                <a:gd name="connsiteX5-391" fmla="*/ 5222837 w 5378050"/>
                <a:gd name="connsiteY5-392" fmla="*/ 2767573 h 3523487"/>
                <a:gd name="connsiteX6-393" fmla="*/ 5320374 w 5378050"/>
                <a:gd name="connsiteY6-394" fmla="*/ 3096767 h 3523487"/>
                <a:gd name="connsiteX7-395" fmla="*/ 4149930 w 5378050"/>
                <a:gd name="connsiteY7-396" fmla="*/ 3425952 h 3523487"/>
                <a:gd name="connsiteX8-397" fmla="*/ 2247990 w 5378050"/>
                <a:gd name="connsiteY8-398" fmla="*/ 3523487 h 3523487"/>
                <a:gd name="connsiteX9-399" fmla="*/ 724000 w 5378050"/>
                <a:gd name="connsiteY9-400" fmla="*/ 3364992 h 3523487"/>
                <a:gd name="connsiteX10-401" fmla="*/ 90005 w 5378050"/>
                <a:gd name="connsiteY10-402" fmla="*/ 3108949 h 3523487"/>
                <a:gd name="connsiteX11-403" fmla="*/ 29045 w 5378050"/>
                <a:gd name="connsiteY11-404" fmla="*/ 512075 h 3523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27" y="connsiteY9-128"/>
                </a:cxn>
                <a:cxn ang="0">
                  <a:pos x="connsiteX10-289" y="connsiteY10-290"/>
                </a:cxn>
                <a:cxn ang="0">
                  <a:pos x="connsiteX11-379" y="connsiteY11-380"/>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p:cNvGrpSpPr/>
          <p:nvPr/>
        </p:nvGrpSpPr>
        <p:grpSpPr>
          <a:xfrm>
            <a:off x="236483" y="483476"/>
            <a:ext cx="1839311" cy="1786758"/>
            <a:chOff x="11347927" y="2363157"/>
            <a:chExt cx="576357" cy="582992"/>
          </a:xfrm>
        </p:grpSpPr>
        <p:sp>
          <p:nvSpPr>
            <p:cNvPr id="8" name="Google Shape;2925;p38"/>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1.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Chuẩn</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96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bị</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26"/>
          <p:cNvSpPr/>
          <p:nvPr/>
        </p:nvSpPr>
        <p:spPr>
          <a:xfrm>
            <a:off x="204892" y="102742"/>
            <a:ext cx="11702855" cy="675525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p:cNvGrpSpPr/>
          <p:nvPr/>
        </p:nvGrpSpPr>
        <p:grpSpPr>
          <a:xfrm>
            <a:off x="127148" y="216359"/>
            <a:ext cx="11421006" cy="3235757"/>
            <a:chOff x="120771" y="4707557"/>
            <a:chExt cx="11421006" cy="3235757"/>
          </a:xfrm>
        </p:grpSpPr>
        <p:sp>
          <p:nvSpPr>
            <p:cNvPr id="4" name="Rectangle: Rounded Corners 8"/>
            <p:cNvSpPr/>
            <p:nvPr/>
          </p:nvSpPr>
          <p:spPr>
            <a:xfrm>
              <a:off x="416037" y="5330084"/>
              <a:ext cx="11125740" cy="2613230"/>
            </a:xfrm>
            <a:custGeom>
              <a:avLst/>
              <a:gdLst>
                <a:gd name="connsiteX0" fmla="*/ 0 w 11125740"/>
                <a:gd name="connsiteY0" fmla="*/ 261583 h 2613230"/>
                <a:gd name="connsiteX1" fmla="*/ 476729 w 11125740"/>
                <a:gd name="connsiteY1" fmla="*/ 0 h 2613230"/>
                <a:gd name="connsiteX2" fmla="*/ 10649009 w 11125740"/>
                <a:gd name="connsiteY2" fmla="*/ 0 h 2613230"/>
                <a:gd name="connsiteX3" fmla="*/ 11125740 w 11125740"/>
                <a:gd name="connsiteY3" fmla="*/ 261583 h 2613230"/>
                <a:gd name="connsiteX4" fmla="*/ 11125740 w 11125740"/>
                <a:gd name="connsiteY4" fmla="*/ 2351644 h 2613230"/>
                <a:gd name="connsiteX5" fmla="*/ 10649009 w 11125740"/>
                <a:gd name="connsiteY5" fmla="*/ 2613230 h 2613230"/>
                <a:gd name="connsiteX6" fmla="*/ 476729 w 11125740"/>
                <a:gd name="connsiteY6" fmla="*/ 2613230 h 2613230"/>
                <a:gd name="connsiteX7" fmla="*/ 0 w 11125740"/>
                <a:gd name="connsiteY7" fmla="*/ 2351644 h 2613230"/>
                <a:gd name="connsiteX8" fmla="*/ 0 w 11125740"/>
                <a:gd name="connsiteY8" fmla="*/ 261583 h 2613230"/>
                <a:gd name="connsiteX0-1" fmla="*/ 0 w 11125740"/>
                <a:gd name="connsiteY0-2" fmla="*/ 261583 h 2613230"/>
                <a:gd name="connsiteX1-3" fmla="*/ 476729 w 11125740"/>
                <a:gd name="connsiteY1-4" fmla="*/ 0 h 2613230"/>
                <a:gd name="connsiteX2-5" fmla="*/ 10649009 w 11125740"/>
                <a:gd name="connsiteY2-6" fmla="*/ 0 h 2613230"/>
                <a:gd name="connsiteX3-7" fmla="*/ 11125740 w 11125740"/>
                <a:gd name="connsiteY3-8" fmla="*/ 261583 h 2613230"/>
                <a:gd name="connsiteX4-9" fmla="*/ 11125740 w 11125740"/>
                <a:gd name="connsiteY4-10" fmla="*/ 2351644 h 2613230"/>
                <a:gd name="connsiteX5-11" fmla="*/ 10649009 w 11125740"/>
                <a:gd name="connsiteY5-12" fmla="*/ 2613230 h 2613230"/>
                <a:gd name="connsiteX6-13" fmla="*/ 476729 w 11125740"/>
                <a:gd name="connsiteY6-14" fmla="*/ 2613230 h 2613230"/>
                <a:gd name="connsiteX7-15" fmla="*/ 0 w 11125740"/>
                <a:gd name="connsiteY7-16" fmla="*/ 2351644 h 2613230"/>
                <a:gd name="connsiteX8-17" fmla="*/ 0 w 11125740"/>
                <a:gd name="connsiteY8-18" fmla="*/ 261583 h 2613230"/>
                <a:gd name="connsiteX0-19" fmla="*/ 0 w 11125740"/>
                <a:gd name="connsiteY0-20" fmla="*/ 261583 h 2613230"/>
                <a:gd name="connsiteX1-21" fmla="*/ 476729 w 11125740"/>
                <a:gd name="connsiteY1-22" fmla="*/ 0 h 2613230"/>
                <a:gd name="connsiteX2-23" fmla="*/ 10649009 w 11125740"/>
                <a:gd name="connsiteY2-24" fmla="*/ 0 h 2613230"/>
                <a:gd name="connsiteX3-25" fmla="*/ 11125740 w 11125740"/>
                <a:gd name="connsiteY3-26" fmla="*/ 261583 h 2613230"/>
                <a:gd name="connsiteX4-27" fmla="*/ 11125740 w 11125740"/>
                <a:gd name="connsiteY4-28" fmla="*/ 2351644 h 2613230"/>
                <a:gd name="connsiteX5-29" fmla="*/ 10649009 w 11125740"/>
                <a:gd name="connsiteY5-30" fmla="*/ 2613230 h 2613230"/>
                <a:gd name="connsiteX6-31" fmla="*/ 476729 w 11125740"/>
                <a:gd name="connsiteY6-32" fmla="*/ 2613230 h 2613230"/>
                <a:gd name="connsiteX7-33" fmla="*/ 0 w 11125740"/>
                <a:gd name="connsiteY7-34" fmla="*/ 2351644 h 2613230"/>
                <a:gd name="connsiteX8-35" fmla="*/ 0 w 11125740"/>
                <a:gd name="connsiteY8-36" fmla="*/ 261583 h 261323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25740" h="2613230" fill="none" extrusionOk="0">
                  <a:moveTo>
                    <a:pt x="0" y="261583"/>
                  </a:moveTo>
                  <a:cubicBezTo>
                    <a:pt x="6174" y="189425"/>
                    <a:pt x="274483" y="-43418"/>
                    <a:pt x="476729" y="0"/>
                  </a:cubicBezTo>
                  <a:cubicBezTo>
                    <a:pt x="3896850" y="113456"/>
                    <a:pt x="8409006" y="-797988"/>
                    <a:pt x="10649009" y="0"/>
                  </a:cubicBezTo>
                  <a:cubicBezTo>
                    <a:pt x="10879460" y="-4340"/>
                    <a:pt x="11162125" y="86522"/>
                    <a:pt x="11125740" y="261583"/>
                  </a:cubicBezTo>
                  <a:cubicBezTo>
                    <a:pt x="11140600" y="1120793"/>
                    <a:pt x="11342337" y="1563538"/>
                    <a:pt x="11125740" y="2351644"/>
                  </a:cubicBezTo>
                  <a:cubicBezTo>
                    <a:pt x="11086180" y="2539089"/>
                    <a:pt x="10971856" y="2610963"/>
                    <a:pt x="10649009" y="2613230"/>
                  </a:cubicBezTo>
                  <a:cubicBezTo>
                    <a:pt x="8511206" y="2583113"/>
                    <a:pt x="5064326" y="2522060"/>
                    <a:pt x="476729" y="2613230"/>
                  </a:cubicBezTo>
                  <a:cubicBezTo>
                    <a:pt x="201120" y="2549484"/>
                    <a:pt x="805" y="2541447"/>
                    <a:pt x="0" y="2351644"/>
                  </a:cubicBezTo>
                  <a:cubicBezTo>
                    <a:pt x="-282544" y="1371639"/>
                    <a:pt x="70657" y="900263"/>
                    <a:pt x="0" y="261583"/>
                  </a:cubicBezTo>
                  <a:close/>
                </a:path>
                <a:path w="11125740" h="2613230" stroke="0" extrusionOk="0">
                  <a:moveTo>
                    <a:pt x="0" y="261583"/>
                  </a:moveTo>
                  <a:cubicBezTo>
                    <a:pt x="-39930" y="150864"/>
                    <a:pt x="262667" y="-74188"/>
                    <a:pt x="476729" y="0"/>
                  </a:cubicBezTo>
                  <a:cubicBezTo>
                    <a:pt x="3805090" y="-1291427"/>
                    <a:pt x="5433292" y="807594"/>
                    <a:pt x="10649009" y="0"/>
                  </a:cubicBezTo>
                  <a:cubicBezTo>
                    <a:pt x="10866036" y="-2888"/>
                    <a:pt x="11140586" y="138401"/>
                    <a:pt x="11125740" y="261583"/>
                  </a:cubicBezTo>
                  <a:cubicBezTo>
                    <a:pt x="11088229" y="855723"/>
                    <a:pt x="11423242" y="1684288"/>
                    <a:pt x="11125740" y="2351644"/>
                  </a:cubicBezTo>
                  <a:cubicBezTo>
                    <a:pt x="11141599" y="2529667"/>
                    <a:pt x="10864708" y="2596166"/>
                    <a:pt x="10649009" y="2613230"/>
                  </a:cubicBezTo>
                  <a:cubicBezTo>
                    <a:pt x="7624255" y="2667497"/>
                    <a:pt x="4909803" y="2933390"/>
                    <a:pt x="476729" y="2613230"/>
                  </a:cubicBezTo>
                  <a:cubicBezTo>
                    <a:pt x="208211" y="2557555"/>
                    <a:pt x="3316" y="2479219"/>
                    <a:pt x="0" y="2351644"/>
                  </a:cubicBezTo>
                  <a:cubicBezTo>
                    <a:pt x="-219110" y="1575224"/>
                    <a:pt x="-256479" y="1088021"/>
                    <a:pt x="0" y="261583"/>
                  </a:cubicBezTo>
                  <a:close/>
                </a:path>
                <a:path w="11125740" h="2613230" fill="none" stroke="0" extrusionOk="0">
                  <a:moveTo>
                    <a:pt x="0" y="261583"/>
                  </a:moveTo>
                  <a:cubicBezTo>
                    <a:pt x="-26683" y="27753"/>
                    <a:pt x="265451" y="17009"/>
                    <a:pt x="476729" y="0"/>
                  </a:cubicBezTo>
                  <a:cubicBezTo>
                    <a:pt x="3914655" y="67795"/>
                    <a:pt x="8361800" y="-286502"/>
                    <a:pt x="10649009" y="0"/>
                  </a:cubicBezTo>
                  <a:cubicBezTo>
                    <a:pt x="10896853" y="10017"/>
                    <a:pt x="11161479" y="122903"/>
                    <a:pt x="11125740" y="261583"/>
                  </a:cubicBezTo>
                  <a:cubicBezTo>
                    <a:pt x="11076833" y="1223877"/>
                    <a:pt x="11348864" y="1532375"/>
                    <a:pt x="11125740" y="2351644"/>
                  </a:cubicBezTo>
                  <a:cubicBezTo>
                    <a:pt x="11108328" y="2585651"/>
                    <a:pt x="10927374" y="2579325"/>
                    <a:pt x="10649009" y="2613230"/>
                  </a:cubicBezTo>
                  <a:cubicBezTo>
                    <a:pt x="7704611" y="2106170"/>
                    <a:pt x="5590543" y="1955097"/>
                    <a:pt x="476729" y="2613230"/>
                  </a:cubicBezTo>
                  <a:cubicBezTo>
                    <a:pt x="207626" y="2584677"/>
                    <a:pt x="24260" y="2512179"/>
                    <a:pt x="0" y="2351644"/>
                  </a:cubicBezTo>
                  <a:cubicBezTo>
                    <a:pt x="-173069" y="1613441"/>
                    <a:pt x="-7253" y="987426"/>
                    <a:pt x="0" y="261583"/>
                  </a:cubicBezTo>
                  <a:close/>
                </a:path>
                <a:path w="11125740" h="2613230" fill="none" stroke="0" extrusionOk="0">
                  <a:moveTo>
                    <a:pt x="0" y="261583"/>
                  </a:moveTo>
                  <a:cubicBezTo>
                    <a:pt x="1491" y="142195"/>
                    <a:pt x="274429" y="-32307"/>
                    <a:pt x="476729" y="0"/>
                  </a:cubicBezTo>
                  <a:cubicBezTo>
                    <a:pt x="3449324" y="482455"/>
                    <a:pt x="8325837" y="-600866"/>
                    <a:pt x="10649009" y="0"/>
                  </a:cubicBezTo>
                  <a:cubicBezTo>
                    <a:pt x="10860893" y="-1353"/>
                    <a:pt x="11156184" y="94831"/>
                    <a:pt x="11125740" y="261583"/>
                  </a:cubicBezTo>
                  <a:cubicBezTo>
                    <a:pt x="11092123" y="1201107"/>
                    <a:pt x="11341879" y="1534271"/>
                    <a:pt x="11125740" y="2351644"/>
                  </a:cubicBezTo>
                  <a:cubicBezTo>
                    <a:pt x="11090994" y="2534821"/>
                    <a:pt x="10914722" y="2586906"/>
                    <a:pt x="10649009" y="2613230"/>
                  </a:cubicBezTo>
                  <a:cubicBezTo>
                    <a:pt x="7976893" y="2316065"/>
                    <a:pt x="5325026" y="2245957"/>
                    <a:pt x="476729" y="2613230"/>
                  </a:cubicBezTo>
                  <a:cubicBezTo>
                    <a:pt x="197543" y="2561025"/>
                    <a:pt x="7406" y="2535242"/>
                    <a:pt x="0" y="2351644"/>
                  </a:cubicBezTo>
                  <a:cubicBezTo>
                    <a:pt x="-310667" y="1512462"/>
                    <a:pt x="47678" y="942400"/>
                    <a:pt x="0" y="261583"/>
                  </a:cubicBezTo>
                  <a:close/>
                </a:path>
              </a:pathLst>
            </a:cu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8" name="TextBox 7"/>
            <p:cNvSpPr txBox="1"/>
            <p:nvPr/>
          </p:nvSpPr>
          <p:spPr>
            <a:xfrm>
              <a:off x="1952625" y="5319201"/>
              <a:ext cx="9486409" cy="255454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Chọn một nhân vật (trong câu chuyện hoặc bài thơ) đã mang lại cho em nhiều cảm xúc </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(ví dụ: </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Ma-ri-a trong Nhà phát minh 6 tuổi, người nhạc sĩ trong Ông Bụt đã đến, người bà trong Quả ngọt cuối mùa, chú gà con trong Bầu trời trong quả trứng</a:t>
              </a:r>
              <a:r>
                <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4" name="Group 23"/>
            <p:cNvGrpSpPr/>
            <p:nvPr/>
          </p:nvGrpSpPr>
          <p:grpSpPr>
            <a:xfrm>
              <a:off x="120771" y="4707557"/>
              <a:ext cx="1908054" cy="2028696"/>
              <a:chOff x="3109913" y="390525"/>
              <a:chExt cx="5516411" cy="6275388"/>
            </a:xfrm>
          </p:grpSpPr>
          <p:sp>
            <p:nvSpPr>
              <p:cNvPr id="30" name="Oval 10"/>
              <p:cNvSpPr>
                <a:spLocks noChangeArrowheads="1"/>
              </p:cNvSpPr>
              <p:nvPr/>
            </p:nvSpPr>
            <p:spPr bwMode="auto">
              <a:xfrm>
                <a:off x="3109913" y="390525"/>
                <a:ext cx="5516411" cy="5968999"/>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Oval 11"/>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1"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2"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3"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156" name="Group 155"/>
          <p:cNvGrpSpPr/>
          <p:nvPr/>
        </p:nvGrpSpPr>
        <p:grpSpPr>
          <a:xfrm>
            <a:off x="339045" y="3524637"/>
            <a:ext cx="10397449" cy="1499425"/>
            <a:chOff x="120771" y="4707554"/>
            <a:chExt cx="11421006" cy="2989909"/>
          </a:xfrm>
        </p:grpSpPr>
        <p:sp>
          <p:nvSpPr>
            <p:cNvPr id="157" name="Rectangle: Rounded Corners 8"/>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1" fmla="*/ 0 w 11125740"/>
                <a:gd name="connsiteY0-2" fmla="*/ 236973 h 2367379"/>
                <a:gd name="connsiteX1-3" fmla="*/ 476729 w 11125740"/>
                <a:gd name="connsiteY1-4" fmla="*/ 0 h 2367379"/>
                <a:gd name="connsiteX2-5" fmla="*/ 10649009 w 11125740"/>
                <a:gd name="connsiteY2-6" fmla="*/ 0 h 2367379"/>
                <a:gd name="connsiteX3-7" fmla="*/ 11125740 w 11125740"/>
                <a:gd name="connsiteY3-8" fmla="*/ 236973 h 2367379"/>
                <a:gd name="connsiteX4-9" fmla="*/ 11125740 w 11125740"/>
                <a:gd name="connsiteY4-10" fmla="*/ 2130403 h 2367379"/>
                <a:gd name="connsiteX5-11" fmla="*/ 10649009 w 11125740"/>
                <a:gd name="connsiteY5-12" fmla="*/ 2367379 h 2367379"/>
                <a:gd name="connsiteX6-13" fmla="*/ 476729 w 11125740"/>
                <a:gd name="connsiteY6-14" fmla="*/ 2367379 h 2367379"/>
                <a:gd name="connsiteX7-15" fmla="*/ 0 w 11125740"/>
                <a:gd name="connsiteY7-16" fmla="*/ 2130403 h 2367379"/>
                <a:gd name="connsiteX8-17" fmla="*/ 0 w 11125740"/>
                <a:gd name="connsiteY8-18" fmla="*/ 236973 h 2367379"/>
                <a:gd name="connsiteX0-19" fmla="*/ 0 w 11125740"/>
                <a:gd name="connsiteY0-20" fmla="*/ 236973 h 2367379"/>
                <a:gd name="connsiteX1-21" fmla="*/ 476729 w 11125740"/>
                <a:gd name="connsiteY1-22" fmla="*/ 0 h 2367379"/>
                <a:gd name="connsiteX2-23" fmla="*/ 10649009 w 11125740"/>
                <a:gd name="connsiteY2-24" fmla="*/ 0 h 2367379"/>
                <a:gd name="connsiteX3-25" fmla="*/ 11125740 w 11125740"/>
                <a:gd name="connsiteY3-26" fmla="*/ 236973 h 2367379"/>
                <a:gd name="connsiteX4-27" fmla="*/ 11125740 w 11125740"/>
                <a:gd name="connsiteY4-28" fmla="*/ 2130403 h 2367379"/>
                <a:gd name="connsiteX5-29" fmla="*/ 10649009 w 11125740"/>
                <a:gd name="connsiteY5-30" fmla="*/ 2367379 h 2367379"/>
                <a:gd name="connsiteX6-31" fmla="*/ 476729 w 11125740"/>
                <a:gd name="connsiteY6-32" fmla="*/ 2367379 h 2367379"/>
                <a:gd name="connsiteX7-33" fmla="*/ 0 w 11125740"/>
                <a:gd name="connsiteY7-34" fmla="*/ 2130403 h 2367379"/>
                <a:gd name="connsiteX8-35" fmla="*/ 0 w 11125740"/>
                <a:gd name="connsiteY8-36" fmla="*/ 236973 h 2367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158" name="TextBox 157"/>
            <p:cNvSpPr txBox="1"/>
            <p:nvPr/>
          </p:nvSpPr>
          <p:spPr>
            <a:xfrm>
              <a:off x="1952625" y="5319201"/>
              <a:ext cx="9486409"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Điều gì ở nhân vật gây ấn tượng với em (ngoại hình, tính cách, suy nghĩ, hành động,...)?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59" name="Group 158"/>
            <p:cNvGrpSpPr/>
            <p:nvPr/>
          </p:nvGrpSpPr>
          <p:grpSpPr>
            <a:xfrm>
              <a:off x="120771" y="4707554"/>
              <a:ext cx="1908054" cy="2518706"/>
              <a:chOff x="3109912" y="390515"/>
              <a:chExt cx="5516413" cy="7791142"/>
            </a:xfrm>
          </p:grpSpPr>
          <p:sp>
            <p:nvSpPr>
              <p:cNvPr id="160" name="Oval 10"/>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Oval 11"/>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8"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9"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3"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4"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86" name="Group 285"/>
          <p:cNvGrpSpPr/>
          <p:nvPr/>
        </p:nvGrpSpPr>
        <p:grpSpPr>
          <a:xfrm>
            <a:off x="534254" y="5096584"/>
            <a:ext cx="10397449" cy="1499425"/>
            <a:chOff x="120771" y="4707554"/>
            <a:chExt cx="11421006" cy="2989909"/>
          </a:xfrm>
        </p:grpSpPr>
        <p:sp>
          <p:nvSpPr>
            <p:cNvPr id="287" name="Rectangle: Rounded Corners 8"/>
            <p:cNvSpPr/>
            <p:nvPr/>
          </p:nvSpPr>
          <p:spPr>
            <a:xfrm>
              <a:off x="416037" y="5330084"/>
              <a:ext cx="11125740" cy="2367379"/>
            </a:xfrm>
            <a:custGeom>
              <a:avLst/>
              <a:gdLst>
                <a:gd name="connsiteX0" fmla="*/ 0 w 11125740"/>
                <a:gd name="connsiteY0" fmla="*/ 236973 h 2367379"/>
                <a:gd name="connsiteX1" fmla="*/ 476729 w 11125740"/>
                <a:gd name="connsiteY1" fmla="*/ 0 h 2367379"/>
                <a:gd name="connsiteX2" fmla="*/ 10649009 w 11125740"/>
                <a:gd name="connsiteY2" fmla="*/ 0 h 2367379"/>
                <a:gd name="connsiteX3" fmla="*/ 11125740 w 11125740"/>
                <a:gd name="connsiteY3" fmla="*/ 236973 h 2367379"/>
                <a:gd name="connsiteX4" fmla="*/ 11125740 w 11125740"/>
                <a:gd name="connsiteY4" fmla="*/ 2130403 h 2367379"/>
                <a:gd name="connsiteX5" fmla="*/ 10649009 w 11125740"/>
                <a:gd name="connsiteY5" fmla="*/ 2367379 h 2367379"/>
                <a:gd name="connsiteX6" fmla="*/ 476729 w 11125740"/>
                <a:gd name="connsiteY6" fmla="*/ 2367379 h 2367379"/>
                <a:gd name="connsiteX7" fmla="*/ 0 w 11125740"/>
                <a:gd name="connsiteY7" fmla="*/ 2130403 h 2367379"/>
                <a:gd name="connsiteX8" fmla="*/ 0 w 11125740"/>
                <a:gd name="connsiteY8" fmla="*/ 236973 h 2367379"/>
                <a:gd name="connsiteX0-1" fmla="*/ 0 w 11125740"/>
                <a:gd name="connsiteY0-2" fmla="*/ 236973 h 2367379"/>
                <a:gd name="connsiteX1-3" fmla="*/ 476729 w 11125740"/>
                <a:gd name="connsiteY1-4" fmla="*/ 0 h 2367379"/>
                <a:gd name="connsiteX2-5" fmla="*/ 10649009 w 11125740"/>
                <a:gd name="connsiteY2-6" fmla="*/ 0 h 2367379"/>
                <a:gd name="connsiteX3-7" fmla="*/ 11125740 w 11125740"/>
                <a:gd name="connsiteY3-8" fmla="*/ 236973 h 2367379"/>
                <a:gd name="connsiteX4-9" fmla="*/ 11125740 w 11125740"/>
                <a:gd name="connsiteY4-10" fmla="*/ 2130403 h 2367379"/>
                <a:gd name="connsiteX5-11" fmla="*/ 10649009 w 11125740"/>
                <a:gd name="connsiteY5-12" fmla="*/ 2367379 h 2367379"/>
                <a:gd name="connsiteX6-13" fmla="*/ 476729 w 11125740"/>
                <a:gd name="connsiteY6-14" fmla="*/ 2367379 h 2367379"/>
                <a:gd name="connsiteX7-15" fmla="*/ 0 w 11125740"/>
                <a:gd name="connsiteY7-16" fmla="*/ 2130403 h 2367379"/>
                <a:gd name="connsiteX8-17" fmla="*/ 0 w 11125740"/>
                <a:gd name="connsiteY8-18" fmla="*/ 236973 h 2367379"/>
                <a:gd name="connsiteX0-19" fmla="*/ 0 w 11125740"/>
                <a:gd name="connsiteY0-20" fmla="*/ 236973 h 2367379"/>
                <a:gd name="connsiteX1-21" fmla="*/ 476729 w 11125740"/>
                <a:gd name="connsiteY1-22" fmla="*/ 0 h 2367379"/>
                <a:gd name="connsiteX2-23" fmla="*/ 10649009 w 11125740"/>
                <a:gd name="connsiteY2-24" fmla="*/ 0 h 2367379"/>
                <a:gd name="connsiteX3-25" fmla="*/ 11125740 w 11125740"/>
                <a:gd name="connsiteY3-26" fmla="*/ 236973 h 2367379"/>
                <a:gd name="connsiteX4-27" fmla="*/ 11125740 w 11125740"/>
                <a:gd name="connsiteY4-28" fmla="*/ 2130403 h 2367379"/>
                <a:gd name="connsiteX5-29" fmla="*/ 10649009 w 11125740"/>
                <a:gd name="connsiteY5-30" fmla="*/ 2367379 h 2367379"/>
                <a:gd name="connsiteX6-31" fmla="*/ 476729 w 11125740"/>
                <a:gd name="connsiteY6-32" fmla="*/ 2367379 h 2367379"/>
                <a:gd name="connsiteX7-33" fmla="*/ 0 w 11125740"/>
                <a:gd name="connsiteY7-34" fmla="*/ 2130403 h 2367379"/>
                <a:gd name="connsiteX8-35" fmla="*/ 0 w 11125740"/>
                <a:gd name="connsiteY8-36" fmla="*/ 236973 h 23673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1125740" h="2367379" fill="none" extrusionOk="0">
                  <a:moveTo>
                    <a:pt x="0" y="236973"/>
                  </a:moveTo>
                  <a:cubicBezTo>
                    <a:pt x="4052" y="154090"/>
                    <a:pt x="275124" y="-40297"/>
                    <a:pt x="476729" y="0"/>
                  </a:cubicBezTo>
                  <a:cubicBezTo>
                    <a:pt x="3778584" y="101351"/>
                    <a:pt x="8377401" y="-698548"/>
                    <a:pt x="10649009" y="0"/>
                  </a:cubicBezTo>
                  <a:cubicBezTo>
                    <a:pt x="10882088" y="-3628"/>
                    <a:pt x="11170650" y="70863"/>
                    <a:pt x="11125740" y="236973"/>
                  </a:cubicBezTo>
                  <a:cubicBezTo>
                    <a:pt x="11125811" y="1020611"/>
                    <a:pt x="11323206" y="1399855"/>
                    <a:pt x="11125740" y="2130403"/>
                  </a:cubicBezTo>
                  <a:cubicBezTo>
                    <a:pt x="11089402" y="2297409"/>
                    <a:pt x="10947841" y="2366076"/>
                    <a:pt x="10649009" y="2367379"/>
                  </a:cubicBezTo>
                  <a:cubicBezTo>
                    <a:pt x="8511296" y="2343883"/>
                    <a:pt x="5064308" y="2282978"/>
                    <a:pt x="476729" y="2367379"/>
                  </a:cubicBezTo>
                  <a:cubicBezTo>
                    <a:pt x="201980" y="2312393"/>
                    <a:pt x="1214" y="2322401"/>
                    <a:pt x="0" y="2130403"/>
                  </a:cubicBezTo>
                  <a:cubicBezTo>
                    <a:pt x="-271605" y="1257083"/>
                    <a:pt x="43805" y="823880"/>
                    <a:pt x="0" y="236973"/>
                  </a:cubicBezTo>
                  <a:close/>
                </a:path>
                <a:path w="11125740" h="2367379" stroke="0" extrusionOk="0">
                  <a:moveTo>
                    <a:pt x="0" y="236973"/>
                  </a:moveTo>
                  <a:cubicBezTo>
                    <a:pt x="-47706" y="143566"/>
                    <a:pt x="247588" y="-35212"/>
                    <a:pt x="476729" y="0"/>
                  </a:cubicBezTo>
                  <a:cubicBezTo>
                    <a:pt x="3769667" y="-930999"/>
                    <a:pt x="5591454" y="532634"/>
                    <a:pt x="10649009" y="0"/>
                  </a:cubicBezTo>
                  <a:cubicBezTo>
                    <a:pt x="10850773" y="-5774"/>
                    <a:pt x="11139933" y="129218"/>
                    <a:pt x="11125740" y="236973"/>
                  </a:cubicBezTo>
                  <a:cubicBezTo>
                    <a:pt x="11187308" y="804866"/>
                    <a:pt x="11420183" y="1525502"/>
                    <a:pt x="11125740" y="2130403"/>
                  </a:cubicBezTo>
                  <a:cubicBezTo>
                    <a:pt x="11164436" y="2299268"/>
                    <a:pt x="10858853" y="2350526"/>
                    <a:pt x="10649009" y="2367379"/>
                  </a:cubicBezTo>
                  <a:cubicBezTo>
                    <a:pt x="7484259" y="2431436"/>
                    <a:pt x="4901650" y="2507051"/>
                    <a:pt x="476729" y="2367379"/>
                  </a:cubicBezTo>
                  <a:cubicBezTo>
                    <a:pt x="210290" y="2312191"/>
                    <a:pt x="-2543" y="2232219"/>
                    <a:pt x="0" y="2130403"/>
                  </a:cubicBezTo>
                  <a:cubicBezTo>
                    <a:pt x="-244711" y="1460991"/>
                    <a:pt x="-249350" y="985607"/>
                    <a:pt x="0" y="236973"/>
                  </a:cubicBezTo>
                  <a:close/>
                </a:path>
                <a:path w="11125740" h="2367379" fill="none" stroke="0" extrusionOk="0">
                  <a:moveTo>
                    <a:pt x="0" y="236973"/>
                  </a:moveTo>
                  <a:cubicBezTo>
                    <a:pt x="-27667" y="21711"/>
                    <a:pt x="250144" y="15102"/>
                    <a:pt x="476729" y="0"/>
                  </a:cubicBezTo>
                  <a:cubicBezTo>
                    <a:pt x="3737207" y="121962"/>
                    <a:pt x="8392167" y="-295045"/>
                    <a:pt x="10649009" y="0"/>
                  </a:cubicBezTo>
                  <a:cubicBezTo>
                    <a:pt x="10897175" y="10222"/>
                    <a:pt x="11156969" y="112506"/>
                    <a:pt x="11125740" y="236973"/>
                  </a:cubicBezTo>
                  <a:cubicBezTo>
                    <a:pt x="11076742" y="1109571"/>
                    <a:pt x="11357205" y="1395705"/>
                    <a:pt x="11125740" y="2130403"/>
                  </a:cubicBezTo>
                  <a:cubicBezTo>
                    <a:pt x="11108370" y="2345161"/>
                    <a:pt x="10923129" y="2341144"/>
                    <a:pt x="10649009" y="2367379"/>
                  </a:cubicBezTo>
                  <a:cubicBezTo>
                    <a:pt x="7772237" y="1870854"/>
                    <a:pt x="5572841" y="1882734"/>
                    <a:pt x="476729" y="2367379"/>
                  </a:cubicBezTo>
                  <a:cubicBezTo>
                    <a:pt x="206144" y="2339300"/>
                    <a:pt x="25484" y="2276926"/>
                    <a:pt x="0" y="2130403"/>
                  </a:cubicBezTo>
                  <a:cubicBezTo>
                    <a:pt x="-145471" y="1482421"/>
                    <a:pt x="-73506" y="952119"/>
                    <a:pt x="0" y="236973"/>
                  </a:cubicBezTo>
                  <a:close/>
                </a:path>
                <a:path w="11125740" h="2367379" fill="none" stroke="0" extrusionOk="0">
                  <a:moveTo>
                    <a:pt x="0" y="236973"/>
                  </a:moveTo>
                  <a:cubicBezTo>
                    <a:pt x="931" y="122145"/>
                    <a:pt x="272665" y="-30180"/>
                    <a:pt x="476729" y="0"/>
                  </a:cubicBezTo>
                  <a:cubicBezTo>
                    <a:pt x="3489330" y="381412"/>
                    <a:pt x="8498614" y="-654243"/>
                    <a:pt x="10649009" y="0"/>
                  </a:cubicBezTo>
                  <a:cubicBezTo>
                    <a:pt x="10867435" y="-1455"/>
                    <a:pt x="11170255" y="105406"/>
                    <a:pt x="11125740" y="236973"/>
                  </a:cubicBezTo>
                  <a:cubicBezTo>
                    <a:pt x="11096615" y="1060860"/>
                    <a:pt x="11337548" y="1390147"/>
                    <a:pt x="11125740" y="2130403"/>
                  </a:cubicBezTo>
                  <a:cubicBezTo>
                    <a:pt x="11085622" y="2305585"/>
                    <a:pt x="10928168" y="2355530"/>
                    <a:pt x="10649009" y="2367379"/>
                  </a:cubicBezTo>
                  <a:cubicBezTo>
                    <a:pt x="7976889" y="2076735"/>
                    <a:pt x="5325028" y="2006865"/>
                    <a:pt x="476729" y="2367379"/>
                  </a:cubicBezTo>
                  <a:cubicBezTo>
                    <a:pt x="198896" y="2321354"/>
                    <a:pt x="16832" y="2297561"/>
                    <a:pt x="0" y="2130403"/>
                  </a:cubicBezTo>
                  <a:cubicBezTo>
                    <a:pt x="-305678" y="1371335"/>
                    <a:pt x="56532" y="854183"/>
                    <a:pt x="0" y="236973"/>
                  </a:cubicBezTo>
                  <a:close/>
                </a:path>
              </a:pathLst>
            </a:custGeom>
            <a:solidFill>
              <a:schemeClr val="accent6">
                <a:lumMod val="20000"/>
                <a:lumOff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288" name="TextBox 287"/>
            <p:cNvSpPr txBox="1"/>
            <p:nvPr/>
          </p:nvSpPr>
          <p:spPr>
            <a:xfrm>
              <a:off x="1952625" y="5319201"/>
              <a:ext cx="9486409" cy="2148013"/>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Tình cảm, cảm xúc của em với nhân vật đó như thế nào?</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89" name="Group 288"/>
            <p:cNvGrpSpPr/>
            <p:nvPr/>
          </p:nvGrpSpPr>
          <p:grpSpPr>
            <a:xfrm>
              <a:off x="120771" y="4707554"/>
              <a:ext cx="1908054" cy="2518706"/>
              <a:chOff x="3109912" y="390515"/>
              <a:chExt cx="5516413" cy="7791142"/>
            </a:xfrm>
          </p:grpSpPr>
          <p:sp>
            <p:nvSpPr>
              <p:cNvPr id="290" name="Oval 10"/>
              <p:cNvSpPr>
                <a:spLocks noChangeArrowheads="1"/>
              </p:cNvSpPr>
              <p:nvPr/>
            </p:nvSpPr>
            <p:spPr bwMode="auto">
              <a:xfrm>
                <a:off x="3109912" y="390515"/>
                <a:ext cx="5516413" cy="779114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Oval 11"/>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12"/>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13"/>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14"/>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15"/>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16"/>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17"/>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18"/>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19"/>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20"/>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21"/>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22"/>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23"/>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24"/>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25"/>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26"/>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27"/>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28"/>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29"/>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30"/>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31"/>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32"/>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33"/>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34"/>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35"/>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36"/>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37"/>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38"/>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39"/>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40"/>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41"/>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42"/>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43"/>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44"/>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45"/>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46"/>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47"/>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48"/>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49"/>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Oval 50"/>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Oval 51"/>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52"/>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53"/>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54"/>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55"/>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56"/>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57"/>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58"/>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9" name="Freeform 59"/>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0" name="Freeform 60"/>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1"/>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2"/>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3"/>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4"/>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5"/>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6"/>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7"/>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8"/>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9"/>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70"/>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71"/>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72"/>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73"/>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74"/>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75"/>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76"/>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77"/>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78"/>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79"/>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80"/>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81"/>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82"/>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83"/>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4" name="Freeform 84"/>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5" name="Freeform 85"/>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86"/>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87"/>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88"/>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89"/>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90"/>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91"/>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92"/>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93"/>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94"/>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95"/>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96"/>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97"/>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98"/>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99"/>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100"/>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101"/>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102"/>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103"/>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104"/>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105"/>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106"/>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107"/>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108"/>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109"/>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110"/>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111"/>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112"/>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113"/>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114"/>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115"/>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116"/>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117"/>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118"/>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119"/>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120"/>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121"/>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122"/>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123"/>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124"/>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125"/>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126"/>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127"/>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128"/>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129"/>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130"/>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131"/>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132"/>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133"/>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134"/>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135"/>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6"/>
                                        </p:tgtEl>
                                        <p:attrNameLst>
                                          <p:attrName>style.visibility</p:attrName>
                                        </p:attrNameLst>
                                      </p:cBhvr>
                                      <p:to>
                                        <p:strVal val="visible"/>
                                      </p:to>
                                    </p:set>
                                    <p:animEffect transition="in" filter="randombar(horizontal)">
                                      <p:cBhvr>
                                        <p:cTn id="12" dur="500"/>
                                        <p:tgtEl>
                                          <p:spTgt spid="1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86"/>
                                        </p:tgtEl>
                                        <p:attrNameLst>
                                          <p:attrName>style.visibility</p:attrName>
                                        </p:attrNameLst>
                                      </p:cBhvr>
                                      <p:to>
                                        <p:strVal val="visible"/>
                                      </p:to>
                                    </p:set>
                                    <p:animEffect transition="in" filter="randombar(horizontal)">
                                      <p:cBhvr>
                                        <p:cTn id="17" dur="500"/>
                                        <p:tgtEl>
                                          <p:spTgt spid="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453512" y="116131"/>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84564" flipH="1">
            <a:off x="1931213" y="2030812"/>
            <a:ext cx="4253495" cy="2174574"/>
          </a:xfrm>
          <a:prstGeom prst="rect">
            <a:avLst/>
          </a:prstGeom>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10000" b="90000" l="8583" r="90000">
                        <a14:foregroundMark x1="75750" y1="61917" x2="75417" y2="63167"/>
                        <a14:backgroundMark x1="39000" y1="48583" x2="25500" y2="55417"/>
                        <a14:backgroundMark x1="35750" y1="56417" x2="32917" y2="59083"/>
                        <a14:backgroundMark x1="23500" y1="60250" x2="21000" y2="61917"/>
                        <a14:backgroundMark x1="21833" y1="62417" x2="16667" y2="54250"/>
                        <a14:backgroundMark x1="33333" y1="50083" x2="25667" y2="44250"/>
                        <a14:backgroundMark x1="17417" y1="42500" x2="6500" y2="37167"/>
                      </a14:backgroundRemoval>
                    </a14:imgEffect>
                  </a14:imgLayer>
                </a14:imgProps>
              </a:ext>
              <a:ext uri="{28A0092B-C50C-407E-A947-70E740481C1C}">
                <a14:useLocalDpi xmlns:a14="http://schemas.microsoft.com/office/drawing/2010/main" val="0"/>
              </a:ext>
            </a:extLst>
          </a:blip>
          <a:stretch>
            <a:fillRect/>
          </a:stretch>
        </p:blipFill>
        <p:spPr>
          <a:xfrm rot="8375326" flipH="1" flipV="1">
            <a:off x="6190417" y="1526053"/>
            <a:ext cx="2630169" cy="2174574"/>
          </a:xfrm>
          <a:prstGeom prst="rect">
            <a:avLst/>
          </a:prstGeom>
        </p:spPr>
      </p:pic>
      <p:sp>
        <p:nvSpPr>
          <p:cNvPr id="19" name="TextBox 18"/>
          <p:cNvSpPr txBox="1"/>
          <p:nvPr/>
        </p:nvSpPr>
        <p:spPr>
          <a:xfrm>
            <a:off x="8564734" y="770426"/>
            <a:ext cx="3291644" cy="2554545"/>
          </a:xfrm>
          <a:prstGeom prst="rect">
            <a:avLst/>
          </a:prstGeom>
          <a:solidFill>
            <a:schemeClr val="accent4">
              <a:lumMod val="20000"/>
              <a:lumOff val="80000"/>
            </a:schemeClr>
          </a:solidFill>
          <a:ln>
            <a:solidFill>
              <a:schemeClr val="accent4">
                <a:lumMod val="60000"/>
                <a:lumOff val="40000"/>
              </a:schemeClr>
            </a:solidFill>
          </a:ln>
        </p:spPr>
        <p:txBody>
          <a:bodyPr wrap="square" rtlCol="0">
            <a:spAutoFit/>
          </a:bodyPr>
          <a:lstStyle/>
          <a:p>
            <a:pPr lvl="0" algn="just" defTabSz="457200"/>
            <a:r>
              <a:rPr lang="en-US" sz="3200" b="1" dirty="0" err="1">
                <a:solidFill>
                  <a:prstClr val="black"/>
                </a:solidFill>
              </a:rPr>
              <a:t>Tình</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cảm</a:t>
            </a:r>
            <a:r>
              <a:rPr lang="en-US" sz="3200" b="1" dirty="0">
                <a:solidFill>
                  <a:prstClr val="black"/>
                </a:solidFill>
              </a:rPr>
              <a:t> </a:t>
            </a:r>
            <a:r>
              <a:rPr lang="en-US" sz="3200" b="1" dirty="0" err="1">
                <a:solidFill>
                  <a:prstClr val="black"/>
                </a:solidFill>
              </a:rPr>
              <a:t>xúc</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em</a:t>
            </a:r>
            <a:r>
              <a:rPr lang="en-US" sz="3200" b="1" dirty="0">
                <a:solidFill>
                  <a:prstClr val="black"/>
                </a:solidFill>
              </a:rPr>
              <a:t> </a:t>
            </a:r>
            <a:r>
              <a:rPr lang="en-US" sz="3200" b="1" dirty="0" err="1">
                <a:solidFill>
                  <a:prstClr val="black"/>
                </a:solidFill>
              </a:rPr>
              <a:t>đối</a:t>
            </a:r>
            <a:r>
              <a:rPr lang="en-US" sz="3200" b="1" dirty="0">
                <a:solidFill>
                  <a:prstClr val="black"/>
                </a:solidFill>
              </a:rPr>
              <a:t> </a:t>
            </a:r>
            <a:r>
              <a:rPr lang="en-US" sz="3200" b="1" dirty="0" err="1">
                <a:solidFill>
                  <a:prstClr val="black"/>
                </a:solidFill>
              </a:rPr>
              <a:t>với</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rất</a:t>
            </a:r>
            <a:r>
              <a:rPr lang="en-US" sz="3200" dirty="0">
                <a:solidFill>
                  <a:prstClr val="black"/>
                </a:solidFill>
              </a:rPr>
              <a:t> </a:t>
            </a:r>
            <a:r>
              <a:rPr lang="en-US" sz="3200" dirty="0" err="1">
                <a:solidFill>
                  <a:prstClr val="black"/>
                </a:solidFill>
              </a:rPr>
              <a:t>mến</a:t>
            </a:r>
            <a:r>
              <a:rPr lang="en-US" sz="3200" dirty="0">
                <a:solidFill>
                  <a:prstClr val="black"/>
                </a:solidFill>
              </a:rPr>
              <a:t> </a:t>
            </a:r>
            <a:r>
              <a:rPr lang="en-US" sz="3200" dirty="0" err="1">
                <a:solidFill>
                  <a:prstClr val="black"/>
                </a:solidFill>
              </a:rPr>
              <a:t>mộ</a:t>
            </a:r>
            <a:r>
              <a:rPr lang="en-US" sz="3200" dirty="0">
                <a:solidFill>
                  <a:prstClr val="black"/>
                </a:solidFill>
              </a:rPr>
              <a:t> </a:t>
            </a:r>
            <a:r>
              <a:rPr lang="en-US" sz="3200" dirty="0" err="1">
                <a:solidFill>
                  <a:prstClr val="black"/>
                </a:solidFill>
              </a:rPr>
              <a:t>và</a:t>
            </a:r>
            <a:r>
              <a:rPr lang="en-US" sz="3200" dirty="0">
                <a:solidFill>
                  <a:prstClr val="black"/>
                </a:solidFill>
              </a:rPr>
              <a:t> </a:t>
            </a:r>
            <a:r>
              <a:rPr lang="en-US" sz="3200" dirty="0" err="1">
                <a:solidFill>
                  <a:prstClr val="black"/>
                </a:solidFill>
              </a:rPr>
              <a:t>kính</a:t>
            </a:r>
            <a:r>
              <a:rPr lang="en-US" sz="3200" dirty="0">
                <a:solidFill>
                  <a:prstClr val="black"/>
                </a:solidFill>
              </a:rPr>
              <a:t> </a:t>
            </a:r>
            <a:r>
              <a:rPr lang="en-US" sz="3200" dirty="0" err="1">
                <a:solidFill>
                  <a:prstClr val="black"/>
                </a:solidFill>
              </a:rPr>
              <a:t>trọng</a:t>
            </a:r>
            <a:r>
              <a:rPr lang="en-US" sz="3200" dirty="0">
                <a:solidFill>
                  <a:prstClr val="black"/>
                </a:solidFill>
              </a:rPr>
              <a:t> </a:t>
            </a:r>
            <a:r>
              <a:rPr lang="en-US" sz="3200" dirty="0" err="1">
                <a:solidFill>
                  <a:prstClr val="black"/>
                </a:solidFill>
              </a:rPr>
              <a:t>ông</a:t>
            </a:r>
            <a:r>
              <a:rPr lang="en-US" sz="3200" dirty="0">
                <a:solidFill>
                  <a:prstClr val="black"/>
                </a:solidFill>
              </a:rPr>
              <a:t> </a:t>
            </a:r>
            <a:r>
              <a:rPr lang="en-US" sz="3200" dirty="0" err="1">
                <a:solidFill>
                  <a:prstClr val="black"/>
                </a:solidFill>
              </a:rPr>
              <a:t>nhạc</a:t>
            </a:r>
            <a:r>
              <a:rPr lang="en-US" sz="3200" dirty="0">
                <a:solidFill>
                  <a:prstClr val="black"/>
                </a:solidFill>
              </a:rPr>
              <a:t> </a:t>
            </a:r>
            <a:r>
              <a:rPr lang="en-US" sz="3200" dirty="0" err="1">
                <a:solidFill>
                  <a:prstClr val="black"/>
                </a:solidFill>
              </a:rPr>
              <a:t>sĩ</a:t>
            </a:r>
            <a:r>
              <a:rPr lang="en-US" sz="3200" dirty="0">
                <a:solidFill>
                  <a:prstClr val="black"/>
                </a:solidFill>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5"/>
          <a:stretch>
            <a:fillRect/>
          </a:stretch>
        </p:blipFill>
        <p:spPr>
          <a:xfrm>
            <a:off x="4674741" y="3087544"/>
            <a:ext cx="2928134" cy="280991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4" name="Rectangle: Rounded Corners 3"/>
          <p:cNvSpPr/>
          <p:nvPr/>
        </p:nvSpPr>
        <p:spPr>
          <a:xfrm>
            <a:off x="0" y="554804"/>
            <a:ext cx="4911047" cy="23219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Điều ở nhân vật gây ấn tượng với em: </a:t>
            </a:r>
            <a:r>
              <a:rPr lang="vi-VN" sz="2800" dirty="0">
                <a:solidFill>
                  <a:srgbClr val="002060"/>
                </a:solidFill>
                <a:latin typeface="Calibri" panose="020F0502020204030204" pitchFamily="34" charset="0"/>
                <a:cs typeface="Calibri" panose="020F0502020204030204" pitchFamily="34" charset="0"/>
              </a:rPr>
              <a:t>Tính cách ấm áp và nhân hậu và cách hành động mua chậu lan mà không cần ai biết của ông.</a:t>
            </a:r>
            <a:endParaRPr lang="vi-VN" sz="2800" dirty="0">
              <a:solidFill>
                <a:srgbClr val="002060"/>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4103005" y="85511"/>
            <a:ext cx="4273666" cy="871804"/>
          </a:xfrm>
          <a:prstGeom prst="rect">
            <a:avLst/>
          </a:prstGeom>
        </p:spPr>
      </p:pic>
      <p:sp>
        <p:nvSpPr>
          <p:cNvPr id="7" name="Rectangle 6"/>
          <p:cNvSpPr/>
          <p:nvPr/>
        </p:nvSpPr>
        <p:spPr>
          <a:xfrm>
            <a:off x="4397339" y="5763803"/>
            <a:ext cx="3791164" cy="9144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Nhân vật người nhạc sĩ trong Ông Bụt đã đến.</a:t>
            </a:r>
            <a:endParaRPr lang="en-US" sz="28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5" name="组合 20"/>
          <p:cNvGrpSpPr/>
          <p:nvPr/>
        </p:nvGrpSpPr>
        <p:grpSpPr>
          <a:xfrm flipH="1">
            <a:off x="1665889" y="-204678"/>
            <a:ext cx="10289628" cy="7194332"/>
            <a:chOff x="1463455" y="293300"/>
            <a:chExt cx="6375995" cy="6096012"/>
          </a:xfrm>
        </p:grpSpPr>
        <p:sp>
          <p:nvSpPr>
            <p:cNvPr id="16" name="矩形: 圆角 19"/>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1" fmla="*/ 0 w 5157216"/>
                <a:gd name="connsiteY0-2" fmla="*/ 512075 h 3364992"/>
                <a:gd name="connsiteX1-3" fmla="*/ 694955 w 5157216"/>
                <a:gd name="connsiteY1-4" fmla="*/ 0 h 3364992"/>
                <a:gd name="connsiteX2-5" fmla="*/ 4596373 w 5157216"/>
                <a:gd name="connsiteY2-6" fmla="*/ 0 h 3364992"/>
                <a:gd name="connsiteX3-7" fmla="*/ 5157216 w 5157216"/>
                <a:gd name="connsiteY3-8" fmla="*/ 560843 h 3364992"/>
                <a:gd name="connsiteX4-9" fmla="*/ 5157216 w 5157216"/>
                <a:gd name="connsiteY4-10" fmla="*/ 2804149 h 3364992"/>
                <a:gd name="connsiteX5-11" fmla="*/ 4596373 w 5157216"/>
                <a:gd name="connsiteY5-12" fmla="*/ 3364992 h 3364992"/>
                <a:gd name="connsiteX6-13" fmla="*/ 694955 w 5157216"/>
                <a:gd name="connsiteY6-14" fmla="*/ 3364992 h 3364992"/>
                <a:gd name="connsiteX7-15" fmla="*/ 134112 w 5157216"/>
                <a:gd name="connsiteY7-16" fmla="*/ 2804149 h 3364992"/>
                <a:gd name="connsiteX8-17" fmla="*/ 0 w 5157216"/>
                <a:gd name="connsiteY8-18" fmla="*/ 512075 h 3364992"/>
                <a:gd name="connsiteX0-19" fmla="*/ 2550 w 5159766"/>
                <a:gd name="connsiteY0-20" fmla="*/ 512075 h 3364992"/>
                <a:gd name="connsiteX1-21" fmla="*/ 697505 w 5159766"/>
                <a:gd name="connsiteY1-22" fmla="*/ 0 h 3364992"/>
                <a:gd name="connsiteX2-23" fmla="*/ 4598923 w 5159766"/>
                <a:gd name="connsiteY2-24" fmla="*/ 0 h 3364992"/>
                <a:gd name="connsiteX3-25" fmla="*/ 5159766 w 5159766"/>
                <a:gd name="connsiteY3-26" fmla="*/ 560843 h 3364992"/>
                <a:gd name="connsiteX4-27" fmla="*/ 5159766 w 5159766"/>
                <a:gd name="connsiteY4-28" fmla="*/ 2804149 h 3364992"/>
                <a:gd name="connsiteX5-29" fmla="*/ 4598923 w 5159766"/>
                <a:gd name="connsiteY5-30" fmla="*/ 3364992 h 3364992"/>
                <a:gd name="connsiteX6-31" fmla="*/ 697505 w 5159766"/>
                <a:gd name="connsiteY6-32" fmla="*/ 3364992 h 3364992"/>
                <a:gd name="connsiteX7-33" fmla="*/ 136662 w 5159766"/>
                <a:gd name="connsiteY7-34" fmla="*/ 2804149 h 3364992"/>
                <a:gd name="connsiteX8-35" fmla="*/ 2550 w 5159766"/>
                <a:gd name="connsiteY8-36" fmla="*/ 512075 h 3364992"/>
                <a:gd name="connsiteX0-37" fmla="*/ 2550 w 5159766"/>
                <a:gd name="connsiteY0-38" fmla="*/ 512075 h 3364992"/>
                <a:gd name="connsiteX1-39" fmla="*/ 697505 w 5159766"/>
                <a:gd name="connsiteY1-40" fmla="*/ 0 h 3364992"/>
                <a:gd name="connsiteX2-41" fmla="*/ 4598923 w 5159766"/>
                <a:gd name="connsiteY2-42" fmla="*/ 0 h 3364992"/>
                <a:gd name="connsiteX3-43" fmla="*/ 5159766 w 5159766"/>
                <a:gd name="connsiteY3-44" fmla="*/ 560843 h 3364992"/>
                <a:gd name="connsiteX4-45" fmla="*/ 5159766 w 5159766"/>
                <a:gd name="connsiteY4-46" fmla="*/ 2804149 h 3364992"/>
                <a:gd name="connsiteX5-47" fmla="*/ 4598923 w 5159766"/>
                <a:gd name="connsiteY5-48" fmla="*/ 3364992 h 3364992"/>
                <a:gd name="connsiteX6-49" fmla="*/ 697505 w 5159766"/>
                <a:gd name="connsiteY6-50" fmla="*/ 3364992 h 3364992"/>
                <a:gd name="connsiteX7-51" fmla="*/ 136662 w 5159766"/>
                <a:gd name="connsiteY7-52" fmla="*/ 3023605 h 3364992"/>
                <a:gd name="connsiteX8-53" fmla="*/ 2550 w 5159766"/>
                <a:gd name="connsiteY8-54" fmla="*/ 512075 h 3364992"/>
                <a:gd name="connsiteX0-55" fmla="*/ 8363 w 5165579"/>
                <a:gd name="connsiteY0-56" fmla="*/ 512075 h 3364992"/>
                <a:gd name="connsiteX1-57" fmla="*/ 703318 w 5165579"/>
                <a:gd name="connsiteY1-58" fmla="*/ 0 h 3364992"/>
                <a:gd name="connsiteX2-59" fmla="*/ 4604736 w 5165579"/>
                <a:gd name="connsiteY2-60" fmla="*/ 0 h 3364992"/>
                <a:gd name="connsiteX3-61" fmla="*/ 5165579 w 5165579"/>
                <a:gd name="connsiteY3-62" fmla="*/ 560843 h 3364992"/>
                <a:gd name="connsiteX4-63" fmla="*/ 5165579 w 5165579"/>
                <a:gd name="connsiteY4-64" fmla="*/ 2804149 h 3364992"/>
                <a:gd name="connsiteX5-65" fmla="*/ 4604736 w 5165579"/>
                <a:gd name="connsiteY5-66" fmla="*/ 3364992 h 3364992"/>
                <a:gd name="connsiteX6-67" fmla="*/ 703318 w 5165579"/>
                <a:gd name="connsiteY6-68" fmla="*/ 3364992 h 3364992"/>
                <a:gd name="connsiteX7-69" fmla="*/ 142475 w 5165579"/>
                <a:gd name="connsiteY7-70" fmla="*/ 3023605 h 3364992"/>
                <a:gd name="connsiteX8-71" fmla="*/ 8363 w 5165579"/>
                <a:gd name="connsiteY8-72" fmla="*/ 512075 h 3364992"/>
                <a:gd name="connsiteX0-73" fmla="*/ 29045 w 5186261"/>
                <a:gd name="connsiteY0-74" fmla="*/ 512075 h 3368551"/>
                <a:gd name="connsiteX1-75" fmla="*/ 724000 w 5186261"/>
                <a:gd name="connsiteY1-76" fmla="*/ 0 h 3368551"/>
                <a:gd name="connsiteX2-77" fmla="*/ 4625418 w 5186261"/>
                <a:gd name="connsiteY2-78" fmla="*/ 0 h 3368551"/>
                <a:gd name="connsiteX3-79" fmla="*/ 5186261 w 5186261"/>
                <a:gd name="connsiteY3-80" fmla="*/ 560843 h 3368551"/>
                <a:gd name="connsiteX4-81" fmla="*/ 5186261 w 5186261"/>
                <a:gd name="connsiteY4-82" fmla="*/ 2804149 h 3368551"/>
                <a:gd name="connsiteX5-83" fmla="*/ 4625418 w 5186261"/>
                <a:gd name="connsiteY5-84" fmla="*/ 3364992 h 3368551"/>
                <a:gd name="connsiteX6-85" fmla="*/ 724000 w 5186261"/>
                <a:gd name="connsiteY6-86" fmla="*/ 3364992 h 3368551"/>
                <a:gd name="connsiteX7-87" fmla="*/ 90005 w 5186261"/>
                <a:gd name="connsiteY7-88" fmla="*/ 3108949 h 3368551"/>
                <a:gd name="connsiteX8-89" fmla="*/ 29045 w 5186261"/>
                <a:gd name="connsiteY8-90" fmla="*/ 512075 h 3368551"/>
                <a:gd name="connsiteX0-91" fmla="*/ 29045 w 5186261"/>
                <a:gd name="connsiteY0-92" fmla="*/ 512075 h 3368551"/>
                <a:gd name="connsiteX1-93" fmla="*/ 724000 w 5186261"/>
                <a:gd name="connsiteY1-94" fmla="*/ 0 h 3368551"/>
                <a:gd name="connsiteX2-95" fmla="*/ 4625418 w 5186261"/>
                <a:gd name="connsiteY2-96" fmla="*/ 0 h 3368551"/>
                <a:gd name="connsiteX3-97" fmla="*/ 5186261 w 5186261"/>
                <a:gd name="connsiteY3-98" fmla="*/ 560843 h 3368551"/>
                <a:gd name="connsiteX4-99" fmla="*/ 5186261 w 5186261"/>
                <a:gd name="connsiteY4-100" fmla="*/ 2804149 h 3368551"/>
                <a:gd name="connsiteX5-101" fmla="*/ 4625418 w 5186261"/>
                <a:gd name="connsiteY5-102" fmla="*/ 3364992 h 3368551"/>
                <a:gd name="connsiteX6-103" fmla="*/ 2089494 w 5186261"/>
                <a:gd name="connsiteY6-104" fmla="*/ 3340607 h 3368551"/>
                <a:gd name="connsiteX7-105" fmla="*/ 724000 w 5186261"/>
                <a:gd name="connsiteY7-106" fmla="*/ 3364992 h 3368551"/>
                <a:gd name="connsiteX8-107" fmla="*/ 90005 w 5186261"/>
                <a:gd name="connsiteY8-108" fmla="*/ 3108949 h 3368551"/>
                <a:gd name="connsiteX9" fmla="*/ 29045 w 5186261"/>
                <a:gd name="connsiteY9" fmla="*/ 512075 h 3368551"/>
                <a:gd name="connsiteX0-109" fmla="*/ 29045 w 5186261"/>
                <a:gd name="connsiteY0-110" fmla="*/ 512075 h 3523487"/>
                <a:gd name="connsiteX1-111" fmla="*/ 724000 w 5186261"/>
                <a:gd name="connsiteY1-112" fmla="*/ 0 h 3523487"/>
                <a:gd name="connsiteX2-113" fmla="*/ 4625418 w 5186261"/>
                <a:gd name="connsiteY2-114" fmla="*/ 0 h 3523487"/>
                <a:gd name="connsiteX3-115" fmla="*/ 5186261 w 5186261"/>
                <a:gd name="connsiteY3-116" fmla="*/ 560843 h 3523487"/>
                <a:gd name="connsiteX4-117" fmla="*/ 5186261 w 5186261"/>
                <a:gd name="connsiteY4-118" fmla="*/ 2804149 h 3523487"/>
                <a:gd name="connsiteX5-119" fmla="*/ 4625418 w 5186261"/>
                <a:gd name="connsiteY5-120" fmla="*/ 3364992 h 3523487"/>
                <a:gd name="connsiteX6-121" fmla="*/ 2247990 w 5186261"/>
                <a:gd name="connsiteY6-122" fmla="*/ 3523487 h 3523487"/>
                <a:gd name="connsiteX7-123" fmla="*/ 724000 w 5186261"/>
                <a:gd name="connsiteY7-124" fmla="*/ 3364992 h 3523487"/>
                <a:gd name="connsiteX8-125" fmla="*/ 90005 w 5186261"/>
                <a:gd name="connsiteY8-126" fmla="*/ 3108949 h 3523487"/>
                <a:gd name="connsiteX9-127" fmla="*/ 29045 w 5186261"/>
                <a:gd name="connsiteY9-128" fmla="*/ 512075 h 3523487"/>
                <a:gd name="connsiteX0-129" fmla="*/ 29045 w 5186261"/>
                <a:gd name="connsiteY0-130" fmla="*/ 512075 h 3523487"/>
                <a:gd name="connsiteX1-131" fmla="*/ 724000 w 5186261"/>
                <a:gd name="connsiteY1-132" fmla="*/ 0 h 3523487"/>
                <a:gd name="connsiteX2-133" fmla="*/ 4625418 w 5186261"/>
                <a:gd name="connsiteY2-134" fmla="*/ 0 h 3523487"/>
                <a:gd name="connsiteX3-135" fmla="*/ 5186261 w 5186261"/>
                <a:gd name="connsiteY3-136" fmla="*/ 560843 h 3523487"/>
                <a:gd name="connsiteX4-137" fmla="*/ 5186261 w 5186261"/>
                <a:gd name="connsiteY4-138" fmla="*/ 2804149 h 3523487"/>
                <a:gd name="connsiteX5-139" fmla="*/ 4625418 w 5186261"/>
                <a:gd name="connsiteY5-140" fmla="*/ 3364992 h 3523487"/>
                <a:gd name="connsiteX6-141" fmla="*/ 2247990 w 5186261"/>
                <a:gd name="connsiteY6-142" fmla="*/ 3523487 h 3523487"/>
                <a:gd name="connsiteX7-143" fmla="*/ 724000 w 5186261"/>
                <a:gd name="connsiteY7-144" fmla="*/ 3364992 h 3523487"/>
                <a:gd name="connsiteX8-145" fmla="*/ 90005 w 5186261"/>
                <a:gd name="connsiteY8-146" fmla="*/ 3108949 h 3523487"/>
                <a:gd name="connsiteX9-147" fmla="*/ 29045 w 5186261"/>
                <a:gd name="connsiteY9-148" fmla="*/ 512075 h 3523487"/>
                <a:gd name="connsiteX0-149" fmla="*/ 29045 w 5186261"/>
                <a:gd name="connsiteY0-150" fmla="*/ 512075 h 3523487"/>
                <a:gd name="connsiteX1-151" fmla="*/ 724000 w 5186261"/>
                <a:gd name="connsiteY1-152" fmla="*/ 0 h 3523487"/>
                <a:gd name="connsiteX2-153" fmla="*/ 4625418 w 5186261"/>
                <a:gd name="connsiteY2-154" fmla="*/ 0 h 3523487"/>
                <a:gd name="connsiteX3-155" fmla="*/ 5186261 w 5186261"/>
                <a:gd name="connsiteY3-156" fmla="*/ 560843 h 3523487"/>
                <a:gd name="connsiteX4-157" fmla="*/ 5186261 w 5186261"/>
                <a:gd name="connsiteY4-158" fmla="*/ 2804149 h 3523487"/>
                <a:gd name="connsiteX5-159" fmla="*/ 4625418 w 5186261"/>
                <a:gd name="connsiteY5-160" fmla="*/ 3364992 h 3523487"/>
                <a:gd name="connsiteX6-161" fmla="*/ 2247990 w 5186261"/>
                <a:gd name="connsiteY6-162" fmla="*/ 3523487 h 3523487"/>
                <a:gd name="connsiteX7-163" fmla="*/ 724000 w 5186261"/>
                <a:gd name="connsiteY7-164" fmla="*/ 3364992 h 3523487"/>
                <a:gd name="connsiteX8-165" fmla="*/ 90005 w 5186261"/>
                <a:gd name="connsiteY8-166" fmla="*/ 3108949 h 3523487"/>
                <a:gd name="connsiteX9-167" fmla="*/ 29045 w 5186261"/>
                <a:gd name="connsiteY9-168" fmla="*/ 512075 h 3523487"/>
                <a:gd name="connsiteX0-169" fmla="*/ 29045 w 5186261"/>
                <a:gd name="connsiteY0-170" fmla="*/ 512075 h 3523487"/>
                <a:gd name="connsiteX1-171" fmla="*/ 724000 w 5186261"/>
                <a:gd name="connsiteY1-172" fmla="*/ 0 h 3523487"/>
                <a:gd name="connsiteX2-173" fmla="*/ 4625418 w 5186261"/>
                <a:gd name="connsiteY2-174" fmla="*/ 0 h 3523487"/>
                <a:gd name="connsiteX3-175" fmla="*/ 5186261 w 5186261"/>
                <a:gd name="connsiteY3-176" fmla="*/ 560843 h 3523487"/>
                <a:gd name="connsiteX4-177" fmla="*/ 5186261 w 5186261"/>
                <a:gd name="connsiteY4-178" fmla="*/ 2804149 h 3523487"/>
                <a:gd name="connsiteX5-179" fmla="*/ 4405962 w 5186261"/>
                <a:gd name="connsiteY5-180" fmla="*/ 3425952 h 3523487"/>
                <a:gd name="connsiteX6-181" fmla="*/ 2247990 w 5186261"/>
                <a:gd name="connsiteY6-182" fmla="*/ 3523487 h 3523487"/>
                <a:gd name="connsiteX7-183" fmla="*/ 724000 w 5186261"/>
                <a:gd name="connsiteY7-184" fmla="*/ 3364992 h 3523487"/>
                <a:gd name="connsiteX8-185" fmla="*/ 90005 w 5186261"/>
                <a:gd name="connsiteY8-186" fmla="*/ 3108949 h 3523487"/>
                <a:gd name="connsiteX9-187" fmla="*/ 29045 w 5186261"/>
                <a:gd name="connsiteY9-188" fmla="*/ 512075 h 3523487"/>
                <a:gd name="connsiteX0-189" fmla="*/ 29045 w 5186261"/>
                <a:gd name="connsiteY0-190" fmla="*/ 512075 h 3523487"/>
                <a:gd name="connsiteX1-191" fmla="*/ 724000 w 5186261"/>
                <a:gd name="connsiteY1-192" fmla="*/ 0 h 3523487"/>
                <a:gd name="connsiteX2-193" fmla="*/ 4625418 w 5186261"/>
                <a:gd name="connsiteY2-194" fmla="*/ 0 h 3523487"/>
                <a:gd name="connsiteX3-195" fmla="*/ 5186261 w 5186261"/>
                <a:gd name="connsiteY3-196" fmla="*/ 560843 h 3523487"/>
                <a:gd name="connsiteX4-197" fmla="*/ 5186261 w 5186261"/>
                <a:gd name="connsiteY4-198" fmla="*/ 2804149 h 3523487"/>
                <a:gd name="connsiteX5-199" fmla="*/ 4405962 w 5186261"/>
                <a:gd name="connsiteY5-200" fmla="*/ 3425952 h 3523487"/>
                <a:gd name="connsiteX6-201" fmla="*/ 2247990 w 5186261"/>
                <a:gd name="connsiteY6-202" fmla="*/ 3523487 h 3523487"/>
                <a:gd name="connsiteX7-203" fmla="*/ 724000 w 5186261"/>
                <a:gd name="connsiteY7-204" fmla="*/ 3364992 h 3523487"/>
                <a:gd name="connsiteX8-205" fmla="*/ 90005 w 5186261"/>
                <a:gd name="connsiteY8-206" fmla="*/ 3108949 h 3523487"/>
                <a:gd name="connsiteX9-207" fmla="*/ 29045 w 5186261"/>
                <a:gd name="connsiteY9-208" fmla="*/ 512075 h 3523487"/>
                <a:gd name="connsiteX0-209" fmla="*/ 29045 w 5186261"/>
                <a:gd name="connsiteY0-210" fmla="*/ 512075 h 3523487"/>
                <a:gd name="connsiteX1-211" fmla="*/ 724000 w 5186261"/>
                <a:gd name="connsiteY1-212" fmla="*/ 0 h 3523487"/>
                <a:gd name="connsiteX2-213" fmla="*/ 4625418 w 5186261"/>
                <a:gd name="connsiteY2-214" fmla="*/ 0 h 3523487"/>
                <a:gd name="connsiteX3-215" fmla="*/ 5186261 w 5186261"/>
                <a:gd name="connsiteY3-216" fmla="*/ 560843 h 3523487"/>
                <a:gd name="connsiteX4-217" fmla="*/ 5186261 w 5186261"/>
                <a:gd name="connsiteY4-218" fmla="*/ 2804149 h 3523487"/>
                <a:gd name="connsiteX5-219" fmla="*/ 4405962 w 5186261"/>
                <a:gd name="connsiteY5-220" fmla="*/ 3425952 h 3523487"/>
                <a:gd name="connsiteX6-221" fmla="*/ 2247990 w 5186261"/>
                <a:gd name="connsiteY6-222" fmla="*/ 3523487 h 3523487"/>
                <a:gd name="connsiteX7-223" fmla="*/ 724000 w 5186261"/>
                <a:gd name="connsiteY7-224" fmla="*/ 3364992 h 3523487"/>
                <a:gd name="connsiteX8-225" fmla="*/ 90005 w 5186261"/>
                <a:gd name="connsiteY8-226" fmla="*/ 3108949 h 3523487"/>
                <a:gd name="connsiteX9-227" fmla="*/ 29045 w 5186261"/>
                <a:gd name="connsiteY9-228" fmla="*/ 512075 h 3523487"/>
                <a:gd name="connsiteX0-229" fmla="*/ 29045 w 5186261"/>
                <a:gd name="connsiteY0-230" fmla="*/ 512075 h 3523487"/>
                <a:gd name="connsiteX1-231" fmla="*/ 724000 w 5186261"/>
                <a:gd name="connsiteY1-232" fmla="*/ 0 h 3523487"/>
                <a:gd name="connsiteX2-233" fmla="*/ 4625418 w 5186261"/>
                <a:gd name="connsiteY2-234" fmla="*/ 0 h 3523487"/>
                <a:gd name="connsiteX3-235" fmla="*/ 5186261 w 5186261"/>
                <a:gd name="connsiteY3-236" fmla="*/ 560843 h 3523487"/>
                <a:gd name="connsiteX4-237" fmla="*/ 5186261 w 5186261"/>
                <a:gd name="connsiteY4-238" fmla="*/ 2804149 h 3523487"/>
                <a:gd name="connsiteX5-239" fmla="*/ 4149930 w 5186261"/>
                <a:gd name="connsiteY5-240" fmla="*/ 3425952 h 3523487"/>
                <a:gd name="connsiteX6-241" fmla="*/ 2247990 w 5186261"/>
                <a:gd name="connsiteY6-242" fmla="*/ 3523487 h 3523487"/>
                <a:gd name="connsiteX7-243" fmla="*/ 724000 w 5186261"/>
                <a:gd name="connsiteY7-244" fmla="*/ 3364992 h 3523487"/>
                <a:gd name="connsiteX8-245" fmla="*/ 90005 w 5186261"/>
                <a:gd name="connsiteY8-246" fmla="*/ 3108949 h 3523487"/>
                <a:gd name="connsiteX9-247" fmla="*/ 29045 w 5186261"/>
                <a:gd name="connsiteY9-248" fmla="*/ 512075 h 3523487"/>
                <a:gd name="connsiteX0-249" fmla="*/ 29045 w 5373112"/>
                <a:gd name="connsiteY0-250" fmla="*/ 512075 h 3523487"/>
                <a:gd name="connsiteX1-251" fmla="*/ 724000 w 5373112"/>
                <a:gd name="connsiteY1-252" fmla="*/ 0 h 3523487"/>
                <a:gd name="connsiteX2-253" fmla="*/ 4625418 w 5373112"/>
                <a:gd name="connsiteY2-254" fmla="*/ 0 h 3523487"/>
                <a:gd name="connsiteX3-255" fmla="*/ 5186261 w 5373112"/>
                <a:gd name="connsiteY3-256" fmla="*/ 560843 h 3523487"/>
                <a:gd name="connsiteX4-257" fmla="*/ 5186261 w 5373112"/>
                <a:gd name="connsiteY4-258" fmla="*/ 2804149 h 3523487"/>
                <a:gd name="connsiteX5-259" fmla="*/ 5320374 w 5373112"/>
                <a:gd name="connsiteY5-260" fmla="*/ 3096767 h 3523487"/>
                <a:gd name="connsiteX6-261" fmla="*/ 4149930 w 5373112"/>
                <a:gd name="connsiteY6-262" fmla="*/ 3425952 h 3523487"/>
                <a:gd name="connsiteX7-263" fmla="*/ 2247990 w 5373112"/>
                <a:gd name="connsiteY7-264" fmla="*/ 3523487 h 3523487"/>
                <a:gd name="connsiteX8-265" fmla="*/ 724000 w 5373112"/>
                <a:gd name="connsiteY8-266" fmla="*/ 3364992 h 3523487"/>
                <a:gd name="connsiteX9-267" fmla="*/ 90005 w 5373112"/>
                <a:gd name="connsiteY9-268" fmla="*/ 3108949 h 3523487"/>
                <a:gd name="connsiteX10" fmla="*/ 29045 w 5373112"/>
                <a:gd name="connsiteY10" fmla="*/ 512075 h 3523487"/>
                <a:gd name="connsiteX0-269" fmla="*/ 29045 w 5378050"/>
                <a:gd name="connsiteY0-270" fmla="*/ 512075 h 3523487"/>
                <a:gd name="connsiteX1-271" fmla="*/ 724000 w 5378050"/>
                <a:gd name="connsiteY1-272" fmla="*/ 0 h 3523487"/>
                <a:gd name="connsiteX2-273" fmla="*/ 4625418 w 5378050"/>
                <a:gd name="connsiteY2-274" fmla="*/ 0 h 3523487"/>
                <a:gd name="connsiteX3-275" fmla="*/ 5186261 w 5378050"/>
                <a:gd name="connsiteY3-276" fmla="*/ 560843 h 3523487"/>
                <a:gd name="connsiteX4-277" fmla="*/ 5222837 w 5378050"/>
                <a:gd name="connsiteY4-278" fmla="*/ 2767573 h 3523487"/>
                <a:gd name="connsiteX5-279" fmla="*/ 5320374 w 5378050"/>
                <a:gd name="connsiteY5-280" fmla="*/ 3096767 h 3523487"/>
                <a:gd name="connsiteX6-281" fmla="*/ 4149930 w 5378050"/>
                <a:gd name="connsiteY6-282" fmla="*/ 3425952 h 3523487"/>
                <a:gd name="connsiteX7-283" fmla="*/ 2247990 w 5378050"/>
                <a:gd name="connsiteY7-284" fmla="*/ 3523487 h 3523487"/>
                <a:gd name="connsiteX8-285" fmla="*/ 724000 w 5378050"/>
                <a:gd name="connsiteY8-286" fmla="*/ 3364992 h 3523487"/>
                <a:gd name="connsiteX9-287" fmla="*/ 90005 w 5378050"/>
                <a:gd name="connsiteY9-288" fmla="*/ 3108949 h 3523487"/>
                <a:gd name="connsiteX10-289" fmla="*/ 29045 w 5378050"/>
                <a:gd name="connsiteY10-290" fmla="*/ 512075 h 3523487"/>
                <a:gd name="connsiteX0-291" fmla="*/ 29045 w 5378050"/>
                <a:gd name="connsiteY0-292" fmla="*/ 512075 h 3523487"/>
                <a:gd name="connsiteX1-293" fmla="*/ 724000 w 5378050"/>
                <a:gd name="connsiteY1-294" fmla="*/ 0 h 3523487"/>
                <a:gd name="connsiteX2-295" fmla="*/ 4625418 w 5378050"/>
                <a:gd name="connsiteY2-296" fmla="*/ 0 h 3523487"/>
                <a:gd name="connsiteX3-297" fmla="*/ 5186261 w 5378050"/>
                <a:gd name="connsiteY3-298" fmla="*/ 560843 h 3523487"/>
                <a:gd name="connsiteX4-299" fmla="*/ 5222837 w 5378050"/>
                <a:gd name="connsiteY4-300" fmla="*/ 2767573 h 3523487"/>
                <a:gd name="connsiteX5-301" fmla="*/ 5320374 w 5378050"/>
                <a:gd name="connsiteY5-302" fmla="*/ 3096767 h 3523487"/>
                <a:gd name="connsiteX6-303" fmla="*/ 4149930 w 5378050"/>
                <a:gd name="connsiteY6-304" fmla="*/ 3425952 h 3523487"/>
                <a:gd name="connsiteX7-305" fmla="*/ 2247990 w 5378050"/>
                <a:gd name="connsiteY7-306" fmla="*/ 3523487 h 3523487"/>
                <a:gd name="connsiteX8-307" fmla="*/ 724000 w 5378050"/>
                <a:gd name="connsiteY8-308" fmla="*/ 3364992 h 3523487"/>
                <a:gd name="connsiteX9-309" fmla="*/ 90005 w 5378050"/>
                <a:gd name="connsiteY9-310" fmla="*/ 3108949 h 3523487"/>
                <a:gd name="connsiteX10-311" fmla="*/ 29045 w 5378050"/>
                <a:gd name="connsiteY10-312" fmla="*/ 512075 h 3523487"/>
                <a:gd name="connsiteX0-313" fmla="*/ 29045 w 5378050"/>
                <a:gd name="connsiteY0-314" fmla="*/ 512075 h 3523487"/>
                <a:gd name="connsiteX1-315" fmla="*/ 724000 w 5378050"/>
                <a:gd name="connsiteY1-316" fmla="*/ 0 h 3523487"/>
                <a:gd name="connsiteX2-317" fmla="*/ 4625418 w 5378050"/>
                <a:gd name="connsiteY2-318" fmla="*/ 0 h 3523487"/>
                <a:gd name="connsiteX3-319" fmla="*/ 5210645 w 5378050"/>
                <a:gd name="connsiteY3-320" fmla="*/ 414539 h 3523487"/>
                <a:gd name="connsiteX4-321" fmla="*/ 5222837 w 5378050"/>
                <a:gd name="connsiteY4-322" fmla="*/ 2767573 h 3523487"/>
                <a:gd name="connsiteX5-323" fmla="*/ 5320374 w 5378050"/>
                <a:gd name="connsiteY5-324" fmla="*/ 3096767 h 3523487"/>
                <a:gd name="connsiteX6-325" fmla="*/ 4149930 w 5378050"/>
                <a:gd name="connsiteY6-326" fmla="*/ 3425952 h 3523487"/>
                <a:gd name="connsiteX7-327" fmla="*/ 2247990 w 5378050"/>
                <a:gd name="connsiteY7-328" fmla="*/ 3523487 h 3523487"/>
                <a:gd name="connsiteX8-329" fmla="*/ 724000 w 5378050"/>
                <a:gd name="connsiteY8-330" fmla="*/ 3364992 h 3523487"/>
                <a:gd name="connsiteX9-331" fmla="*/ 90005 w 5378050"/>
                <a:gd name="connsiteY9-332" fmla="*/ 3108949 h 3523487"/>
                <a:gd name="connsiteX10-333" fmla="*/ 29045 w 5378050"/>
                <a:gd name="connsiteY10-334" fmla="*/ 512075 h 3523487"/>
                <a:gd name="connsiteX0-335" fmla="*/ 29045 w 5378050"/>
                <a:gd name="connsiteY0-336" fmla="*/ 512075 h 3523487"/>
                <a:gd name="connsiteX1-337" fmla="*/ 724000 w 5378050"/>
                <a:gd name="connsiteY1-338" fmla="*/ 0 h 3523487"/>
                <a:gd name="connsiteX2-339" fmla="*/ 4625418 w 5378050"/>
                <a:gd name="connsiteY2-340" fmla="*/ 0 h 3523487"/>
                <a:gd name="connsiteX3-341" fmla="*/ 5210645 w 5378050"/>
                <a:gd name="connsiteY3-342" fmla="*/ 414539 h 3523487"/>
                <a:gd name="connsiteX4-343" fmla="*/ 5174069 w 5378050"/>
                <a:gd name="connsiteY4-344" fmla="*/ 1426463 h 3523487"/>
                <a:gd name="connsiteX5-345" fmla="*/ 5222837 w 5378050"/>
                <a:gd name="connsiteY5-346" fmla="*/ 2767573 h 3523487"/>
                <a:gd name="connsiteX6-347" fmla="*/ 5320374 w 5378050"/>
                <a:gd name="connsiteY6-348" fmla="*/ 3096767 h 3523487"/>
                <a:gd name="connsiteX7-349" fmla="*/ 4149930 w 5378050"/>
                <a:gd name="connsiteY7-350" fmla="*/ 3425952 h 3523487"/>
                <a:gd name="connsiteX8-351" fmla="*/ 2247990 w 5378050"/>
                <a:gd name="connsiteY8-352" fmla="*/ 3523487 h 3523487"/>
                <a:gd name="connsiteX9-353" fmla="*/ 724000 w 5378050"/>
                <a:gd name="connsiteY9-354" fmla="*/ 3364992 h 3523487"/>
                <a:gd name="connsiteX10-355" fmla="*/ 90005 w 5378050"/>
                <a:gd name="connsiteY10-356" fmla="*/ 3108949 h 3523487"/>
                <a:gd name="connsiteX11" fmla="*/ 29045 w 5378050"/>
                <a:gd name="connsiteY11" fmla="*/ 512075 h 3523487"/>
                <a:gd name="connsiteX0-357" fmla="*/ 29045 w 5378050"/>
                <a:gd name="connsiteY0-358" fmla="*/ 512075 h 3523487"/>
                <a:gd name="connsiteX1-359" fmla="*/ 724000 w 5378050"/>
                <a:gd name="connsiteY1-360" fmla="*/ 0 h 3523487"/>
                <a:gd name="connsiteX2-361" fmla="*/ 4625418 w 5378050"/>
                <a:gd name="connsiteY2-362" fmla="*/ 0 h 3523487"/>
                <a:gd name="connsiteX3-363" fmla="*/ 5210645 w 5378050"/>
                <a:gd name="connsiteY3-364" fmla="*/ 414539 h 3523487"/>
                <a:gd name="connsiteX4-365" fmla="*/ 5259413 w 5378050"/>
                <a:gd name="connsiteY4-366" fmla="*/ 1450847 h 3523487"/>
                <a:gd name="connsiteX5-367" fmla="*/ 5222837 w 5378050"/>
                <a:gd name="connsiteY5-368" fmla="*/ 2767573 h 3523487"/>
                <a:gd name="connsiteX6-369" fmla="*/ 5320374 w 5378050"/>
                <a:gd name="connsiteY6-370" fmla="*/ 3096767 h 3523487"/>
                <a:gd name="connsiteX7-371" fmla="*/ 4149930 w 5378050"/>
                <a:gd name="connsiteY7-372" fmla="*/ 3425952 h 3523487"/>
                <a:gd name="connsiteX8-373" fmla="*/ 2247990 w 5378050"/>
                <a:gd name="connsiteY8-374" fmla="*/ 3523487 h 3523487"/>
                <a:gd name="connsiteX9-375" fmla="*/ 724000 w 5378050"/>
                <a:gd name="connsiteY9-376" fmla="*/ 3364992 h 3523487"/>
                <a:gd name="connsiteX10-377" fmla="*/ 90005 w 5378050"/>
                <a:gd name="connsiteY10-378" fmla="*/ 3108949 h 3523487"/>
                <a:gd name="connsiteX11-379" fmla="*/ 29045 w 5378050"/>
                <a:gd name="connsiteY11-380" fmla="*/ 512075 h 3523487"/>
                <a:gd name="connsiteX0-381" fmla="*/ 29045 w 5378050"/>
                <a:gd name="connsiteY0-382" fmla="*/ 512075 h 3523487"/>
                <a:gd name="connsiteX1-383" fmla="*/ 724000 w 5378050"/>
                <a:gd name="connsiteY1-384" fmla="*/ 0 h 3523487"/>
                <a:gd name="connsiteX2-385" fmla="*/ 4625418 w 5378050"/>
                <a:gd name="connsiteY2-386" fmla="*/ 0 h 3523487"/>
                <a:gd name="connsiteX3-387" fmla="*/ 5210645 w 5378050"/>
                <a:gd name="connsiteY3-388" fmla="*/ 414539 h 3523487"/>
                <a:gd name="connsiteX4-389" fmla="*/ 5259413 w 5378050"/>
                <a:gd name="connsiteY4-390" fmla="*/ 1450847 h 3523487"/>
                <a:gd name="connsiteX5-391" fmla="*/ 5222837 w 5378050"/>
                <a:gd name="connsiteY5-392" fmla="*/ 2767573 h 3523487"/>
                <a:gd name="connsiteX6-393" fmla="*/ 5320374 w 5378050"/>
                <a:gd name="connsiteY6-394" fmla="*/ 3096767 h 3523487"/>
                <a:gd name="connsiteX7-395" fmla="*/ 4149930 w 5378050"/>
                <a:gd name="connsiteY7-396" fmla="*/ 3425952 h 3523487"/>
                <a:gd name="connsiteX8-397" fmla="*/ 2247990 w 5378050"/>
                <a:gd name="connsiteY8-398" fmla="*/ 3523487 h 3523487"/>
                <a:gd name="connsiteX9-399" fmla="*/ 724000 w 5378050"/>
                <a:gd name="connsiteY9-400" fmla="*/ 3364992 h 3523487"/>
                <a:gd name="connsiteX10-401" fmla="*/ 90005 w 5378050"/>
                <a:gd name="connsiteY10-402" fmla="*/ 3108949 h 3523487"/>
                <a:gd name="connsiteX11-403" fmla="*/ 29045 w 5378050"/>
                <a:gd name="connsiteY11-404" fmla="*/ 512075 h 3523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27" y="connsiteY9-128"/>
                </a:cxn>
                <a:cxn ang="0">
                  <a:pos x="connsiteX10-289" y="connsiteY10-290"/>
                </a:cxn>
                <a:cxn ang="0">
                  <a:pos x="connsiteX11-379" y="connsiteY11-380"/>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p:cNvGrpSpPr/>
          <p:nvPr/>
        </p:nvGrpSpPr>
        <p:grpSpPr>
          <a:xfrm>
            <a:off x="236483" y="483476"/>
            <a:ext cx="1839311" cy="1786758"/>
            <a:chOff x="11347927" y="2363157"/>
            <a:chExt cx="576357" cy="582992"/>
          </a:xfrm>
        </p:grpSpPr>
        <p:sp>
          <p:nvSpPr>
            <p:cNvPr id="8" name="Google Shape;2925;p38"/>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p:cNvSpPr txBox="1"/>
          <p:nvPr/>
        </p:nvSpPr>
        <p:spPr>
          <a:xfrm>
            <a:off x="3499945" y="1611550"/>
            <a:ext cx="6491547" cy="2034275"/>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en-US"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2. </a:t>
            </a:r>
            <a:r>
              <a:rPr kumimoji="0" lang="en-US" sz="96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Tìm</a:t>
            </a:r>
            <a:r>
              <a:rPr kumimoji="0" lang="en-US" sz="96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a:t>
            </a:r>
            <a:endParaRPr kumimoji="0" lang="vi-VN" sz="96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23" name="Rectangle: Rounded Corners 322"/>
          <p:cNvSpPr/>
          <p:nvPr/>
        </p:nvSpPr>
        <p:spPr>
          <a:xfrm>
            <a:off x="453512" y="255914"/>
            <a:ext cx="11330152" cy="66020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p:cNvSpPr/>
          <p:nvPr/>
        </p:nvSpPr>
        <p:spPr>
          <a:xfrm>
            <a:off x="791110" y="72946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3" name="Arrow: Right 2"/>
          <p:cNvSpPr/>
          <p:nvPr/>
        </p:nvSpPr>
        <p:spPr>
          <a:xfrm>
            <a:off x="2876764" y="97604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657599" y="50343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 (</a:t>
            </a:r>
            <a:r>
              <a:rPr lang="en-US" sz="2800" b="1" dirty="0" err="1">
                <a:solidFill>
                  <a:srgbClr val="002060"/>
                </a:solidFill>
              </a:rPr>
              <a:t>trong</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r>
              <a:rPr lang="en-US" sz="2800" b="1" dirty="0">
                <a:solidFill>
                  <a:srgbClr val="002060"/>
                </a:solidFill>
              </a:rPr>
              <a:t> </a:t>
            </a:r>
            <a:r>
              <a:rPr lang="en-US" sz="2800" b="1" dirty="0" err="1">
                <a:solidFill>
                  <a:srgbClr val="002060"/>
                </a:solidFill>
              </a:rPr>
              <a:t>hoặc</a:t>
            </a:r>
            <a:r>
              <a:rPr lang="en-US" sz="2800" b="1" dirty="0">
                <a:solidFill>
                  <a:srgbClr val="002060"/>
                </a:solidFill>
              </a:rPr>
              <a:t> </a:t>
            </a:r>
            <a:r>
              <a:rPr lang="en-US" sz="2800" b="1" dirty="0" err="1">
                <a:solidFill>
                  <a:srgbClr val="002060"/>
                </a:solidFill>
              </a:rPr>
              <a:t>bài</a:t>
            </a:r>
            <a:r>
              <a:rPr lang="en-US" sz="2800" b="1" dirty="0">
                <a:solidFill>
                  <a:srgbClr val="002060"/>
                </a:solidFill>
              </a:rPr>
              <a:t> </a:t>
            </a:r>
            <a:r>
              <a:rPr lang="en-US" sz="2800" b="1" dirty="0" err="1">
                <a:solidFill>
                  <a:srgbClr val="002060"/>
                </a:solidFill>
              </a:rPr>
              <a:t>thơ</a:t>
            </a:r>
            <a:r>
              <a:rPr lang="en-US" sz="2800" b="1" dirty="0">
                <a:solidFill>
                  <a:srgbClr val="002060"/>
                </a:solidFill>
              </a:rPr>
              <a:t> </a:t>
            </a:r>
            <a:r>
              <a:rPr lang="en-US" sz="2800" b="1" dirty="0" err="1">
                <a:solidFill>
                  <a:srgbClr val="002060"/>
                </a:solidFill>
              </a:rPr>
              <a:t>mà</a:t>
            </a:r>
            <a:r>
              <a:rPr lang="en-US" sz="2800" b="1" dirty="0">
                <a:solidFill>
                  <a:srgbClr val="002060"/>
                </a:solidFill>
              </a:rPr>
              <a:t> </a:t>
            </a:r>
            <a:r>
              <a:rPr lang="en-US" sz="2800" b="1" dirty="0" err="1">
                <a:solidFill>
                  <a:srgbClr val="002060"/>
                </a:solidFill>
              </a:rPr>
              <a:t>em</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đã</a:t>
            </a:r>
            <a:r>
              <a:rPr lang="en-US" sz="2800" b="1" dirty="0">
                <a:solidFill>
                  <a:srgbClr val="002060"/>
                </a:solidFill>
              </a:rPr>
              <a:t> </a:t>
            </a:r>
            <a:r>
              <a:rPr lang="en-US" sz="2800" b="1" dirty="0" err="1">
                <a:solidFill>
                  <a:srgbClr val="002060"/>
                </a:solidFill>
              </a:rPr>
              <a:t>nghe</a:t>
            </a:r>
            <a:r>
              <a:rPr lang="en-US" sz="2800" b="1" dirty="0">
                <a:solidFill>
                  <a:srgbClr val="002060"/>
                </a:solidFill>
              </a:rPr>
              <a:t>.</a:t>
            </a:r>
            <a:endParaRPr lang="en-US" sz="2800" b="1" dirty="0">
              <a:solidFill>
                <a:srgbClr val="002060"/>
              </a:solidFill>
            </a:endParaRPr>
          </a:p>
          <a:p>
            <a:pPr marL="457200" indent="-457200" algn="just">
              <a:buFont typeface="Arial" panose="020B0604020202020204" pitchFamily="34" charset="0"/>
              <a:buChar char="•"/>
            </a:pPr>
            <a:r>
              <a:rPr lang="en-US" sz="2800" b="1" dirty="0" err="1">
                <a:solidFill>
                  <a:srgbClr val="002060"/>
                </a:solidFill>
              </a:rPr>
              <a:t>Nêu</a:t>
            </a:r>
            <a:r>
              <a:rPr lang="en-US" sz="2800" b="1" dirty="0">
                <a:solidFill>
                  <a:srgbClr val="002060"/>
                </a:solidFill>
              </a:rPr>
              <a:t> ý </a:t>
            </a:r>
            <a:r>
              <a:rPr lang="en-US" sz="2800" b="1" dirty="0" err="1">
                <a:solidFill>
                  <a:srgbClr val="002060"/>
                </a:solidFill>
              </a:rPr>
              <a:t>kiến</a:t>
            </a:r>
            <a:r>
              <a:rPr lang="en-US" sz="2800" b="1" dirty="0">
                <a:solidFill>
                  <a:srgbClr val="002060"/>
                </a:solidFill>
              </a:rPr>
              <a:t> </a:t>
            </a:r>
            <a:r>
              <a:rPr lang="en-US" sz="2800" b="1" dirty="0" err="1">
                <a:solidFill>
                  <a:srgbClr val="002060"/>
                </a:solidFill>
              </a:rPr>
              <a:t>khái</a:t>
            </a:r>
            <a:r>
              <a:rPr lang="en-US" sz="2800" b="1" dirty="0">
                <a:solidFill>
                  <a:srgbClr val="002060"/>
                </a:solidFill>
              </a:rPr>
              <a:t> </a:t>
            </a:r>
            <a:r>
              <a:rPr lang="en-US" sz="2800" b="1" dirty="0" err="1">
                <a:solidFill>
                  <a:srgbClr val="002060"/>
                </a:solidFill>
              </a:rPr>
              <a:t>quát</a:t>
            </a:r>
            <a:r>
              <a:rPr lang="en-US" sz="2800" b="1" dirty="0">
                <a:solidFill>
                  <a:srgbClr val="002060"/>
                </a:solidFill>
              </a:rPr>
              <a:t> </a:t>
            </a:r>
            <a:r>
              <a:rPr lang="en-US" sz="2800" b="1" dirty="0" err="1">
                <a:solidFill>
                  <a:srgbClr val="002060"/>
                </a:solidFill>
              </a:rPr>
              <a:t>về</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r>
              <a:rPr lang="en-US" sz="2800" b="1" dirty="0">
                <a:solidFill>
                  <a:srgbClr val="002060"/>
                </a:solidFill>
              </a:rPr>
              <a:t>.</a:t>
            </a:r>
            <a:endParaRPr lang="en-US" sz="2800" b="1" dirty="0">
              <a:solidFill>
                <a:srgbClr val="002060"/>
              </a:solidFill>
            </a:endParaRPr>
          </a:p>
        </p:txBody>
      </p:sp>
      <p:sp>
        <p:nvSpPr>
          <p:cNvPr id="5" name="Rectangle 4"/>
          <p:cNvSpPr/>
          <p:nvPr/>
        </p:nvSpPr>
        <p:spPr>
          <a:xfrm>
            <a:off x="821932" y="2661007"/>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7" name="Arrow: Right 6"/>
          <p:cNvSpPr/>
          <p:nvPr/>
        </p:nvSpPr>
        <p:spPr>
          <a:xfrm>
            <a:off x="2907586" y="2907587"/>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16502" y="2126750"/>
            <a:ext cx="7489861" cy="2887039"/>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những điều em ấn tượng về nhân vật (ví dụ: sự kiên nhẫn, sáng tạo của Ma-ri-a; lòng vị tha, nhân hậu của người nhạc sĩ; đức hi sinh và tình yêu thương con cháu của người bà; vẻ ngây thơ, háo hức trước cuộc sống mới của chú gà con;...).</a:t>
            </a:r>
            <a:endParaRPr lang="vi-VN" sz="20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Nêu cảm xúc của em về nhân vật: thích thú, yêu quý, trân trọng, ngưỡng mộ, cảm phục,</a:t>
            </a:r>
            <a:endParaRPr lang="vi-VN" sz="20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Thể hiện tình cảm đối với nhân vật bằng một số cách: đọc bài thơ, câu chuyện nhiều lần; chia sẻ suy nghĩ, cảm xúc của mình với người thân về nhân vật;...</a:t>
            </a:r>
            <a:endParaRPr lang="vi-VN" sz="2000" b="1" dirty="0">
              <a:solidFill>
                <a:srgbClr val="002060"/>
              </a:solidFill>
              <a:latin typeface="Calibri" panose="020F0502020204030204" pitchFamily="34" charset="0"/>
              <a:cs typeface="Calibri" panose="020F0502020204030204" pitchFamily="34" charset="0"/>
            </a:endParaRPr>
          </a:p>
        </p:txBody>
      </p:sp>
      <p:sp>
        <p:nvSpPr>
          <p:cNvPr id="9" name="Rectangle 8"/>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0" name="Arrow: Right 9"/>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626777" y="5250094"/>
            <a:ext cx="7489861" cy="13664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en-US" sz="3000" b="1" dirty="0" err="1">
                <a:solidFill>
                  <a:srgbClr val="002060"/>
                </a:solidFill>
              </a:rPr>
              <a:t>Đánh</a:t>
            </a:r>
            <a:r>
              <a:rPr lang="en-US" sz="3000" b="1" dirty="0">
                <a:solidFill>
                  <a:srgbClr val="002060"/>
                </a:solidFill>
              </a:rPr>
              <a:t> </a:t>
            </a:r>
            <a:r>
              <a:rPr lang="en-US" sz="3000" b="1" dirty="0" err="1">
                <a:solidFill>
                  <a:srgbClr val="002060"/>
                </a:solidFill>
              </a:rPr>
              <a:t>giá</a:t>
            </a:r>
            <a:r>
              <a:rPr lang="en-US" sz="3000" b="1" dirty="0">
                <a:solidFill>
                  <a:srgbClr val="002060"/>
                </a:solidFill>
              </a:rPr>
              <a:t> </a:t>
            </a:r>
            <a:r>
              <a:rPr lang="en-US" sz="3000" b="1" dirty="0" err="1">
                <a:solidFill>
                  <a:srgbClr val="002060"/>
                </a:solidFill>
              </a:rPr>
              <a:t>về</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khẳng</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lại</a:t>
            </a:r>
            <a:r>
              <a:rPr lang="en-US" sz="3000" b="1" dirty="0">
                <a:solidFill>
                  <a:srgbClr val="002060"/>
                </a:solidFill>
              </a:rPr>
              <a:t> </a:t>
            </a:r>
            <a:r>
              <a:rPr lang="en-US" sz="3000" b="1" dirty="0" err="1">
                <a:solidFill>
                  <a:srgbClr val="002060"/>
                </a:solidFill>
              </a:rPr>
              <a:t>tình</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cảm</a:t>
            </a:r>
            <a:r>
              <a:rPr lang="en-US" sz="3000" b="1" dirty="0">
                <a:solidFill>
                  <a:srgbClr val="002060"/>
                </a:solidFill>
              </a:rPr>
              <a:t> </a:t>
            </a:r>
            <a:r>
              <a:rPr lang="en-US" sz="3000" b="1" dirty="0" err="1">
                <a:solidFill>
                  <a:srgbClr val="002060"/>
                </a:solidFill>
              </a:rPr>
              <a:t>xúc</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em</a:t>
            </a:r>
            <a:r>
              <a:rPr lang="en-US" sz="3000" b="1" dirty="0">
                <a:solidFill>
                  <a:srgbClr val="002060"/>
                </a:solidFill>
              </a:rPr>
              <a:t> </a:t>
            </a:r>
            <a:r>
              <a:rPr lang="en-US" sz="3000" b="1" dirty="0" err="1">
                <a:solidFill>
                  <a:srgbClr val="002060"/>
                </a:solidFill>
              </a:rPr>
              <a:t>với</a:t>
            </a:r>
            <a:r>
              <a:rPr lang="en-US" sz="3000" b="1" dirty="0">
                <a:solidFill>
                  <a:srgbClr val="002060"/>
                </a:solidFill>
              </a:rPr>
              <a:t> </a:t>
            </a:r>
            <a:r>
              <a:rPr lang="en-US" sz="3000" b="1" dirty="0" err="1">
                <a:solidFill>
                  <a:srgbClr val="002060"/>
                </a:solidFill>
              </a:rPr>
              <a:t>nhân</a:t>
            </a:r>
            <a:r>
              <a:rPr lang="en-US" sz="3000" b="1" dirty="0">
                <a:solidFill>
                  <a:srgbClr val="002060"/>
                </a:solidFill>
              </a:rPr>
              <a:t> </a:t>
            </a:r>
            <a:r>
              <a:rPr lang="en-US" sz="3000" b="1" dirty="0" err="1">
                <a:solidFill>
                  <a:srgbClr val="002060"/>
                </a:solidFill>
              </a:rPr>
              <a:t>vật</a:t>
            </a:r>
            <a:r>
              <a:rPr lang="en-US" sz="3000" b="1" dirty="0">
                <a:solidFill>
                  <a:srgbClr val="002060"/>
                </a:solidFill>
              </a:rPr>
              <a:t> </a:t>
            </a:r>
            <a:r>
              <a:rPr lang="en-US" sz="3000" b="1" dirty="0" err="1">
                <a:solidFill>
                  <a:srgbClr val="002060"/>
                </a:solidFill>
              </a:rPr>
              <a:t>đó</a:t>
            </a:r>
            <a:r>
              <a:rPr lang="en-US" sz="3000" b="1" dirty="0">
                <a:solidFill>
                  <a:srgbClr val="002060"/>
                </a:solidFill>
              </a:rPr>
              <a:t>.</a:t>
            </a:r>
            <a:endParaRPr lang="en-US" sz="3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Effect transition="in" filter="wipe(down)">
                                      <p:cBhvr>
                                        <p:cTn id="17" dur="500"/>
                                        <p:tgtEl>
                                          <p:spTgt spid="4">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wipe(down)">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down)">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bg/>
                                          </p:spTgt>
                                        </p:tgtEl>
                                        <p:attrNameLst>
                                          <p:attrName>style.visibility</p:attrName>
                                        </p:attrNameLst>
                                      </p:cBhvr>
                                      <p:to>
                                        <p:strVal val="visible"/>
                                      </p:to>
                                    </p:set>
                                    <p:animEffect transition="in" filter="wipe(down)">
                                      <p:cBhvr>
                                        <p:cTn id="42" dur="500"/>
                                        <p:tgtEl>
                                          <p:spTgt spid="8">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wipe(down)">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xEl>
                                              <p:pRg st="1" end="1"/>
                                            </p:txEl>
                                          </p:spTgt>
                                        </p:tgtEl>
                                        <p:attrNameLst>
                                          <p:attrName>style.visibility</p:attrName>
                                        </p:attrNameLst>
                                      </p:cBhvr>
                                      <p:to>
                                        <p:strVal val="visible"/>
                                      </p:to>
                                    </p:set>
                                    <p:animEffect transition="in" filter="wipe(down)">
                                      <p:cBhvr>
                                        <p:cTn id="52" dur="500"/>
                                        <p:tgtEl>
                                          <p:spTgt spid="8">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8">
                                            <p:txEl>
                                              <p:pRg st="2" end="2"/>
                                            </p:txEl>
                                          </p:spTgt>
                                        </p:tgtEl>
                                        <p:attrNameLst>
                                          <p:attrName>style.visibility</p:attrName>
                                        </p:attrNameLst>
                                      </p:cBhvr>
                                      <p:to>
                                        <p:strVal val="visible"/>
                                      </p:to>
                                    </p:set>
                                    <p:animEffect transition="in" filter="wipe(down)">
                                      <p:cBhvr>
                                        <p:cTn id="57" dur="500"/>
                                        <p:tgtEl>
                                          <p:spTgt spid="8">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00"/>
                                        <p:tgtEl>
                                          <p:spTgt spid="1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
                                            <p:bg/>
                                          </p:spTgt>
                                        </p:tgtEl>
                                        <p:attrNameLst>
                                          <p:attrName>style.visibility</p:attrName>
                                        </p:attrNameLst>
                                      </p:cBhvr>
                                      <p:to>
                                        <p:strVal val="visible"/>
                                      </p:to>
                                    </p:set>
                                    <p:animEffect transition="in" filter="wipe(down)">
                                      <p:cBhvr>
                                        <p:cTn id="72" dur="500"/>
                                        <p:tgtEl>
                                          <p:spTgt spid="11">
                                            <p:bg/>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
                                            <p:txEl>
                                              <p:pRg st="0" end="0"/>
                                            </p:txEl>
                                          </p:spTgt>
                                        </p:tgtEl>
                                        <p:attrNameLst>
                                          <p:attrName>style.visibility</p:attrName>
                                        </p:attrNameLst>
                                      </p:cBhvr>
                                      <p:to>
                                        <p:strVal val="visible"/>
                                      </p:to>
                                    </p:set>
                                    <p:animEffect transition="in" filter="wipe(down)">
                                      <p:cBhvr>
                                        <p:cTn id="7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uiExpand="1" build="p"/>
      <p:bldP spid="5" grpId="0" animBg="1"/>
      <p:bldP spid="7" grpId="0" animBg="1"/>
      <p:bldP spid="8" grpId="0" animBg="1" build="p"/>
      <p:bldP spid="9" grpId="0" animBg="1"/>
      <p:bldP spid="10" grpId="0" animBg="1"/>
      <p:bldP spid="11" grpId="0" animBg="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p:cNvSpPr/>
          <p:nvPr/>
        </p:nvSpPr>
        <p:spPr>
          <a:xfrm>
            <a:off x="453512" y="116131"/>
            <a:ext cx="11330152" cy="6603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p:cNvPicPr>
            <a:picLocks noChangeAspect="1"/>
          </p:cNvPicPr>
          <p:nvPr/>
        </p:nvPicPr>
        <p:blipFill>
          <a:blip r:embed="rId2"/>
          <a:stretch>
            <a:fillRect/>
          </a:stretch>
        </p:blipFill>
        <p:spPr>
          <a:xfrm>
            <a:off x="4246844" y="0"/>
            <a:ext cx="4273666" cy="871804"/>
          </a:xfrm>
          <a:prstGeom prst="rect">
            <a:avLst/>
          </a:prstGeom>
        </p:spPr>
      </p:pic>
      <p:sp>
        <p:nvSpPr>
          <p:cNvPr id="3" name="Rectangle 2"/>
          <p:cNvSpPr/>
          <p:nvPr/>
        </p:nvSpPr>
        <p:spPr>
          <a:xfrm>
            <a:off x="791110" y="924674"/>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Mở</a:t>
            </a:r>
            <a:r>
              <a:rPr lang="en-US" sz="4000" b="1" dirty="0">
                <a:solidFill>
                  <a:srgbClr val="002060"/>
                </a:solidFill>
              </a:rPr>
              <a:t> </a:t>
            </a:r>
            <a:r>
              <a:rPr lang="en-US" sz="4000" b="1" dirty="0" err="1">
                <a:solidFill>
                  <a:srgbClr val="002060"/>
                </a:solidFill>
              </a:rPr>
              <a:t>đầu</a:t>
            </a:r>
            <a:endParaRPr lang="en-US" sz="4000" b="1" dirty="0">
              <a:solidFill>
                <a:srgbClr val="002060"/>
              </a:solidFill>
            </a:endParaRPr>
          </a:p>
        </p:txBody>
      </p:sp>
      <p:sp>
        <p:nvSpPr>
          <p:cNvPr id="4" name="Arrow: Right 3"/>
          <p:cNvSpPr/>
          <p:nvPr/>
        </p:nvSpPr>
        <p:spPr>
          <a:xfrm>
            <a:off x="2876764" y="1171254"/>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7599" y="904126"/>
            <a:ext cx="7839183" cy="1058238"/>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Trong các câu chuyện, bài thơ em đã đọc, đã nghe, em thích nhất là nhân vật ông nhạc sĩ trong câu chuyện Ông bụt đã đến. Đó là ông bụt thật sự trong suy nghĩ của em.</a:t>
            </a:r>
            <a:endParaRPr lang="en-US" sz="2400" b="1" dirty="0">
              <a:solidFill>
                <a:srgbClr val="002060"/>
              </a:solidFill>
              <a:latin typeface="Calibri" panose="020F0502020204030204" pitchFamily="34" charset="0"/>
              <a:cs typeface="Calibri" panose="020F0502020204030204" pitchFamily="34" charset="0"/>
            </a:endParaRPr>
          </a:p>
        </p:txBody>
      </p:sp>
      <p:sp>
        <p:nvSpPr>
          <p:cNvPr id="7" name="Rectangle 6"/>
          <p:cNvSpPr/>
          <p:nvPr/>
        </p:nvSpPr>
        <p:spPr>
          <a:xfrm>
            <a:off x="750012" y="3102795"/>
            <a:ext cx="2106202"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Triển</a:t>
            </a:r>
            <a:r>
              <a:rPr lang="en-US" sz="3600" b="1" dirty="0">
                <a:solidFill>
                  <a:srgbClr val="002060"/>
                </a:solidFill>
              </a:rPr>
              <a:t> </a:t>
            </a:r>
            <a:r>
              <a:rPr lang="en-US" sz="3600" b="1" dirty="0" err="1">
                <a:solidFill>
                  <a:srgbClr val="002060"/>
                </a:solidFill>
              </a:rPr>
              <a:t>khai</a:t>
            </a:r>
            <a:endParaRPr lang="en-US" sz="3600" b="1" dirty="0">
              <a:solidFill>
                <a:srgbClr val="002060"/>
              </a:solidFill>
            </a:endParaRPr>
          </a:p>
        </p:txBody>
      </p:sp>
      <p:sp>
        <p:nvSpPr>
          <p:cNvPr id="8" name="Arrow: Right 7"/>
          <p:cNvSpPr/>
          <p:nvPr/>
        </p:nvSpPr>
        <p:spPr>
          <a:xfrm>
            <a:off x="2835666" y="334937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16502" y="2126750"/>
            <a:ext cx="7880280" cy="311307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just"/>
            <a:r>
              <a:rPr lang="vi-VN" sz="2000" b="1" i="1" dirty="0">
                <a:solidFill>
                  <a:srgbClr val="002060"/>
                </a:solidFill>
                <a:latin typeface="Calibri" panose="020F0502020204030204" pitchFamily="34" charset="0"/>
                <a:cs typeface="Calibri" panose="020F0502020204030204" pitchFamily="34" charset="0"/>
              </a:rPr>
              <a:t>Điều ở nhân vật gây ấn tượng với em: </a:t>
            </a:r>
            <a:endParaRPr lang="vi-VN" sz="2000" b="1" i="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Ông nhạc sĩ là người có tính cách ấm áp, nhân hậu, vị tha và cao thượng.</a:t>
            </a:r>
            <a:endParaRPr lang="vi-VN" sz="20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000" b="1" dirty="0">
                <a:solidFill>
                  <a:srgbClr val="002060"/>
                </a:solidFill>
                <a:latin typeface="Calibri" panose="020F0502020204030204" pitchFamily="34" charset="0"/>
                <a:cs typeface="Calibri" panose="020F0502020204030204" pitchFamily="34" charset="0"/>
              </a:rPr>
              <a:t>Khi biết Mai đã làm gãy nhành hoa, ông không trách mắng Mai mà âm thầm lắng nghe nguyện vọng của Mai, mua chậu lan mới thay thế mà không cần ai biết đến.</a:t>
            </a:r>
            <a:endParaRPr lang="vi-VN" sz="2000" b="1" dirty="0">
              <a:solidFill>
                <a:srgbClr val="002060"/>
              </a:solidFill>
              <a:latin typeface="Calibri" panose="020F0502020204030204" pitchFamily="34" charset="0"/>
              <a:cs typeface="Calibri" panose="020F0502020204030204" pitchFamily="34" charset="0"/>
            </a:endParaRPr>
          </a:p>
          <a:p>
            <a:pPr algn="just"/>
            <a:r>
              <a:rPr lang="vi-VN" sz="2000" b="1" dirty="0">
                <a:solidFill>
                  <a:srgbClr val="002060"/>
                </a:solidFill>
                <a:latin typeface="Calibri" panose="020F0502020204030204" pitchFamily="34" charset="0"/>
                <a:cs typeface="Calibri" panose="020F0502020204030204" pitchFamily="34" charset="0"/>
              </a:rPr>
              <a:t>Em đã đọc lại câu chuyện nhân vật rất nhiều lần và tưởng tượng nếu em gặp ông thì em sẽ rất vui.</a:t>
            </a:r>
            <a:endParaRPr lang="vi-VN" sz="2000" b="1" dirty="0">
              <a:solidFill>
                <a:srgbClr val="002060"/>
              </a:solidFill>
              <a:latin typeface="Calibri" panose="020F0502020204030204" pitchFamily="34" charset="0"/>
              <a:cs typeface="Calibri" panose="020F0502020204030204" pitchFamily="34" charset="0"/>
            </a:endParaRPr>
          </a:p>
          <a:p>
            <a:pPr algn="just"/>
            <a:r>
              <a:rPr lang="vi-VN" sz="2000" b="1" i="1" dirty="0">
                <a:solidFill>
                  <a:srgbClr val="002060"/>
                </a:solidFill>
                <a:latin typeface="Calibri" panose="020F0502020204030204" pitchFamily="34" charset="0"/>
                <a:cs typeface="Calibri" panose="020F0502020204030204" pitchFamily="34" charset="0"/>
              </a:rPr>
              <a:t>Tình cảm, cảm xúc của em đối với nhận vật: </a:t>
            </a:r>
            <a:r>
              <a:rPr lang="vi-VN" sz="2000" b="1" dirty="0">
                <a:solidFill>
                  <a:srgbClr val="002060"/>
                </a:solidFill>
                <a:latin typeface="Calibri" panose="020F0502020204030204" pitchFamily="34" charset="0"/>
                <a:cs typeface="Calibri" panose="020F0502020204030204" pitchFamily="34" charset="0"/>
              </a:rPr>
              <a:t>Em rất cảm phục và kính trọng ông nhạc sĩ.</a:t>
            </a:r>
            <a:endParaRPr lang="vi-VN" sz="2000" b="1" dirty="0">
              <a:solidFill>
                <a:srgbClr val="002060"/>
              </a:solidFill>
              <a:latin typeface="Calibri" panose="020F0502020204030204" pitchFamily="34" charset="0"/>
              <a:cs typeface="Calibri" panose="020F0502020204030204" pitchFamily="34" charset="0"/>
            </a:endParaRPr>
          </a:p>
        </p:txBody>
      </p:sp>
      <p:sp>
        <p:nvSpPr>
          <p:cNvPr id="15" name="Rectangle 14"/>
          <p:cNvSpPr/>
          <p:nvPr/>
        </p:nvSpPr>
        <p:spPr>
          <a:xfrm>
            <a:off x="760288" y="5476125"/>
            <a:ext cx="2106202"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rPr>
              <a:t>Kết</a:t>
            </a:r>
            <a:r>
              <a:rPr lang="en-US" sz="4000" b="1" dirty="0">
                <a:solidFill>
                  <a:srgbClr val="002060"/>
                </a:solidFill>
              </a:rPr>
              <a:t> </a:t>
            </a:r>
            <a:r>
              <a:rPr lang="en-US" sz="4000" b="1" dirty="0" err="1">
                <a:solidFill>
                  <a:srgbClr val="002060"/>
                </a:solidFill>
              </a:rPr>
              <a:t>thúc</a:t>
            </a:r>
            <a:endParaRPr lang="en-US" sz="4000" b="1" dirty="0">
              <a:solidFill>
                <a:srgbClr val="002060"/>
              </a:solidFill>
            </a:endParaRPr>
          </a:p>
        </p:txBody>
      </p:sp>
      <p:sp>
        <p:nvSpPr>
          <p:cNvPr id="16" name="Arrow: Right 15"/>
          <p:cNvSpPr/>
          <p:nvPr/>
        </p:nvSpPr>
        <p:spPr>
          <a:xfrm>
            <a:off x="2845942" y="5722705"/>
            <a:ext cx="698643" cy="452063"/>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626777" y="5476126"/>
            <a:ext cx="7972747" cy="1140431"/>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Ông nhạc sĩ như là ông Bụt trong tâm trí của em vậy. Em rất yêu mến ông. Em nhất định sẽ cố gắng học tập thật tốt để có thể gặp được ông Bụt trong tương lai.</a:t>
            </a:r>
            <a:endParaRPr lang="en-US" sz="24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bg/>
                                          </p:spTgt>
                                        </p:tgtEl>
                                        <p:attrNameLst>
                                          <p:attrName>style.visibility</p:attrName>
                                        </p:attrNameLst>
                                      </p:cBhvr>
                                      <p:to>
                                        <p:strVal val="visible"/>
                                      </p:to>
                                    </p:set>
                                    <p:animEffect transition="in" filter="wipe(down)">
                                      <p:cBhvr>
                                        <p:cTn id="17" dur="500"/>
                                        <p:tgtEl>
                                          <p:spTgt spid="5">
                                            <p:bg/>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bg/>
                                          </p:spTgt>
                                        </p:tgtEl>
                                        <p:attrNameLst>
                                          <p:attrName>style.visibility</p:attrName>
                                        </p:attrNameLst>
                                      </p:cBhvr>
                                      <p:to>
                                        <p:strVal val="visible"/>
                                      </p:to>
                                    </p:set>
                                    <p:animEffect transition="in" filter="wipe(down)">
                                      <p:cBhvr>
                                        <p:cTn id="37" dur="500"/>
                                        <p:tgtEl>
                                          <p:spTgt spid="9">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wipe(down)">
                                      <p:cBhvr>
                                        <p:cTn id="42" dur="5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wipe(down)">
                                      <p:cBhvr>
                                        <p:cTn id="47" dur="500"/>
                                        <p:tgtEl>
                                          <p:spTgt spid="9">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xEl>
                                              <p:pRg st="2" end="2"/>
                                            </p:txEl>
                                          </p:spTgt>
                                        </p:tgtEl>
                                        <p:attrNameLst>
                                          <p:attrName>style.visibility</p:attrName>
                                        </p:attrNameLst>
                                      </p:cBhvr>
                                      <p:to>
                                        <p:strVal val="visible"/>
                                      </p:to>
                                    </p:set>
                                    <p:animEffect transition="in" filter="wipe(down)">
                                      <p:cBhvr>
                                        <p:cTn id="52" dur="500"/>
                                        <p:tgtEl>
                                          <p:spTgt spid="9">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9">
                                            <p:txEl>
                                              <p:pRg st="3" end="3"/>
                                            </p:txEl>
                                          </p:spTgt>
                                        </p:tgtEl>
                                        <p:attrNameLst>
                                          <p:attrName>style.visibility</p:attrName>
                                        </p:attrNameLst>
                                      </p:cBhvr>
                                      <p:to>
                                        <p:strVal val="visible"/>
                                      </p:to>
                                    </p:set>
                                    <p:animEffect transition="in" filter="wipe(down)">
                                      <p:cBhvr>
                                        <p:cTn id="57" dur="500"/>
                                        <p:tgtEl>
                                          <p:spTgt spid="9">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9">
                                            <p:txEl>
                                              <p:pRg st="4" end="4"/>
                                            </p:txEl>
                                          </p:spTgt>
                                        </p:tgtEl>
                                        <p:attrNameLst>
                                          <p:attrName>style.visibility</p:attrName>
                                        </p:attrNameLst>
                                      </p:cBhvr>
                                      <p:to>
                                        <p:strVal val="visible"/>
                                      </p:to>
                                    </p:set>
                                    <p:animEffect transition="in" filter="wipe(down)">
                                      <p:cBhvr>
                                        <p:cTn id="62" dur="500"/>
                                        <p:tgtEl>
                                          <p:spTgt spid="9">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bg/>
                                          </p:spTgt>
                                        </p:tgtEl>
                                        <p:attrNameLst>
                                          <p:attrName>style.visibility</p:attrName>
                                        </p:attrNameLst>
                                      </p:cBhvr>
                                      <p:to>
                                        <p:strVal val="visible"/>
                                      </p:to>
                                    </p:set>
                                    <p:animEffect transition="in" filter="wipe(down)">
                                      <p:cBhvr>
                                        <p:cTn id="77" dur="500"/>
                                        <p:tgtEl>
                                          <p:spTgt spid="17">
                                            <p:bg/>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7">
                                            <p:txEl>
                                              <p:pRg st="0" end="0"/>
                                            </p:txEl>
                                          </p:spTgt>
                                        </p:tgtEl>
                                        <p:attrNameLst>
                                          <p:attrName>style.visibility</p:attrName>
                                        </p:attrNameLst>
                                      </p:cBhvr>
                                      <p:to>
                                        <p:strVal val="visible"/>
                                      </p:to>
                                    </p:set>
                                    <p:animEffect transition="in" filter="wipe(down)">
                                      <p:cBhvr>
                                        <p:cTn id="8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uiExpand="1" build="p"/>
      <p:bldP spid="7" grpId="0" animBg="1"/>
      <p:bldP spid="8" grpId="0" animBg="1"/>
      <p:bldP spid="9" grpId="0" animBg="1" build="p"/>
      <p:bldP spid="15" grpId="0" animBg="1"/>
      <p:bldP spid="16" grpId="0" animBg="1"/>
      <p:bldP spid="17"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5" name="组合 20"/>
          <p:cNvGrpSpPr/>
          <p:nvPr/>
        </p:nvGrpSpPr>
        <p:grpSpPr>
          <a:xfrm flipH="1">
            <a:off x="1665889" y="-204678"/>
            <a:ext cx="10289628" cy="7194332"/>
            <a:chOff x="1463455" y="293300"/>
            <a:chExt cx="6375995" cy="6096012"/>
          </a:xfrm>
        </p:grpSpPr>
        <p:sp>
          <p:nvSpPr>
            <p:cNvPr id="16" name="矩形: 圆角 19"/>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1" fmla="*/ 0 w 5157216"/>
                <a:gd name="connsiteY0-2" fmla="*/ 512075 h 3364992"/>
                <a:gd name="connsiteX1-3" fmla="*/ 694955 w 5157216"/>
                <a:gd name="connsiteY1-4" fmla="*/ 0 h 3364992"/>
                <a:gd name="connsiteX2-5" fmla="*/ 4596373 w 5157216"/>
                <a:gd name="connsiteY2-6" fmla="*/ 0 h 3364992"/>
                <a:gd name="connsiteX3-7" fmla="*/ 5157216 w 5157216"/>
                <a:gd name="connsiteY3-8" fmla="*/ 560843 h 3364992"/>
                <a:gd name="connsiteX4-9" fmla="*/ 5157216 w 5157216"/>
                <a:gd name="connsiteY4-10" fmla="*/ 2804149 h 3364992"/>
                <a:gd name="connsiteX5-11" fmla="*/ 4596373 w 5157216"/>
                <a:gd name="connsiteY5-12" fmla="*/ 3364992 h 3364992"/>
                <a:gd name="connsiteX6-13" fmla="*/ 694955 w 5157216"/>
                <a:gd name="connsiteY6-14" fmla="*/ 3364992 h 3364992"/>
                <a:gd name="connsiteX7-15" fmla="*/ 134112 w 5157216"/>
                <a:gd name="connsiteY7-16" fmla="*/ 2804149 h 3364992"/>
                <a:gd name="connsiteX8-17" fmla="*/ 0 w 5157216"/>
                <a:gd name="connsiteY8-18" fmla="*/ 512075 h 3364992"/>
                <a:gd name="connsiteX0-19" fmla="*/ 2550 w 5159766"/>
                <a:gd name="connsiteY0-20" fmla="*/ 512075 h 3364992"/>
                <a:gd name="connsiteX1-21" fmla="*/ 697505 w 5159766"/>
                <a:gd name="connsiteY1-22" fmla="*/ 0 h 3364992"/>
                <a:gd name="connsiteX2-23" fmla="*/ 4598923 w 5159766"/>
                <a:gd name="connsiteY2-24" fmla="*/ 0 h 3364992"/>
                <a:gd name="connsiteX3-25" fmla="*/ 5159766 w 5159766"/>
                <a:gd name="connsiteY3-26" fmla="*/ 560843 h 3364992"/>
                <a:gd name="connsiteX4-27" fmla="*/ 5159766 w 5159766"/>
                <a:gd name="connsiteY4-28" fmla="*/ 2804149 h 3364992"/>
                <a:gd name="connsiteX5-29" fmla="*/ 4598923 w 5159766"/>
                <a:gd name="connsiteY5-30" fmla="*/ 3364992 h 3364992"/>
                <a:gd name="connsiteX6-31" fmla="*/ 697505 w 5159766"/>
                <a:gd name="connsiteY6-32" fmla="*/ 3364992 h 3364992"/>
                <a:gd name="connsiteX7-33" fmla="*/ 136662 w 5159766"/>
                <a:gd name="connsiteY7-34" fmla="*/ 2804149 h 3364992"/>
                <a:gd name="connsiteX8-35" fmla="*/ 2550 w 5159766"/>
                <a:gd name="connsiteY8-36" fmla="*/ 512075 h 3364992"/>
                <a:gd name="connsiteX0-37" fmla="*/ 2550 w 5159766"/>
                <a:gd name="connsiteY0-38" fmla="*/ 512075 h 3364992"/>
                <a:gd name="connsiteX1-39" fmla="*/ 697505 w 5159766"/>
                <a:gd name="connsiteY1-40" fmla="*/ 0 h 3364992"/>
                <a:gd name="connsiteX2-41" fmla="*/ 4598923 w 5159766"/>
                <a:gd name="connsiteY2-42" fmla="*/ 0 h 3364992"/>
                <a:gd name="connsiteX3-43" fmla="*/ 5159766 w 5159766"/>
                <a:gd name="connsiteY3-44" fmla="*/ 560843 h 3364992"/>
                <a:gd name="connsiteX4-45" fmla="*/ 5159766 w 5159766"/>
                <a:gd name="connsiteY4-46" fmla="*/ 2804149 h 3364992"/>
                <a:gd name="connsiteX5-47" fmla="*/ 4598923 w 5159766"/>
                <a:gd name="connsiteY5-48" fmla="*/ 3364992 h 3364992"/>
                <a:gd name="connsiteX6-49" fmla="*/ 697505 w 5159766"/>
                <a:gd name="connsiteY6-50" fmla="*/ 3364992 h 3364992"/>
                <a:gd name="connsiteX7-51" fmla="*/ 136662 w 5159766"/>
                <a:gd name="connsiteY7-52" fmla="*/ 3023605 h 3364992"/>
                <a:gd name="connsiteX8-53" fmla="*/ 2550 w 5159766"/>
                <a:gd name="connsiteY8-54" fmla="*/ 512075 h 3364992"/>
                <a:gd name="connsiteX0-55" fmla="*/ 8363 w 5165579"/>
                <a:gd name="connsiteY0-56" fmla="*/ 512075 h 3364992"/>
                <a:gd name="connsiteX1-57" fmla="*/ 703318 w 5165579"/>
                <a:gd name="connsiteY1-58" fmla="*/ 0 h 3364992"/>
                <a:gd name="connsiteX2-59" fmla="*/ 4604736 w 5165579"/>
                <a:gd name="connsiteY2-60" fmla="*/ 0 h 3364992"/>
                <a:gd name="connsiteX3-61" fmla="*/ 5165579 w 5165579"/>
                <a:gd name="connsiteY3-62" fmla="*/ 560843 h 3364992"/>
                <a:gd name="connsiteX4-63" fmla="*/ 5165579 w 5165579"/>
                <a:gd name="connsiteY4-64" fmla="*/ 2804149 h 3364992"/>
                <a:gd name="connsiteX5-65" fmla="*/ 4604736 w 5165579"/>
                <a:gd name="connsiteY5-66" fmla="*/ 3364992 h 3364992"/>
                <a:gd name="connsiteX6-67" fmla="*/ 703318 w 5165579"/>
                <a:gd name="connsiteY6-68" fmla="*/ 3364992 h 3364992"/>
                <a:gd name="connsiteX7-69" fmla="*/ 142475 w 5165579"/>
                <a:gd name="connsiteY7-70" fmla="*/ 3023605 h 3364992"/>
                <a:gd name="connsiteX8-71" fmla="*/ 8363 w 5165579"/>
                <a:gd name="connsiteY8-72" fmla="*/ 512075 h 3364992"/>
                <a:gd name="connsiteX0-73" fmla="*/ 29045 w 5186261"/>
                <a:gd name="connsiteY0-74" fmla="*/ 512075 h 3368551"/>
                <a:gd name="connsiteX1-75" fmla="*/ 724000 w 5186261"/>
                <a:gd name="connsiteY1-76" fmla="*/ 0 h 3368551"/>
                <a:gd name="connsiteX2-77" fmla="*/ 4625418 w 5186261"/>
                <a:gd name="connsiteY2-78" fmla="*/ 0 h 3368551"/>
                <a:gd name="connsiteX3-79" fmla="*/ 5186261 w 5186261"/>
                <a:gd name="connsiteY3-80" fmla="*/ 560843 h 3368551"/>
                <a:gd name="connsiteX4-81" fmla="*/ 5186261 w 5186261"/>
                <a:gd name="connsiteY4-82" fmla="*/ 2804149 h 3368551"/>
                <a:gd name="connsiteX5-83" fmla="*/ 4625418 w 5186261"/>
                <a:gd name="connsiteY5-84" fmla="*/ 3364992 h 3368551"/>
                <a:gd name="connsiteX6-85" fmla="*/ 724000 w 5186261"/>
                <a:gd name="connsiteY6-86" fmla="*/ 3364992 h 3368551"/>
                <a:gd name="connsiteX7-87" fmla="*/ 90005 w 5186261"/>
                <a:gd name="connsiteY7-88" fmla="*/ 3108949 h 3368551"/>
                <a:gd name="connsiteX8-89" fmla="*/ 29045 w 5186261"/>
                <a:gd name="connsiteY8-90" fmla="*/ 512075 h 3368551"/>
                <a:gd name="connsiteX0-91" fmla="*/ 29045 w 5186261"/>
                <a:gd name="connsiteY0-92" fmla="*/ 512075 h 3368551"/>
                <a:gd name="connsiteX1-93" fmla="*/ 724000 w 5186261"/>
                <a:gd name="connsiteY1-94" fmla="*/ 0 h 3368551"/>
                <a:gd name="connsiteX2-95" fmla="*/ 4625418 w 5186261"/>
                <a:gd name="connsiteY2-96" fmla="*/ 0 h 3368551"/>
                <a:gd name="connsiteX3-97" fmla="*/ 5186261 w 5186261"/>
                <a:gd name="connsiteY3-98" fmla="*/ 560843 h 3368551"/>
                <a:gd name="connsiteX4-99" fmla="*/ 5186261 w 5186261"/>
                <a:gd name="connsiteY4-100" fmla="*/ 2804149 h 3368551"/>
                <a:gd name="connsiteX5-101" fmla="*/ 4625418 w 5186261"/>
                <a:gd name="connsiteY5-102" fmla="*/ 3364992 h 3368551"/>
                <a:gd name="connsiteX6-103" fmla="*/ 2089494 w 5186261"/>
                <a:gd name="connsiteY6-104" fmla="*/ 3340607 h 3368551"/>
                <a:gd name="connsiteX7-105" fmla="*/ 724000 w 5186261"/>
                <a:gd name="connsiteY7-106" fmla="*/ 3364992 h 3368551"/>
                <a:gd name="connsiteX8-107" fmla="*/ 90005 w 5186261"/>
                <a:gd name="connsiteY8-108" fmla="*/ 3108949 h 3368551"/>
                <a:gd name="connsiteX9" fmla="*/ 29045 w 5186261"/>
                <a:gd name="connsiteY9" fmla="*/ 512075 h 3368551"/>
                <a:gd name="connsiteX0-109" fmla="*/ 29045 w 5186261"/>
                <a:gd name="connsiteY0-110" fmla="*/ 512075 h 3523487"/>
                <a:gd name="connsiteX1-111" fmla="*/ 724000 w 5186261"/>
                <a:gd name="connsiteY1-112" fmla="*/ 0 h 3523487"/>
                <a:gd name="connsiteX2-113" fmla="*/ 4625418 w 5186261"/>
                <a:gd name="connsiteY2-114" fmla="*/ 0 h 3523487"/>
                <a:gd name="connsiteX3-115" fmla="*/ 5186261 w 5186261"/>
                <a:gd name="connsiteY3-116" fmla="*/ 560843 h 3523487"/>
                <a:gd name="connsiteX4-117" fmla="*/ 5186261 w 5186261"/>
                <a:gd name="connsiteY4-118" fmla="*/ 2804149 h 3523487"/>
                <a:gd name="connsiteX5-119" fmla="*/ 4625418 w 5186261"/>
                <a:gd name="connsiteY5-120" fmla="*/ 3364992 h 3523487"/>
                <a:gd name="connsiteX6-121" fmla="*/ 2247990 w 5186261"/>
                <a:gd name="connsiteY6-122" fmla="*/ 3523487 h 3523487"/>
                <a:gd name="connsiteX7-123" fmla="*/ 724000 w 5186261"/>
                <a:gd name="connsiteY7-124" fmla="*/ 3364992 h 3523487"/>
                <a:gd name="connsiteX8-125" fmla="*/ 90005 w 5186261"/>
                <a:gd name="connsiteY8-126" fmla="*/ 3108949 h 3523487"/>
                <a:gd name="connsiteX9-127" fmla="*/ 29045 w 5186261"/>
                <a:gd name="connsiteY9-128" fmla="*/ 512075 h 3523487"/>
                <a:gd name="connsiteX0-129" fmla="*/ 29045 w 5186261"/>
                <a:gd name="connsiteY0-130" fmla="*/ 512075 h 3523487"/>
                <a:gd name="connsiteX1-131" fmla="*/ 724000 w 5186261"/>
                <a:gd name="connsiteY1-132" fmla="*/ 0 h 3523487"/>
                <a:gd name="connsiteX2-133" fmla="*/ 4625418 w 5186261"/>
                <a:gd name="connsiteY2-134" fmla="*/ 0 h 3523487"/>
                <a:gd name="connsiteX3-135" fmla="*/ 5186261 w 5186261"/>
                <a:gd name="connsiteY3-136" fmla="*/ 560843 h 3523487"/>
                <a:gd name="connsiteX4-137" fmla="*/ 5186261 w 5186261"/>
                <a:gd name="connsiteY4-138" fmla="*/ 2804149 h 3523487"/>
                <a:gd name="connsiteX5-139" fmla="*/ 4625418 w 5186261"/>
                <a:gd name="connsiteY5-140" fmla="*/ 3364992 h 3523487"/>
                <a:gd name="connsiteX6-141" fmla="*/ 2247990 w 5186261"/>
                <a:gd name="connsiteY6-142" fmla="*/ 3523487 h 3523487"/>
                <a:gd name="connsiteX7-143" fmla="*/ 724000 w 5186261"/>
                <a:gd name="connsiteY7-144" fmla="*/ 3364992 h 3523487"/>
                <a:gd name="connsiteX8-145" fmla="*/ 90005 w 5186261"/>
                <a:gd name="connsiteY8-146" fmla="*/ 3108949 h 3523487"/>
                <a:gd name="connsiteX9-147" fmla="*/ 29045 w 5186261"/>
                <a:gd name="connsiteY9-148" fmla="*/ 512075 h 3523487"/>
                <a:gd name="connsiteX0-149" fmla="*/ 29045 w 5186261"/>
                <a:gd name="connsiteY0-150" fmla="*/ 512075 h 3523487"/>
                <a:gd name="connsiteX1-151" fmla="*/ 724000 w 5186261"/>
                <a:gd name="connsiteY1-152" fmla="*/ 0 h 3523487"/>
                <a:gd name="connsiteX2-153" fmla="*/ 4625418 w 5186261"/>
                <a:gd name="connsiteY2-154" fmla="*/ 0 h 3523487"/>
                <a:gd name="connsiteX3-155" fmla="*/ 5186261 w 5186261"/>
                <a:gd name="connsiteY3-156" fmla="*/ 560843 h 3523487"/>
                <a:gd name="connsiteX4-157" fmla="*/ 5186261 w 5186261"/>
                <a:gd name="connsiteY4-158" fmla="*/ 2804149 h 3523487"/>
                <a:gd name="connsiteX5-159" fmla="*/ 4625418 w 5186261"/>
                <a:gd name="connsiteY5-160" fmla="*/ 3364992 h 3523487"/>
                <a:gd name="connsiteX6-161" fmla="*/ 2247990 w 5186261"/>
                <a:gd name="connsiteY6-162" fmla="*/ 3523487 h 3523487"/>
                <a:gd name="connsiteX7-163" fmla="*/ 724000 w 5186261"/>
                <a:gd name="connsiteY7-164" fmla="*/ 3364992 h 3523487"/>
                <a:gd name="connsiteX8-165" fmla="*/ 90005 w 5186261"/>
                <a:gd name="connsiteY8-166" fmla="*/ 3108949 h 3523487"/>
                <a:gd name="connsiteX9-167" fmla="*/ 29045 w 5186261"/>
                <a:gd name="connsiteY9-168" fmla="*/ 512075 h 3523487"/>
                <a:gd name="connsiteX0-169" fmla="*/ 29045 w 5186261"/>
                <a:gd name="connsiteY0-170" fmla="*/ 512075 h 3523487"/>
                <a:gd name="connsiteX1-171" fmla="*/ 724000 w 5186261"/>
                <a:gd name="connsiteY1-172" fmla="*/ 0 h 3523487"/>
                <a:gd name="connsiteX2-173" fmla="*/ 4625418 w 5186261"/>
                <a:gd name="connsiteY2-174" fmla="*/ 0 h 3523487"/>
                <a:gd name="connsiteX3-175" fmla="*/ 5186261 w 5186261"/>
                <a:gd name="connsiteY3-176" fmla="*/ 560843 h 3523487"/>
                <a:gd name="connsiteX4-177" fmla="*/ 5186261 w 5186261"/>
                <a:gd name="connsiteY4-178" fmla="*/ 2804149 h 3523487"/>
                <a:gd name="connsiteX5-179" fmla="*/ 4405962 w 5186261"/>
                <a:gd name="connsiteY5-180" fmla="*/ 3425952 h 3523487"/>
                <a:gd name="connsiteX6-181" fmla="*/ 2247990 w 5186261"/>
                <a:gd name="connsiteY6-182" fmla="*/ 3523487 h 3523487"/>
                <a:gd name="connsiteX7-183" fmla="*/ 724000 w 5186261"/>
                <a:gd name="connsiteY7-184" fmla="*/ 3364992 h 3523487"/>
                <a:gd name="connsiteX8-185" fmla="*/ 90005 w 5186261"/>
                <a:gd name="connsiteY8-186" fmla="*/ 3108949 h 3523487"/>
                <a:gd name="connsiteX9-187" fmla="*/ 29045 w 5186261"/>
                <a:gd name="connsiteY9-188" fmla="*/ 512075 h 3523487"/>
                <a:gd name="connsiteX0-189" fmla="*/ 29045 w 5186261"/>
                <a:gd name="connsiteY0-190" fmla="*/ 512075 h 3523487"/>
                <a:gd name="connsiteX1-191" fmla="*/ 724000 w 5186261"/>
                <a:gd name="connsiteY1-192" fmla="*/ 0 h 3523487"/>
                <a:gd name="connsiteX2-193" fmla="*/ 4625418 w 5186261"/>
                <a:gd name="connsiteY2-194" fmla="*/ 0 h 3523487"/>
                <a:gd name="connsiteX3-195" fmla="*/ 5186261 w 5186261"/>
                <a:gd name="connsiteY3-196" fmla="*/ 560843 h 3523487"/>
                <a:gd name="connsiteX4-197" fmla="*/ 5186261 w 5186261"/>
                <a:gd name="connsiteY4-198" fmla="*/ 2804149 h 3523487"/>
                <a:gd name="connsiteX5-199" fmla="*/ 4405962 w 5186261"/>
                <a:gd name="connsiteY5-200" fmla="*/ 3425952 h 3523487"/>
                <a:gd name="connsiteX6-201" fmla="*/ 2247990 w 5186261"/>
                <a:gd name="connsiteY6-202" fmla="*/ 3523487 h 3523487"/>
                <a:gd name="connsiteX7-203" fmla="*/ 724000 w 5186261"/>
                <a:gd name="connsiteY7-204" fmla="*/ 3364992 h 3523487"/>
                <a:gd name="connsiteX8-205" fmla="*/ 90005 w 5186261"/>
                <a:gd name="connsiteY8-206" fmla="*/ 3108949 h 3523487"/>
                <a:gd name="connsiteX9-207" fmla="*/ 29045 w 5186261"/>
                <a:gd name="connsiteY9-208" fmla="*/ 512075 h 3523487"/>
                <a:gd name="connsiteX0-209" fmla="*/ 29045 w 5186261"/>
                <a:gd name="connsiteY0-210" fmla="*/ 512075 h 3523487"/>
                <a:gd name="connsiteX1-211" fmla="*/ 724000 w 5186261"/>
                <a:gd name="connsiteY1-212" fmla="*/ 0 h 3523487"/>
                <a:gd name="connsiteX2-213" fmla="*/ 4625418 w 5186261"/>
                <a:gd name="connsiteY2-214" fmla="*/ 0 h 3523487"/>
                <a:gd name="connsiteX3-215" fmla="*/ 5186261 w 5186261"/>
                <a:gd name="connsiteY3-216" fmla="*/ 560843 h 3523487"/>
                <a:gd name="connsiteX4-217" fmla="*/ 5186261 w 5186261"/>
                <a:gd name="connsiteY4-218" fmla="*/ 2804149 h 3523487"/>
                <a:gd name="connsiteX5-219" fmla="*/ 4405962 w 5186261"/>
                <a:gd name="connsiteY5-220" fmla="*/ 3425952 h 3523487"/>
                <a:gd name="connsiteX6-221" fmla="*/ 2247990 w 5186261"/>
                <a:gd name="connsiteY6-222" fmla="*/ 3523487 h 3523487"/>
                <a:gd name="connsiteX7-223" fmla="*/ 724000 w 5186261"/>
                <a:gd name="connsiteY7-224" fmla="*/ 3364992 h 3523487"/>
                <a:gd name="connsiteX8-225" fmla="*/ 90005 w 5186261"/>
                <a:gd name="connsiteY8-226" fmla="*/ 3108949 h 3523487"/>
                <a:gd name="connsiteX9-227" fmla="*/ 29045 w 5186261"/>
                <a:gd name="connsiteY9-228" fmla="*/ 512075 h 3523487"/>
                <a:gd name="connsiteX0-229" fmla="*/ 29045 w 5186261"/>
                <a:gd name="connsiteY0-230" fmla="*/ 512075 h 3523487"/>
                <a:gd name="connsiteX1-231" fmla="*/ 724000 w 5186261"/>
                <a:gd name="connsiteY1-232" fmla="*/ 0 h 3523487"/>
                <a:gd name="connsiteX2-233" fmla="*/ 4625418 w 5186261"/>
                <a:gd name="connsiteY2-234" fmla="*/ 0 h 3523487"/>
                <a:gd name="connsiteX3-235" fmla="*/ 5186261 w 5186261"/>
                <a:gd name="connsiteY3-236" fmla="*/ 560843 h 3523487"/>
                <a:gd name="connsiteX4-237" fmla="*/ 5186261 w 5186261"/>
                <a:gd name="connsiteY4-238" fmla="*/ 2804149 h 3523487"/>
                <a:gd name="connsiteX5-239" fmla="*/ 4149930 w 5186261"/>
                <a:gd name="connsiteY5-240" fmla="*/ 3425952 h 3523487"/>
                <a:gd name="connsiteX6-241" fmla="*/ 2247990 w 5186261"/>
                <a:gd name="connsiteY6-242" fmla="*/ 3523487 h 3523487"/>
                <a:gd name="connsiteX7-243" fmla="*/ 724000 w 5186261"/>
                <a:gd name="connsiteY7-244" fmla="*/ 3364992 h 3523487"/>
                <a:gd name="connsiteX8-245" fmla="*/ 90005 w 5186261"/>
                <a:gd name="connsiteY8-246" fmla="*/ 3108949 h 3523487"/>
                <a:gd name="connsiteX9-247" fmla="*/ 29045 w 5186261"/>
                <a:gd name="connsiteY9-248" fmla="*/ 512075 h 3523487"/>
                <a:gd name="connsiteX0-249" fmla="*/ 29045 w 5373112"/>
                <a:gd name="connsiteY0-250" fmla="*/ 512075 h 3523487"/>
                <a:gd name="connsiteX1-251" fmla="*/ 724000 w 5373112"/>
                <a:gd name="connsiteY1-252" fmla="*/ 0 h 3523487"/>
                <a:gd name="connsiteX2-253" fmla="*/ 4625418 w 5373112"/>
                <a:gd name="connsiteY2-254" fmla="*/ 0 h 3523487"/>
                <a:gd name="connsiteX3-255" fmla="*/ 5186261 w 5373112"/>
                <a:gd name="connsiteY3-256" fmla="*/ 560843 h 3523487"/>
                <a:gd name="connsiteX4-257" fmla="*/ 5186261 w 5373112"/>
                <a:gd name="connsiteY4-258" fmla="*/ 2804149 h 3523487"/>
                <a:gd name="connsiteX5-259" fmla="*/ 5320374 w 5373112"/>
                <a:gd name="connsiteY5-260" fmla="*/ 3096767 h 3523487"/>
                <a:gd name="connsiteX6-261" fmla="*/ 4149930 w 5373112"/>
                <a:gd name="connsiteY6-262" fmla="*/ 3425952 h 3523487"/>
                <a:gd name="connsiteX7-263" fmla="*/ 2247990 w 5373112"/>
                <a:gd name="connsiteY7-264" fmla="*/ 3523487 h 3523487"/>
                <a:gd name="connsiteX8-265" fmla="*/ 724000 w 5373112"/>
                <a:gd name="connsiteY8-266" fmla="*/ 3364992 h 3523487"/>
                <a:gd name="connsiteX9-267" fmla="*/ 90005 w 5373112"/>
                <a:gd name="connsiteY9-268" fmla="*/ 3108949 h 3523487"/>
                <a:gd name="connsiteX10" fmla="*/ 29045 w 5373112"/>
                <a:gd name="connsiteY10" fmla="*/ 512075 h 3523487"/>
                <a:gd name="connsiteX0-269" fmla="*/ 29045 w 5378050"/>
                <a:gd name="connsiteY0-270" fmla="*/ 512075 h 3523487"/>
                <a:gd name="connsiteX1-271" fmla="*/ 724000 w 5378050"/>
                <a:gd name="connsiteY1-272" fmla="*/ 0 h 3523487"/>
                <a:gd name="connsiteX2-273" fmla="*/ 4625418 w 5378050"/>
                <a:gd name="connsiteY2-274" fmla="*/ 0 h 3523487"/>
                <a:gd name="connsiteX3-275" fmla="*/ 5186261 w 5378050"/>
                <a:gd name="connsiteY3-276" fmla="*/ 560843 h 3523487"/>
                <a:gd name="connsiteX4-277" fmla="*/ 5222837 w 5378050"/>
                <a:gd name="connsiteY4-278" fmla="*/ 2767573 h 3523487"/>
                <a:gd name="connsiteX5-279" fmla="*/ 5320374 w 5378050"/>
                <a:gd name="connsiteY5-280" fmla="*/ 3096767 h 3523487"/>
                <a:gd name="connsiteX6-281" fmla="*/ 4149930 w 5378050"/>
                <a:gd name="connsiteY6-282" fmla="*/ 3425952 h 3523487"/>
                <a:gd name="connsiteX7-283" fmla="*/ 2247990 w 5378050"/>
                <a:gd name="connsiteY7-284" fmla="*/ 3523487 h 3523487"/>
                <a:gd name="connsiteX8-285" fmla="*/ 724000 w 5378050"/>
                <a:gd name="connsiteY8-286" fmla="*/ 3364992 h 3523487"/>
                <a:gd name="connsiteX9-287" fmla="*/ 90005 w 5378050"/>
                <a:gd name="connsiteY9-288" fmla="*/ 3108949 h 3523487"/>
                <a:gd name="connsiteX10-289" fmla="*/ 29045 w 5378050"/>
                <a:gd name="connsiteY10-290" fmla="*/ 512075 h 3523487"/>
                <a:gd name="connsiteX0-291" fmla="*/ 29045 w 5378050"/>
                <a:gd name="connsiteY0-292" fmla="*/ 512075 h 3523487"/>
                <a:gd name="connsiteX1-293" fmla="*/ 724000 w 5378050"/>
                <a:gd name="connsiteY1-294" fmla="*/ 0 h 3523487"/>
                <a:gd name="connsiteX2-295" fmla="*/ 4625418 w 5378050"/>
                <a:gd name="connsiteY2-296" fmla="*/ 0 h 3523487"/>
                <a:gd name="connsiteX3-297" fmla="*/ 5186261 w 5378050"/>
                <a:gd name="connsiteY3-298" fmla="*/ 560843 h 3523487"/>
                <a:gd name="connsiteX4-299" fmla="*/ 5222837 w 5378050"/>
                <a:gd name="connsiteY4-300" fmla="*/ 2767573 h 3523487"/>
                <a:gd name="connsiteX5-301" fmla="*/ 5320374 w 5378050"/>
                <a:gd name="connsiteY5-302" fmla="*/ 3096767 h 3523487"/>
                <a:gd name="connsiteX6-303" fmla="*/ 4149930 w 5378050"/>
                <a:gd name="connsiteY6-304" fmla="*/ 3425952 h 3523487"/>
                <a:gd name="connsiteX7-305" fmla="*/ 2247990 w 5378050"/>
                <a:gd name="connsiteY7-306" fmla="*/ 3523487 h 3523487"/>
                <a:gd name="connsiteX8-307" fmla="*/ 724000 w 5378050"/>
                <a:gd name="connsiteY8-308" fmla="*/ 3364992 h 3523487"/>
                <a:gd name="connsiteX9-309" fmla="*/ 90005 w 5378050"/>
                <a:gd name="connsiteY9-310" fmla="*/ 3108949 h 3523487"/>
                <a:gd name="connsiteX10-311" fmla="*/ 29045 w 5378050"/>
                <a:gd name="connsiteY10-312" fmla="*/ 512075 h 3523487"/>
                <a:gd name="connsiteX0-313" fmla="*/ 29045 w 5378050"/>
                <a:gd name="connsiteY0-314" fmla="*/ 512075 h 3523487"/>
                <a:gd name="connsiteX1-315" fmla="*/ 724000 w 5378050"/>
                <a:gd name="connsiteY1-316" fmla="*/ 0 h 3523487"/>
                <a:gd name="connsiteX2-317" fmla="*/ 4625418 w 5378050"/>
                <a:gd name="connsiteY2-318" fmla="*/ 0 h 3523487"/>
                <a:gd name="connsiteX3-319" fmla="*/ 5210645 w 5378050"/>
                <a:gd name="connsiteY3-320" fmla="*/ 414539 h 3523487"/>
                <a:gd name="connsiteX4-321" fmla="*/ 5222837 w 5378050"/>
                <a:gd name="connsiteY4-322" fmla="*/ 2767573 h 3523487"/>
                <a:gd name="connsiteX5-323" fmla="*/ 5320374 w 5378050"/>
                <a:gd name="connsiteY5-324" fmla="*/ 3096767 h 3523487"/>
                <a:gd name="connsiteX6-325" fmla="*/ 4149930 w 5378050"/>
                <a:gd name="connsiteY6-326" fmla="*/ 3425952 h 3523487"/>
                <a:gd name="connsiteX7-327" fmla="*/ 2247990 w 5378050"/>
                <a:gd name="connsiteY7-328" fmla="*/ 3523487 h 3523487"/>
                <a:gd name="connsiteX8-329" fmla="*/ 724000 w 5378050"/>
                <a:gd name="connsiteY8-330" fmla="*/ 3364992 h 3523487"/>
                <a:gd name="connsiteX9-331" fmla="*/ 90005 w 5378050"/>
                <a:gd name="connsiteY9-332" fmla="*/ 3108949 h 3523487"/>
                <a:gd name="connsiteX10-333" fmla="*/ 29045 w 5378050"/>
                <a:gd name="connsiteY10-334" fmla="*/ 512075 h 3523487"/>
                <a:gd name="connsiteX0-335" fmla="*/ 29045 w 5378050"/>
                <a:gd name="connsiteY0-336" fmla="*/ 512075 h 3523487"/>
                <a:gd name="connsiteX1-337" fmla="*/ 724000 w 5378050"/>
                <a:gd name="connsiteY1-338" fmla="*/ 0 h 3523487"/>
                <a:gd name="connsiteX2-339" fmla="*/ 4625418 w 5378050"/>
                <a:gd name="connsiteY2-340" fmla="*/ 0 h 3523487"/>
                <a:gd name="connsiteX3-341" fmla="*/ 5210645 w 5378050"/>
                <a:gd name="connsiteY3-342" fmla="*/ 414539 h 3523487"/>
                <a:gd name="connsiteX4-343" fmla="*/ 5174069 w 5378050"/>
                <a:gd name="connsiteY4-344" fmla="*/ 1426463 h 3523487"/>
                <a:gd name="connsiteX5-345" fmla="*/ 5222837 w 5378050"/>
                <a:gd name="connsiteY5-346" fmla="*/ 2767573 h 3523487"/>
                <a:gd name="connsiteX6-347" fmla="*/ 5320374 w 5378050"/>
                <a:gd name="connsiteY6-348" fmla="*/ 3096767 h 3523487"/>
                <a:gd name="connsiteX7-349" fmla="*/ 4149930 w 5378050"/>
                <a:gd name="connsiteY7-350" fmla="*/ 3425952 h 3523487"/>
                <a:gd name="connsiteX8-351" fmla="*/ 2247990 w 5378050"/>
                <a:gd name="connsiteY8-352" fmla="*/ 3523487 h 3523487"/>
                <a:gd name="connsiteX9-353" fmla="*/ 724000 w 5378050"/>
                <a:gd name="connsiteY9-354" fmla="*/ 3364992 h 3523487"/>
                <a:gd name="connsiteX10-355" fmla="*/ 90005 w 5378050"/>
                <a:gd name="connsiteY10-356" fmla="*/ 3108949 h 3523487"/>
                <a:gd name="connsiteX11" fmla="*/ 29045 w 5378050"/>
                <a:gd name="connsiteY11" fmla="*/ 512075 h 3523487"/>
                <a:gd name="connsiteX0-357" fmla="*/ 29045 w 5378050"/>
                <a:gd name="connsiteY0-358" fmla="*/ 512075 h 3523487"/>
                <a:gd name="connsiteX1-359" fmla="*/ 724000 w 5378050"/>
                <a:gd name="connsiteY1-360" fmla="*/ 0 h 3523487"/>
                <a:gd name="connsiteX2-361" fmla="*/ 4625418 w 5378050"/>
                <a:gd name="connsiteY2-362" fmla="*/ 0 h 3523487"/>
                <a:gd name="connsiteX3-363" fmla="*/ 5210645 w 5378050"/>
                <a:gd name="connsiteY3-364" fmla="*/ 414539 h 3523487"/>
                <a:gd name="connsiteX4-365" fmla="*/ 5259413 w 5378050"/>
                <a:gd name="connsiteY4-366" fmla="*/ 1450847 h 3523487"/>
                <a:gd name="connsiteX5-367" fmla="*/ 5222837 w 5378050"/>
                <a:gd name="connsiteY5-368" fmla="*/ 2767573 h 3523487"/>
                <a:gd name="connsiteX6-369" fmla="*/ 5320374 w 5378050"/>
                <a:gd name="connsiteY6-370" fmla="*/ 3096767 h 3523487"/>
                <a:gd name="connsiteX7-371" fmla="*/ 4149930 w 5378050"/>
                <a:gd name="connsiteY7-372" fmla="*/ 3425952 h 3523487"/>
                <a:gd name="connsiteX8-373" fmla="*/ 2247990 w 5378050"/>
                <a:gd name="connsiteY8-374" fmla="*/ 3523487 h 3523487"/>
                <a:gd name="connsiteX9-375" fmla="*/ 724000 w 5378050"/>
                <a:gd name="connsiteY9-376" fmla="*/ 3364992 h 3523487"/>
                <a:gd name="connsiteX10-377" fmla="*/ 90005 w 5378050"/>
                <a:gd name="connsiteY10-378" fmla="*/ 3108949 h 3523487"/>
                <a:gd name="connsiteX11-379" fmla="*/ 29045 w 5378050"/>
                <a:gd name="connsiteY11-380" fmla="*/ 512075 h 3523487"/>
                <a:gd name="connsiteX0-381" fmla="*/ 29045 w 5378050"/>
                <a:gd name="connsiteY0-382" fmla="*/ 512075 h 3523487"/>
                <a:gd name="connsiteX1-383" fmla="*/ 724000 w 5378050"/>
                <a:gd name="connsiteY1-384" fmla="*/ 0 h 3523487"/>
                <a:gd name="connsiteX2-385" fmla="*/ 4625418 w 5378050"/>
                <a:gd name="connsiteY2-386" fmla="*/ 0 h 3523487"/>
                <a:gd name="connsiteX3-387" fmla="*/ 5210645 w 5378050"/>
                <a:gd name="connsiteY3-388" fmla="*/ 414539 h 3523487"/>
                <a:gd name="connsiteX4-389" fmla="*/ 5259413 w 5378050"/>
                <a:gd name="connsiteY4-390" fmla="*/ 1450847 h 3523487"/>
                <a:gd name="connsiteX5-391" fmla="*/ 5222837 w 5378050"/>
                <a:gd name="connsiteY5-392" fmla="*/ 2767573 h 3523487"/>
                <a:gd name="connsiteX6-393" fmla="*/ 5320374 w 5378050"/>
                <a:gd name="connsiteY6-394" fmla="*/ 3096767 h 3523487"/>
                <a:gd name="connsiteX7-395" fmla="*/ 4149930 w 5378050"/>
                <a:gd name="connsiteY7-396" fmla="*/ 3425952 h 3523487"/>
                <a:gd name="connsiteX8-397" fmla="*/ 2247990 w 5378050"/>
                <a:gd name="connsiteY8-398" fmla="*/ 3523487 h 3523487"/>
                <a:gd name="connsiteX9-399" fmla="*/ 724000 w 5378050"/>
                <a:gd name="connsiteY9-400" fmla="*/ 3364992 h 3523487"/>
                <a:gd name="connsiteX10-401" fmla="*/ 90005 w 5378050"/>
                <a:gd name="connsiteY10-402" fmla="*/ 3108949 h 3523487"/>
                <a:gd name="connsiteX11-403" fmla="*/ 29045 w 5378050"/>
                <a:gd name="connsiteY11-404" fmla="*/ 512075 h 35234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27" y="connsiteY9-128"/>
                </a:cxn>
                <a:cxn ang="0">
                  <a:pos x="connsiteX10-289" y="connsiteY10-290"/>
                </a:cxn>
                <a:cxn ang="0">
                  <a:pos x="connsiteX11-379" y="connsiteY11-380"/>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Light" panose="020F0302020204030204"/>
                <a:ea typeface="等线" panose="02010600030101010101" pitchFamily="2" charset="-122"/>
                <a:cs typeface="+mn-cs"/>
              </a:endParaRPr>
            </a:p>
          </p:txBody>
        </p:sp>
        <p:pic>
          <p:nvPicPr>
            <p:cNvPr id="17"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grpSp>
        <p:nvGrpSpPr>
          <p:cNvPr id="7" name="Google Shape;2924;p38"/>
          <p:cNvGrpSpPr/>
          <p:nvPr/>
        </p:nvGrpSpPr>
        <p:grpSpPr>
          <a:xfrm>
            <a:off x="236483" y="483476"/>
            <a:ext cx="1839311" cy="1786758"/>
            <a:chOff x="11347927" y="2363157"/>
            <a:chExt cx="576357" cy="582992"/>
          </a:xfrm>
        </p:grpSpPr>
        <p:sp>
          <p:nvSpPr>
            <p:cNvPr id="8" name="Google Shape;2925;p38"/>
            <p:cNvSpPr/>
            <p:nvPr/>
          </p:nvSpPr>
          <p:spPr>
            <a:xfrm>
              <a:off x="11450373" y="2461756"/>
              <a:ext cx="392812" cy="371788"/>
            </a:xfrm>
            <a:custGeom>
              <a:avLst/>
              <a:gdLst/>
              <a:ahLst/>
              <a:cxnLst/>
              <a:rect l="l" t="t" r="r" b="b"/>
              <a:pathLst>
                <a:path w="13378" h="12662" extrusionOk="0">
                  <a:moveTo>
                    <a:pt x="7065" y="0"/>
                  </a:moveTo>
                  <a:cubicBezTo>
                    <a:pt x="6672" y="0"/>
                    <a:pt x="6274" y="34"/>
                    <a:pt x="5882" y="102"/>
                  </a:cubicBezTo>
                  <a:cubicBezTo>
                    <a:pt x="5240" y="222"/>
                    <a:pt x="4615" y="422"/>
                    <a:pt x="4023" y="705"/>
                  </a:cubicBezTo>
                  <a:cubicBezTo>
                    <a:pt x="3467" y="978"/>
                    <a:pt x="2939" y="1319"/>
                    <a:pt x="2462" y="1717"/>
                  </a:cubicBezTo>
                  <a:cubicBezTo>
                    <a:pt x="1996" y="2114"/>
                    <a:pt x="1586" y="2564"/>
                    <a:pt x="1240" y="3052"/>
                  </a:cubicBezTo>
                  <a:cubicBezTo>
                    <a:pt x="928" y="3506"/>
                    <a:pt x="666" y="4001"/>
                    <a:pt x="467" y="4529"/>
                  </a:cubicBezTo>
                  <a:lnTo>
                    <a:pt x="461" y="4547"/>
                  </a:lnTo>
                  <a:cubicBezTo>
                    <a:pt x="461" y="4552"/>
                    <a:pt x="456" y="4552"/>
                    <a:pt x="456" y="4558"/>
                  </a:cubicBezTo>
                  <a:cubicBezTo>
                    <a:pt x="246" y="5143"/>
                    <a:pt x="103" y="5751"/>
                    <a:pt x="47" y="6370"/>
                  </a:cubicBezTo>
                  <a:cubicBezTo>
                    <a:pt x="0" y="6950"/>
                    <a:pt x="24" y="7513"/>
                    <a:pt x="115" y="8046"/>
                  </a:cubicBezTo>
                  <a:cubicBezTo>
                    <a:pt x="200" y="8518"/>
                    <a:pt x="341" y="8974"/>
                    <a:pt x="540" y="9394"/>
                  </a:cubicBezTo>
                  <a:lnTo>
                    <a:pt x="546" y="9405"/>
                  </a:lnTo>
                  <a:cubicBezTo>
                    <a:pt x="740" y="9797"/>
                    <a:pt x="996" y="10189"/>
                    <a:pt x="1314" y="10564"/>
                  </a:cubicBezTo>
                  <a:cubicBezTo>
                    <a:pt x="1637" y="10944"/>
                    <a:pt x="2001" y="11280"/>
                    <a:pt x="2399" y="11565"/>
                  </a:cubicBezTo>
                  <a:cubicBezTo>
                    <a:pt x="2796" y="11843"/>
                    <a:pt x="3239" y="12076"/>
                    <a:pt x="3706" y="12252"/>
                  </a:cubicBezTo>
                  <a:lnTo>
                    <a:pt x="3729" y="12263"/>
                  </a:lnTo>
                  <a:lnTo>
                    <a:pt x="3740" y="12263"/>
                  </a:lnTo>
                  <a:cubicBezTo>
                    <a:pt x="3734" y="12258"/>
                    <a:pt x="3729" y="12258"/>
                    <a:pt x="3717" y="12252"/>
                  </a:cubicBezTo>
                  <a:lnTo>
                    <a:pt x="3717" y="12252"/>
                  </a:lnTo>
                  <a:cubicBezTo>
                    <a:pt x="4251" y="12451"/>
                    <a:pt x="4831" y="12581"/>
                    <a:pt x="5428" y="12638"/>
                  </a:cubicBezTo>
                  <a:cubicBezTo>
                    <a:pt x="5421" y="12633"/>
                    <a:pt x="5410" y="12633"/>
                    <a:pt x="5399" y="12627"/>
                  </a:cubicBezTo>
                  <a:lnTo>
                    <a:pt x="5399" y="12627"/>
                  </a:lnTo>
                  <a:cubicBezTo>
                    <a:pt x="5604" y="12649"/>
                    <a:pt x="5825" y="12661"/>
                    <a:pt x="6053" y="12661"/>
                  </a:cubicBezTo>
                  <a:cubicBezTo>
                    <a:pt x="6564" y="12661"/>
                    <a:pt x="7099" y="12609"/>
                    <a:pt x="7650" y="12513"/>
                  </a:cubicBezTo>
                  <a:lnTo>
                    <a:pt x="7661" y="12507"/>
                  </a:lnTo>
                  <a:lnTo>
                    <a:pt x="7661" y="12513"/>
                  </a:lnTo>
                  <a:cubicBezTo>
                    <a:pt x="8484" y="12360"/>
                    <a:pt x="9258" y="12116"/>
                    <a:pt x="9963" y="11780"/>
                  </a:cubicBezTo>
                  <a:lnTo>
                    <a:pt x="9963" y="11780"/>
                  </a:lnTo>
                  <a:lnTo>
                    <a:pt x="9950" y="11786"/>
                  </a:lnTo>
                  <a:cubicBezTo>
                    <a:pt x="10553" y="11502"/>
                    <a:pt x="11099" y="11156"/>
                    <a:pt x="11558" y="10763"/>
                  </a:cubicBezTo>
                  <a:lnTo>
                    <a:pt x="11558" y="10763"/>
                  </a:lnTo>
                  <a:lnTo>
                    <a:pt x="11542" y="10774"/>
                  </a:lnTo>
                  <a:cubicBezTo>
                    <a:pt x="11946" y="10440"/>
                    <a:pt x="12292" y="10070"/>
                    <a:pt x="12565" y="9677"/>
                  </a:cubicBezTo>
                  <a:cubicBezTo>
                    <a:pt x="12792" y="9354"/>
                    <a:pt x="12979" y="9008"/>
                    <a:pt x="13121" y="8654"/>
                  </a:cubicBezTo>
                  <a:cubicBezTo>
                    <a:pt x="13092" y="8633"/>
                    <a:pt x="13082" y="8604"/>
                    <a:pt x="13092" y="8575"/>
                  </a:cubicBezTo>
                  <a:cubicBezTo>
                    <a:pt x="13218" y="8098"/>
                    <a:pt x="13297" y="7666"/>
                    <a:pt x="13338" y="7257"/>
                  </a:cubicBezTo>
                  <a:cubicBezTo>
                    <a:pt x="13377" y="6768"/>
                    <a:pt x="13360" y="6286"/>
                    <a:pt x="13275" y="5825"/>
                  </a:cubicBezTo>
                  <a:lnTo>
                    <a:pt x="13275" y="5837"/>
                  </a:lnTo>
                  <a:cubicBezTo>
                    <a:pt x="13139" y="5087"/>
                    <a:pt x="12906" y="4348"/>
                    <a:pt x="12576" y="3655"/>
                  </a:cubicBezTo>
                  <a:cubicBezTo>
                    <a:pt x="12297" y="3075"/>
                    <a:pt x="11962" y="2546"/>
                    <a:pt x="11576" y="2092"/>
                  </a:cubicBezTo>
                  <a:lnTo>
                    <a:pt x="11576" y="2092"/>
                  </a:lnTo>
                  <a:lnTo>
                    <a:pt x="11599" y="2126"/>
                  </a:lnTo>
                  <a:cubicBezTo>
                    <a:pt x="11258" y="1712"/>
                    <a:pt x="10871" y="1353"/>
                    <a:pt x="10456" y="1057"/>
                  </a:cubicBezTo>
                  <a:cubicBezTo>
                    <a:pt x="10053" y="773"/>
                    <a:pt x="9609" y="540"/>
                    <a:pt x="9150" y="370"/>
                  </a:cubicBezTo>
                  <a:cubicBezTo>
                    <a:pt x="8667" y="194"/>
                    <a:pt x="8156" y="75"/>
                    <a:pt x="7632" y="29"/>
                  </a:cubicBezTo>
                  <a:lnTo>
                    <a:pt x="7616" y="23"/>
                  </a:lnTo>
                  <a:lnTo>
                    <a:pt x="7598" y="23"/>
                  </a:lnTo>
                  <a:cubicBezTo>
                    <a:pt x="7427" y="12"/>
                    <a:pt x="7246" y="0"/>
                    <a:pt x="7065" y="0"/>
                  </a:cubicBezTo>
                  <a:close/>
                </a:path>
              </a:pathLst>
            </a:custGeom>
            <a:solidFill>
              <a:srgbClr val="FFB03B"/>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2926;p38"/>
            <p:cNvSpPr/>
            <p:nvPr/>
          </p:nvSpPr>
          <p:spPr>
            <a:xfrm>
              <a:off x="11443356" y="2610741"/>
              <a:ext cx="403822" cy="229791"/>
            </a:xfrm>
            <a:custGeom>
              <a:avLst/>
              <a:gdLst/>
              <a:ahLst/>
              <a:cxnLst/>
              <a:rect l="l" t="t" r="r" b="b"/>
              <a:pathLst>
                <a:path w="13753" h="7826" extrusionOk="0">
                  <a:moveTo>
                    <a:pt x="13468" y="1"/>
                  </a:moveTo>
                  <a:cubicBezTo>
                    <a:pt x="13457" y="1"/>
                    <a:pt x="13451" y="1"/>
                    <a:pt x="13446" y="6"/>
                  </a:cubicBezTo>
                  <a:cubicBezTo>
                    <a:pt x="13412" y="18"/>
                    <a:pt x="13406" y="52"/>
                    <a:pt x="13412" y="81"/>
                  </a:cubicBezTo>
                  <a:lnTo>
                    <a:pt x="13412" y="92"/>
                  </a:lnTo>
                  <a:cubicBezTo>
                    <a:pt x="13446" y="268"/>
                    <a:pt x="13475" y="444"/>
                    <a:pt x="13486" y="620"/>
                  </a:cubicBezTo>
                  <a:cubicBezTo>
                    <a:pt x="13496" y="666"/>
                    <a:pt x="13502" y="717"/>
                    <a:pt x="13514" y="763"/>
                  </a:cubicBezTo>
                  <a:lnTo>
                    <a:pt x="13514" y="751"/>
                  </a:lnTo>
                  <a:cubicBezTo>
                    <a:pt x="13599" y="1212"/>
                    <a:pt x="13616" y="1694"/>
                    <a:pt x="13577" y="2183"/>
                  </a:cubicBezTo>
                  <a:cubicBezTo>
                    <a:pt x="13536" y="2592"/>
                    <a:pt x="13457" y="3024"/>
                    <a:pt x="13331" y="3501"/>
                  </a:cubicBezTo>
                  <a:cubicBezTo>
                    <a:pt x="13321" y="3530"/>
                    <a:pt x="13331" y="3559"/>
                    <a:pt x="13360" y="3580"/>
                  </a:cubicBezTo>
                  <a:cubicBezTo>
                    <a:pt x="13218" y="3934"/>
                    <a:pt x="13031" y="4280"/>
                    <a:pt x="12804" y="4603"/>
                  </a:cubicBezTo>
                  <a:cubicBezTo>
                    <a:pt x="12531" y="4996"/>
                    <a:pt x="12185" y="5366"/>
                    <a:pt x="11781" y="5700"/>
                  </a:cubicBezTo>
                  <a:lnTo>
                    <a:pt x="11797" y="5689"/>
                  </a:lnTo>
                  <a:lnTo>
                    <a:pt x="11797" y="5689"/>
                  </a:lnTo>
                  <a:cubicBezTo>
                    <a:pt x="11338" y="6082"/>
                    <a:pt x="10792" y="6428"/>
                    <a:pt x="10189" y="6712"/>
                  </a:cubicBezTo>
                  <a:lnTo>
                    <a:pt x="10202" y="6706"/>
                  </a:lnTo>
                  <a:lnTo>
                    <a:pt x="10202" y="6706"/>
                  </a:lnTo>
                  <a:cubicBezTo>
                    <a:pt x="9497" y="7042"/>
                    <a:pt x="8723" y="7286"/>
                    <a:pt x="7900" y="7439"/>
                  </a:cubicBezTo>
                  <a:lnTo>
                    <a:pt x="7900" y="7433"/>
                  </a:lnTo>
                  <a:lnTo>
                    <a:pt x="7889" y="7439"/>
                  </a:lnTo>
                  <a:cubicBezTo>
                    <a:pt x="7338" y="7535"/>
                    <a:pt x="6803" y="7587"/>
                    <a:pt x="6292" y="7587"/>
                  </a:cubicBezTo>
                  <a:cubicBezTo>
                    <a:pt x="6064" y="7587"/>
                    <a:pt x="5843" y="7575"/>
                    <a:pt x="5638" y="7553"/>
                  </a:cubicBezTo>
                  <a:lnTo>
                    <a:pt x="5638" y="7553"/>
                  </a:lnTo>
                  <a:cubicBezTo>
                    <a:pt x="5649" y="7559"/>
                    <a:pt x="5660" y="7559"/>
                    <a:pt x="5667" y="7564"/>
                  </a:cubicBezTo>
                  <a:cubicBezTo>
                    <a:pt x="5070" y="7507"/>
                    <a:pt x="4490" y="7377"/>
                    <a:pt x="3956" y="7178"/>
                  </a:cubicBezTo>
                  <a:lnTo>
                    <a:pt x="3956" y="7178"/>
                  </a:lnTo>
                  <a:cubicBezTo>
                    <a:pt x="3968" y="7184"/>
                    <a:pt x="3973" y="7184"/>
                    <a:pt x="3979" y="7189"/>
                  </a:cubicBezTo>
                  <a:lnTo>
                    <a:pt x="3968" y="7189"/>
                  </a:lnTo>
                  <a:lnTo>
                    <a:pt x="3945" y="7178"/>
                  </a:lnTo>
                  <a:cubicBezTo>
                    <a:pt x="3478" y="7002"/>
                    <a:pt x="3035" y="6769"/>
                    <a:pt x="2638" y="6491"/>
                  </a:cubicBezTo>
                  <a:cubicBezTo>
                    <a:pt x="2240" y="6206"/>
                    <a:pt x="1876" y="5870"/>
                    <a:pt x="1553" y="5490"/>
                  </a:cubicBezTo>
                  <a:cubicBezTo>
                    <a:pt x="1235" y="5115"/>
                    <a:pt x="979" y="4723"/>
                    <a:pt x="785" y="4331"/>
                  </a:cubicBezTo>
                  <a:lnTo>
                    <a:pt x="779" y="4320"/>
                  </a:lnTo>
                  <a:cubicBezTo>
                    <a:pt x="580" y="3900"/>
                    <a:pt x="439" y="3444"/>
                    <a:pt x="354" y="2972"/>
                  </a:cubicBezTo>
                  <a:cubicBezTo>
                    <a:pt x="268" y="2479"/>
                    <a:pt x="239" y="1962"/>
                    <a:pt x="280" y="1427"/>
                  </a:cubicBezTo>
                  <a:cubicBezTo>
                    <a:pt x="273" y="1427"/>
                    <a:pt x="273" y="1422"/>
                    <a:pt x="273" y="1422"/>
                  </a:cubicBezTo>
                  <a:cubicBezTo>
                    <a:pt x="263" y="1398"/>
                    <a:pt x="234" y="1388"/>
                    <a:pt x="212" y="1382"/>
                  </a:cubicBezTo>
                  <a:lnTo>
                    <a:pt x="194" y="1382"/>
                  </a:lnTo>
                  <a:cubicBezTo>
                    <a:pt x="171" y="1382"/>
                    <a:pt x="149" y="1388"/>
                    <a:pt x="132" y="1398"/>
                  </a:cubicBezTo>
                  <a:cubicBezTo>
                    <a:pt x="110" y="1411"/>
                    <a:pt x="98" y="1433"/>
                    <a:pt x="92" y="1461"/>
                  </a:cubicBezTo>
                  <a:lnTo>
                    <a:pt x="87" y="1479"/>
                  </a:lnTo>
                  <a:cubicBezTo>
                    <a:pt x="53" y="1490"/>
                    <a:pt x="29" y="1513"/>
                    <a:pt x="29" y="1547"/>
                  </a:cubicBezTo>
                  <a:cubicBezTo>
                    <a:pt x="1" y="1894"/>
                    <a:pt x="8" y="2245"/>
                    <a:pt x="47" y="2581"/>
                  </a:cubicBezTo>
                  <a:cubicBezTo>
                    <a:pt x="87" y="2911"/>
                    <a:pt x="166" y="3245"/>
                    <a:pt x="273" y="3586"/>
                  </a:cubicBezTo>
                  <a:cubicBezTo>
                    <a:pt x="376" y="3893"/>
                    <a:pt x="512" y="4200"/>
                    <a:pt x="695" y="4530"/>
                  </a:cubicBezTo>
                  <a:cubicBezTo>
                    <a:pt x="853" y="4826"/>
                    <a:pt x="1041" y="5115"/>
                    <a:pt x="1262" y="5387"/>
                  </a:cubicBezTo>
                  <a:cubicBezTo>
                    <a:pt x="1705" y="5945"/>
                    <a:pt x="2217" y="6410"/>
                    <a:pt x="2791" y="6785"/>
                  </a:cubicBezTo>
                  <a:cubicBezTo>
                    <a:pt x="3336" y="7144"/>
                    <a:pt x="3962" y="7417"/>
                    <a:pt x="4650" y="7598"/>
                  </a:cubicBezTo>
                  <a:cubicBezTo>
                    <a:pt x="5224" y="7752"/>
                    <a:pt x="5843" y="7826"/>
                    <a:pt x="6491" y="7826"/>
                  </a:cubicBezTo>
                  <a:lnTo>
                    <a:pt x="6644" y="7826"/>
                  </a:lnTo>
                  <a:cubicBezTo>
                    <a:pt x="7297" y="7814"/>
                    <a:pt x="7973" y="7711"/>
                    <a:pt x="8650" y="7524"/>
                  </a:cubicBezTo>
                  <a:cubicBezTo>
                    <a:pt x="9292" y="7349"/>
                    <a:pt x="9922" y="7092"/>
                    <a:pt x="10530" y="6757"/>
                  </a:cubicBezTo>
                  <a:cubicBezTo>
                    <a:pt x="11133" y="6423"/>
                    <a:pt x="11679" y="6024"/>
                    <a:pt x="12150" y="5570"/>
                  </a:cubicBezTo>
                  <a:cubicBezTo>
                    <a:pt x="12384" y="5353"/>
                    <a:pt x="12599" y="5086"/>
                    <a:pt x="12798" y="4779"/>
                  </a:cubicBezTo>
                  <a:cubicBezTo>
                    <a:pt x="12985" y="4496"/>
                    <a:pt x="13145" y="4178"/>
                    <a:pt x="13281" y="3842"/>
                  </a:cubicBezTo>
                  <a:cubicBezTo>
                    <a:pt x="13412" y="3525"/>
                    <a:pt x="13520" y="3184"/>
                    <a:pt x="13599" y="2825"/>
                  </a:cubicBezTo>
                  <a:cubicBezTo>
                    <a:pt x="13679" y="2489"/>
                    <a:pt x="13724" y="2143"/>
                    <a:pt x="13747" y="1797"/>
                  </a:cubicBezTo>
                  <a:cubicBezTo>
                    <a:pt x="13753" y="1626"/>
                    <a:pt x="13753" y="1479"/>
                    <a:pt x="13753" y="1336"/>
                  </a:cubicBezTo>
                  <a:cubicBezTo>
                    <a:pt x="13747" y="1246"/>
                    <a:pt x="13747" y="1160"/>
                    <a:pt x="13741" y="1070"/>
                  </a:cubicBezTo>
                  <a:cubicBezTo>
                    <a:pt x="13735" y="978"/>
                    <a:pt x="13719" y="887"/>
                    <a:pt x="13696" y="790"/>
                  </a:cubicBezTo>
                  <a:cubicBezTo>
                    <a:pt x="13685" y="751"/>
                    <a:pt x="13651" y="729"/>
                    <a:pt x="13622" y="722"/>
                  </a:cubicBezTo>
                  <a:cubicBezTo>
                    <a:pt x="13604" y="507"/>
                    <a:pt x="13570" y="273"/>
                    <a:pt x="13525" y="40"/>
                  </a:cubicBezTo>
                  <a:cubicBezTo>
                    <a:pt x="13520" y="18"/>
                    <a:pt x="13491" y="1"/>
                    <a:pt x="13468" y="1"/>
                  </a:cubicBezTo>
                  <a:close/>
                </a:path>
              </a:pathLst>
            </a:custGeom>
            <a:solidFill>
              <a:srgbClr val="A7E4F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2927;p38"/>
            <p:cNvSpPr/>
            <p:nvPr/>
          </p:nvSpPr>
          <p:spPr>
            <a:xfrm>
              <a:off x="11450373" y="2628917"/>
              <a:ext cx="392812" cy="204627"/>
            </a:xfrm>
            <a:custGeom>
              <a:avLst/>
              <a:gdLst/>
              <a:ahLst/>
              <a:cxnLst/>
              <a:rect l="l" t="t" r="r" b="b"/>
              <a:pathLst>
                <a:path w="13378" h="6969" extrusionOk="0">
                  <a:moveTo>
                    <a:pt x="13247" y="1"/>
                  </a:moveTo>
                  <a:lnTo>
                    <a:pt x="13247" y="1"/>
                  </a:lnTo>
                  <a:cubicBezTo>
                    <a:pt x="13257" y="178"/>
                    <a:pt x="13263" y="354"/>
                    <a:pt x="13252" y="535"/>
                  </a:cubicBezTo>
                  <a:cubicBezTo>
                    <a:pt x="13236" y="905"/>
                    <a:pt x="13167" y="1280"/>
                    <a:pt x="13047" y="1644"/>
                  </a:cubicBezTo>
                  <a:cubicBezTo>
                    <a:pt x="12922" y="2030"/>
                    <a:pt x="12741" y="2416"/>
                    <a:pt x="12507" y="2791"/>
                  </a:cubicBezTo>
                  <a:lnTo>
                    <a:pt x="12502" y="2803"/>
                  </a:lnTo>
                  <a:lnTo>
                    <a:pt x="12502" y="2796"/>
                  </a:lnTo>
                  <a:cubicBezTo>
                    <a:pt x="12195" y="3274"/>
                    <a:pt x="11809" y="3735"/>
                    <a:pt x="11343" y="4155"/>
                  </a:cubicBezTo>
                  <a:lnTo>
                    <a:pt x="11343" y="4160"/>
                  </a:lnTo>
                  <a:cubicBezTo>
                    <a:pt x="11337" y="4160"/>
                    <a:pt x="11337" y="4167"/>
                    <a:pt x="11337" y="4167"/>
                  </a:cubicBezTo>
                  <a:cubicBezTo>
                    <a:pt x="10797" y="4650"/>
                    <a:pt x="10189" y="5070"/>
                    <a:pt x="9525" y="5411"/>
                  </a:cubicBezTo>
                  <a:cubicBezTo>
                    <a:pt x="8922" y="5718"/>
                    <a:pt x="8308" y="5940"/>
                    <a:pt x="7723" y="6064"/>
                  </a:cubicBezTo>
                  <a:lnTo>
                    <a:pt x="7734" y="6064"/>
                  </a:lnTo>
                  <a:lnTo>
                    <a:pt x="7729" y="6069"/>
                  </a:lnTo>
                  <a:lnTo>
                    <a:pt x="7729" y="6064"/>
                  </a:lnTo>
                  <a:cubicBezTo>
                    <a:pt x="7723" y="6064"/>
                    <a:pt x="7718" y="6069"/>
                    <a:pt x="7718" y="6069"/>
                  </a:cubicBezTo>
                  <a:lnTo>
                    <a:pt x="7706" y="6069"/>
                  </a:lnTo>
                  <a:cubicBezTo>
                    <a:pt x="7291" y="6155"/>
                    <a:pt x="6876" y="6195"/>
                    <a:pt x="6462" y="6195"/>
                  </a:cubicBezTo>
                  <a:cubicBezTo>
                    <a:pt x="6365" y="6195"/>
                    <a:pt x="6274" y="6195"/>
                    <a:pt x="6178" y="6189"/>
                  </a:cubicBezTo>
                  <a:lnTo>
                    <a:pt x="6166" y="6189"/>
                  </a:lnTo>
                  <a:cubicBezTo>
                    <a:pt x="5633" y="6155"/>
                    <a:pt x="5109" y="6059"/>
                    <a:pt x="4603" y="5899"/>
                  </a:cubicBezTo>
                  <a:cubicBezTo>
                    <a:pt x="4064" y="5723"/>
                    <a:pt x="3541" y="5479"/>
                    <a:pt x="3052" y="5172"/>
                  </a:cubicBezTo>
                  <a:cubicBezTo>
                    <a:pt x="2512" y="4826"/>
                    <a:pt x="2019" y="4406"/>
                    <a:pt x="1581" y="3928"/>
                  </a:cubicBezTo>
                  <a:lnTo>
                    <a:pt x="1581" y="3928"/>
                  </a:lnTo>
                  <a:lnTo>
                    <a:pt x="1610" y="3956"/>
                  </a:lnTo>
                  <a:cubicBezTo>
                    <a:pt x="1405" y="3729"/>
                    <a:pt x="1211" y="3491"/>
                    <a:pt x="1035" y="3247"/>
                  </a:cubicBezTo>
                  <a:cubicBezTo>
                    <a:pt x="842" y="2974"/>
                    <a:pt x="677" y="2712"/>
                    <a:pt x="540" y="2450"/>
                  </a:cubicBezTo>
                  <a:cubicBezTo>
                    <a:pt x="444" y="2263"/>
                    <a:pt x="365" y="2064"/>
                    <a:pt x="296" y="1876"/>
                  </a:cubicBezTo>
                  <a:cubicBezTo>
                    <a:pt x="234" y="1689"/>
                    <a:pt x="178" y="1495"/>
                    <a:pt x="131" y="1291"/>
                  </a:cubicBezTo>
                  <a:cubicBezTo>
                    <a:pt x="126" y="1240"/>
                    <a:pt x="115" y="1189"/>
                    <a:pt x="103" y="1138"/>
                  </a:cubicBezTo>
                  <a:lnTo>
                    <a:pt x="92" y="1081"/>
                  </a:lnTo>
                  <a:cubicBezTo>
                    <a:pt x="86" y="1041"/>
                    <a:pt x="81" y="1007"/>
                    <a:pt x="75" y="968"/>
                  </a:cubicBezTo>
                  <a:cubicBezTo>
                    <a:pt x="69" y="928"/>
                    <a:pt x="63" y="894"/>
                    <a:pt x="52" y="853"/>
                  </a:cubicBezTo>
                  <a:cubicBezTo>
                    <a:pt x="52" y="837"/>
                    <a:pt x="47" y="819"/>
                    <a:pt x="41" y="808"/>
                  </a:cubicBezTo>
                  <a:lnTo>
                    <a:pt x="41" y="808"/>
                  </a:lnTo>
                  <a:cubicBezTo>
                    <a:pt x="0" y="1343"/>
                    <a:pt x="29" y="1860"/>
                    <a:pt x="115" y="2353"/>
                  </a:cubicBezTo>
                  <a:cubicBezTo>
                    <a:pt x="200" y="2825"/>
                    <a:pt x="341" y="3281"/>
                    <a:pt x="540" y="3701"/>
                  </a:cubicBezTo>
                  <a:lnTo>
                    <a:pt x="546" y="3712"/>
                  </a:lnTo>
                  <a:cubicBezTo>
                    <a:pt x="740" y="4104"/>
                    <a:pt x="996" y="4496"/>
                    <a:pt x="1314" y="4871"/>
                  </a:cubicBezTo>
                  <a:cubicBezTo>
                    <a:pt x="1637" y="5251"/>
                    <a:pt x="2001" y="5587"/>
                    <a:pt x="2399" y="5872"/>
                  </a:cubicBezTo>
                  <a:cubicBezTo>
                    <a:pt x="2796" y="6150"/>
                    <a:pt x="3239" y="6383"/>
                    <a:pt x="3706" y="6559"/>
                  </a:cubicBezTo>
                  <a:lnTo>
                    <a:pt x="3729" y="6570"/>
                  </a:lnTo>
                  <a:lnTo>
                    <a:pt x="3740" y="6570"/>
                  </a:lnTo>
                  <a:cubicBezTo>
                    <a:pt x="3734" y="6565"/>
                    <a:pt x="3729" y="6565"/>
                    <a:pt x="3717" y="6559"/>
                  </a:cubicBezTo>
                  <a:lnTo>
                    <a:pt x="3717" y="6559"/>
                  </a:lnTo>
                  <a:cubicBezTo>
                    <a:pt x="4251" y="6758"/>
                    <a:pt x="4831" y="6888"/>
                    <a:pt x="5428" y="6945"/>
                  </a:cubicBezTo>
                  <a:cubicBezTo>
                    <a:pt x="5421" y="6940"/>
                    <a:pt x="5410" y="6940"/>
                    <a:pt x="5399" y="6934"/>
                  </a:cubicBezTo>
                  <a:lnTo>
                    <a:pt x="5399" y="6934"/>
                  </a:lnTo>
                  <a:cubicBezTo>
                    <a:pt x="5604" y="6956"/>
                    <a:pt x="5825" y="6968"/>
                    <a:pt x="6053" y="6968"/>
                  </a:cubicBezTo>
                  <a:cubicBezTo>
                    <a:pt x="6564" y="6968"/>
                    <a:pt x="7099" y="6916"/>
                    <a:pt x="7650" y="6820"/>
                  </a:cubicBezTo>
                  <a:lnTo>
                    <a:pt x="7661" y="6814"/>
                  </a:lnTo>
                  <a:lnTo>
                    <a:pt x="7661" y="6820"/>
                  </a:lnTo>
                  <a:cubicBezTo>
                    <a:pt x="8484" y="6667"/>
                    <a:pt x="9258" y="6423"/>
                    <a:pt x="9963" y="6087"/>
                  </a:cubicBezTo>
                  <a:lnTo>
                    <a:pt x="9963" y="6087"/>
                  </a:lnTo>
                  <a:lnTo>
                    <a:pt x="9950" y="6093"/>
                  </a:lnTo>
                  <a:cubicBezTo>
                    <a:pt x="10553" y="5809"/>
                    <a:pt x="11099" y="5463"/>
                    <a:pt x="11558" y="5070"/>
                  </a:cubicBezTo>
                  <a:lnTo>
                    <a:pt x="11558" y="5070"/>
                  </a:lnTo>
                  <a:lnTo>
                    <a:pt x="11542" y="5081"/>
                  </a:lnTo>
                  <a:cubicBezTo>
                    <a:pt x="11946" y="4747"/>
                    <a:pt x="12292" y="4377"/>
                    <a:pt x="12565" y="3984"/>
                  </a:cubicBezTo>
                  <a:cubicBezTo>
                    <a:pt x="12792" y="3661"/>
                    <a:pt x="12979" y="3315"/>
                    <a:pt x="13121" y="2961"/>
                  </a:cubicBezTo>
                  <a:cubicBezTo>
                    <a:pt x="13092" y="2940"/>
                    <a:pt x="13082" y="2911"/>
                    <a:pt x="13092" y="2882"/>
                  </a:cubicBezTo>
                  <a:cubicBezTo>
                    <a:pt x="13218" y="2405"/>
                    <a:pt x="13297" y="1973"/>
                    <a:pt x="13338" y="1564"/>
                  </a:cubicBezTo>
                  <a:cubicBezTo>
                    <a:pt x="13377" y="1075"/>
                    <a:pt x="13360" y="593"/>
                    <a:pt x="13275" y="132"/>
                  </a:cubicBezTo>
                  <a:lnTo>
                    <a:pt x="13275" y="144"/>
                  </a:lnTo>
                  <a:cubicBezTo>
                    <a:pt x="13263" y="98"/>
                    <a:pt x="13257" y="47"/>
                    <a:pt x="132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2928;p38"/>
            <p:cNvSpPr/>
            <p:nvPr/>
          </p:nvSpPr>
          <p:spPr>
            <a:xfrm>
              <a:off x="11559690" y="2582700"/>
              <a:ext cx="171859" cy="43779"/>
            </a:xfrm>
            <a:custGeom>
              <a:avLst/>
              <a:gdLst/>
              <a:ahLst/>
              <a:cxnLst/>
              <a:rect l="l" t="t" r="r" b="b"/>
              <a:pathLst>
                <a:path w="5853" h="1491" extrusionOk="0">
                  <a:moveTo>
                    <a:pt x="5115" y="1"/>
                  </a:moveTo>
                  <a:cubicBezTo>
                    <a:pt x="4937" y="1"/>
                    <a:pt x="4750" y="109"/>
                    <a:pt x="4643" y="240"/>
                  </a:cubicBezTo>
                  <a:cubicBezTo>
                    <a:pt x="4528" y="376"/>
                    <a:pt x="4472" y="552"/>
                    <a:pt x="4489" y="729"/>
                  </a:cubicBezTo>
                  <a:cubicBezTo>
                    <a:pt x="4501" y="911"/>
                    <a:pt x="4585" y="1081"/>
                    <a:pt x="4727" y="1200"/>
                  </a:cubicBezTo>
                  <a:cubicBezTo>
                    <a:pt x="4869" y="1320"/>
                    <a:pt x="5034" y="1354"/>
                    <a:pt x="5217" y="1354"/>
                  </a:cubicBezTo>
                  <a:cubicBezTo>
                    <a:pt x="5393" y="1354"/>
                    <a:pt x="5574" y="1241"/>
                    <a:pt x="5682" y="1110"/>
                  </a:cubicBezTo>
                  <a:cubicBezTo>
                    <a:pt x="5796" y="979"/>
                    <a:pt x="5852" y="803"/>
                    <a:pt x="5841" y="627"/>
                  </a:cubicBezTo>
                  <a:cubicBezTo>
                    <a:pt x="5824" y="444"/>
                    <a:pt x="5739" y="274"/>
                    <a:pt x="5597" y="155"/>
                  </a:cubicBezTo>
                  <a:cubicBezTo>
                    <a:pt x="5455" y="35"/>
                    <a:pt x="5296" y="1"/>
                    <a:pt x="5115" y="1"/>
                  </a:cubicBezTo>
                  <a:close/>
                  <a:moveTo>
                    <a:pt x="636" y="132"/>
                  </a:moveTo>
                  <a:cubicBezTo>
                    <a:pt x="460" y="132"/>
                    <a:pt x="279" y="245"/>
                    <a:pt x="171" y="376"/>
                  </a:cubicBezTo>
                  <a:cubicBezTo>
                    <a:pt x="56" y="512"/>
                    <a:pt x="0" y="688"/>
                    <a:pt x="11" y="866"/>
                  </a:cubicBezTo>
                  <a:cubicBezTo>
                    <a:pt x="22" y="1042"/>
                    <a:pt x="114" y="1217"/>
                    <a:pt x="255" y="1331"/>
                  </a:cubicBezTo>
                  <a:cubicBezTo>
                    <a:pt x="397" y="1451"/>
                    <a:pt x="557" y="1490"/>
                    <a:pt x="738" y="1490"/>
                  </a:cubicBezTo>
                  <a:cubicBezTo>
                    <a:pt x="914" y="1490"/>
                    <a:pt x="1102" y="1377"/>
                    <a:pt x="1210" y="1246"/>
                  </a:cubicBezTo>
                  <a:cubicBezTo>
                    <a:pt x="1323" y="1110"/>
                    <a:pt x="1381" y="934"/>
                    <a:pt x="1364" y="757"/>
                  </a:cubicBezTo>
                  <a:cubicBezTo>
                    <a:pt x="1352" y="575"/>
                    <a:pt x="1262" y="405"/>
                    <a:pt x="1126" y="291"/>
                  </a:cubicBezTo>
                  <a:cubicBezTo>
                    <a:pt x="982" y="171"/>
                    <a:pt x="819" y="132"/>
                    <a:pt x="636" y="13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2929;p38"/>
            <p:cNvSpPr/>
            <p:nvPr/>
          </p:nvSpPr>
          <p:spPr>
            <a:xfrm>
              <a:off x="11347927" y="2363157"/>
              <a:ext cx="576357" cy="582992"/>
            </a:xfrm>
            <a:custGeom>
              <a:avLst/>
              <a:gdLst/>
              <a:ahLst/>
              <a:cxnLst/>
              <a:rect l="l" t="t" r="r" b="b"/>
              <a:pathLst>
                <a:path w="19629" h="19855" extrusionOk="0">
                  <a:moveTo>
                    <a:pt x="12167" y="1"/>
                  </a:moveTo>
                  <a:cubicBezTo>
                    <a:pt x="12088" y="1"/>
                    <a:pt x="12013" y="40"/>
                    <a:pt x="11973" y="114"/>
                  </a:cubicBezTo>
                  <a:cubicBezTo>
                    <a:pt x="11917" y="216"/>
                    <a:pt x="11883" y="341"/>
                    <a:pt x="11855" y="455"/>
                  </a:cubicBezTo>
                  <a:cubicBezTo>
                    <a:pt x="11821" y="580"/>
                    <a:pt x="11792" y="711"/>
                    <a:pt x="11769" y="835"/>
                  </a:cubicBezTo>
                  <a:cubicBezTo>
                    <a:pt x="11752" y="950"/>
                    <a:pt x="11724" y="1063"/>
                    <a:pt x="11706" y="1176"/>
                  </a:cubicBezTo>
                  <a:cubicBezTo>
                    <a:pt x="11684" y="1307"/>
                    <a:pt x="11672" y="1432"/>
                    <a:pt x="11656" y="1563"/>
                  </a:cubicBezTo>
                  <a:cubicBezTo>
                    <a:pt x="11638" y="1660"/>
                    <a:pt x="11690" y="1750"/>
                    <a:pt x="11786" y="1773"/>
                  </a:cubicBezTo>
                  <a:cubicBezTo>
                    <a:pt x="11799" y="1777"/>
                    <a:pt x="11812" y="1778"/>
                    <a:pt x="11825" y="1778"/>
                  </a:cubicBezTo>
                  <a:cubicBezTo>
                    <a:pt x="11904" y="1778"/>
                    <a:pt x="11981" y="1721"/>
                    <a:pt x="11996" y="1643"/>
                  </a:cubicBezTo>
                  <a:cubicBezTo>
                    <a:pt x="12020" y="1524"/>
                    <a:pt x="12047" y="1415"/>
                    <a:pt x="12076" y="1302"/>
                  </a:cubicBezTo>
                  <a:cubicBezTo>
                    <a:pt x="12115" y="1176"/>
                    <a:pt x="12144" y="1052"/>
                    <a:pt x="12183" y="927"/>
                  </a:cubicBezTo>
                  <a:cubicBezTo>
                    <a:pt x="12217" y="819"/>
                    <a:pt x="12258" y="706"/>
                    <a:pt x="12292" y="597"/>
                  </a:cubicBezTo>
                  <a:lnTo>
                    <a:pt x="12343" y="410"/>
                  </a:lnTo>
                  <a:cubicBezTo>
                    <a:pt x="12366" y="341"/>
                    <a:pt x="12372" y="273"/>
                    <a:pt x="12377" y="200"/>
                  </a:cubicBezTo>
                  <a:cubicBezTo>
                    <a:pt x="12382" y="108"/>
                    <a:pt x="12298" y="24"/>
                    <a:pt x="12212" y="6"/>
                  </a:cubicBezTo>
                  <a:cubicBezTo>
                    <a:pt x="12196" y="1"/>
                    <a:pt x="12178" y="1"/>
                    <a:pt x="12167" y="1"/>
                  </a:cubicBezTo>
                  <a:close/>
                  <a:moveTo>
                    <a:pt x="3803" y="2416"/>
                  </a:moveTo>
                  <a:cubicBezTo>
                    <a:pt x="3757" y="2416"/>
                    <a:pt x="3717" y="2432"/>
                    <a:pt x="3678" y="2455"/>
                  </a:cubicBezTo>
                  <a:cubicBezTo>
                    <a:pt x="3633" y="2484"/>
                    <a:pt x="3598" y="2534"/>
                    <a:pt x="3581" y="2592"/>
                  </a:cubicBezTo>
                  <a:cubicBezTo>
                    <a:pt x="3570" y="2642"/>
                    <a:pt x="3575" y="2717"/>
                    <a:pt x="3615" y="2762"/>
                  </a:cubicBezTo>
                  <a:cubicBezTo>
                    <a:pt x="3740" y="2909"/>
                    <a:pt x="3864" y="3058"/>
                    <a:pt x="4001" y="3205"/>
                  </a:cubicBezTo>
                  <a:cubicBezTo>
                    <a:pt x="4064" y="3274"/>
                    <a:pt x="4132" y="3347"/>
                    <a:pt x="4194" y="3415"/>
                  </a:cubicBezTo>
                  <a:cubicBezTo>
                    <a:pt x="4268" y="3494"/>
                    <a:pt x="4336" y="3580"/>
                    <a:pt x="4422" y="3649"/>
                  </a:cubicBezTo>
                  <a:cubicBezTo>
                    <a:pt x="4471" y="3685"/>
                    <a:pt x="4527" y="3706"/>
                    <a:pt x="4581" y="3706"/>
                  </a:cubicBezTo>
                  <a:cubicBezTo>
                    <a:pt x="4620" y="3706"/>
                    <a:pt x="4659" y="3695"/>
                    <a:pt x="4695" y="3672"/>
                  </a:cubicBezTo>
                  <a:cubicBezTo>
                    <a:pt x="4803" y="3604"/>
                    <a:pt x="4826" y="3467"/>
                    <a:pt x="4763" y="3358"/>
                  </a:cubicBezTo>
                  <a:cubicBezTo>
                    <a:pt x="4711" y="3274"/>
                    <a:pt x="4638" y="3200"/>
                    <a:pt x="4569" y="3126"/>
                  </a:cubicBezTo>
                  <a:cubicBezTo>
                    <a:pt x="4507" y="3058"/>
                    <a:pt x="4439" y="2990"/>
                    <a:pt x="4370" y="2922"/>
                  </a:cubicBezTo>
                  <a:cubicBezTo>
                    <a:pt x="4239" y="2785"/>
                    <a:pt x="4103" y="2654"/>
                    <a:pt x="3979" y="2513"/>
                  </a:cubicBezTo>
                  <a:cubicBezTo>
                    <a:pt x="3945" y="2466"/>
                    <a:pt x="3905" y="2438"/>
                    <a:pt x="3848" y="2421"/>
                  </a:cubicBezTo>
                  <a:cubicBezTo>
                    <a:pt x="3830" y="2421"/>
                    <a:pt x="3814" y="2416"/>
                    <a:pt x="3803" y="2416"/>
                  </a:cubicBezTo>
                  <a:close/>
                  <a:moveTo>
                    <a:pt x="18008" y="4183"/>
                  </a:moveTo>
                  <a:cubicBezTo>
                    <a:pt x="17986" y="4183"/>
                    <a:pt x="17957" y="4189"/>
                    <a:pt x="17934" y="4200"/>
                  </a:cubicBezTo>
                  <a:cubicBezTo>
                    <a:pt x="17747" y="4268"/>
                    <a:pt x="17582" y="4381"/>
                    <a:pt x="17417" y="4490"/>
                  </a:cubicBezTo>
                  <a:cubicBezTo>
                    <a:pt x="17252" y="4592"/>
                    <a:pt x="17093" y="4695"/>
                    <a:pt x="16917" y="4774"/>
                  </a:cubicBezTo>
                  <a:cubicBezTo>
                    <a:pt x="16861" y="4802"/>
                    <a:pt x="16815" y="4881"/>
                    <a:pt x="16804" y="4939"/>
                  </a:cubicBezTo>
                  <a:cubicBezTo>
                    <a:pt x="16786" y="5012"/>
                    <a:pt x="16798" y="5086"/>
                    <a:pt x="16838" y="5149"/>
                  </a:cubicBezTo>
                  <a:cubicBezTo>
                    <a:pt x="16877" y="5206"/>
                    <a:pt x="16935" y="5246"/>
                    <a:pt x="17003" y="5262"/>
                  </a:cubicBezTo>
                  <a:cubicBezTo>
                    <a:pt x="17022" y="5266"/>
                    <a:pt x="17040" y="5268"/>
                    <a:pt x="17057" y="5268"/>
                  </a:cubicBezTo>
                  <a:cubicBezTo>
                    <a:pt x="17110" y="5268"/>
                    <a:pt x="17156" y="5250"/>
                    <a:pt x="17207" y="5228"/>
                  </a:cubicBezTo>
                  <a:cubicBezTo>
                    <a:pt x="17383" y="5143"/>
                    <a:pt x="17548" y="5052"/>
                    <a:pt x="17713" y="4950"/>
                  </a:cubicBezTo>
                  <a:cubicBezTo>
                    <a:pt x="17884" y="4847"/>
                    <a:pt x="18054" y="4745"/>
                    <a:pt x="18196" y="4609"/>
                  </a:cubicBezTo>
                  <a:cubicBezTo>
                    <a:pt x="18281" y="4535"/>
                    <a:pt x="18281" y="4388"/>
                    <a:pt x="18225" y="4302"/>
                  </a:cubicBezTo>
                  <a:cubicBezTo>
                    <a:pt x="18178" y="4228"/>
                    <a:pt x="18094" y="4183"/>
                    <a:pt x="18008" y="4183"/>
                  </a:cubicBezTo>
                  <a:close/>
                  <a:moveTo>
                    <a:pt x="9360" y="6733"/>
                  </a:moveTo>
                  <a:cubicBezTo>
                    <a:pt x="9285" y="6733"/>
                    <a:pt x="9212" y="6762"/>
                    <a:pt x="9161" y="6825"/>
                  </a:cubicBezTo>
                  <a:cubicBezTo>
                    <a:pt x="9099" y="6887"/>
                    <a:pt x="9064" y="6967"/>
                    <a:pt x="9070" y="7053"/>
                  </a:cubicBezTo>
                  <a:cubicBezTo>
                    <a:pt x="9075" y="7218"/>
                    <a:pt x="9212" y="7342"/>
                    <a:pt x="9388" y="7342"/>
                  </a:cubicBezTo>
                  <a:cubicBezTo>
                    <a:pt x="9463" y="7342"/>
                    <a:pt x="9536" y="7308"/>
                    <a:pt x="9592" y="7252"/>
                  </a:cubicBezTo>
                  <a:cubicBezTo>
                    <a:pt x="9649" y="7189"/>
                    <a:pt x="9684" y="7103"/>
                    <a:pt x="9678" y="7024"/>
                  </a:cubicBezTo>
                  <a:cubicBezTo>
                    <a:pt x="9673" y="6859"/>
                    <a:pt x="9536" y="6733"/>
                    <a:pt x="9360" y="6733"/>
                  </a:cubicBezTo>
                  <a:close/>
                  <a:moveTo>
                    <a:pt x="10945" y="6733"/>
                  </a:moveTo>
                  <a:cubicBezTo>
                    <a:pt x="10866" y="6733"/>
                    <a:pt x="10792" y="6762"/>
                    <a:pt x="10740" y="6825"/>
                  </a:cubicBezTo>
                  <a:cubicBezTo>
                    <a:pt x="10678" y="6887"/>
                    <a:pt x="10644" y="6967"/>
                    <a:pt x="10649" y="7053"/>
                  </a:cubicBezTo>
                  <a:cubicBezTo>
                    <a:pt x="10656" y="7218"/>
                    <a:pt x="10792" y="7342"/>
                    <a:pt x="10968" y="7342"/>
                  </a:cubicBezTo>
                  <a:cubicBezTo>
                    <a:pt x="11047" y="7342"/>
                    <a:pt x="11116" y="7313"/>
                    <a:pt x="11173" y="7252"/>
                  </a:cubicBezTo>
                  <a:cubicBezTo>
                    <a:pt x="11236" y="7189"/>
                    <a:pt x="11263" y="7108"/>
                    <a:pt x="11263" y="7024"/>
                  </a:cubicBezTo>
                  <a:cubicBezTo>
                    <a:pt x="11257" y="6859"/>
                    <a:pt x="11116" y="6733"/>
                    <a:pt x="10945" y="6733"/>
                  </a:cubicBezTo>
                  <a:close/>
                  <a:moveTo>
                    <a:pt x="428" y="8285"/>
                  </a:moveTo>
                  <a:cubicBezTo>
                    <a:pt x="347" y="8285"/>
                    <a:pt x="263" y="8291"/>
                    <a:pt x="177" y="8302"/>
                  </a:cubicBezTo>
                  <a:cubicBezTo>
                    <a:pt x="126" y="8314"/>
                    <a:pt x="87" y="8325"/>
                    <a:pt x="53" y="8364"/>
                  </a:cubicBezTo>
                  <a:cubicBezTo>
                    <a:pt x="19" y="8399"/>
                    <a:pt x="1" y="8450"/>
                    <a:pt x="1" y="8501"/>
                  </a:cubicBezTo>
                  <a:cubicBezTo>
                    <a:pt x="6" y="8590"/>
                    <a:pt x="79" y="8679"/>
                    <a:pt x="170" y="8679"/>
                  </a:cubicBezTo>
                  <a:cubicBezTo>
                    <a:pt x="178" y="8679"/>
                    <a:pt x="186" y="8678"/>
                    <a:pt x="195" y="8677"/>
                  </a:cubicBezTo>
                  <a:cubicBezTo>
                    <a:pt x="247" y="8673"/>
                    <a:pt x="296" y="8669"/>
                    <a:pt x="346" y="8669"/>
                  </a:cubicBezTo>
                  <a:cubicBezTo>
                    <a:pt x="367" y="8669"/>
                    <a:pt x="388" y="8670"/>
                    <a:pt x="410" y="8671"/>
                  </a:cubicBezTo>
                  <a:cubicBezTo>
                    <a:pt x="575" y="8689"/>
                    <a:pt x="735" y="8729"/>
                    <a:pt x="898" y="8774"/>
                  </a:cubicBezTo>
                  <a:cubicBezTo>
                    <a:pt x="1063" y="8820"/>
                    <a:pt x="1228" y="8881"/>
                    <a:pt x="1399" y="8904"/>
                  </a:cubicBezTo>
                  <a:cubicBezTo>
                    <a:pt x="1418" y="8908"/>
                    <a:pt x="1436" y="8910"/>
                    <a:pt x="1454" y="8910"/>
                  </a:cubicBezTo>
                  <a:cubicBezTo>
                    <a:pt x="1495" y="8910"/>
                    <a:pt x="1534" y="8900"/>
                    <a:pt x="1569" y="8876"/>
                  </a:cubicBezTo>
                  <a:cubicBezTo>
                    <a:pt x="1614" y="8847"/>
                    <a:pt x="1648" y="8797"/>
                    <a:pt x="1661" y="8739"/>
                  </a:cubicBezTo>
                  <a:cubicBezTo>
                    <a:pt x="1672" y="8684"/>
                    <a:pt x="1666" y="8626"/>
                    <a:pt x="1632" y="8574"/>
                  </a:cubicBezTo>
                  <a:cubicBezTo>
                    <a:pt x="1598" y="8524"/>
                    <a:pt x="1553" y="8501"/>
                    <a:pt x="1496" y="8484"/>
                  </a:cubicBezTo>
                  <a:cubicBezTo>
                    <a:pt x="1291" y="8411"/>
                    <a:pt x="1069" y="8359"/>
                    <a:pt x="853" y="8325"/>
                  </a:cubicBezTo>
                  <a:cubicBezTo>
                    <a:pt x="711" y="8302"/>
                    <a:pt x="570" y="8285"/>
                    <a:pt x="428" y="8285"/>
                  </a:cubicBezTo>
                  <a:close/>
                  <a:moveTo>
                    <a:pt x="10656" y="8154"/>
                  </a:moveTo>
                  <a:cubicBezTo>
                    <a:pt x="10615" y="8154"/>
                    <a:pt x="10565" y="8183"/>
                    <a:pt x="10559" y="8228"/>
                  </a:cubicBezTo>
                  <a:cubicBezTo>
                    <a:pt x="10554" y="8291"/>
                    <a:pt x="10541" y="8343"/>
                    <a:pt x="10525" y="8388"/>
                  </a:cubicBezTo>
                  <a:cubicBezTo>
                    <a:pt x="10507" y="8433"/>
                    <a:pt x="10485" y="8472"/>
                    <a:pt x="10462" y="8513"/>
                  </a:cubicBezTo>
                  <a:cubicBezTo>
                    <a:pt x="10434" y="8547"/>
                    <a:pt x="10410" y="8574"/>
                    <a:pt x="10383" y="8598"/>
                  </a:cubicBezTo>
                  <a:cubicBezTo>
                    <a:pt x="10355" y="8621"/>
                    <a:pt x="10320" y="8643"/>
                    <a:pt x="10286" y="8660"/>
                  </a:cubicBezTo>
                  <a:cubicBezTo>
                    <a:pt x="10252" y="8677"/>
                    <a:pt x="10218" y="8689"/>
                    <a:pt x="10179" y="8694"/>
                  </a:cubicBezTo>
                  <a:cubicBezTo>
                    <a:pt x="10150" y="8700"/>
                    <a:pt x="10121" y="8700"/>
                    <a:pt x="10098" y="8700"/>
                  </a:cubicBezTo>
                  <a:lnTo>
                    <a:pt x="10070" y="8700"/>
                  </a:lnTo>
                  <a:cubicBezTo>
                    <a:pt x="10042" y="8694"/>
                    <a:pt x="10014" y="8689"/>
                    <a:pt x="9979" y="8684"/>
                  </a:cubicBezTo>
                  <a:cubicBezTo>
                    <a:pt x="9956" y="8671"/>
                    <a:pt x="9933" y="8660"/>
                    <a:pt x="9911" y="8649"/>
                  </a:cubicBezTo>
                  <a:cubicBezTo>
                    <a:pt x="9894" y="8632"/>
                    <a:pt x="9883" y="8621"/>
                    <a:pt x="9865" y="8603"/>
                  </a:cubicBezTo>
                  <a:cubicBezTo>
                    <a:pt x="9854" y="8587"/>
                    <a:pt x="9843" y="8564"/>
                    <a:pt x="9831" y="8547"/>
                  </a:cubicBezTo>
                  <a:cubicBezTo>
                    <a:pt x="9820" y="8524"/>
                    <a:pt x="9809" y="8495"/>
                    <a:pt x="9804" y="8467"/>
                  </a:cubicBezTo>
                  <a:cubicBezTo>
                    <a:pt x="9797" y="8433"/>
                    <a:pt x="9797" y="8399"/>
                    <a:pt x="9797" y="8359"/>
                  </a:cubicBezTo>
                  <a:lnTo>
                    <a:pt x="9804" y="8330"/>
                  </a:lnTo>
                  <a:cubicBezTo>
                    <a:pt x="9809" y="8309"/>
                    <a:pt x="9809" y="8274"/>
                    <a:pt x="9786" y="8240"/>
                  </a:cubicBezTo>
                  <a:cubicBezTo>
                    <a:pt x="9769" y="8212"/>
                    <a:pt x="9741" y="8194"/>
                    <a:pt x="9712" y="8189"/>
                  </a:cubicBezTo>
                  <a:cubicBezTo>
                    <a:pt x="9707" y="8183"/>
                    <a:pt x="9694" y="8183"/>
                    <a:pt x="9689" y="8183"/>
                  </a:cubicBezTo>
                  <a:cubicBezTo>
                    <a:pt x="9633" y="8183"/>
                    <a:pt x="9570" y="8217"/>
                    <a:pt x="9565" y="8280"/>
                  </a:cubicBezTo>
                  <a:cubicBezTo>
                    <a:pt x="9558" y="8336"/>
                    <a:pt x="9553" y="8393"/>
                    <a:pt x="9553" y="8438"/>
                  </a:cubicBezTo>
                  <a:cubicBezTo>
                    <a:pt x="9553" y="8484"/>
                    <a:pt x="9565" y="8529"/>
                    <a:pt x="9576" y="8587"/>
                  </a:cubicBezTo>
                  <a:cubicBezTo>
                    <a:pt x="9592" y="8666"/>
                    <a:pt x="9639" y="8745"/>
                    <a:pt x="9701" y="8820"/>
                  </a:cubicBezTo>
                  <a:cubicBezTo>
                    <a:pt x="9804" y="8933"/>
                    <a:pt x="9962" y="9001"/>
                    <a:pt x="10150" y="9007"/>
                  </a:cubicBezTo>
                  <a:cubicBezTo>
                    <a:pt x="10190" y="9007"/>
                    <a:pt x="10235" y="8996"/>
                    <a:pt x="10281" y="8990"/>
                  </a:cubicBezTo>
                  <a:cubicBezTo>
                    <a:pt x="10315" y="8984"/>
                    <a:pt x="10349" y="8973"/>
                    <a:pt x="10383" y="8956"/>
                  </a:cubicBezTo>
                  <a:cubicBezTo>
                    <a:pt x="10473" y="8922"/>
                    <a:pt x="10554" y="8870"/>
                    <a:pt x="10615" y="8802"/>
                  </a:cubicBezTo>
                  <a:cubicBezTo>
                    <a:pt x="10678" y="8734"/>
                    <a:pt x="10724" y="8643"/>
                    <a:pt x="10751" y="8547"/>
                  </a:cubicBezTo>
                  <a:cubicBezTo>
                    <a:pt x="10775" y="8450"/>
                    <a:pt x="10775" y="8343"/>
                    <a:pt x="10751" y="8223"/>
                  </a:cubicBezTo>
                  <a:cubicBezTo>
                    <a:pt x="10740" y="8178"/>
                    <a:pt x="10695" y="8154"/>
                    <a:pt x="10656" y="8154"/>
                  </a:cubicBezTo>
                  <a:close/>
                  <a:moveTo>
                    <a:pt x="18236" y="10013"/>
                  </a:moveTo>
                  <a:cubicBezTo>
                    <a:pt x="18184" y="10013"/>
                    <a:pt x="18139" y="10030"/>
                    <a:pt x="18099" y="10058"/>
                  </a:cubicBezTo>
                  <a:cubicBezTo>
                    <a:pt x="18042" y="10092"/>
                    <a:pt x="17997" y="10155"/>
                    <a:pt x="17986" y="10223"/>
                  </a:cubicBezTo>
                  <a:cubicBezTo>
                    <a:pt x="17968" y="10291"/>
                    <a:pt x="17979" y="10365"/>
                    <a:pt x="18020" y="10428"/>
                  </a:cubicBezTo>
                  <a:cubicBezTo>
                    <a:pt x="18054" y="10478"/>
                    <a:pt x="18122" y="10536"/>
                    <a:pt x="18184" y="10541"/>
                  </a:cubicBezTo>
                  <a:cubicBezTo>
                    <a:pt x="18377" y="10564"/>
                    <a:pt x="18566" y="10604"/>
                    <a:pt x="18753" y="10649"/>
                  </a:cubicBezTo>
                  <a:cubicBezTo>
                    <a:pt x="18838" y="10672"/>
                    <a:pt x="18918" y="10695"/>
                    <a:pt x="19002" y="10711"/>
                  </a:cubicBezTo>
                  <a:cubicBezTo>
                    <a:pt x="19117" y="10740"/>
                    <a:pt x="19224" y="10756"/>
                    <a:pt x="19338" y="10769"/>
                  </a:cubicBezTo>
                  <a:cubicBezTo>
                    <a:pt x="19389" y="10763"/>
                    <a:pt x="19434" y="10751"/>
                    <a:pt x="19474" y="10722"/>
                  </a:cubicBezTo>
                  <a:cubicBezTo>
                    <a:pt x="19537" y="10683"/>
                    <a:pt x="19582" y="10620"/>
                    <a:pt x="19599" y="10546"/>
                  </a:cubicBezTo>
                  <a:cubicBezTo>
                    <a:pt x="19628" y="10428"/>
                    <a:pt x="19565" y="10291"/>
                    <a:pt x="19458" y="10240"/>
                  </a:cubicBezTo>
                  <a:cubicBezTo>
                    <a:pt x="19275" y="10150"/>
                    <a:pt x="19077" y="10109"/>
                    <a:pt x="18878" y="10081"/>
                  </a:cubicBezTo>
                  <a:cubicBezTo>
                    <a:pt x="18668" y="10047"/>
                    <a:pt x="18451" y="10030"/>
                    <a:pt x="18236" y="10013"/>
                  </a:cubicBezTo>
                  <a:close/>
                  <a:moveTo>
                    <a:pt x="2888" y="14433"/>
                  </a:moveTo>
                  <a:cubicBezTo>
                    <a:pt x="2865" y="14433"/>
                    <a:pt x="2842" y="14433"/>
                    <a:pt x="2825" y="14445"/>
                  </a:cubicBezTo>
                  <a:cubicBezTo>
                    <a:pt x="2728" y="14480"/>
                    <a:pt x="2637" y="14530"/>
                    <a:pt x="2547" y="14582"/>
                  </a:cubicBezTo>
                  <a:cubicBezTo>
                    <a:pt x="2467" y="14632"/>
                    <a:pt x="2382" y="14677"/>
                    <a:pt x="2296" y="14724"/>
                  </a:cubicBezTo>
                  <a:cubicBezTo>
                    <a:pt x="2126" y="14820"/>
                    <a:pt x="1962" y="14910"/>
                    <a:pt x="1808" y="15030"/>
                  </a:cubicBezTo>
                  <a:cubicBezTo>
                    <a:pt x="1757" y="15070"/>
                    <a:pt x="1717" y="15115"/>
                    <a:pt x="1700" y="15183"/>
                  </a:cubicBezTo>
                  <a:cubicBezTo>
                    <a:pt x="1682" y="15251"/>
                    <a:pt x="1695" y="15325"/>
                    <a:pt x="1734" y="15377"/>
                  </a:cubicBezTo>
                  <a:cubicBezTo>
                    <a:pt x="1779" y="15451"/>
                    <a:pt x="1867" y="15499"/>
                    <a:pt x="1954" y="15499"/>
                  </a:cubicBezTo>
                  <a:cubicBezTo>
                    <a:pt x="1999" y="15499"/>
                    <a:pt x="2043" y="15486"/>
                    <a:pt x="2081" y="15456"/>
                  </a:cubicBezTo>
                  <a:cubicBezTo>
                    <a:pt x="2235" y="15337"/>
                    <a:pt x="2405" y="15246"/>
                    <a:pt x="2576" y="15155"/>
                  </a:cubicBezTo>
                  <a:cubicBezTo>
                    <a:pt x="2660" y="15115"/>
                    <a:pt x="2746" y="15070"/>
                    <a:pt x="2831" y="15018"/>
                  </a:cubicBezTo>
                  <a:cubicBezTo>
                    <a:pt x="2883" y="14984"/>
                    <a:pt x="2933" y="14945"/>
                    <a:pt x="2978" y="14900"/>
                  </a:cubicBezTo>
                  <a:cubicBezTo>
                    <a:pt x="3024" y="14860"/>
                    <a:pt x="3058" y="14814"/>
                    <a:pt x="3093" y="14763"/>
                  </a:cubicBezTo>
                  <a:cubicBezTo>
                    <a:pt x="3138" y="14700"/>
                    <a:pt x="3121" y="14598"/>
                    <a:pt x="3080" y="14535"/>
                  </a:cubicBezTo>
                  <a:cubicBezTo>
                    <a:pt x="3041" y="14473"/>
                    <a:pt x="2967" y="14433"/>
                    <a:pt x="2888" y="14433"/>
                  </a:cubicBezTo>
                  <a:close/>
                  <a:moveTo>
                    <a:pt x="8910" y="15991"/>
                  </a:moveTo>
                  <a:cubicBezTo>
                    <a:pt x="8911" y="15991"/>
                    <a:pt x="8912" y="15991"/>
                    <a:pt x="8913" y="15991"/>
                  </a:cubicBezTo>
                  <a:lnTo>
                    <a:pt x="8913" y="15991"/>
                  </a:lnTo>
                  <a:cubicBezTo>
                    <a:pt x="8912" y="15991"/>
                    <a:pt x="8910" y="15991"/>
                    <a:pt x="8910" y="15991"/>
                  </a:cubicBezTo>
                  <a:close/>
                  <a:moveTo>
                    <a:pt x="10554" y="3358"/>
                  </a:moveTo>
                  <a:cubicBezTo>
                    <a:pt x="10735" y="3358"/>
                    <a:pt x="10916" y="3370"/>
                    <a:pt x="11092" y="3381"/>
                  </a:cubicBezTo>
                  <a:lnTo>
                    <a:pt x="11121" y="3381"/>
                  </a:lnTo>
                  <a:cubicBezTo>
                    <a:pt x="11645" y="3433"/>
                    <a:pt x="12156" y="3552"/>
                    <a:pt x="12639" y="3728"/>
                  </a:cubicBezTo>
                  <a:cubicBezTo>
                    <a:pt x="13098" y="3898"/>
                    <a:pt x="13542" y="4131"/>
                    <a:pt x="13945" y="4415"/>
                  </a:cubicBezTo>
                  <a:cubicBezTo>
                    <a:pt x="14270" y="4648"/>
                    <a:pt x="14577" y="4916"/>
                    <a:pt x="14855" y="5217"/>
                  </a:cubicBezTo>
                  <a:cubicBezTo>
                    <a:pt x="14934" y="5301"/>
                    <a:pt x="15008" y="5382"/>
                    <a:pt x="15076" y="5466"/>
                  </a:cubicBezTo>
                  <a:lnTo>
                    <a:pt x="15065" y="5450"/>
                  </a:lnTo>
                  <a:lnTo>
                    <a:pt x="15065" y="5450"/>
                  </a:lnTo>
                  <a:cubicBezTo>
                    <a:pt x="15451" y="5904"/>
                    <a:pt x="15786" y="6433"/>
                    <a:pt x="16065" y="7013"/>
                  </a:cubicBezTo>
                  <a:cubicBezTo>
                    <a:pt x="16321" y="7546"/>
                    <a:pt x="16513" y="8104"/>
                    <a:pt x="16656" y="8677"/>
                  </a:cubicBezTo>
                  <a:cubicBezTo>
                    <a:pt x="16696" y="8847"/>
                    <a:pt x="16730" y="9018"/>
                    <a:pt x="16764" y="9188"/>
                  </a:cubicBezTo>
                  <a:lnTo>
                    <a:pt x="16764" y="9183"/>
                  </a:lnTo>
                  <a:cubicBezTo>
                    <a:pt x="16849" y="9644"/>
                    <a:pt x="16866" y="10126"/>
                    <a:pt x="16827" y="10615"/>
                  </a:cubicBezTo>
                  <a:cubicBezTo>
                    <a:pt x="16775" y="11241"/>
                    <a:pt x="16639" y="11842"/>
                    <a:pt x="16337" y="12400"/>
                  </a:cubicBezTo>
                  <a:cubicBezTo>
                    <a:pt x="16036" y="12938"/>
                    <a:pt x="15673" y="13444"/>
                    <a:pt x="15259" y="13900"/>
                  </a:cubicBezTo>
                  <a:cubicBezTo>
                    <a:pt x="14837" y="14354"/>
                    <a:pt x="14315" y="14690"/>
                    <a:pt x="13769" y="14979"/>
                  </a:cubicBezTo>
                  <a:cubicBezTo>
                    <a:pt x="13662" y="15036"/>
                    <a:pt x="13554" y="15086"/>
                    <a:pt x="13445" y="15138"/>
                  </a:cubicBezTo>
                  <a:lnTo>
                    <a:pt x="13452" y="15138"/>
                  </a:lnTo>
                  <a:cubicBezTo>
                    <a:pt x="12747" y="15474"/>
                    <a:pt x="11973" y="15718"/>
                    <a:pt x="11150" y="15871"/>
                  </a:cubicBezTo>
                  <a:lnTo>
                    <a:pt x="11144" y="15871"/>
                  </a:lnTo>
                  <a:lnTo>
                    <a:pt x="11139" y="15877"/>
                  </a:lnTo>
                  <a:cubicBezTo>
                    <a:pt x="10588" y="15967"/>
                    <a:pt x="10053" y="16019"/>
                    <a:pt x="9542" y="16019"/>
                  </a:cubicBezTo>
                  <a:cubicBezTo>
                    <a:pt x="9366" y="16019"/>
                    <a:pt x="9190" y="16014"/>
                    <a:pt x="9025" y="15996"/>
                  </a:cubicBezTo>
                  <a:cubicBezTo>
                    <a:pt x="8986" y="15996"/>
                    <a:pt x="8946" y="15996"/>
                    <a:pt x="8913" y="15991"/>
                  </a:cubicBezTo>
                  <a:lnTo>
                    <a:pt x="8913" y="15991"/>
                  </a:lnTo>
                  <a:cubicBezTo>
                    <a:pt x="8915" y="15992"/>
                    <a:pt x="8917" y="15993"/>
                    <a:pt x="8917" y="15996"/>
                  </a:cubicBezTo>
                  <a:cubicBezTo>
                    <a:pt x="8451" y="15951"/>
                    <a:pt x="7997" y="15865"/>
                    <a:pt x="7564" y="15729"/>
                  </a:cubicBezTo>
                  <a:cubicBezTo>
                    <a:pt x="7451" y="15695"/>
                    <a:pt x="7337" y="15661"/>
                    <a:pt x="7223" y="15621"/>
                  </a:cubicBezTo>
                  <a:lnTo>
                    <a:pt x="7229" y="15621"/>
                  </a:lnTo>
                  <a:lnTo>
                    <a:pt x="7218" y="15616"/>
                  </a:lnTo>
                  <a:lnTo>
                    <a:pt x="7195" y="15610"/>
                  </a:lnTo>
                  <a:cubicBezTo>
                    <a:pt x="6728" y="15434"/>
                    <a:pt x="6285" y="15201"/>
                    <a:pt x="5888" y="14923"/>
                  </a:cubicBezTo>
                  <a:cubicBezTo>
                    <a:pt x="5490" y="14638"/>
                    <a:pt x="5126" y="14302"/>
                    <a:pt x="4803" y="13922"/>
                  </a:cubicBezTo>
                  <a:cubicBezTo>
                    <a:pt x="4485" y="13547"/>
                    <a:pt x="4229" y="13155"/>
                    <a:pt x="4035" y="12763"/>
                  </a:cubicBezTo>
                  <a:lnTo>
                    <a:pt x="4029" y="12752"/>
                  </a:lnTo>
                  <a:cubicBezTo>
                    <a:pt x="3830" y="12332"/>
                    <a:pt x="3689" y="11876"/>
                    <a:pt x="3604" y="11404"/>
                  </a:cubicBezTo>
                  <a:cubicBezTo>
                    <a:pt x="3513" y="10871"/>
                    <a:pt x="3489" y="10308"/>
                    <a:pt x="3536" y="9728"/>
                  </a:cubicBezTo>
                  <a:cubicBezTo>
                    <a:pt x="3592" y="9109"/>
                    <a:pt x="3735" y="8501"/>
                    <a:pt x="3945" y="7916"/>
                  </a:cubicBezTo>
                  <a:cubicBezTo>
                    <a:pt x="3945" y="7910"/>
                    <a:pt x="3950" y="7910"/>
                    <a:pt x="3950" y="7905"/>
                  </a:cubicBezTo>
                  <a:lnTo>
                    <a:pt x="3956" y="7887"/>
                  </a:lnTo>
                  <a:cubicBezTo>
                    <a:pt x="4155" y="7359"/>
                    <a:pt x="4417" y="6864"/>
                    <a:pt x="4729" y="6410"/>
                  </a:cubicBezTo>
                  <a:cubicBezTo>
                    <a:pt x="5075" y="5922"/>
                    <a:pt x="5485" y="5472"/>
                    <a:pt x="5951" y="5075"/>
                  </a:cubicBezTo>
                  <a:cubicBezTo>
                    <a:pt x="6428" y="4677"/>
                    <a:pt x="6956" y="4336"/>
                    <a:pt x="7512" y="4063"/>
                  </a:cubicBezTo>
                  <a:cubicBezTo>
                    <a:pt x="8104" y="3780"/>
                    <a:pt x="8729" y="3580"/>
                    <a:pt x="9371" y="3460"/>
                  </a:cubicBezTo>
                  <a:cubicBezTo>
                    <a:pt x="9763" y="3392"/>
                    <a:pt x="10161" y="3358"/>
                    <a:pt x="10554" y="3358"/>
                  </a:cubicBezTo>
                  <a:close/>
                  <a:moveTo>
                    <a:pt x="10536" y="3080"/>
                  </a:moveTo>
                  <a:cubicBezTo>
                    <a:pt x="10303" y="3080"/>
                    <a:pt x="10070" y="3092"/>
                    <a:pt x="9843" y="3114"/>
                  </a:cubicBezTo>
                  <a:cubicBezTo>
                    <a:pt x="8587" y="3239"/>
                    <a:pt x="7371" y="3706"/>
                    <a:pt x="6331" y="4422"/>
                  </a:cubicBezTo>
                  <a:cubicBezTo>
                    <a:pt x="5802" y="4785"/>
                    <a:pt x="5325" y="5217"/>
                    <a:pt x="4910" y="5705"/>
                  </a:cubicBezTo>
                  <a:cubicBezTo>
                    <a:pt x="4462" y="6222"/>
                    <a:pt x="4092" y="6808"/>
                    <a:pt x="3819" y="7438"/>
                  </a:cubicBezTo>
                  <a:cubicBezTo>
                    <a:pt x="3518" y="8120"/>
                    <a:pt x="3326" y="8847"/>
                    <a:pt x="3245" y="9592"/>
                  </a:cubicBezTo>
                  <a:cubicBezTo>
                    <a:pt x="3200" y="9967"/>
                    <a:pt x="3189" y="10347"/>
                    <a:pt x="3206" y="10729"/>
                  </a:cubicBezTo>
                  <a:cubicBezTo>
                    <a:pt x="3229" y="11104"/>
                    <a:pt x="3279" y="11479"/>
                    <a:pt x="3365" y="11842"/>
                  </a:cubicBezTo>
                  <a:cubicBezTo>
                    <a:pt x="3444" y="12201"/>
                    <a:pt x="3564" y="12547"/>
                    <a:pt x="3717" y="12877"/>
                  </a:cubicBezTo>
                  <a:cubicBezTo>
                    <a:pt x="3796" y="13053"/>
                    <a:pt x="3882" y="13218"/>
                    <a:pt x="3984" y="13382"/>
                  </a:cubicBezTo>
                  <a:cubicBezTo>
                    <a:pt x="4076" y="13541"/>
                    <a:pt x="4184" y="13695"/>
                    <a:pt x="4291" y="13843"/>
                  </a:cubicBezTo>
                  <a:cubicBezTo>
                    <a:pt x="4512" y="14139"/>
                    <a:pt x="4751" y="14417"/>
                    <a:pt x="5018" y="14666"/>
                  </a:cubicBezTo>
                  <a:cubicBezTo>
                    <a:pt x="5275" y="14916"/>
                    <a:pt x="5558" y="15133"/>
                    <a:pt x="5854" y="15332"/>
                  </a:cubicBezTo>
                  <a:cubicBezTo>
                    <a:pt x="6434" y="15718"/>
                    <a:pt x="7087" y="15991"/>
                    <a:pt x="7758" y="16156"/>
                  </a:cubicBezTo>
                  <a:cubicBezTo>
                    <a:pt x="8296" y="16287"/>
                    <a:pt x="8852" y="16347"/>
                    <a:pt x="9406" y="16347"/>
                  </a:cubicBezTo>
                  <a:cubicBezTo>
                    <a:pt x="9571" y="16347"/>
                    <a:pt x="9735" y="16342"/>
                    <a:pt x="9899" y="16331"/>
                  </a:cubicBezTo>
                  <a:cubicBezTo>
                    <a:pt x="10206" y="16314"/>
                    <a:pt x="10520" y="16280"/>
                    <a:pt x="10826" y="16229"/>
                  </a:cubicBezTo>
                  <a:cubicBezTo>
                    <a:pt x="11139" y="16177"/>
                    <a:pt x="11456" y="16116"/>
                    <a:pt x="11763" y="16030"/>
                  </a:cubicBezTo>
                  <a:cubicBezTo>
                    <a:pt x="12070" y="15951"/>
                    <a:pt x="12372" y="15854"/>
                    <a:pt x="12667" y="15746"/>
                  </a:cubicBezTo>
                  <a:cubicBezTo>
                    <a:pt x="12962" y="15639"/>
                    <a:pt x="13258" y="15508"/>
                    <a:pt x="13542" y="15366"/>
                  </a:cubicBezTo>
                  <a:cubicBezTo>
                    <a:pt x="14093" y="15099"/>
                    <a:pt x="14611" y="14763"/>
                    <a:pt x="15076" y="14365"/>
                  </a:cubicBezTo>
                  <a:cubicBezTo>
                    <a:pt x="15309" y="14173"/>
                    <a:pt x="15525" y="13961"/>
                    <a:pt x="15724" y="13735"/>
                  </a:cubicBezTo>
                  <a:cubicBezTo>
                    <a:pt x="15923" y="13513"/>
                    <a:pt x="16099" y="13274"/>
                    <a:pt x="16258" y="13024"/>
                  </a:cubicBezTo>
                  <a:cubicBezTo>
                    <a:pt x="16565" y="12542"/>
                    <a:pt x="16793" y="12007"/>
                    <a:pt x="16917" y="11451"/>
                  </a:cubicBezTo>
                  <a:cubicBezTo>
                    <a:pt x="16974" y="11206"/>
                    <a:pt x="17008" y="10961"/>
                    <a:pt x="17025" y="10711"/>
                  </a:cubicBezTo>
                  <a:cubicBezTo>
                    <a:pt x="17031" y="10695"/>
                    <a:pt x="17031" y="10677"/>
                    <a:pt x="17031" y="10661"/>
                  </a:cubicBezTo>
                  <a:cubicBezTo>
                    <a:pt x="17082" y="10218"/>
                    <a:pt x="17076" y="9775"/>
                    <a:pt x="17031" y="9337"/>
                  </a:cubicBezTo>
                  <a:cubicBezTo>
                    <a:pt x="16991" y="8922"/>
                    <a:pt x="16906" y="8513"/>
                    <a:pt x="16798" y="8115"/>
                  </a:cubicBezTo>
                  <a:cubicBezTo>
                    <a:pt x="16696" y="7734"/>
                    <a:pt x="16560" y="7359"/>
                    <a:pt x="16395" y="7001"/>
                  </a:cubicBezTo>
                  <a:cubicBezTo>
                    <a:pt x="16065" y="6268"/>
                    <a:pt x="15621" y="5597"/>
                    <a:pt x="15070" y="5012"/>
                  </a:cubicBezTo>
                  <a:cubicBezTo>
                    <a:pt x="14604" y="4517"/>
                    <a:pt x="14065" y="4103"/>
                    <a:pt x="13463" y="3785"/>
                  </a:cubicBezTo>
                  <a:cubicBezTo>
                    <a:pt x="12912" y="3494"/>
                    <a:pt x="12309" y="3290"/>
                    <a:pt x="11695" y="3182"/>
                  </a:cubicBezTo>
                  <a:cubicBezTo>
                    <a:pt x="11315" y="3109"/>
                    <a:pt x="10929" y="3080"/>
                    <a:pt x="10536" y="3080"/>
                  </a:cubicBezTo>
                  <a:close/>
                  <a:moveTo>
                    <a:pt x="15503" y="16355"/>
                  </a:moveTo>
                  <a:cubicBezTo>
                    <a:pt x="15429" y="16360"/>
                    <a:pt x="15361" y="16394"/>
                    <a:pt x="15315" y="16445"/>
                  </a:cubicBezTo>
                  <a:cubicBezTo>
                    <a:pt x="15269" y="16496"/>
                    <a:pt x="15241" y="16570"/>
                    <a:pt x="15246" y="16638"/>
                  </a:cubicBezTo>
                  <a:cubicBezTo>
                    <a:pt x="15246" y="16717"/>
                    <a:pt x="15280" y="16769"/>
                    <a:pt x="15332" y="16825"/>
                  </a:cubicBezTo>
                  <a:cubicBezTo>
                    <a:pt x="15338" y="16832"/>
                    <a:pt x="15338" y="16832"/>
                    <a:pt x="15343" y="16837"/>
                  </a:cubicBezTo>
                  <a:cubicBezTo>
                    <a:pt x="15445" y="16962"/>
                    <a:pt x="15525" y="17105"/>
                    <a:pt x="15610" y="17247"/>
                  </a:cubicBezTo>
                  <a:cubicBezTo>
                    <a:pt x="15713" y="17417"/>
                    <a:pt x="15810" y="17593"/>
                    <a:pt x="15957" y="17729"/>
                  </a:cubicBezTo>
                  <a:cubicBezTo>
                    <a:pt x="16016" y="17782"/>
                    <a:pt x="16089" y="17808"/>
                    <a:pt x="16162" y="17808"/>
                  </a:cubicBezTo>
                  <a:cubicBezTo>
                    <a:pt x="16244" y="17808"/>
                    <a:pt x="16326" y="17775"/>
                    <a:pt x="16384" y="17712"/>
                  </a:cubicBezTo>
                  <a:cubicBezTo>
                    <a:pt x="16440" y="17650"/>
                    <a:pt x="16468" y="17575"/>
                    <a:pt x="16463" y="17496"/>
                  </a:cubicBezTo>
                  <a:lnTo>
                    <a:pt x="16452" y="17417"/>
                  </a:lnTo>
                  <a:cubicBezTo>
                    <a:pt x="16434" y="17365"/>
                    <a:pt x="16406" y="17320"/>
                    <a:pt x="16366" y="17286"/>
                  </a:cubicBezTo>
                  <a:cubicBezTo>
                    <a:pt x="16321" y="17234"/>
                    <a:pt x="16275" y="17184"/>
                    <a:pt x="16235" y="17132"/>
                  </a:cubicBezTo>
                  <a:cubicBezTo>
                    <a:pt x="16150" y="17030"/>
                    <a:pt x="16077" y="16927"/>
                    <a:pt x="16002" y="16820"/>
                  </a:cubicBezTo>
                  <a:cubicBezTo>
                    <a:pt x="15912" y="16683"/>
                    <a:pt x="15810" y="16552"/>
                    <a:pt x="15695" y="16428"/>
                  </a:cubicBezTo>
                  <a:cubicBezTo>
                    <a:pt x="15655" y="16376"/>
                    <a:pt x="15576" y="16355"/>
                    <a:pt x="15514" y="16355"/>
                  </a:cubicBezTo>
                  <a:close/>
                  <a:moveTo>
                    <a:pt x="7911" y="18320"/>
                  </a:moveTo>
                  <a:cubicBezTo>
                    <a:pt x="7826" y="18320"/>
                    <a:pt x="7746" y="18366"/>
                    <a:pt x="7701" y="18445"/>
                  </a:cubicBezTo>
                  <a:cubicBezTo>
                    <a:pt x="7604" y="18610"/>
                    <a:pt x="7536" y="18797"/>
                    <a:pt x="7473" y="18985"/>
                  </a:cubicBezTo>
                  <a:cubicBezTo>
                    <a:pt x="7410" y="19178"/>
                    <a:pt x="7360" y="19377"/>
                    <a:pt x="7320" y="19576"/>
                  </a:cubicBezTo>
                  <a:cubicBezTo>
                    <a:pt x="7297" y="19701"/>
                    <a:pt x="7371" y="19820"/>
                    <a:pt x="7496" y="19849"/>
                  </a:cubicBezTo>
                  <a:cubicBezTo>
                    <a:pt x="7513" y="19853"/>
                    <a:pt x="7529" y="19854"/>
                    <a:pt x="7546" y="19854"/>
                  </a:cubicBezTo>
                  <a:cubicBezTo>
                    <a:pt x="7649" y="19854"/>
                    <a:pt x="7749" y="19781"/>
                    <a:pt x="7769" y="19678"/>
                  </a:cubicBezTo>
                  <a:cubicBezTo>
                    <a:pt x="7803" y="19519"/>
                    <a:pt x="7848" y="19360"/>
                    <a:pt x="7905" y="19206"/>
                  </a:cubicBezTo>
                  <a:lnTo>
                    <a:pt x="8008" y="18951"/>
                  </a:lnTo>
                  <a:cubicBezTo>
                    <a:pt x="8053" y="18837"/>
                    <a:pt x="8104" y="18724"/>
                    <a:pt x="8138" y="18605"/>
                  </a:cubicBezTo>
                  <a:cubicBezTo>
                    <a:pt x="8160" y="18503"/>
                    <a:pt x="8104" y="18393"/>
                    <a:pt x="8018" y="18343"/>
                  </a:cubicBezTo>
                  <a:cubicBezTo>
                    <a:pt x="7984" y="18325"/>
                    <a:pt x="7945" y="18320"/>
                    <a:pt x="7911" y="18320"/>
                  </a:cubicBezTo>
                  <a:close/>
                </a:path>
              </a:pathLst>
            </a:custGeom>
            <a:solidFill>
              <a:srgbClr val="161616"/>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 name="TextBox 21"/>
          <p:cNvSpPr txBox="1"/>
          <p:nvPr/>
        </p:nvSpPr>
        <p:spPr>
          <a:xfrm>
            <a:off x="3592412" y="2001968"/>
            <a:ext cx="6491547" cy="2308324"/>
          </a:xfrm>
          <a:prstGeom prst="rect">
            <a:avLst/>
          </a:prstGeom>
          <a:noFill/>
        </p:spPr>
        <p:txBody>
          <a:bodyPr wrap="square" rtlCol="0">
            <a:spAutoFit/>
          </a:bodyPr>
          <a:lstStyle/>
          <a:p>
            <a:pPr marL="0" marR="0" lvl="0" indent="0" algn="ctr" defTabSz="457200" rtl="0" eaLnBrk="1" fontAlgn="auto" latinLnBrk="0" hangingPunct="1">
              <a:spcBef>
                <a:spcPts val="0"/>
              </a:spcBef>
              <a:spcAft>
                <a:spcPts val="0"/>
              </a:spcAft>
              <a:buClrTx/>
              <a:buSzTx/>
              <a:buFontTx/>
              <a:buNone/>
              <a:defRPr/>
            </a:pPr>
            <a:r>
              <a:rPr kumimoji="0" lang="en-US"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3. </a:t>
            </a:r>
            <a:r>
              <a:rPr kumimoji="0" lang="en-US" sz="7200" b="1" i="0" u="none" strike="noStrike" kern="1200" cap="none" spc="0" normalizeH="0" baseline="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Góp</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ý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và</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chỉnh</a:t>
            </a:r>
            <a:r>
              <a:rPr kumimoji="0" lang="en-US" sz="7200" b="1" i="0" u="none" strike="noStrike" kern="1200" cap="none" spc="0" normalizeH="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7200" b="1" i="0" u="none" strike="noStrike" kern="1200" cap="none" spc="0" normalizeH="0" noProof="0" dirty="0" err="1">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sửa</a:t>
            </a:r>
            <a:endParaRPr kumimoji="0" lang="vi-VN" sz="7200" b="1" i="0" u="none" strike="noStrike" kern="1200" cap="none" spc="0" normalizeH="0" baseline="0" noProof="0" dirty="0">
              <a:ln>
                <a:solidFill>
                  <a:srgbClr val="FF0000"/>
                </a:solid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2"/>
                                        </p:tgtEl>
                                        <p:attrNameLst>
                                          <p:attrName>ppt_y</p:attrName>
                                        </p:attrNameLst>
                                      </p:cBhvr>
                                      <p:tavLst>
                                        <p:tav tm="0">
                                          <p:val>
                                            <p:strVal val="#ppt_y"/>
                                          </p:val>
                                        </p:tav>
                                        <p:tav tm="100000">
                                          <p:val>
                                            <p:strVal val="#ppt_y"/>
                                          </p:val>
                                        </p:tav>
                                      </p:tavLst>
                                    </p:anim>
                                    <p:anim calcmode="lin" valueType="num">
                                      <p:cBhvr>
                                        <p:cTn id="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10434274" y="2961057"/>
            <a:ext cx="1757726" cy="1757726"/>
          </a:xfrm>
          <a:prstGeom prst="rect">
            <a:avLst/>
          </a:prstGeom>
        </p:spPr>
      </p:pic>
      <p:pic>
        <p:nvPicPr>
          <p:cNvPr id="24"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037"/>
            <a:ext cx="7778496" cy="2592004"/>
          </a:xfrm>
          <a:prstGeom prst="rect">
            <a:avLst/>
          </a:prstGeom>
        </p:spPr>
      </p:pic>
      <p:sp>
        <p:nvSpPr>
          <p:cNvPr id="10" name="Rectangle: Rounded Corners 9"/>
          <p:cNvSpPr/>
          <p:nvPr/>
        </p:nvSpPr>
        <p:spPr>
          <a:xfrm>
            <a:off x="453511" y="254354"/>
            <a:ext cx="11330152" cy="6603646"/>
          </a:xfrm>
          <a:prstGeom prst="round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5556" r="93611">
                        <a14:foregroundMark x1="6111" y1="38333" x2="6389" y2="38889"/>
                        <a14:foregroundMark x1="20278" y1="51111" x2="47500" y2="53056"/>
                        <a14:foregroundMark x1="47500" y1="53056" x2="62778" y2="51389"/>
                        <a14:foregroundMark x1="66667" y1="32500" x2="66667" y2="32500"/>
                        <a14:foregroundMark x1="60278" y1="32222" x2="64722" y2="32778"/>
                        <a14:foregroundMark x1="61667" y1="49722" x2="82500" y2="49167"/>
                        <a14:foregroundMark x1="91389" y1="35278" x2="90278" y2="35278"/>
                        <a14:foregroundMark x1="92778" y1="36944" x2="93611" y2="37778"/>
                        <a14:foregroundMark x1="79167" y1="50000" x2="89444" y2="48611"/>
                      </a14:backgroundRemoval>
                    </a14:imgEffect>
                  </a14:imgLayer>
                </a14:imgProps>
              </a:ext>
              <a:ext uri="{28A0092B-C50C-407E-A947-70E740481C1C}">
                <a14:useLocalDpi xmlns:a14="http://schemas.microsoft.com/office/drawing/2010/main" val="0"/>
              </a:ext>
            </a:extLst>
          </a:blip>
          <a:srcRect t="23605" b="35000"/>
          <a:stretch>
            <a:fillRect/>
          </a:stretch>
        </p:blipFill>
        <p:spPr>
          <a:xfrm>
            <a:off x="2270589" y="-248932"/>
            <a:ext cx="8537824" cy="2235702"/>
          </a:xfrm>
          <a:prstGeom prst="rect">
            <a:avLst/>
          </a:prstGeom>
        </p:spPr>
      </p:pic>
      <p:sp>
        <p:nvSpPr>
          <p:cNvPr id="2" name="TextBox 1"/>
          <p:cNvSpPr txBox="1"/>
          <p:nvPr/>
        </p:nvSpPr>
        <p:spPr>
          <a:xfrm>
            <a:off x="3508523" y="839137"/>
            <a:ext cx="6703990" cy="707886"/>
          </a:xfrm>
          <a:prstGeom prst="rect">
            <a:avLst/>
          </a:prstGeom>
          <a:noFill/>
        </p:spPr>
        <p:txBody>
          <a:bodyPr wrap="square" rtlCol="0">
            <a:spAutoFit/>
          </a:bodyPr>
          <a:lstStyle/>
          <a:p>
            <a:r>
              <a:rPr lang="en-US" sz="4000" b="1" dirty="0" err="1">
                <a:solidFill>
                  <a:srgbClr val="FF0000"/>
                </a:solidFill>
              </a:rPr>
              <a:t>Nhận</a:t>
            </a:r>
            <a:r>
              <a:rPr lang="en-US" sz="4000" b="1" dirty="0">
                <a:solidFill>
                  <a:srgbClr val="FF0000"/>
                </a:solidFill>
              </a:rPr>
              <a:t> </a:t>
            </a:r>
            <a:r>
              <a:rPr lang="en-US" sz="4000" b="1" dirty="0" err="1">
                <a:solidFill>
                  <a:srgbClr val="FF0000"/>
                </a:solidFill>
              </a:rPr>
              <a:t>xét</a:t>
            </a:r>
            <a:r>
              <a:rPr lang="en-US" sz="4000" b="1" dirty="0">
                <a:solidFill>
                  <a:srgbClr val="FF0000"/>
                </a:solidFill>
              </a:rPr>
              <a:t> </a:t>
            </a:r>
            <a:r>
              <a:rPr lang="en-US" sz="4000" b="1" dirty="0" err="1">
                <a:solidFill>
                  <a:srgbClr val="FF0000"/>
                </a:solidFill>
              </a:rPr>
              <a:t>các</a:t>
            </a:r>
            <a:r>
              <a:rPr lang="en-US" sz="4000" b="1" dirty="0">
                <a:solidFill>
                  <a:srgbClr val="FF0000"/>
                </a:solidFill>
              </a:rPr>
              <a:t> ý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đã</a:t>
            </a:r>
            <a:r>
              <a:rPr lang="en-US" sz="4000" b="1" dirty="0">
                <a:solidFill>
                  <a:srgbClr val="FF0000"/>
                </a:solidFill>
              </a:rPr>
              <a:t> </a:t>
            </a:r>
            <a:r>
              <a:rPr lang="en-US" sz="4000" b="1" dirty="0" err="1">
                <a:solidFill>
                  <a:srgbClr val="FF0000"/>
                </a:solidFill>
              </a:rPr>
              <a:t>tìm</a:t>
            </a:r>
            <a:r>
              <a:rPr lang="en-US" sz="4000" b="1" dirty="0">
                <a:solidFill>
                  <a:srgbClr val="FF0000"/>
                </a:solidFill>
              </a:rPr>
              <a:t>:</a:t>
            </a:r>
            <a:endParaRPr lang="en-US" sz="9600" b="1" dirty="0">
              <a:solidFill>
                <a:srgbClr val="FF0000"/>
              </a:solidFill>
              <a:effectLst/>
            </a:endParaRPr>
          </a:p>
        </p:txBody>
      </p:sp>
      <p:grpSp>
        <p:nvGrpSpPr>
          <p:cNvPr id="4" name="Group 3"/>
          <p:cNvGrpSpPr/>
          <p:nvPr/>
        </p:nvGrpSpPr>
        <p:grpSpPr>
          <a:xfrm>
            <a:off x="954706" y="2152983"/>
            <a:ext cx="10022958" cy="980635"/>
            <a:chOff x="995916" y="2404341"/>
            <a:chExt cx="10022958" cy="980635"/>
          </a:xfrm>
          <a:solidFill>
            <a:schemeClr val="accent4">
              <a:lumMod val="20000"/>
              <a:lumOff val="80000"/>
            </a:schemeClr>
          </a:solidFill>
        </p:grpSpPr>
        <p:sp>
          <p:nvSpPr>
            <p:cNvPr id="6" name="Rectangle: Rounded Corners 5"/>
            <p:cNvSpPr/>
            <p:nvPr/>
          </p:nvSpPr>
          <p:spPr>
            <a:xfrm>
              <a:off x="995916" y="2404341"/>
              <a:ext cx="10022958" cy="980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p:cNvSpPr txBox="1"/>
            <p:nvPr/>
          </p:nvSpPr>
          <p:spPr>
            <a:xfrm>
              <a:off x="1146166" y="2546640"/>
              <a:ext cx="982674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Đã nêu tên nhân vật, tên câu chuyện hoặc bài thơ.</a:t>
              </a:r>
              <a:endPar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1" name="Group 10"/>
          <p:cNvGrpSpPr/>
          <p:nvPr/>
        </p:nvGrpSpPr>
        <p:grpSpPr>
          <a:xfrm>
            <a:off x="975254" y="3200947"/>
            <a:ext cx="10022958" cy="1525165"/>
            <a:chOff x="995916" y="2404341"/>
            <a:chExt cx="10022958" cy="1525165"/>
          </a:xfrm>
          <a:solidFill>
            <a:schemeClr val="accent4">
              <a:lumMod val="20000"/>
              <a:lumOff val="80000"/>
            </a:schemeClr>
          </a:solidFill>
        </p:grpSpPr>
        <p:sp>
          <p:nvSpPr>
            <p:cNvPr id="15" name="Rectangle: Rounded Corners 14"/>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p:cNvSpPr txBox="1"/>
            <p:nvPr/>
          </p:nvSpPr>
          <p:spPr>
            <a:xfrm>
              <a:off x="1146167" y="2546640"/>
              <a:ext cx="9816474" cy="1200329"/>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Thông tin về nhân vật được chọn lọc kĩ, thể hiện đúng đặc điểm của nhân vật trong tác phẩm.</a:t>
              </a:r>
              <a:endPar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17" name="Group 16"/>
          <p:cNvGrpSpPr/>
          <p:nvPr/>
        </p:nvGrpSpPr>
        <p:grpSpPr>
          <a:xfrm>
            <a:off x="985528" y="4988651"/>
            <a:ext cx="10100287" cy="857345"/>
            <a:chOff x="995916" y="2404341"/>
            <a:chExt cx="10100287" cy="1525165"/>
          </a:xfrm>
          <a:solidFill>
            <a:schemeClr val="accent4">
              <a:lumMod val="20000"/>
              <a:lumOff val="80000"/>
            </a:schemeClr>
          </a:solidFill>
        </p:grpSpPr>
        <p:sp>
          <p:nvSpPr>
            <p:cNvPr id="18" name="Rectangle: Rounded Corners 17"/>
            <p:cNvSpPr/>
            <p:nvPr/>
          </p:nvSpPr>
          <p:spPr>
            <a:xfrm>
              <a:off x="995916" y="2404341"/>
              <a:ext cx="10022958" cy="152516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1146166" y="2546640"/>
              <a:ext cx="9950037" cy="646331"/>
            </a:xfrm>
            <a:prstGeom prst="rect">
              <a:avLst/>
            </a:prstGeom>
            <a:grp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Nêu rõ tình cảm, cảm xúc đối với nhân vật.</a:t>
              </a:r>
              <a:endPar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8"/>
          <p:cNvSpPr/>
          <p:nvPr/>
        </p:nvSpPr>
        <p:spPr>
          <a:xfrm>
            <a:off x="1982912" y="2569392"/>
            <a:ext cx="7921376" cy="2912886"/>
          </a:xfrm>
          <a:custGeom>
            <a:avLst/>
            <a:gdLst>
              <a:gd name="connsiteX0" fmla="*/ 0 w 7921376"/>
              <a:gd name="connsiteY0" fmla="*/ 291579 h 2912886"/>
              <a:gd name="connsiteX1" fmla="*/ 339424 w 7921376"/>
              <a:gd name="connsiteY1" fmla="*/ 0 h 2912886"/>
              <a:gd name="connsiteX2" fmla="*/ 7581949 w 7921376"/>
              <a:gd name="connsiteY2" fmla="*/ 0 h 2912886"/>
              <a:gd name="connsiteX3" fmla="*/ 7921376 w 7921376"/>
              <a:gd name="connsiteY3" fmla="*/ 291579 h 2912886"/>
              <a:gd name="connsiteX4" fmla="*/ 7921376 w 7921376"/>
              <a:gd name="connsiteY4" fmla="*/ 2621306 h 2912886"/>
              <a:gd name="connsiteX5" fmla="*/ 7581949 w 7921376"/>
              <a:gd name="connsiteY5" fmla="*/ 2912886 h 2912886"/>
              <a:gd name="connsiteX6" fmla="*/ 339424 w 7921376"/>
              <a:gd name="connsiteY6" fmla="*/ 2912886 h 2912886"/>
              <a:gd name="connsiteX7" fmla="*/ 0 w 7921376"/>
              <a:gd name="connsiteY7" fmla="*/ 2621306 h 2912886"/>
              <a:gd name="connsiteX8" fmla="*/ 0 w 7921376"/>
              <a:gd name="connsiteY8" fmla="*/ 291579 h 2912886"/>
              <a:gd name="connsiteX0-1" fmla="*/ 0 w 7921376"/>
              <a:gd name="connsiteY0-2" fmla="*/ 291579 h 2912886"/>
              <a:gd name="connsiteX1-3" fmla="*/ 339424 w 7921376"/>
              <a:gd name="connsiteY1-4" fmla="*/ 0 h 2912886"/>
              <a:gd name="connsiteX2-5" fmla="*/ 7581949 w 7921376"/>
              <a:gd name="connsiteY2-6" fmla="*/ 0 h 2912886"/>
              <a:gd name="connsiteX3-7" fmla="*/ 7921376 w 7921376"/>
              <a:gd name="connsiteY3-8" fmla="*/ 291579 h 2912886"/>
              <a:gd name="connsiteX4-9" fmla="*/ 7921376 w 7921376"/>
              <a:gd name="connsiteY4-10" fmla="*/ 2621306 h 2912886"/>
              <a:gd name="connsiteX5-11" fmla="*/ 7581949 w 7921376"/>
              <a:gd name="connsiteY5-12" fmla="*/ 2912886 h 2912886"/>
              <a:gd name="connsiteX6-13" fmla="*/ 339424 w 7921376"/>
              <a:gd name="connsiteY6-14" fmla="*/ 2912886 h 2912886"/>
              <a:gd name="connsiteX7-15" fmla="*/ 0 w 7921376"/>
              <a:gd name="connsiteY7-16" fmla="*/ 2621306 h 2912886"/>
              <a:gd name="connsiteX8-17" fmla="*/ 0 w 7921376"/>
              <a:gd name="connsiteY8-18" fmla="*/ 291579 h 2912886"/>
              <a:gd name="connsiteX0-19" fmla="*/ 0 w 7921376"/>
              <a:gd name="connsiteY0-20" fmla="*/ 291579 h 2912886"/>
              <a:gd name="connsiteX1-21" fmla="*/ 339424 w 7921376"/>
              <a:gd name="connsiteY1-22" fmla="*/ 0 h 2912886"/>
              <a:gd name="connsiteX2-23" fmla="*/ 7581949 w 7921376"/>
              <a:gd name="connsiteY2-24" fmla="*/ 0 h 2912886"/>
              <a:gd name="connsiteX3-25" fmla="*/ 7921376 w 7921376"/>
              <a:gd name="connsiteY3-26" fmla="*/ 291579 h 2912886"/>
              <a:gd name="connsiteX4-27" fmla="*/ 7921376 w 7921376"/>
              <a:gd name="connsiteY4-28" fmla="*/ 2621306 h 2912886"/>
              <a:gd name="connsiteX5-29" fmla="*/ 7581949 w 7921376"/>
              <a:gd name="connsiteY5-30" fmla="*/ 2912886 h 2912886"/>
              <a:gd name="connsiteX6-31" fmla="*/ 339424 w 7921376"/>
              <a:gd name="connsiteY6-32" fmla="*/ 2912886 h 2912886"/>
              <a:gd name="connsiteX7-33" fmla="*/ 0 w 7921376"/>
              <a:gd name="connsiteY7-34" fmla="*/ 2621306 h 2912886"/>
              <a:gd name="connsiteX8-35" fmla="*/ 0 w 7921376"/>
              <a:gd name="connsiteY8-36" fmla="*/ 291579 h 29128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7921376" h="2912886" fill="none" extrusionOk="0">
                <a:moveTo>
                  <a:pt x="0" y="291579"/>
                </a:moveTo>
                <a:cubicBezTo>
                  <a:pt x="4092" y="160286"/>
                  <a:pt x="198427" y="-26333"/>
                  <a:pt x="339424" y="0"/>
                </a:cubicBezTo>
                <a:cubicBezTo>
                  <a:pt x="3010753" y="124972"/>
                  <a:pt x="5810930" y="-56880"/>
                  <a:pt x="7581949" y="0"/>
                </a:cubicBezTo>
                <a:cubicBezTo>
                  <a:pt x="7679704" y="-10514"/>
                  <a:pt x="7958764" y="106325"/>
                  <a:pt x="7921376" y="291579"/>
                </a:cubicBezTo>
                <a:cubicBezTo>
                  <a:pt x="8006291" y="1271124"/>
                  <a:pt x="8147551" y="1716819"/>
                  <a:pt x="7921376" y="2621306"/>
                </a:cubicBezTo>
                <a:cubicBezTo>
                  <a:pt x="7870795" y="2823650"/>
                  <a:pt x="7806190" y="2911985"/>
                  <a:pt x="7581949" y="2912886"/>
                </a:cubicBezTo>
                <a:cubicBezTo>
                  <a:pt x="6314629" y="2856624"/>
                  <a:pt x="3399335" y="2846382"/>
                  <a:pt x="339424" y="2912886"/>
                </a:cubicBezTo>
                <a:cubicBezTo>
                  <a:pt x="135035" y="2837210"/>
                  <a:pt x="730" y="2805969"/>
                  <a:pt x="0" y="2621306"/>
                </a:cubicBezTo>
                <a:cubicBezTo>
                  <a:pt x="-318220" y="1529252"/>
                  <a:pt x="356946" y="973749"/>
                  <a:pt x="0" y="291579"/>
                </a:cubicBezTo>
                <a:close/>
              </a:path>
              <a:path w="7921376" h="2912886" stroke="0" extrusionOk="0">
                <a:moveTo>
                  <a:pt x="0" y="291579"/>
                </a:moveTo>
                <a:cubicBezTo>
                  <a:pt x="-35219" y="132781"/>
                  <a:pt x="177402" y="-4340"/>
                  <a:pt x="339424" y="0"/>
                </a:cubicBezTo>
                <a:cubicBezTo>
                  <a:pt x="2673526" y="-393573"/>
                  <a:pt x="3997793" y="171818"/>
                  <a:pt x="7581949" y="0"/>
                </a:cubicBezTo>
                <a:cubicBezTo>
                  <a:pt x="7695427" y="-6047"/>
                  <a:pt x="7926171" y="161436"/>
                  <a:pt x="7921376" y="291579"/>
                </a:cubicBezTo>
                <a:cubicBezTo>
                  <a:pt x="8223914" y="967845"/>
                  <a:pt x="8244740" y="1847052"/>
                  <a:pt x="7921376" y="2621306"/>
                </a:cubicBezTo>
                <a:cubicBezTo>
                  <a:pt x="7949719" y="2811520"/>
                  <a:pt x="7757341" y="2909692"/>
                  <a:pt x="7581949" y="2912886"/>
                </a:cubicBezTo>
                <a:cubicBezTo>
                  <a:pt x="4634830" y="2875070"/>
                  <a:pt x="1130726" y="2865680"/>
                  <a:pt x="339424" y="2912886"/>
                </a:cubicBezTo>
                <a:cubicBezTo>
                  <a:pt x="149288" y="2873925"/>
                  <a:pt x="-21400" y="2749406"/>
                  <a:pt x="0" y="2621306"/>
                </a:cubicBezTo>
                <a:cubicBezTo>
                  <a:pt x="-236965" y="1774238"/>
                  <a:pt x="-199144" y="1234791"/>
                  <a:pt x="0" y="291579"/>
                </a:cubicBezTo>
                <a:close/>
              </a:path>
              <a:path w="7921376" h="2912886" fill="none" stroke="0" extrusionOk="0">
                <a:moveTo>
                  <a:pt x="0" y="291579"/>
                </a:moveTo>
                <a:cubicBezTo>
                  <a:pt x="-6812" y="126283"/>
                  <a:pt x="192491" y="-10188"/>
                  <a:pt x="339424" y="0"/>
                </a:cubicBezTo>
                <a:cubicBezTo>
                  <a:pt x="2501781" y="192570"/>
                  <a:pt x="5758758" y="224043"/>
                  <a:pt x="7581949" y="0"/>
                </a:cubicBezTo>
                <a:cubicBezTo>
                  <a:pt x="7734854" y="4465"/>
                  <a:pt x="7976077" y="125770"/>
                  <a:pt x="7921376" y="291579"/>
                </a:cubicBezTo>
                <a:cubicBezTo>
                  <a:pt x="7885493" y="1345429"/>
                  <a:pt x="8165168" y="1692757"/>
                  <a:pt x="7921376" y="2621306"/>
                </a:cubicBezTo>
                <a:cubicBezTo>
                  <a:pt x="7893282" y="2817697"/>
                  <a:pt x="7759298" y="2892979"/>
                  <a:pt x="7581949" y="2912886"/>
                </a:cubicBezTo>
                <a:cubicBezTo>
                  <a:pt x="5487995" y="2827311"/>
                  <a:pt x="3990212" y="2859453"/>
                  <a:pt x="339424" y="2912886"/>
                </a:cubicBezTo>
                <a:cubicBezTo>
                  <a:pt x="135621" y="2882205"/>
                  <a:pt x="55066" y="2799059"/>
                  <a:pt x="0" y="2621306"/>
                </a:cubicBezTo>
                <a:cubicBezTo>
                  <a:pt x="-153780" y="1789914"/>
                  <a:pt x="-83426" y="1170502"/>
                  <a:pt x="0" y="291579"/>
                </a:cubicBezTo>
                <a:close/>
              </a:path>
              <a:path w="7921376" h="2912886" fill="none" stroke="0" extrusionOk="0">
                <a:moveTo>
                  <a:pt x="0" y="291579"/>
                </a:moveTo>
                <a:cubicBezTo>
                  <a:pt x="99" y="119120"/>
                  <a:pt x="198607" y="-13986"/>
                  <a:pt x="339424" y="0"/>
                </a:cubicBezTo>
                <a:cubicBezTo>
                  <a:pt x="2698052" y="221326"/>
                  <a:pt x="5868817" y="-72778"/>
                  <a:pt x="7581949" y="0"/>
                </a:cubicBezTo>
                <a:cubicBezTo>
                  <a:pt x="7698986" y="-4366"/>
                  <a:pt x="7962931" y="143253"/>
                  <a:pt x="7921376" y="291579"/>
                </a:cubicBezTo>
                <a:cubicBezTo>
                  <a:pt x="7981550" y="1296089"/>
                  <a:pt x="8120862" y="1682598"/>
                  <a:pt x="7921376" y="2621306"/>
                </a:cubicBezTo>
                <a:cubicBezTo>
                  <a:pt x="7886801" y="2808360"/>
                  <a:pt x="7790896" y="2905069"/>
                  <a:pt x="7581949" y="2912886"/>
                </a:cubicBezTo>
                <a:cubicBezTo>
                  <a:pt x="5918756" y="2423520"/>
                  <a:pt x="3836851" y="2599663"/>
                  <a:pt x="339424" y="2912886"/>
                </a:cubicBezTo>
                <a:cubicBezTo>
                  <a:pt x="133380" y="2852459"/>
                  <a:pt x="20492" y="2800598"/>
                  <a:pt x="0" y="2621306"/>
                </a:cubicBezTo>
                <a:cubicBezTo>
                  <a:pt x="-320233" y="1649561"/>
                  <a:pt x="242083" y="1036755"/>
                  <a:pt x="0" y="291579"/>
                </a:cubicBezTo>
                <a:close/>
              </a:path>
            </a:pathLst>
          </a:custGeom>
          <a:solidFill>
            <a:srgbClr val="FFC000"/>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96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2369049" y="3061635"/>
            <a:ext cx="7227013" cy="1938992"/>
          </a:xfrm>
          <a:prstGeom prst="rect">
            <a:avLst/>
          </a:prstGeom>
          <a:noFill/>
        </p:spPr>
        <p:txBody>
          <a:bodyPr wrap="square" rtlCol="0">
            <a:spAutoFit/>
          </a:bodyPr>
          <a:lstStyle/>
          <a:p>
            <a:pPr lvl="0" algn="ctr">
              <a:defRPr/>
            </a:pP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Sửa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các</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em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đã</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tìm</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theo</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góp</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ý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của</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 </a:t>
            </a:r>
            <a:r>
              <a:rPr lang="en-US" sz="6000" b="1" dirty="0" err="1">
                <a:ln>
                  <a:solidFill>
                    <a:srgbClr val="E7E6E6">
                      <a:lumMod val="90000"/>
                    </a:srgbClr>
                  </a:solidFill>
                </a:ln>
                <a:solidFill>
                  <a:srgbClr val="002060"/>
                </a:solidFill>
                <a:latin typeface="Calibri" panose="020F0502020204030204" pitchFamily="34" charset="0"/>
                <a:cs typeface="Calibri" panose="020F0502020204030204" pitchFamily="34" charset="0"/>
              </a:rPr>
              <a:t>bạn</a:t>
            </a:r>
            <a:r>
              <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rPr>
              <a:t>.</a:t>
            </a:r>
            <a:endParaRPr lang="en-US" sz="6000" b="1" dirty="0">
              <a:ln>
                <a:solidFill>
                  <a:srgbClr val="E7E6E6">
                    <a:lumMod val="90000"/>
                  </a:srgbClr>
                </a:solidFill>
              </a:ln>
              <a:solidFill>
                <a:srgbClr val="002060"/>
              </a:solidFill>
              <a:latin typeface="Calibri" panose="020F0502020204030204" pitchFamily="34" charset="0"/>
              <a:cs typeface="Calibri" panose="020F0502020204030204" pitchFamily="34" charset="0"/>
            </a:endParaRPr>
          </a:p>
        </p:txBody>
      </p:sp>
      <p:grpSp>
        <p:nvGrpSpPr>
          <p:cNvPr id="176" name="Group 175"/>
          <p:cNvGrpSpPr/>
          <p:nvPr/>
        </p:nvGrpSpPr>
        <p:grpSpPr>
          <a:xfrm>
            <a:off x="5137910" y="1185386"/>
            <a:ext cx="1430544" cy="1652692"/>
            <a:chOff x="1508965" y="2661296"/>
            <a:chExt cx="2140730" cy="2723073"/>
          </a:xfrm>
        </p:grpSpPr>
        <p:sp>
          <p:nvSpPr>
            <p:cNvPr id="177" name="Oval 6"/>
            <p:cNvSpPr>
              <a:spLocks noChangeArrowheads="1"/>
            </p:cNvSpPr>
            <p:nvPr/>
          </p:nvSpPr>
          <p:spPr bwMode="auto">
            <a:xfrm>
              <a:off x="1508965" y="324420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nvGrpSpPr>
            <p:cNvPr id="178" name="Group 134"/>
            <p:cNvGrpSpPr>
              <a:grpSpLocks noChangeAspect="1"/>
            </p:cNvGrpSpPr>
            <p:nvPr/>
          </p:nvGrpSpPr>
          <p:grpSpPr bwMode="auto">
            <a:xfrm>
              <a:off x="1563518" y="2661296"/>
              <a:ext cx="1937232" cy="2707423"/>
              <a:chOff x="2451" y="294"/>
              <a:chExt cx="2719" cy="3800"/>
            </a:xfrm>
          </p:grpSpPr>
          <p:grpSp>
            <p:nvGrpSpPr>
              <p:cNvPr id="179" name="Group 335"/>
              <p:cNvGrpSpPr/>
              <p:nvPr/>
            </p:nvGrpSpPr>
            <p:grpSpPr bwMode="auto">
              <a:xfrm>
                <a:off x="2451" y="294"/>
                <a:ext cx="2719" cy="3800"/>
                <a:chOff x="2451" y="294"/>
                <a:chExt cx="2719" cy="3800"/>
              </a:xfrm>
            </p:grpSpPr>
            <p:sp>
              <p:nvSpPr>
                <p:cNvPr id="185" name="Oval 136"/>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6" name="Freeform 137"/>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7" name="Freeform 138"/>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8" name="Freeform 139"/>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9" name="Freeform 140"/>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0" name="Freeform 141"/>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1" name="Freeform 142"/>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2" name="Freeform 143"/>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3" name="Freeform 144"/>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4" name="Freeform 145"/>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5" name="Freeform 146"/>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6" name="Freeform 147"/>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7" name="Freeform 148"/>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8" name="Freeform 149"/>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99" name="Oval 150"/>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0" name="Oval 151"/>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201" name="Picture 1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 name="Picture 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1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 name="Freeform 159"/>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5" name="Freeform 160"/>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6" name="Freeform 161"/>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7" name="Freeform 162"/>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8" name="Freeform 163"/>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09" name="Freeform 164"/>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0" name="Freeform 165"/>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1" name="Freeform 166"/>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2" name="Freeform 167"/>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3" name="Freeform 168"/>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4" name="Freeform 169"/>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5" name="Freeform 170"/>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6" name="Freeform 171"/>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7" name="Freeform 172"/>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8" name="Freeform 173"/>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19" name="Rectangle 174"/>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0" name="Freeform 175"/>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1" name="Freeform 176"/>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2" name="Freeform 177"/>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3" name="Freeform 178"/>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4" name="Freeform 179"/>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5" name="Freeform 180"/>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6" name="Freeform 181"/>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7" name="Freeform 182"/>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8" name="Freeform 183"/>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29" name="Freeform 184"/>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0" name="Freeform 185"/>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1" name="Freeform 186"/>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2" name="Freeform 187"/>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3" name="Freeform 188"/>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4" name="Freeform 189"/>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5" name="Freeform 190"/>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6" name="Freeform 191"/>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7" name="Freeform 192"/>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8" name="Freeform 193"/>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39" name="Freeform 194"/>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0" name="Freeform 195"/>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1" name="Freeform 196"/>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2" name="Freeform 197"/>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3" name="Freeform 198"/>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4" name="Freeform 199"/>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5" name="Freeform 200"/>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6" name="Freeform 201"/>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7" name="Freeform 202"/>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8" name="Freeform 203"/>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49" name="Freeform 204"/>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0" name="Freeform 205"/>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1" name="Freeform 206"/>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2" name="Freeform 207"/>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3" name="Freeform 208"/>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4" name="Freeform 209"/>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5" name="Freeform 210"/>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6" name="Freeform 211"/>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7" name="Freeform 212"/>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8" name="Freeform 213"/>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59" name="Freeform 214"/>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0" name="Freeform 215"/>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1" name="Freeform 216"/>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2" name="Freeform 217"/>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3" name="Freeform 218"/>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4" name="Freeform 219"/>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5" name="Freeform 220"/>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6" name="Freeform 221"/>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7" name="Freeform 222"/>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8" name="Freeform 223"/>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69" name="Freeform 224"/>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0" name="Freeform 225"/>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1" name="Freeform 226"/>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2" name="Freeform 227"/>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3" name="Freeform 228"/>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4" name="Freeform 229"/>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5" name="Freeform 230"/>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6" name="Freeform 231"/>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7" name="Freeform 232"/>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8" name="Freeform 233"/>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79" name="Freeform 234"/>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0" name="Freeform 235"/>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1" name="Freeform 236"/>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2" name="Freeform 237"/>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3" name="Freeform 238"/>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4" name="Freeform 239"/>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5" name="Freeform 240"/>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6" name="Freeform 241"/>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7" name="Freeform 242"/>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8" name="Freeform 243"/>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89" name="Freeform 244"/>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0" name="Freeform 245"/>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1" name="Freeform 246"/>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2" name="Freeform 247"/>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3" name="Freeform 248"/>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4" name="Freeform 249"/>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5" name="Freeform 250"/>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6" name="Freeform 251"/>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7" name="Freeform 252"/>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8" name="Freeform 253"/>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299" name="Freeform 254"/>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0" name="Freeform 255"/>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1" name="Freeform 256"/>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2" name="Freeform 257"/>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3" name="Freeform 258"/>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4" name="Freeform 259"/>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5" name="Freeform 260"/>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6" name="Freeform 261"/>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7" name="Freeform 262"/>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8" name="Freeform 263"/>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09" name="Freeform 264"/>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0" name="Freeform 265"/>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1" name="Freeform 266"/>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2" name="Freeform 267"/>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13" name="Picture 2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4" name="Picture 26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 name="Freeform 270"/>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6" name="Freeform 271"/>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7" name="Freeform 272"/>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8" name="Freeform 273"/>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19" name="Freeform 274"/>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0" name="Freeform 275"/>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1" name="Freeform 276"/>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2" name="Freeform 277"/>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3" name="Freeform 278"/>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4" name="Freeform 279"/>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5" name="Freeform 280"/>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6" name="Freeform 281"/>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7" name="Freeform 282"/>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28" name="Freeform 283"/>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29" name="Picture 2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0" name="Picture 28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Freeform 286"/>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2" name="Freeform 287"/>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3" name="Freeform 288"/>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4" name="Freeform 289"/>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5" name="Freeform 290"/>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6" name="Freeform 291"/>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7" name="Freeform 292"/>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8" name="Freeform 293"/>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39" name="Freeform 294"/>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0" name="Freeform 295"/>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1" name="Freeform 296"/>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2" name="Freeform 297"/>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3" name="Freeform 298"/>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4" name="Freeform 299"/>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5" name="Freeform 300"/>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6" name="Freeform 301"/>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7" name="Freeform 302"/>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48" name="Freeform 303"/>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pic>
              <p:nvPicPr>
                <p:cNvPr id="349" name="Picture 3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305"/>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1" name="Freeform 306"/>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2" name="Freeform 308"/>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3" name="Freeform 309"/>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4" name="Freeform 310"/>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5" name="Freeform 311"/>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6" name="Freeform 312"/>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7" name="Freeform 313"/>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8" name="Freeform 314"/>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59" name="Freeform 315"/>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0" name="Freeform 316"/>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1" name="Freeform 317"/>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2" name="Freeform 318"/>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3" name="Freeform 319"/>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4" name="Freeform 320"/>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5" name="Freeform 321"/>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6" name="Freeform 322"/>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7" name="Freeform 323"/>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8" name="Freeform 324"/>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69" name="Freeform 325"/>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0" name="Freeform 326"/>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1" name="Freeform 327"/>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2" name="Oval 328"/>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3" name="Oval 329"/>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4" name="Freeform 330"/>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5" name="Freeform 331"/>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6" name="Freeform 332"/>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7" name="Freeform 333"/>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378" name="Freeform 334"/>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sp>
            <p:nvSpPr>
              <p:cNvPr id="180" name="Freeform 336"/>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1" name="Freeform 337"/>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2" name="Freeform 338"/>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3" name="Freeform 339"/>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sp>
            <p:nvSpPr>
              <p:cNvPr id="184" name="Freeform 340"/>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Calibri" panose="020F0502020204030204" pitchFamily="34" charset="0"/>
                  <a:cs typeface="Calibri" panose="020F0502020204030204" pitchFamily="34"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Effect transition="in" filter="fade">
                                      <p:cBhvr>
                                        <p:cTn id="11" dur="500"/>
                                        <p:tgtEl>
                                          <p:spTgt spid="176"/>
                                        </p:tgtEl>
                                      </p:cBhvr>
                                    </p:animEffect>
                                    <p:anim calcmode="lin" valueType="num">
                                      <p:cBhvr>
                                        <p:cTn id="12" dur="500" fill="hold"/>
                                        <p:tgtEl>
                                          <p:spTgt spid="176"/>
                                        </p:tgtEl>
                                        <p:attrNameLst>
                                          <p:attrName>ppt_x</p:attrName>
                                        </p:attrNameLst>
                                      </p:cBhvr>
                                      <p:tavLst>
                                        <p:tav tm="0">
                                          <p:val>
                                            <p:strVal val="#ppt_x"/>
                                          </p:val>
                                        </p:tav>
                                        <p:tav tm="100000">
                                          <p:val>
                                            <p:strVal val="#ppt_x"/>
                                          </p:val>
                                        </p:tav>
                                      </p:tavLst>
                                    </p:anim>
                                    <p:anim calcmode="lin" valueType="num">
                                      <p:cBhvr>
                                        <p:cTn id="13" dur="500" fill="hold"/>
                                        <p:tgtEl>
                                          <p:spTgt spid="176"/>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iterate type="wd">
                                    <p:tmPct val="10000"/>
                                  </p:iterate>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矩形 10"/>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p:cNvSpPr/>
          <p:nvPr/>
        </p:nvSpPr>
        <p:spPr>
          <a:xfrm>
            <a:off x="670561" y="1044836"/>
            <a:ext cx="10850879" cy="5132832"/>
          </a:xfrm>
          <a:prstGeom prst="rect">
            <a:avLst/>
          </a:prstGeom>
          <a:solidFill>
            <a:schemeClr val="bg1">
              <a:alpha val="58000"/>
            </a:schemeClr>
          </a:solidFill>
          <a:ln w="47625">
            <a:solidFill>
              <a:srgbClr val="92512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4"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sp>
        <p:nvSpPr>
          <p:cNvPr id="11" name="TextBox 10"/>
          <p:cNvSpPr txBox="1"/>
          <p:nvPr/>
        </p:nvSpPr>
        <p:spPr>
          <a:xfrm>
            <a:off x="1130158" y="1900839"/>
            <a:ext cx="9584664" cy="3785652"/>
          </a:xfrm>
          <a:prstGeom prst="rect">
            <a:avLst/>
          </a:prstGeom>
          <a:noFill/>
        </p:spPr>
        <p:txBody>
          <a:bodyPr wrap="square" rtlCol="0">
            <a:spAutoFit/>
          </a:bodyPr>
          <a:lstStyle/>
          <a:p>
            <a:pPr lvl="0" algn="just" defTabSz="457200"/>
            <a:r>
              <a:rPr lang="en-US" sz="4000" dirty="0">
                <a:solidFill>
                  <a:prstClr val="black"/>
                </a:solidFill>
                <a:latin typeface="Calibri" panose="020F0502020204030204"/>
              </a:rPr>
              <a:t>   </a:t>
            </a:r>
            <a:r>
              <a:rPr lang="vi-VN" sz="4000" dirty="0">
                <a:solidFill>
                  <a:prstClr val="black"/>
                </a:solidFill>
                <a:latin typeface="Calibri" panose="020F0502020204030204"/>
              </a:rPr>
              <a:t>Khi viết đoạn văn nêu tình cảm, cảm xúc về một nhân vật trong văn học cần nói rõ mình thích nhân vật nào, những điều em ấn tượng về nhân vật đó, nêu cảm xúc của mình với nhân vật và thể hiện tình cảm của mình đối với nhân vật mình thích.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4406011" y="594822"/>
            <a:ext cx="2969009" cy="11888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descr="C:\Users\ADMIN-VT\Desktop\hinh\paddy-field-paddy-field-vector-design-121983249.jpg"/>
          <p:cNvPicPr>
            <a:picLocks noChangeAspect="1" noChangeArrowheads="1"/>
          </p:cNvPicPr>
          <p:nvPr/>
        </p:nvPicPr>
        <p:blipFill rotWithShape="1">
          <a:blip r:embed="rId1">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1676401" y="111802"/>
            <a:ext cx="3596241" cy="4786010"/>
            <a:chOff x="152400" y="111802"/>
            <a:chExt cx="3596241" cy="4786010"/>
          </a:xfrm>
        </p:grpSpPr>
        <p:pic>
          <p:nvPicPr>
            <p:cNvPr id="5" name="Picture 5" descr="https://b.f5.photo.talk.zdn.vn/7542695716821765474/ba00d765b9794e27176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a:fillRect/>
            </a:stretch>
          </p:blipFill>
          <p:spPr bwMode="auto">
            <a:xfrm flipH="1">
              <a:off x="2143873" y="2853527"/>
              <a:ext cx="1604768" cy="204428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152400" y="111802"/>
              <a:ext cx="2426677" cy="3897490"/>
              <a:chOff x="152400" y="111802"/>
              <a:chExt cx="2426677" cy="3897490"/>
            </a:xfrm>
          </p:grpSpPr>
          <p:pic>
            <p:nvPicPr>
              <p:cNvPr id="1031"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100000" l="10000" r="95833"/>
                        </a14:imgEffect>
                      </a14:imgLayer>
                    </a14:imgProps>
                  </a:ext>
                  <a:ext uri="{28A0092B-C50C-407E-A947-70E740481C1C}">
                    <a14:useLocalDpi xmlns:a14="http://schemas.microsoft.com/office/drawing/2010/main" val="0"/>
                  </a:ext>
                </a:extLst>
              </a:blip>
              <a:srcRect/>
              <a:stretch>
                <a:fillRect/>
              </a:stretch>
            </p:blipFill>
            <p:spPr bwMode="auto">
              <a:xfrm>
                <a:off x="152400" y="111802"/>
                <a:ext cx="1600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8"/>
              <p:cNvSpPr/>
              <p:nvPr/>
            </p:nvSpPr>
            <p:spPr>
              <a:xfrm>
                <a:off x="1242646" y="1359877"/>
                <a:ext cx="1336431" cy="2649415"/>
              </a:xfrm>
              <a:custGeom>
                <a:avLst/>
                <a:gdLst>
                  <a:gd name="connsiteX0" fmla="*/ 0 w 1336431"/>
                  <a:gd name="connsiteY0" fmla="*/ 0 h 2649415"/>
                  <a:gd name="connsiteX1" fmla="*/ 70339 w 1336431"/>
                  <a:gd name="connsiteY1" fmla="*/ 211015 h 2649415"/>
                  <a:gd name="connsiteX2" fmla="*/ 93785 w 1336431"/>
                  <a:gd name="connsiteY2" fmla="*/ 422031 h 2649415"/>
                  <a:gd name="connsiteX3" fmla="*/ 117231 w 1336431"/>
                  <a:gd name="connsiteY3" fmla="*/ 515815 h 2649415"/>
                  <a:gd name="connsiteX4" fmla="*/ 211016 w 1336431"/>
                  <a:gd name="connsiteY4" fmla="*/ 609600 h 2649415"/>
                  <a:gd name="connsiteX5" fmla="*/ 304800 w 1336431"/>
                  <a:gd name="connsiteY5" fmla="*/ 726831 h 2649415"/>
                  <a:gd name="connsiteX6" fmla="*/ 422031 w 1336431"/>
                  <a:gd name="connsiteY6" fmla="*/ 844061 h 2649415"/>
                  <a:gd name="connsiteX7" fmla="*/ 656492 w 1336431"/>
                  <a:gd name="connsiteY7" fmla="*/ 914400 h 2649415"/>
                  <a:gd name="connsiteX8" fmla="*/ 726831 w 1336431"/>
                  <a:gd name="connsiteY8" fmla="*/ 937846 h 2649415"/>
                  <a:gd name="connsiteX9" fmla="*/ 797169 w 1336431"/>
                  <a:gd name="connsiteY9" fmla="*/ 984738 h 2649415"/>
                  <a:gd name="connsiteX10" fmla="*/ 820616 w 1336431"/>
                  <a:gd name="connsiteY10" fmla="*/ 1055077 h 2649415"/>
                  <a:gd name="connsiteX11" fmla="*/ 867508 w 1336431"/>
                  <a:gd name="connsiteY11" fmla="*/ 1125415 h 2649415"/>
                  <a:gd name="connsiteX12" fmla="*/ 914400 w 1336431"/>
                  <a:gd name="connsiteY12" fmla="*/ 1266092 h 2649415"/>
                  <a:gd name="connsiteX13" fmla="*/ 937846 w 1336431"/>
                  <a:gd name="connsiteY13" fmla="*/ 1336431 h 2649415"/>
                  <a:gd name="connsiteX14" fmla="*/ 961292 w 1336431"/>
                  <a:gd name="connsiteY14" fmla="*/ 1477108 h 2649415"/>
                  <a:gd name="connsiteX15" fmla="*/ 984739 w 1336431"/>
                  <a:gd name="connsiteY15" fmla="*/ 1547446 h 2649415"/>
                  <a:gd name="connsiteX16" fmla="*/ 1055077 w 1336431"/>
                  <a:gd name="connsiteY16" fmla="*/ 1781908 h 2649415"/>
                  <a:gd name="connsiteX17" fmla="*/ 1078523 w 1336431"/>
                  <a:gd name="connsiteY17" fmla="*/ 1852246 h 2649415"/>
                  <a:gd name="connsiteX18" fmla="*/ 1101969 w 1336431"/>
                  <a:gd name="connsiteY18" fmla="*/ 1969477 h 2649415"/>
                  <a:gd name="connsiteX19" fmla="*/ 1148862 w 1336431"/>
                  <a:gd name="connsiteY19" fmla="*/ 2016369 h 2649415"/>
                  <a:gd name="connsiteX20" fmla="*/ 1195754 w 1336431"/>
                  <a:gd name="connsiteY20" fmla="*/ 2203938 h 2649415"/>
                  <a:gd name="connsiteX21" fmla="*/ 1219200 w 1336431"/>
                  <a:gd name="connsiteY21" fmla="*/ 2274277 h 2649415"/>
                  <a:gd name="connsiteX22" fmla="*/ 1242646 w 1336431"/>
                  <a:gd name="connsiteY22" fmla="*/ 2414954 h 2649415"/>
                  <a:gd name="connsiteX23" fmla="*/ 1289539 w 1336431"/>
                  <a:gd name="connsiteY23" fmla="*/ 2579077 h 2649415"/>
                  <a:gd name="connsiteX24" fmla="*/ 1336431 w 1336431"/>
                  <a:gd name="connsiteY24" fmla="*/ 2649415 h 264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36431" h="2649415">
                    <a:moveTo>
                      <a:pt x="0" y="0"/>
                    </a:moveTo>
                    <a:cubicBezTo>
                      <a:pt x="31385" y="78463"/>
                      <a:pt x="57720" y="128990"/>
                      <a:pt x="70339" y="211015"/>
                    </a:cubicBezTo>
                    <a:cubicBezTo>
                      <a:pt x="81100" y="280964"/>
                      <a:pt x="83024" y="352082"/>
                      <a:pt x="93785" y="422031"/>
                    </a:cubicBezTo>
                    <a:cubicBezTo>
                      <a:pt x="98685" y="453880"/>
                      <a:pt x="100153" y="488490"/>
                      <a:pt x="117231" y="515815"/>
                    </a:cubicBezTo>
                    <a:cubicBezTo>
                      <a:pt x="140663" y="553306"/>
                      <a:pt x="186492" y="572814"/>
                      <a:pt x="211016" y="609600"/>
                    </a:cubicBezTo>
                    <a:cubicBezTo>
                      <a:pt x="355344" y="826092"/>
                      <a:pt x="171166" y="559787"/>
                      <a:pt x="304800" y="726831"/>
                    </a:cubicBezTo>
                    <a:cubicBezTo>
                      <a:pt x="360855" y="796901"/>
                      <a:pt x="334713" y="805253"/>
                      <a:pt x="422031" y="844061"/>
                    </a:cubicBezTo>
                    <a:cubicBezTo>
                      <a:pt x="522327" y="888637"/>
                      <a:pt x="561009" y="887119"/>
                      <a:pt x="656492" y="914400"/>
                    </a:cubicBezTo>
                    <a:cubicBezTo>
                      <a:pt x="680256" y="921190"/>
                      <a:pt x="703385" y="930031"/>
                      <a:pt x="726831" y="937846"/>
                    </a:cubicBezTo>
                    <a:cubicBezTo>
                      <a:pt x="750277" y="953477"/>
                      <a:pt x="779566" y="962734"/>
                      <a:pt x="797169" y="984738"/>
                    </a:cubicBezTo>
                    <a:cubicBezTo>
                      <a:pt x="812608" y="1004037"/>
                      <a:pt x="809563" y="1032972"/>
                      <a:pt x="820616" y="1055077"/>
                    </a:cubicBezTo>
                    <a:cubicBezTo>
                      <a:pt x="833218" y="1080281"/>
                      <a:pt x="851877" y="1101969"/>
                      <a:pt x="867508" y="1125415"/>
                    </a:cubicBezTo>
                    <a:lnTo>
                      <a:pt x="914400" y="1266092"/>
                    </a:lnTo>
                    <a:cubicBezTo>
                      <a:pt x="922215" y="1289538"/>
                      <a:pt x="933783" y="1312053"/>
                      <a:pt x="937846" y="1336431"/>
                    </a:cubicBezTo>
                    <a:cubicBezTo>
                      <a:pt x="945661" y="1383323"/>
                      <a:pt x="950979" y="1430701"/>
                      <a:pt x="961292" y="1477108"/>
                    </a:cubicBezTo>
                    <a:cubicBezTo>
                      <a:pt x="966653" y="1501234"/>
                      <a:pt x="977949" y="1523683"/>
                      <a:pt x="984739" y="1547446"/>
                    </a:cubicBezTo>
                    <a:cubicBezTo>
                      <a:pt x="1055618" y="1795520"/>
                      <a:pt x="943625" y="1447550"/>
                      <a:pt x="1055077" y="1781908"/>
                    </a:cubicBezTo>
                    <a:cubicBezTo>
                      <a:pt x="1062892" y="1805354"/>
                      <a:pt x="1073676" y="1828012"/>
                      <a:pt x="1078523" y="1852246"/>
                    </a:cubicBezTo>
                    <a:cubicBezTo>
                      <a:pt x="1086338" y="1891323"/>
                      <a:pt x="1086271" y="1932848"/>
                      <a:pt x="1101969" y="1969477"/>
                    </a:cubicBezTo>
                    <a:cubicBezTo>
                      <a:pt x="1110677" y="1989795"/>
                      <a:pt x="1133231" y="2000738"/>
                      <a:pt x="1148862" y="2016369"/>
                    </a:cubicBezTo>
                    <a:cubicBezTo>
                      <a:pt x="1164493" y="2078892"/>
                      <a:pt x="1175374" y="2142798"/>
                      <a:pt x="1195754" y="2203938"/>
                    </a:cubicBezTo>
                    <a:cubicBezTo>
                      <a:pt x="1203569" y="2227384"/>
                      <a:pt x="1213839" y="2250151"/>
                      <a:pt x="1219200" y="2274277"/>
                    </a:cubicBezTo>
                    <a:cubicBezTo>
                      <a:pt x="1229513" y="2320684"/>
                      <a:pt x="1233323" y="2368338"/>
                      <a:pt x="1242646" y="2414954"/>
                    </a:cubicBezTo>
                    <a:cubicBezTo>
                      <a:pt x="1247655" y="2439999"/>
                      <a:pt x="1274640" y="2549279"/>
                      <a:pt x="1289539" y="2579077"/>
                    </a:cubicBezTo>
                    <a:cubicBezTo>
                      <a:pt x="1302141" y="2604281"/>
                      <a:pt x="1336431" y="2649415"/>
                      <a:pt x="1336431" y="264941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grpSp>
        <p:nvGrpSpPr>
          <p:cNvPr id="19" name="Group 18"/>
          <p:cNvGrpSpPr/>
          <p:nvPr/>
        </p:nvGrpSpPr>
        <p:grpSpPr>
          <a:xfrm>
            <a:off x="4687367" y="342899"/>
            <a:ext cx="2208824" cy="5585972"/>
            <a:chOff x="3163367" y="342899"/>
            <a:chExt cx="2208824" cy="5585972"/>
          </a:xfrm>
        </p:grpSpPr>
        <p:pic>
          <p:nvPicPr>
            <p:cNvPr id="7" name="Picture 4" descr="https://b-f40-zpg.zdn.vn/9131160140145589983/b45e0d82209dd7c38e8c.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a:fillRect/>
            </a:stretch>
          </p:blipFill>
          <p:spPr bwMode="auto">
            <a:xfrm>
              <a:off x="4013855" y="2853527"/>
              <a:ext cx="1358336" cy="3075344"/>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3163367" y="342899"/>
              <a:ext cx="1068267" cy="4182209"/>
              <a:chOff x="3163367" y="342899"/>
              <a:chExt cx="1068267" cy="4182209"/>
            </a:xfrm>
          </p:grpSpPr>
          <p:pic>
            <p:nvPicPr>
              <p:cNvPr id="1029"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488" b="94109" l="4083" r="90000"/>
                        </a14:imgEffect>
                      </a14:imgLayer>
                    </a14:imgProps>
                  </a:ext>
                  <a:ext uri="{28A0092B-C50C-407E-A947-70E740481C1C}">
                    <a14:useLocalDpi xmlns:a14="http://schemas.microsoft.com/office/drawing/2010/main" val="0"/>
                  </a:ext>
                </a:extLst>
              </a:blip>
              <a:srcRect/>
              <a:stretch>
                <a:fillRect/>
              </a:stretch>
            </p:blipFill>
            <p:spPr bwMode="auto">
              <a:xfrm>
                <a:off x="3163367" y="342899"/>
                <a:ext cx="1068267" cy="126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3657600" y="984738"/>
                <a:ext cx="445477" cy="3540370"/>
              </a:xfrm>
              <a:custGeom>
                <a:avLst/>
                <a:gdLst>
                  <a:gd name="connsiteX0" fmla="*/ 0 w 445477"/>
                  <a:gd name="connsiteY0" fmla="*/ 0 h 3540370"/>
                  <a:gd name="connsiteX1" fmla="*/ 23446 w 445477"/>
                  <a:gd name="connsiteY1" fmla="*/ 117231 h 3540370"/>
                  <a:gd name="connsiteX2" fmla="*/ 46892 w 445477"/>
                  <a:gd name="connsiteY2" fmla="*/ 304800 h 3540370"/>
                  <a:gd name="connsiteX3" fmla="*/ 70338 w 445477"/>
                  <a:gd name="connsiteY3" fmla="*/ 398585 h 3540370"/>
                  <a:gd name="connsiteX4" fmla="*/ 164123 w 445477"/>
                  <a:gd name="connsiteY4" fmla="*/ 492370 h 3540370"/>
                  <a:gd name="connsiteX5" fmla="*/ 187569 w 445477"/>
                  <a:gd name="connsiteY5" fmla="*/ 586154 h 3540370"/>
                  <a:gd name="connsiteX6" fmla="*/ 234462 w 445477"/>
                  <a:gd name="connsiteY6" fmla="*/ 656493 h 3540370"/>
                  <a:gd name="connsiteX7" fmla="*/ 281354 w 445477"/>
                  <a:gd name="connsiteY7" fmla="*/ 750277 h 3540370"/>
                  <a:gd name="connsiteX8" fmla="*/ 351692 w 445477"/>
                  <a:gd name="connsiteY8" fmla="*/ 1148862 h 3540370"/>
                  <a:gd name="connsiteX9" fmla="*/ 328246 w 445477"/>
                  <a:gd name="connsiteY9" fmla="*/ 1453662 h 3540370"/>
                  <a:gd name="connsiteX10" fmla="*/ 281354 w 445477"/>
                  <a:gd name="connsiteY10" fmla="*/ 1524000 h 3540370"/>
                  <a:gd name="connsiteX11" fmla="*/ 257908 w 445477"/>
                  <a:gd name="connsiteY11" fmla="*/ 1688124 h 3540370"/>
                  <a:gd name="connsiteX12" fmla="*/ 234462 w 445477"/>
                  <a:gd name="connsiteY12" fmla="*/ 1758462 h 3540370"/>
                  <a:gd name="connsiteX13" fmla="*/ 211015 w 445477"/>
                  <a:gd name="connsiteY13" fmla="*/ 2039816 h 3540370"/>
                  <a:gd name="connsiteX14" fmla="*/ 187569 w 445477"/>
                  <a:gd name="connsiteY14" fmla="*/ 2133600 h 3540370"/>
                  <a:gd name="connsiteX15" fmla="*/ 257908 w 445477"/>
                  <a:gd name="connsiteY15" fmla="*/ 2625970 h 3540370"/>
                  <a:gd name="connsiteX16" fmla="*/ 328246 w 445477"/>
                  <a:gd name="connsiteY16" fmla="*/ 2860431 h 3540370"/>
                  <a:gd name="connsiteX17" fmla="*/ 351692 w 445477"/>
                  <a:gd name="connsiteY17" fmla="*/ 2930770 h 3540370"/>
                  <a:gd name="connsiteX18" fmla="*/ 375138 w 445477"/>
                  <a:gd name="connsiteY18" fmla="*/ 3001108 h 3540370"/>
                  <a:gd name="connsiteX19" fmla="*/ 422031 w 445477"/>
                  <a:gd name="connsiteY19" fmla="*/ 3188677 h 3540370"/>
                  <a:gd name="connsiteX20" fmla="*/ 445477 w 445477"/>
                  <a:gd name="connsiteY20" fmla="*/ 3540370 h 3540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77" h="3540370">
                    <a:moveTo>
                      <a:pt x="0" y="0"/>
                    </a:moveTo>
                    <a:cubicBezTo>
                      <a:pt x="7815" y="39077"/>
                      <a:pt x="17386" y="77844"/>
                      <a:pt x="23446" y="117231"/>
                    </a:cubicBezTo>
                    <a:cubicBezTo>
                      <a:pt x="33027" y="179508"/>
                      <a:pt x="36533" y="242648"/>
                      <a:pt x="46892" y="304800"/>
                    </a:cubicBezTo>
                    <a:cubicBezTo>
                      <a:pt x="52190" y="336585"/>
                      <a:pt x="53259" y="371259"/>
                      <a:pt x="70338" y="398585"/>
                    </a:cubicBezTo>
                    <a:cubicBezTo>
                      <a:pt x="93770" y="436076"/>
                      <a:pt x="164123" y="492370"/>
                      <a:pt x="164123" y="492370"/>
                    </a:cubicBezTo>
                    <a:cubicBezTo>
                      <a:pt x="171938" y="523631"/>
                      <a:pt x="174875" y="556536"/>
                      <a:pt x="187569" y="586154"/>
                    </a:cubicBezTo>
                    <a:cubicBezTo>
                      <a:pt x="198669" y="612055"/>
                      <a:pt x="220481" y="632027"/>
                      <a:pt x="234462" y="656493"/>
                    </a:cubicBezTo>
                    <a:cubicBezTo>
                      <a:pt x="251803" y="686839"/>
                      <a:pt x="265723" y="719016"/>
                      <a:pt x="281354" y="750277"/>
                    </a:cubicBezTo>
                    <a:cubicBezTo>
                      <a:pt x="345410" y="1006505"/>
                      <a:pt x="321129" y="873794"/>
                      <a:pt x="351692" y="1148862"/>
                    </a:cubicBezTo>
                    <a:cubicBezTo>
                      <a:pt x="343877" y="1250462"/>
                      <a:pt x="347025" y="1353507"/>
                      <a:pt x="328246" y="1453662"/>
                    </a:cubicBezTo>
                    <a:cubicBezTo>
                      <a:pt x="323053" y="1481358"/>
                      <a:pt x="289451" y="1497010"/>
                      <a:pt x="281354" y="1524000"/>
                    </a:cubicBezTo>
                    <a:cubicBezTo>
                      <a:pt x="265474" y="1576933"/>
                      <a:pt x="268746" y="1633934"/>
                      <a:pt x="257908" y="1688124"/>
                    </a:cubicBezTo>
                    <a:cubicBezTo>
                      <a:pt x="253061" y="1712358"/>
                      <a:pt x="242277" y="1735016"/>
                      <a:pt x="234462" y="1758462"/>
                    </a:cubicBezTo>
                    <a:cubicBezTo>
                      <a:pt x="226646" y="1852247"/>
                      <a:pt x="222688" y="1946433"/>
                      <a:pt x="211015" y="2039816"/>
                    </a:cubicBezTo>
                    <a:cubicBezTo>
                      <a:pt x="207018" y="2071791"/>
                      <a:pt x="187569" y="2101377"/>
                      <a:pt x="187569" y="2133600"/>
                    </a:cubicBezTo>
                    <a:cubicBezTo>
                      <a:pt x="187569" y="2516080"/>
                      <a:pt x="158190" y="2426537"/>
                      <a:pt x="257908" y="2625970"/>
                    </a:cubicBezTo>
                    <a:cubicBezTo>
                      <a:pt x="293343" y="2767708"/>
                      <a:pt x="271164" y="2689183"/>
                      <a:pt x="328246" y="2860431"/>
                    </a:cubicBezTo>
                    <a:lnTo>
                      <a:pt x="351692" y="2930770"/>
                    </a:lnTo>
                    <a:cubicBezTo>
                      <a:pt x="359507" y="2954216"/>
                      <a:pt x="369144" y="2977132"/>
                      <a:pt x="375138" y="3001108"/>
                    </a:cubicBezTo>
                    <a:lnTo>
                      <a:pt x="422031" y="3188677"/>
                    </a:lnTo>
                    <a:lnTo>
                      <a:pt x="445477" y="3540370"/>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grpSp>
        <p:nvGrpSpPr>
          <p:cNvPr id="20" name="Group 19"/>
          <p:cNvGrpSpPr/>
          <p:nvPr/>
        </p:nvGrpSpPr>
        <p:grpSpPr>
          <a:xfrm>
            <a:off x="6816191" y="266314"/>
            <a:ext cx="2123916" cy="5846535"/>
            <a:chOff x="5292191" y="266313"/>
            <a:chExt cx="2123916" cy="5846535"/>
          </a:xfrm>
        </p:grpSpPr>
        <p:pic>
          <p:nvPicPr>
            <p:cNvPr id="6" name="Picture 5" descr="https://b-f13-zpc.zdn.vn/7518827637998607736/e8736cfc2be0dcbe85f1.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24125" b="79750" l="8056" r="77778"/>
                      </a14:imgEffect>
                    </a14:imgLayer>
                  </a14:imgProps>
                </a:ext>
                <a:ext uri="{28A0092B-C50C-407E-A947-70E740481C1C}">
                  <a14:useLocalDpi xmlns:a14="http://schemas.microsoft.com/office/drawing/2010/main" val="0"/>
                </a:ext>
              </a:extLst>
            </a:blip>
            <a:srcRect t="22710" r="18931" b="20120"/>
            <a:stretch>
              <a:fillRect/>
            </a:stretch>
          </p:blipFill>
          <p:spPr bwMode="auto">
            <a:xfrm flipH="1">
              <a:off x="5434907" y="3136804"/>
              <a:ext cx="1981200" cy="297604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5292191" y="266313"/>
              <a:ext cx="1185994" cy="4727908"/>
              <a:chOff x="5292191" y="266313"/>
              <a:chExt cx="1185994" cy="4727908"/>
            </a:xfrm>
          </p:grpSpPr>
          <p:pic>
            <p:nvPicPr>
              <p:cNvPr id="1030"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8440" t="8535" r="8937" b="9292"/>
              <a:stretch>
                <a:fillRect/>
              </a:stretch>
            </p:blipFill>
            <p:spPr bwMode="auto">
              <a:xfrm>
                <a:off x="5292191" y="266313"/>
                <a:ext cx="1185994" cy="14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5486400" y="1242646"/>
                <a:ext cx="375138" cy="3751575"/>
              </a:xfrm>
              <a:custGeom>
                <a:avLst/>
                <a:gdLst>
                  <a:gd name="connsiteX0" fmla="*/ 375138 w 375138"/>
                  <a:gd name="connsiteY0" fmla="*/ 0 h 3751575"/>
                  <a:gd name="connsiteX1" fmla="*/ 328246 w 375138"/>
                  <a:gd name="connsiteY1" fmla="*/ 562708 h 3751575"/>
                  <a:gd name="connsiteX2" fmla="*/ 304800 w 375138"/>
                  <a:gd name="connsiteY2" fmla="*/ 633046 h 3751575"/>
                  <a:gd name="connsiteX3" fmla="*/ 257908 w 375138"/>
                  <a:gd name="connsiteY3" fmla="*/ 820616 h 3751575"/>
                  <a:gd name="connsiteX4" fmla="*/ 140677 w 375138"/>
                  <a:gd name="connsiteY4" fmla="*/ 961292 h 3751575"/>
                  <a:gd name="connsiteX5" fmla="*/ 93785 w 375138"/>
                  <a:gd name="connsiteY5" fmla="*/ 1125416 h 3751575"/>
                  <a:gd name="connsiteX6" fmla="*/ 46892 w 375138"/>
                  <a:gd name="connsiteY6" fmla="*/ 1852246 h 3751575"/>
                  <a:gd name="connsiteX7" fmla="*/ 0 w 375138"/>
                  <a:gd name="connsiteY7" fmla="*/ 2180492 h 3751575"/>
                  <a:gd name="connsiteX8" fmla="*/ 23446 w 375138"/>
                  <a:gd name="connsiteY8" fmla="*/ 2883877 h 3751575"/>
                  <a:gd name="connsiteX9" fmla="*/ 46892 w 375138"/>
                  <a:gd name="connsiteY9" fmla="*/ 3001108 h 3751575"/>
                  <a:gd name="connsiteX10" fmla="*/ 70338 w 375138"/>
                  <a:gd name="connsiteY10" fmla="*/ 3282462 h 3751575"/>
                  <a:gd name="connsiteX11" fmla="*/ 93785 w 375138"/>
                  <a:gd name="connsiteY11" fmla="*/ 3376246 h 3751575"/>
                  <a:gd name="connsiteX12" fmla="*/ 164123 w 375138"/>
                  <a:gd name="connsiteY12" fmla="*/ 3681046 h 3751575"/>
                  <a:gd name="connsiteX13" fmla="*/ 211015 w 375138"/>
                  <a:gd name="connsiteY13" fmla="*/ 3751385 h 375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138" h="3751575">
                    <a:moveTo>
                      <a:pt x="375138" y="0"/>
                    </a:moveTo>
                    <a:cubicBezTo>
                      <a:pt x="365413" y="165332"/>
                      <a:pt x="363469" y="386591"/>
                      <a:pt x="328246" y="562708"/>
                    </a:cubicBezTo>
                    <a:cubicBezTo>
                      <a:pt x="323399" y="586942"/>
                      <a:pt x="311303" y="609203"/>
                      <a:pt x="304800" y="633046"/>
                    </a:cubicBezTo>
                    <a:cubicBezTo>
                      <a:pt x="287843" y="695223"/>
                      <a:pt x="293658" y="766993"/>
                      <a:pt x="257908" y="820616"/>
                    </a:cubicBezTo>
                    <a:cubicBezTo>
                      <a:pt x="192622" y="918543"/>
                      <a:pt x="230940" y="871029"/>
                      <a:pt x="140677" y="961292"/>
                    </a:cubicBezTo>
                    <a:cubicBezTo>
                      <a:pt x="127015" y="1002278"/>
                      <a:pt x="97182" y="1085785"/>
                      <a:pt x="93785" y="1125416"/>
                    </a:cubicBezTo>
                    <a:cubicBezTo>
                      <a:pt x="73051" y="1367309"/>
                      <a:pt x="81226" y="1611906"/>
                      <a:pt x="46892" y="1852246"/>
                    </a:cubicBezTo>
                    <a:lnTo>
                      <a:pt x="0" y="2180492"/>
                    </a:lnTo>
                    <a:cubicBezTo>
                      <a:pt x="7815" y="2414954"/>
                      <a:pt x="10063" y="2649667"/>
                      <a:pt x="23446" y="2883877"/>
                    </a:cubicBezTo>
                    <a:cubicBezTo>
                      <a:pt x="25719" y="2923663"/>
                      <a:pt x="42236" y="2961530"/>
                      <a:pt x="46892" y="3001108"/>
                    </a:cubicBezTo>
                    <a:cubicBezTo>
                      <a:pt x="57888" y="3094573"/>
                      <a:pt x="58665" y="3189079"/>
                      <a:pt x="70338" y="3282462"/>
                    </a:cubicBezTo>
                    <a:cubicBezTo>
                      <a:pt x="74335" y="3314437"/>
                      <a:pt x="88021" y="3344542"/>
                      <a:pt x="93785" y="3376246"/>
                    </a:cubicBezTo>
                    <a:cubicBezTo>
                      <a:pt x="142486" y="3644096"/>
                      <a:pt x="83419" y="3438932"/>
                      <a:pt x="164123" y="3681046"/>
                    </a:cubicBezTo>
                    <a:cubicBezTo>
                      <a:pt x="190041" y="3758799"/>
                      <a:pt x="162854" y="3751385"/>
                      <a:pt x="211015" y="3751385"/>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grpSp>
        <p:nvGrpSpPr>
          <p:cNvPr id="21" name="Group 20"/>
          <p:cNvGrpSpPr/>
          <p:nvPr/>
        </p:nvGrpSpPr>
        <p:grpSpPr>
          <a:xfrm>
            <a:off x="8564477" y="359043"/>
            <a:ext cx="1758565" cy="6355152"/>
            <a:chOff x="7040476" y="359043"/>
            <a:chExt cx="1758565" cy="6355152"/>
          </a:xfrm>
        </p:grpSpPr>
        <p:pic>
          <p:nvPicPr>
            <p:cNvPr id="8" name="Picture 4" descr="https://b-f40-zpg.zdn.vn/9131160140145589983/b45e0d82209dd7c38e8c.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a:fillRect/>
            </a:stretch>
          </p:blipFill>
          <p:spPr bwMode="auto">
            <a:xfrm>
              <a:off x="7040476" y="3011091"/>
              <a:ext cx="1758565" cy="370310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7151077" y="359043"/>
              <a:ext cx="1272335" cy="4775665"/>
              <a:chOff x="7151077" y="359043"/>
              <a:chExt cx="1272335" cy="4775665"/>
            </a:xfrm>
          </p:grpSpPr>
          <p:pic>
            <p:nvPicPr>
              <p:cNvPr id="1028"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9598" t="6598" r="9045" b="9244"/>
              <a:stretch>
                <a:fillRect/>
              </a:stretch>
            </p:blipFill>
            <p:spPr bwMode="auto">
              <a:xfrm>
                <a:off x="7416107" y="359043"/>
                <a:ext cx="1007305" cy="114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7151077" y="961292"/>
                <a:ext cx="726831" cy="4173416"/>
              </a:xfrm>
              <a:custGeom>
                <a:avLst/>
                <a:gdLst>
                  <a:gd name="connsiteX0" fmla="*/ 726831 w 726831"/>
                  <a:gd name="connsiteY0" fmla="*/ 0 h 4173416"/>
                  <a:gd name="connsiteX1" fmla="*/ 656492 w 726831"/>
                  <a:gd name="connsiteY1" fmla="*/ 187570 h 4173416"/>
                  <a:gd name="connsiteX2" fmla="*/ 609600 w 726831"/>
                  <a:gd name="connsiteY2" fmla="*/ 328246 h 4173416"/>
                  <a:gd name="connsiteX3" fmla="*/ 586154 w 726831"/>
                  <a:gd name="connsiteY3" fmla="*/ 1055077 h 4173416"/>
                  <a:gd name="connsiteX4" fmla="*/ 468923 w 726831"/>
                  <a:gd name="connsiteY4" fmla="*/ 1219200 h 4173416"/>
                  <a:gd name="connsiteX5" fmla="*/ 445477 w 726831"/>
                  <a:gd name="connsiteY5" fmla="*/ 1289539 h 4173416"/>
                  <a:gd name="connsiteX6" fmla="*/ 351692 w 726831"/>
                  <a:gd name="connsiteY6" fmla="*/ 1406770 h 4173416"/>
                  <a:gd name="connsiteX7" fmla="*/ 281354 w 726831"/>
                  <a:gd name="connsiteY7" fmla="*/ 1617785 h 4173416"/>
                  <a:gd name="connsiteX8" fmla="*/ 257908 w 726831"/>
                  <a:gd name="connsiteY8" fmla="*/ 1688123 h 4173416"/>
                  <a:gd name="connsiteX9" fmla="*/ 234461 w 726831"/>
                  <a:gd name="connsiteY9" fmla="*/ 1969477 h 4173416"/>
                  <a:gd name="connsiteX10" fmla="*/ 140677 w 726831"/>
                  <a:gd name="connsiteY10" fmla="*/ 2110154 h 4173416"/>
                  <a:gd name="connsiteX11" fmla="*/ 70338 w 726831"/>
                  <a:gd name="connsiteY11" fmla="*/ 2344616 h 4173416"/>
                  <a:gd name="connsiteX12" fmla="*/ 46892 w 726831"/>
                  <a:gd name="connsiteY12" fmla="*/ 2930770 h 4173416"/>
                  <a:gd name="connsiteX13" fmla="*/ 23446 w 726831"/>
                  <a:gd name="connsiteY13" fmla="*/ 3001108 h 4173416"/>
                  <a:gd name="connsiteX14" fmla="*/ 0 w 726831"/>
                  <a:gd name="connsiteY14" fmla="*/ 3282462 h 4173416"/>
                  <a:gd name="connsiteX15" fmla="*/ 46892 w 726831"/>
                  <a:gd name="connsiteY15" fmla="*/ 3657600 h 4173416"/>
                  <a:gd name="connsiteX16" fmla="*/ 70338 w 726831"/>
                  <a:gd name="connsiteY16" fmla="*/ 3798277 h 4173416"/>
                  <a:gd name="connsiteX17" fmla="*/ 93785 w 726831"/>
                  <a:gd name="connsiteY17" fmla="*/ 3962400 h 4173416"/>
                  <a:gd name="connsiteX18" fmla="*/ 140677 w 726831"/>
                  <a:gd name="connsiteY18" fmla="*/ 4103077 h 4173416"/>
                  <a:gd name="connsiteX19" fmla="*/ 164123 w 726831"/>
                  <a:gd name="connsiteY19" fmla="*/ 4173416 h 417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6831" h="4173416">
                    <a:moveTo>
                      <a:pt x="726831" y="0"/>
                    </a:moveTo>
                    <a:cubicBezTo>
                      <a:pt x="671247" y="277921"/>
                      <a:pt x="744308" y="-10014"/>
                      <a:pt x="656492" y="187570"/>
                    </a:cubicBezTo>
                    <a:cubicBezTo>
                      <a:pt x="636417" y="232738"/>
                      <a:pt x="609600" y="328246"/>
                      <a:pt x="609600" y="328246"/>
                    </a:cubicBezTo>
                    <a:cubicBezTo>
                      <a:pt x="601785" y="570523"/>
                      <a:pt x="605744" y="813467"/>
                      <a:pt x="586154" y="1055077"/>
                    </a:cubicBezTo>
                    <a:cubicBezTo>
                      <a:pt x="573997" y="1205016"/>
                      <a:pt x="564878" y="1187215"/>
                      <a:pt x="468923" y="1219200"/>
                    </a:cubicBezTo>
                    <a:cubicBezTo>
                      <a:pt x="461108" y="1242646"/>
                      <a:pt x="456530" y="1267434"/>
                      <a:pt x="445477" y="1289539"/>
                    </a:cubicBezTo>
                    <a:cubicBezTo>
                      <a:pt x="415900" y="1348693"/>
                      <a:pt x="395307" y="1363155"/>
                      <a:pt x="351692" y="1406770"/>
                    </a:cubicBezTo>
                    <a:lnTo>
                      <a:pt x="281354" y="1617785"/>
                    </a:lnTo>
                    <a:lnTo>
                      <a:pt x="257908" y="1688123"/>
                    </a:lnTo>
                    <a:cubicBezTo>
                      <a:pt x="250092" y="1781908"/>
                      <a:pt x="259649" y="1878801"/>
                      <a:pt x="234461" y="1969477"/>
                    </a:cubicBezTo>
                    <a:cubicBezTo>
                      <a:pt x="219377" y="2023778"/>
                      <a:pt x="140677" y="2110154"/>
                      <a:pt x="140677" y="2110154"/>
                    </a:cubicBezTo>
                    <a:cubicBezTo>
                      <a:pt x="83595" y="2281401"/>
                      <a:pt x="105774" y="2202878"/>
                      <a:pt x="70338" y="2344616"/>
                    </a:cubicBezTo>
                    <a:cubicBezTo>
                      <a:pt x="62523" y="2540001"/>
                      <a:pt x="60824" y="2735726"/>
                      <a:pt x="46892" y="2930770"/>
                    </a:cubicBezTo>
                    <a:cubicBezTo>
                      <a:pt x="45131" y="2955421"/>
                      <a:pt x="26712" y="2976611"/>
                      <a:pt x="23446" y="3001108"/>
                    </a:cubicBezTo>
                    <a:cubicBezTo>
                      <a:pt x="11008" y="3094392"/>
                      <a:pt x="7815" y="3188677"/>
                      <a:pt x="0" y="3282462"/>
                    </a:cubicBezTo>
                    <a:cubicBezTo>
                      <a:pt x="15631" y="3407508"/>
                      <a:pt x="26175" y="3533295"/>
                      <a:pt x="46892" y="3657600"/>
                    </a:cubicBezTo>
                    <a:cubicBezTo>
                      <a:pt x="54707" y="3704492"/>
                      <a:pt x="63109" y="3751291"/>
                      <a:pt x="70338" y="3798277"/>
                    </a:cubicBezTo>
                    <a:cubicBezTo>
                      <a:pt x="78741" y="3852897"/>
                      <a:pt x="81358" y="3908552"/>
                      <a:pt x="93785" y="3962400"/>
                    </a:cubicBezTo>
                    <a:cubicBezTo>
                      <a:pt x="104900" y="4010563"/>
                      <a:pt x="125046" y="4056185"/>
                      <a:pt x="140677" y="4103077"/>
                    </a:cubicBezTo>
                    <a:lnTo>
                      <a:pt x="164123" y="4173416"/>
                    </a:ln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grpSp>
      <p:pic>
        <p:nvPicPr>
          <p:cNvPr id="30" name="Picture 5" descr="https://b.f5.photo.talk.zdn.vn/7542695716821765474/ba00d765b9794e27176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a:fillRect/>
          </a:stretch>
        </p:blipFill>
        <p:spPr bwMode="auto">
          <a:xfrm flipH="1">
            <a:off x="3667873" y="2863393"/>
            <a:ext cx="1604768" cy="20442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ttps://b-f40-zpg.zdn.vn/9131160140145589983/b45e0d82209dd7c38e8c.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a:fillRect/>
          </a:stretch>
        </p:blipFill>
        <p:spPr bwMode="auto">
          <a:xfrm>
            <a:off x="5537855" y="2863392"/>
            <a:ext cx="1358336" cy="30753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https://b-f13-zpc.zdn.vn/7518827637998607736/e8736cfc2be0dcbe85f1.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710" r="18931" b="20120"/>
          <a:stretch>
            <a:fillRect/>
          </a:stretch>
        </p:blipFill>
        <p:spPr bwMode="auto">
          <a:xfrm flipH="1">
            <a:off x="6958907" y="3146669"/>
            <a:ext cx="1981200" cy="29760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s://b-f40-zpg.zdn.vn/9131160140145589983/b45e0d82209dd7c38e8c.jp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a:fillRect/>
          </a:stretch>
        </p:blipFill>
        <p:spPr bwMode="auto">
          <a:xfrm>
            <a:off x="8564477" y="3020956"/>
            <a:ext cx="1758565" cy="370310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18" action="ppaction://hlinksldjump"/>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769250"/>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a:hlinkClick r:id="rId21" action="ppaction://hlinksldjump"/>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2766647"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a:hlinkClick r:id="rId22" action="ppaction://hlinksldjump"/>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3584538" y="5769249"/>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a:hlinkClick r:id="rId23" action="ppaction://hlinksldjump"/>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4451778" y="5769248"/>
            <a:ext cx="629119" cy="62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Rounded Corners 3">
            <a:hlinkClick r:id="rId24" action="ppaction://hlinksldjump"/>
          </p:cNvPr>
          <p:cNvSpPr/>
          <p:nvPr/>
        </p:nvSpPr>
        <p:spPr>
          <a:xfrm>
            <a:off x="10572108" y="195209"/>
            <a:ext cx="1510301" cy="5034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5"/>
                                        </p:tgtEl>
                                        <p:attrNameLst>
                                          <p:attrName>r</p:attrName>
                                        </p:attrNameLst>
                                      </p:cBhvr>
                                    </p:animRot>
                                    <p:animRot by="-240000">
                                      <p:cBhvr>
                                        <p:cTn id="13" dur="600" fill="hold">
                                          <p:stCondLst>
                                            <p:cond delay="600"/>
                                          </p:stCondLst>
                                        </p:cTn>
                                        <p:tgtEl>
                                          <p:spTgt spid="35"/>
                                        </p:tgtEl>
                                        <p:attrNameLst>
                                          <p:attrName>r</p:attrName>
                                        </p:attrNameLst>
                                      </p:cBhvr>
                                    </p:animRot>
                                    <p:animRot by="240000">
                                      <p:cBhvr>
                                        <p:cTn id="14" dur="600" fill="hold">
                                          <p:stCondLst>
                                            <p:cond delay="1200"/>
                                          </p:stCondLst>
                                        </p:cTn>
                                        <p:tgtEl>
                                          <p:spTgt spid="35"/>
                                        </p:tgtEl>
                                        <p:attrNameLst>
                                          <p:attrName>r</p:attrName>
                                        </p:attrNameLst>
                                      </p:cBhvr>
                                    </p:animRot>
                                    <p:animRot by="-240000">
                                      <p:cBhvr>
                                        <p:cTn id="15" dur="600" fill="hold">
                                          <p:stCondLst>
                                            <p:cond delay="1800"/>
                                          </p:stCondLst>
                                        </p:cTn>
                                        <p:tgtEl>
                                          <p:spTgt spid="35"/>
                                        </p:tgtEl>
                                        <p:attrNameLst>
                                          <p:attrName>r</p:attrName>
                                        </p:attrNameLst>
                                      </p:cBhvr>
                                    </p:animRot>
                                    <p:animRot by="120000">
                                      <p:cBhvr>
                                        <p:cTn id="16" dur="600" fill="hold">
                                          <p:stCondLst>
                                            <p:cond delay="24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5"/>
                                        </p:tgtEl>
                                        <p:attrNameLst>
                                          <p:attrName>r</p:attrName>
                                        </p:attrNameLst>
                                      </p:cBhvr>
                                    </p:animRot>
                                    <p:animRot by="-240000">
                                      <p:cBhvr>
                                        <p:cTn id="25" dur="600" fill="hold">
                                          <p:stCondLst>
                                            <p:cond delay="600"/>
                                          </p:stCondLst>
                                        </p:cTn>
                                        <p:tgtEl>
                                          <p:spTgt spid="45"/>
                                        </p:tgtEl>
                                        <p:attrNameLst>
                                          <p:attrName>r</p:attrName>
                                        </p:attrNameLst>
                                      </p:cBhvr>
                                    </p:animRot>
                                    <p:animRot by="240000">
                                      <p:cBhvr>
                                        <p:cTn id="26" dur="600" fill="hold">
                                          <p:stCondLst>
                                            <p:cond delay="1200"/>
                                          </p:stCondLst>
                                        </p:cTn>
                                        <p:tgtEl>
                                          <p:spTgt spid="45"/>
                                        </p:tgtEl>
                                        <p:attrNameLst>
                                          <p:attrName>r</p:attrName>
                                        </p:attrNameLst>
                                      </p:cBhvr>
                                    </p:animRot>
                                    <p:animRot by="-240000">
                                      <p:cBhvr>
                                        <p:cTn id="27" dur="600" fill="hold">
                                          <p:stCondLst>
                                            <p:cond delay="1800"/>
                                          </p:stCondLst>
                                        </p:cTn>
                                        <p:tgtEl>
                                          <p:spTgt spid="45"/>
                                        </p:tgtEl>
                                        <p:attrNameLst>
                                          <p:attrName>r</p:attrName>
                                        </p:attrNameLst>
                                      </p:cBhvr>
                                    </p:animRot>
                                    <p:animRot by="120000">
                                      <p:cBhvr>
                                        <p:cTn id="28" dur="600" fill="hold">
                                          <p:stCondLst>
                                            <p:cond delay="24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41"/>
                                        </p:tgtEl>
                                      </p:cBhvr>
                                    </p:animEffect>
                                    <p:set>
                                      <p:cBhvr>
                                        <p:cTn id="34" dur="1" fill="hold">
                                          <p:stCondLst>
                                            <p:cond delay="499"/>
                                          </p:stCondLst>
                                        </p:cTn>
                                        <p:tgtEl>
                                          <p:spTgt spid="41"/>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18"/>
                                        </p:tgtEl>
                                        <p:attrNameLst>
                                          <p:attrName>r</p:attrName>
                                        </p:attrNameLst>
                                      </p:cBhvr>
                                    </p:animRot>
                                    <p:animRot by="-240000">
                                      <p:cBhvr>
                                        <p:cTn id="43" dur="600" fill="hold">
                                          <p:stCondLst>
                                            <p:cond delay="600"/>
                                          </p:stCondLst>
                                        </p:cTn>
                                        <p:tgtEl>
                                          <p:spTgt spid="18"/>
                                        </p:tgtEl>
                                        <p:attrNameLst>
                                          <p:attrName>r</p:attrName>
                                        </p:attrNameLst>
                                      </p:cBhvr>
                                    </p:animRot>
                                    <p:animRot by="240000">
                                      <p:cBhvr>
                                        <p:cTn id="44" dur="600" fill="hold">
                                          <p:stCondLst>
                                            <p:cond delay="1200"/>
                                          </p:stCondLst>
                                        </p:cTn>
                                        <p:tgtEl>
                                          <p:spTgt spid="18"/>
                                        </p:tgtEl>
                                        <p:attrNameLst>
                                          <p:attrName>r</p:attrName>
                                        </p:attrNameLst>
                                      </p:cBhvr>
                                    </p:animRot>
                                    <p:animRot by="-240000">
                                      <p:cBhvr>
                                        <p:cTn id="45" dur="600" fill="hold">
                                          <p:stCondLst>
                                            <p:cond delay="1800"/>
                                          </p:stCondLst>
                                        </p:cTn>
                                        <p:tgtEl>
                                          <p:spTgt spid="18"/>
                                        </p:tgtEl>
                                        <p:attrNameLst>
                                          <p:attrName>r</p:attrName>
                                        </p:attrNameLst>
                                      </p:cBhvr>
                                    </p:animRot>
                                    <p:animRot by="120000">
                                      <p:cBhvr>
                                        <p:cTn id="46" dur="600" fill="hold">
                                          <p:stCondLst>
                                            <p:cond delay="2400"/>
                                          </p:stCondLst>
                                        </p:cTn>
                                        <p:tgtEl>
                                          <p:spTgt spid="18"/>
                                        </p:tgtEl>
                                        <p:attrNameLst>
                                          <p:attrName>r</p:attrName>
                                        </p:attrNameLst>
                                      </p:cBhvr>
                                    </p:animRot>
                                  </p:childTnLst>
                                </p:cTn>
                              </p:par>
                            </p:childTnLst>
                          </p:cTn>
                        </p:par>
                      </p:childTnLst>
                    </p:cTn>
                  </p:par>
                </p:childTnLst>
              </p:cTn>
              <p:nextCondLst>
                <p:cond evt="onClick" delay="0">
                  <p:tgtEl>
                    <p:spTgt spid="30"/>
                  </p:tgtEl>
                </p:cond>
              </p:nextCondLst>
            </p:seq>
            <p:seq concurrent="1" nextAc="seek">
              <p:cTn id="47" restart="whenNotActive" fill="hold" evtFilter="cancelBubble" nodeType="interactiveSeq">
                <p:stCondLst>
                  <p:cond evt="onClick" delay="0">
                    <p:tgtEl>
                      <p:spTgt spid="3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withEffect">
                                  <p:stCondLst>
                                    <p:cond delay="0"/>
                                  </p:stCondLst>
                                  <p:childTnLst>
                                    <p:animEffect transition="out" filter="fade">
                                      <p:cBhvr>
                                        <p:cTn id="51" dur="500"/>
                                        <p:tgtEl>
                                          <p:spTgt spid="43"/>
                                        </p:tgtEl>
                                      </p:cBhvr>
                                    </p:animEffect>
                                    <p:set>
                                      <p:cBhvr>
                                        <p:cTn id="52" dur="1" fill="hold">
                                          <p:stCondLst>
                                            <p:cond delay="499"/>
                                          </p:stCondLst>
                                        </p:cTn>
                                        <p:tgtEl>
                                          <p:spTgt spid="4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9"/>
                                        </p:tgtEl>
                                        <p:attrNameLst>
                                          <p:attrName>r</p:attrName>
                                        </p:attrNameLst>
                                      </p:cBhvr>
                                    </p:animRot>
                                    <p:animRot by="-240000">
                                      <p:cBhvr>
                                        <p:cTn id="61" dur="600" fill="hold">
                                          <p:stCondLst>
                                            <p:cond delay="600"/>
                                          </p:stCondLst>
                                        </p:cTn>
                                        <p:tgtEl>
                                          <p:spTgt spid="19"/>
                                        </p:tgtEl>
                                        <p:attrNameLst>
                                          <p:attrName>r</p:attrName>
                                        </p:attrNameLst>
                                      </p:cBhvr>
                                    </p:animRot>
                                    <p:animRot by="240000">
                                      <p:cBhvr>
                                        <p:cTn id="62" dur="600" fill="hold">
                                          <p:stCondLst>
                                            <p:cond delay="1200"/>
                                          </p:stCondLst>
                                        </p:cTn>
                                        <p:tgtEl>
                                          <p:spTgt spid="19"/>
                                        </p:tgtEl>
                                        <p:attrNameLst>
                                          <p:attrName>r</p:attrName>
                                        </p:attrNameLst>
                                      </p:cBhvr>
                                    </p:animRot>
                                    <p:animRot by="-240000">
                                      <p:cBhvr>
                                        <p:cTn id="63" dur="600" fill="hold">
                                          <p:stCondLst>
                                            <p:cond delay="1800"/>
                                          </p:stCondLst>
                                        </p:cTn>
                                        <p:tgtEl>
                                          <p:spTgt spid="19"/>
                                        </p:tgtEl>
                                        <p:attrNameLst>
                                          <p:attrName>r</p:attrName>
                                        </p:attrNameLst>
                                      </p:cBhvr>
                                    </p:animRot>
                                    <p:animRot by="120000">
                                      <p:cBhvr>
                                        <p:cTn id="64" dur="600" fill="hold">
                                          <p:stCondLst>
                                            <p:cond delay="2400"/>
                                          </p:stCondLst>
                                        </p:cTn>
                                        <p:tgtEl>
                                          <p:spTgt spid="19"/>
                                        </p:tgtEl>
                                        <p:attrNameLst>
                                          <p:attrName>r</p:attrName>
                                        </p:attrNameLst>
                                      </p:cBhvr>
                                    </p:animRot>
                                  </p:childTnLst>
                                </p:cTn>
                              </p:par>
                            </p:childTnLst>
                          </p:cTn>
                        </p:par>
                      </p:childTnLst>
                    </p:cTn>
                  </p:par>
                </p:childTnLst>
              </p:cTn>
              <p:nextCondLst>
                <p:cond evt="onClick" delay="0">
                  <p:tgtEl>
                    <p:spTgt spid="35"/>
                  </p:tgtEl>
                </p:cond>
              </p:nextCondLst>
            </p:seq>
            <p:seq concurrent="1" nextAc="seek">
              <p:cTn id="65" restart="whenNotActive" fill="hold" evtFilter="cancelBubble" nodeType="interactiveSeq">
                <p:stCondLst>
                  <p:cond evt="onClick" delay="0">
                    <p:tgtEl>
                      <p:spTgt spid="4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44"/>
                                        </p:tgtEl>
                                      </p:cBhvr>
                                    </p:animEffect>
                                    <p:set>
                                      <p:cBhvr>
                                        <p:cTn id="70" dur="1" fill="hold">
                                          <p:stCondLst>
                                            <p:cond delay="499"/>
                                          </p:stCondLst>
                                        </p:cTn>
                                        <p:tgtEl>
                                          <p:spTgt spid="44"/>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0"/>
                                        </p:tgtEl>
                                        <p:attrNameLst>
                                          <p:attrName>r</p:attrName>
                                        </p:attrNameLst>
                                      </p:cBhvr>
                                    </p:animRot>
                                    <p:animRot by="-240000">
                                      <p:cBhvr>
                                        <p:cTn id="79" dur="600" fill="hold">
                                          <p:stCondLst>
                                            <p:cond delay="600"/>
                                          </p:stCondLst>
                                        </p:cTn>
                                        <p:tgtEl>
                                          <p:spTgt spid="20"/>
                                        </p:tgtEl>
                                        <p:attrNameLst>
                                          <p:attrName>r</p:attrName>
                                        </p:attrNameLst>
                                      </p:cBhvr>
                                    </p:animRot>
                                    <p:animRot by="240000">
                                      <p:cBhvr>
                                        <p:cTn id="80" dur="600" fill="hold">
                                          <p:stCondLst>
                                            <p:cond delay="1200"/>
                                          </p:stCondLst>
                                        </p:cTn>
                                        <p:tgtEl>
                                          <p:spTgt spid="20"/>
                                        </p:tgtEl>
                                        <p:attrNameLst>
                                          <p:attrName>r</p:attrName>
                                        </p:attrNameLst>
                                      </p:cBhvr>
                                    </p:animRot>
                                    <p:animRot by="-240000">
                                      <p:cBhvr>
                                        <p:cTn id="81" dur="600" fill="hold">
                                          <p:stCondLst>
                                            <p:cond delay="1800"/>
                                          </p:stCondLst>
                                        </p:cTn>
                                        <p:tgtEl>
                                          <p:spTgt spid="20"/>
                                        </p:tgtEl>
                                        <p:attrNameLst>
                                          <p:attrName>r</p:attrName>
                                        </p:attrNameLst>
                                      </p:cBhvr>
                                    </p:animRot>
                                    <p:animRot by="120000">
                                      <p:cBhvr>
                                        <p:cTn id="82" dur="600" fill="hold">
                                          <p:stCondLst>
                                            <p:cond delay="2400"/>
                                          </p:stCondLst>
                                        </p:cTn>
                                        <p:tgtEl>
                                          <p:spTgt spid="20"/>
                                        </p:tgtEl>
                                        <p:attrNameLst>
                                          <p:attrName>r</p:attrName>
                                        </p:attrNameLst>
                                      </p:cBhvr>
                                    </p:animRot>
                                  </p:childTnLst>
                                </p:cTn>
                              </p:par>
                            </p:childTnLst>
                          </p:cTn>
                        </p:par>
                      </p:childTnLst>
                    </p:cTn>
                  </p:par>
                </p:childTnLst>
              </p:cTn>
              <p:nextCondLst>
                <p:cond evt="onClick" delay="0">
                  <p:tgtEl>
                    <p:spTgt spid="40"/>
                  </p:tgtEl>
                </p:cond>
              </p:nextCondLst>
            </p:seq>
            <p:seq concurrent="1" nextAc="seek">
              <p:cTn id="83" restart="whenNotActive" fill="hold" evtFilter="cancelBubble" nodeType="interactiveSeq">
                <p:stCondLst>
                  <p:cond evt="onClick" delay="0">
                    <p:tgtEl>
                      <p:spTgt spid="45"/>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withEffect">
                                  <p:stCondLst>
                                    <p:cond delay="0"/>
                                  </p:stCondLst>
                                  <p:childTnLst>
                                    <p:animEffect transition="out" filter="fade">
                                      <p:cBhvr>
                                        <p:cTn id="87" dur="500"/>
                                        <p:tgtEl>
                                          <p:spTgt spid="46"/>
                                        </p:tgtEl>
                                      </p:cBhvr>
                                    </p:animEffect>
                                    <p:set>
                                      <p:cBhvr>
                                        <p:cTn id="88" dur="1" fill="hold">
                                          <p:stCondLst>
                                            <p:cond delay="499"/>
                                          </p:stCondLst>
                                        </p:cTn>
                                        <p:tgtEl>
                                          <p:spTgt spid="4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45"/>
                                        </p:tgtEl>
                                      </p:cBhvr>
                                    </p:animEffect>
                                    <p:set>
                                      <p:cBhvr>
                                        <p:cTn id="91" dur="1" fill="hold">
                                          <p:stCondLst>
                                            <p:cond delay="499"/>
                                          </p:stCondLst>
                                        </p:cTn>
                                        <p:tgtEl>
                                          <p:spTgt spid="45"/>
                                        </p:tgtEl>
                                        <p:attrNameLst>
                                          <p:attrName>style.visibility</p:attrName>
                                        </p:attrNameLst>
                                      </p:cBhvr>
                                      <p:to>
                                        <p:strVal val="hidden"/>
                                      </p:to>
                                    </p:se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500"/>
                                        <p:tgtEl>
                                          <p:spTgt spid="21"/>
                                        </p:tgtEl>
                                      </p:cBhvr>
                                    </p:animEffec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1"/>
                                        </p:tgtEl>
                                        <p:attrNameLst>
                                          <p:attrName>r</p:attrName>
                                        </p:attrNameLst>
                                      </p:cBhvr>
                                    </p:animRot>
                                    <p:animRot by="-240000">
                                      <p:cBhvr>
                                        <p:cTn id="97" dur="600" fill="hold">
                                          <p:stCondLst>
                                            <p:cond delay="600"/>
                                          </p:stCondLst>
                                        </p:cTn>
                                        <p:tgtEl>
                                          <p:spTgt spid="21"/>
                                        </p:tgtEl>
                                        <p:attrNameLst>
                                          <p:attrName>r</p:attrName>
                                        </p:attrNameLst>
                                      </p:cBhvr>
                                    </p:animRot>
                                    <p:animRot by="240000">
                                      <p:cBhvr>
                                        <p:cTn id="98" dur="600" fill="hold">
                                          <p:stCondLst>
                                            <p:cond delay="1200"/>
                                          </p:stCondLst>
                                        </p:cTn>
                                        <p:tgtEl>
                                          <p:spTgt spid="21"/>
                                        </p:tgtEl>
                                        <p:attrNameLst>
                                          <p:attrName>r</p:attrName>
                                        </p:attrNameLst>
                                      </p:cBhvr>
                                    </p:animRot>
                                    <p:animRot by="-240000">
                                      <p:cBhvr>
                                        <p:cTn id="99" dur="600" fill="hold">
                                          <p:stCondLst>
                                            <p:cond delay="1800"/>
                                          </p:stCondLst>
                                        </p:cTn>
                                        <p:tgtEl>
                                          <p:spTgt spid="21"/>
                                        </p:tgtEl>
                                        <p:attrNameLst>
                                          <p:attrName>r</p:attrName>
                                        </p:attrNameLst>
                                      </p:cBhvr>
                                    </p:animRot>
                                    <p:animRot by="120000">
                                      <p:cBhvr>
                                        <p:cTn id="100"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4000" r="-14000"/>
          </a:stretch>
        </a:blipFill>
        <a:effectLst/>
      </p:bgPr>
    </p:bg>
    <p:spTree>
      <p:nvGrpSpPr>
        <p:cNvPr id="1" name=""/>
        <p:cNvGrpSpPr/>
        <p:nvPr/>
      </p:nvGrpSpPr>
      <p:grpSpPr>
        <a:xfrm>
          <a:off x="0" y="0"/>
          <a:ext cx="0" cy="0"/>
          <a:chOff x="0" y="0"/>
          <a:chExt cx="0" cy="0"/>
        </a:xfrm>
      </p:grpSpPr>
      <p:pic>
        <p:nvPicPr>
          <p:cNvPr id="31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861"/>
            <a:ext cx="6949440" cy="2315740"/>
          </a:xfrm>
          <a:prstGeom prst="rect">
            <a:avLst/>
          </a:prstGeom>
        </p:spPr>
      </p:pic>
      <p:pic>
        <p:nvPicPr>
          <p:cNvPr id="4" name="图片 46"/>
          <p:cNvPicPr>
            <a:picLocks noChangeAspect="1"/>
          </p:cNvPicPr>
          <p:nvPr/>
        </p:nvPicPr>
        <p:blipFill rotWithShape="1">
          <a:blip r:embed="rId3"/>
          <a:srcRect t="48950" b="-1"/>
          <a:stretch>
            <a:fillRect/>
          </a:stretch>
        </p:blipFill>
        <p:spPr>
          <a:xfrm>
            <a:off x="-2705493" y="-1930"/>
            <a:ext cx="14915687" cy="933840"/>
          </a:xfrm>
          <a:prstGeom prst="rect">
            <a:avLst/>
          </a:prstGeom>
          <a:effectLst/>
        </p:spPr>
      </p:pic>
      <p:pic>
        <p:nvPicPr>
          <p:cNvPr id="6" name="Picture 5" descr="A picture containing diagram&#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2022" y="178677"/>
            <a:ext cx="6459995" cy="3846786"/>
          </a:xfrm>
          <a:prstGeom prst="rect">
            <a:avLst/>
          </a:prstGeom>
        </p:spPr>
      </p:pic>
      <p:grpSp>
        <p:nvGrpSpPr>
          <p:cNvPr id="9" name="Group 4"/>
          <p:cNvGrpSpPr>
            <a:grpSpLocks noChangeAspect="1"/>
          </p:cNvGrpSpPr>
          <p:nvPr/>
        </p:nvGrpSpPr>
        <p:grpSpPr bwMode="auto">
          <a:xfrm>
            <a:off x="-136634" y="6169572"/>
            <a:ext cx="12328634" cy="700245"/>
            <a:chOff x="0" y="1761"/>
            <a:chExt cx="7678" cy="802"/>
          </a:xfrm>
        </p:grpSpPr>
        <p:grpSp>
          <p:nvGrpSpPr>
            <p:cNvPr id="10" name="Group 205"/>
            <p:cNvGrpSpPr/>
            <p:nvPr/>
          </p:nvGrpSpPr>
          <p:grpSpPr bwMode="auto">
            <a:xfrm>
              <a:off x="0" y="1761"/>
              <a:ext cx="7678" cy="802"/>
              <a:chOff x="0" y="1761"/>
              <a:chExt cx="7678" cy="802"/>
            </a:xfrm>
          </p:grpSpPr>
          <p:sp>
            <p:nvSpPr>
              <p:cNvPr id="111"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2"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3"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4"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5"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6"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7"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8"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9"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0"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1"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2"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3"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4"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5"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6"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7"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8"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9"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0"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1"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2"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3"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4"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5"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6"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7"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8"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9"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0"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1"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2"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3"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4"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5"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6"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7"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8"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9"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0"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1"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2"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3"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4"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5"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6"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7"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8"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9"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0"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1"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2"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3"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4"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5"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6"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7"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8"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9"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0"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1"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2"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3"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4"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5"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6"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7"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8"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9"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0"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1"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2"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3"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4"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5"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6"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7"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8"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9"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0"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1"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2"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3"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4"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5"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6"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7"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8"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9"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0"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1"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2"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3"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4"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5"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6"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7"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8"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9"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0"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1"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2"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3"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4"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5"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6"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7"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8"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9"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0"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1"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2"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3"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4"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5"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6"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7"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8"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9"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0"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1"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2"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3"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4"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5"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6"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7"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8"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9"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0"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1"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2"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3"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4"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5"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6"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7"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8"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9"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0"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1"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2"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3"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4"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5"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6"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7"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8"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9"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0"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1"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2"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3"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4"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5"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6"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7"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8"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9"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0"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1"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2"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3"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4"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5"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6"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7"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8"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9"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0"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1"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2"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3"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4"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5"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6"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7"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8"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9"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0"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1"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2"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3"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4"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5"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6"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7"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8"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9"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0"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1"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2"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3"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4"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5"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6"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7"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8"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9"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0"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sp>
          <p:nvSpPr>
            <p:cNvPr id="11"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2"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3"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4"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5"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6"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7"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8"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9"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0"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1"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2"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3"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4"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5"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6"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7"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8"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29"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0"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1"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2"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3"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4"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5"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6"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7"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8"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39"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0"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1"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2"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3"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4"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5"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6"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7"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8"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49"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0"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1"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2"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3"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4"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5"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6"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7"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8"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59"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0"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1"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2"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3"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4"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5"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6"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7"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8"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69"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0"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1"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2"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3"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4"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5"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6"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7"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8"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79"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0"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1"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2"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3"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4"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5"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6"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7"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8"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89"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0"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1"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2"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3"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4"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5"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6"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7"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8"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99"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0"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1"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2"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3"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4"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5"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6"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7"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8"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09"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sp>
          <p:nvSpPr>
            <p:cNvPr id="110"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mn-cs"/>
              </a:endParaRPr>
            </a:p>
          </p:txBody>
        </p:sp>
      </p:grpSp>
      <p:pic>
        <p:nvPicPr>
          <p:cNvPr id="2" name="Picture 1"/>
          <p:cNvPicPr>
            <a:picLocks noChangeAspect="1"/>
          </p:cNvPicPr>
          <p:nvPr/>
        </p:nvPicPr>
        <p:blipFill>
          <a:blip r:embed="rId5"/>
          <a:stretch>
            <a:fillRect/>
          </a:stretch>
        </p:blipFill>
        <p:spPr>
          <a:xfrm>
            <a:off x="4194243" y="1139242"/>
            <a:ext cx="4974767" cy="1353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08" name="Group 1907"/>
          <p:cNvGrpSpPr/>
          <p:nvPr/>
        </p:nvGrpSpPr>
        <p:grpSpPr>
          <a:xfrm>
            <a:off x="1323975" y="0"/>
            <a:ext cx="9448800" cy="1669774"/>
            <a:chOff x="5625979" y="3429000"/>
            <a:chExt cx="5736545" cy="2688775"/>
          </a:xfrm>
        </p:grpSpPr>
        <p:grpSp>
          <p:nvGrpSpPr>
            <p:cNvPr id="2125" name="Graphic 3"/>
            <p:cNvGrpSpPr/>
            <p:nvPr/>
          </p:nvGrpSpPr>
          <p:grpSpPr>
            <a:xfrm>
              <a:off x="5625979" y="3429000"/>
              <a:ext cx="5736545" cy="2688775"/>
              <a:chOff x="3649055" y="2289634"/>
              <a:chExt cx="7931467" cy="4107044"/>
            </a:xfrm>
          </p:grpSpPr>
          <p:sp>
            <p:nvSpPr>
              <p:cNvPr id="2127" name="Freeform: Shape 2126"/>
              <p:cNvSpPr/>
              <p:nvPr/>
            </p:nvSpPr>
            <p:spPr>
              <a:xfrm>
                <a:off x="3649055" y="3090494"/>
                <a:ext cx="7811452" cy="3306184"/>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chemeClr val="accent4">
                  <a:lumMod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8" name="Freeform: Shape 2127"/>
              <p:cNvSpPr/>
              <p:nvPr/>
            </p:nvSpPr>
            <p:spPr>
              <a:xfrm>
                <a:off x="3743352" y="2777122"/>
                <a:ext cx="7811452" cy="330523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129" name="Freeform: Shape 2128"/>
              <p:cNvSpPr/>
              <p:nvPr/>
            </p:nvSpPr>
            <p:spPr>
              <a:xfrm>
                <a:off x="3720258" y="2754158"/>
                <a:ext cx="7860264" cy="3350998"/>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0" name="Graphic 3"/>
              <p:cNvGrpSpPr/>
              <p:nvPr/>
            </p:nvGrpSpPr>
            <p:grpSpPr>
              <a:xfrm>
                <a:off x="6960830" y="2289634"/>
                <a:ext cx="1188634" cy="1023983"/>
                <a:chOff x="6960830" y="2289634"/>
                <a:chExt cx="1188634" cy="1023983"/>
              </a:xfrm>
            </p:grpSpPr>
            <p:sp>
              <p:nvSpPr>
                <p:cNvPr id="2131" name="Freeform: Shape 2130"/>
                <p:cNvSpPr/>
                <p:nvPr/>
              </p:nvSpPr>
              <p:spPr>
                <a:xfrm>
                  <a:off x="6961782" y="2753309"/>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32" name="Freeform: Shape 2131"/>
                <p:cNvSpPr/>
                <p:nvPr/>
              </p:nvSpPr>
              <p:spPr>
                <a:xfrm>
                  <a:off x="6960830" y="2289634"/>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126" name="TextBox 2125"/>
            <p:cNvSpPr txBox="1"/>
            <p:nvPr/>
          </p:nvSpPr>
          <p:spPr>
            <a:xfrm>
              <a:off x="6173775" y="4082037"/>
              <a:ext cx="4690554" cy="1184487"/>
            </a:xfrm>
            <a:prstGeom prst="rect">
              <a:avLst/>
            </a:prstGeom>
            <a:noFill/>
          </p:spPr>
          <p:txBody>
            <a:bodyPr wrap="square" rtlCol="0">
              <a:spAutoFit/>
            </a:bodyPr>
            <a:lstStyle/>
            <a:p>
              <a:pPr marL="0" marR="18415" lvl="0" indent="0" algn="just" defTabSz="914400" rtl="0" eaLnBrk="1" fontAlgn="auto" latinLnBrk="0" hangingPunct="1">
                <a:lnSpc>
                  <a:spcPct val="110000"/>
                </a:lnSpc>
                <a:spcBef>
                  <a:spcPts val="0"/>
                </a:spcBef>
                <a:spcAft>
                  <a:spcPts val="0"/>
                </a:spcAft>
                <a:buClrTx/>
                <a:buSzTx/>
                <a:buFontTx/>
                <a:buNone/>
                <a:defRPr/>
              </a:pP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2134" name="Picture 2133"/>
          <p:cNvPicPr>
            <a:picLocks noChangeAspect="1"/>
          </p:cNvPicPr>
          <p:nvPr/>
        </p:nvPicPr>
        <p:blipFill>
          <a:blip r:embed="rId1"/>
          <a:stretch>
            <a:fillRect/>
          </a:stretch>
        </p:blipFill>
        <p:spPr>
          <a:xfrm>
            <a:off x="2080656" y="357315"/>
            <a:ext cx="8449788" cy="1457070"/>
          </a:xfrm>
          <a:prstGeom prst="rect">
            <a:avLst/>
          </a:prstGeom>
        </p:spPr>
      </p:pic>
      <p:sp>
        <p:nvSpPr>
          <p:cNvPr id="2135" name="Rectangle: Rounded Corners 8"/>
          <p:cNvSpPr/>
          <p:nvPr/>
        </p:nvSpPr>
        <p:spPr>
          <a:xfrm>
            <a:off x="2071879" y="2249324"/>
            <a:ext cx="9268308" cy="770101"/>
          </a:xfrm>
          <a:custGeom>
            <a:avLst/>
            <a:gdLst>
              <a:gd name="connsiteX0" fmla="*/ 0 w 9268308"/>
              <a:gd name="connsiteY0" fmla="*/ 77086 h 770101"/>
              <a:gd name="connsiteX1" fmla="*/ 397140 w 9268308"/>
              <a:gd name="connsiteY1" fmla="*/ 0 h 770101"/>
              <a:gd name="connsiteX2" fmla="*/ 8871167 w 9268308"/>
              <a:gd name="connsiteY2" fmla="*/ 0 h 770101"/>
              <a:gd name="connsiteX3" fmla="*/ 9268308 w 9268308"/>
              <a:gd name="connsiteY3" fmla="*/ 77086 h 770101"/>
              <a:gd name="connsiteX4" fmla="*/ 9268308 w 9268308"/>
              <a:gd name="connsiteY4" fmla="*/ 693013 h 770101"/>
              <a:gd name="connsiteX5" fmla="*/ 8871167 w 9268308"/>
              <a:gd name="connsiteY5" fmla="*/ 770100 h 770101"/>
              <a:gd name="connsiteX6" fmla="*/ 397140 w 9268308"/>
              <a:gd name="connsiteY6" fmla="*/ 770100 h 770101"/>
              <a:gd name="connsiteX7" fmla="*/ 0 w 9268308"/>
              <a:gd name="connsiteY7" fmla="*/ 693013 h 770101"/>
              <a:gd name="connsiteX8" fmla="*/ 0 w 9268308"/>
              <a:gd name="connsiteY8" fmla="*/ 77086 h 770101"/>
              <a:gd name="connsiteX0-1" fmla="*/ 0 w 9268308"/>
              <a:gd name="connsiteY0-2" fmla="*/ 77086 h 770101"/>
              <a:gd name="connsiteX1-3" fmla="*/ 397140 w 9268308"/>
              <a:gd name="connsiteY1-4" fmla="*/ 0 h 770101"/>
              <a:gd name="connsiteX2-5" fmla="*/ 8871167 w 9268308"/>
              <a:gd name="connsiteY2-6" fmla="*/ 0 h 770101"/>
              <a:gd name="connsiteX3-7" fmla="*/ 9268308 w 9268308"/>
              <a:gd name="connsiteY3-8" fmla="*/ 77086 h 770101"/>
              <a:gd name="connsiteX4-9" fmla="*/ 9268308 w 9268308"/>
              <a:gd name="connsiteY4-10" fmla="*/ 693013 h 770101"/>
              <a:gd name="connsiteX5-11" fmla="*/ 8871167 w 9268308"/>
              <a:gd name="connsiteY5-12" fmla="*/ 770100 h 770101"/>
              <a:gd name="connsiteX6-13" fmla="*/ 397140 w 9268308"/>
              <a:gd name="connsiteY6-14" fmla="*/ 770100 h 770101"/>
              <a:gd name="connsiteX7-15" fmla="*/ 0 w 9268308"/>
              <a:gd name="connsiteY7-16" fmla="*/ 693013 h 770101"/>
              <a:gd name="connsiteX8-17" fmla="*/ 0 w 9268308"/>
              <a:gd name="connsiteY8-18" fmla="*/ 77086 h 770101"/>
              <a:gd name="connsiteX0-19" fmla="*/ 0 w 9268308"/>
              <a:gd name="connsiteY0-20" fmla="*/ 77086 h 770101"/>
              <a:gd name="connsiteX1-21" fmla="*/ 397140 w 9268308"/>
              <a:gd name="connsiteY1-22" fmla="*/ 0 h 770101"/>
              <a:gd name="connsiteX2-23" fmla="*/ 8871167 w 9268308"/>
              <a:gd name="connsiteY2-24" fmla="*/ 0 h 770101"/>
              <a:gd name="connsiteX3-25" fmla="*/ 9268308 w 9268308"/>
              <a:gd name="connsiteY3-26" fmla="*/ 77086 h 770101"/>
              <a:gd name="connsiteX4-27" fmla="*/ 9268308 w 9268308"/>
              <a:gd name="connsiteY4-28" fmla="*/ 693013 h 770101"/>
              <a:gd name="connsiteX5-29" fmla="*/ 8871167 w 9268308"/>
              <a:gd name="connsiteY5-30" fmla="*/ 770100 h 770101"/>
              <a:gd name="connsiteX6-31" fmla="*/ 397140 w 9268308"/>
              <a:gd name="connsiteY6-32" fmla="*/ 770100 h 770101"/>
              <a:gd name="connsiteX7-33" fmla="*/ 0 w 9268308"/>
              <a:gd name="connsiteY7-34" fmla="*/ 693013 h 770101"/>
              <a:gd name="connsiteX8-35" fmla="*/ 0 w 9268308"/>
              <a:gd name="connsiteY8-36" fmla="*/ 77086 h 7701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68308" h="770101" fill="none" extrusionOk="0">
                <a:moveTo>
                  <a:pt x="0" y="77086"/>
                </a:moveTo>
                <a:cubicBezTo>
                  <a:pt x="5650" y="76290"/>
                  <a:pt x="245486" y="-28390"/>
                  <a:pt x="397140" y="0"/>
                </a:cubicBezTo>
                <a:cubicBezTo>
                  <a:pt x="3191243" y="34489"/>
                  <a:pt x="7126031" y="-514467"/>
                  <a:pt x="8871167" y="0"/>
                </a:cubicBezTo>
                <a:cubicBezTo>
                  <a:pt x="9061817" y="-2291"/>
                  <a:pt x="9287637" y="29534"/>
                  <a:pt x="9268308" y="77086"/>
                </a:cubicBezTo>
                <a:cubicBezTo>
                  <a:pt x="9256884" y="332924"/>
                  <a:pt x="9415122" y="450700"/>
                  <a:pt x="9268308" y="693013"/>
                </a:cubicBezTo>
                <a:cubicBezTo>
                  <a:pt x="9221612" y="763720"/>
                  <a:pt x="9128362" y="769178"/>
                  <a:pt x="8871167" y="770100"/>
                </a:cubicBezTo>
                <a:cubicBezTo>
                  <a:pt x="6151066" y="658146"/>
                  <a:pt x="2508821" y="743867"/>
                  <a:pt x="397140" y="770100"/>
                </a:cubicBezTo>
                <a:cubicBezTo>
                  <a:pt x="169000" y="747034"/>
                  <a:pt x="682" y="752627"/>
                  <a:pt x="0" y="693013"/>
                </a:cubicBezTo>
                <a:cubicBezTo>
                  <a:pt x="-218314" y="396403"/>
                  <a:pt x="2597" y="266563"/>
                  <a:pt x="0" y="77086"/>
                </a:cubicBezTo>
                <a:close/>
              </a:path>
              <a:path w="9268308" h="770101" stroke="0" extrusionOk="0">
                <a:moveTo>
                  <a:pt x="0" y="77086"/>
                </a:moveTo>
                <a:cubicBezTo>
                  <a:pt x="-39011" y="51936"/>
                  <a:pt x="222859" y="-47115"/>
                  <a:pt x="397140" y="0"/>
                </a:cubicBezTo>
                <a:cubicBezTo>
                  <a:pt x="3117905" y="-269541"/>
                  <a:pt x="4717820" y="177682"/>
                  <a:pt x="8871167" y="0"/>
                </a:cubicBezTo>
                <a:cubicBezTo>
                  <a:pt x="9054010" y="-953"/>
                  <a:pt x="9280621" y="42826"/>
                  <a:pt x="9268308" y="77086"/>
                </a:cubicBezTo>
                <a:cubicBezTo>
                  <a:pt x="9276604" y="264321"/>
                  <a:pt x="9505469" y="514535"/>
                  <a:pt x="9268308" y="693013"/>
                </a:cubicBezTo>
                <a:cubicBezTo>
                  <a:pt x="9269943" y="744503"/>
                  <a:pt x="9058747" y="765496"/>
                  <a:pt x="8871167" y="770100"/>
                </a:cubicBezTo>
                <a:cubicBezTo>
                  <a:pt x="6983193" y="803227"/>
                  <a:pt x="2582255" y="1032371"/>
                  <a:pt x="397140" y="770100"/>
                </a:cubicBezTo>
                <a:cubicBezTo>
                  <a:pt x="165098" y="756374"/>
                  <a:pt x="4311" y="728854"/>
                  <a:pt x="0" y="693013"/>
                </a:cubicBezTo>
                <a:cubicBezTo>
                  <a:pt x="-194708" y="478730"/>
                  <a:pt x="-150498" y="322847"/>
                  <a:pt x="0" y="77086"/>
                </a:cubicBezTo>
                <a:close/>
              </a:path>
              <a:path w="9268308" h="770101" fill="none" stroke="0" extrusionOk="0">
                <a:moveTo>
                  <a:pt x="0" y="77086"/>
                </a:moveTo>
                <a:cubicBezTo>
                  <a:pt x="-10006" y="7173"/>
                  <a:pt x="201118" y="64"/>
                  <a:pt x="397140" y="0"/>
                </a:cubicBezTo>
                <a:cubicBezTo>
                  <a:pt x="3021761" y="145326"/>
                  <a:pt x="6911557" y="28970"/>
                  <a:pt x="8871167" y="0"/>
                </a:cubicBezTo>
                <a:cubicBezTo>
                  <a:pt x="9076978" y="3623"/>
                  <a:pt x="9288374" y="33423"/>
                  <a:pt x="9268308" y="77086"/>
                </a:cubicBezTo>
                <a:cubicBezTo>
                  <a:pt x="9218251" y="372642"/>
                  <a:pt x="9438937" y="457588"/>
                  <a:pt x="9268308" y="693013"/>
                </a:cubicBezTo>
                <a:cubicBezTo>
                  <a:pt x="9239971" y="756707"/>
                  <a:pt x="9096138" y="762089"/>
                  <a:pt x="8871167" y="770100"/>
                </a:cubicBezTo>
                <a:cubicBezTo>
                  <a:pt x="6541541" y="724762"/>
                  <a:pt x="4580788" y="996519"/>
                  <a:pt x="397140" y="770100"/>
                </a:cubicBezTo>
                <a:cubicBezTo>
                  <a:pt x="168159" y="757750"/>
                  <a:pt x="16944" y="740569"/>
                  <a:pt x="0" y="693013"/>
                </a:cubicBezTo>
                <a:cubicBezTo>
                  <a:pt x="-169785" y="476788"/>
                  <a:pt x="-54414" y="303986"/>
                  <a:pt x="0" y="77086"/>
                </a:cubicBezTo>
                <a:close/>
              </a:path>
              <a:path w="9268308" h="770101" fill="none" stroke="0" extrusionOk="0">
                <a:moveTo>
                  <a:pt x="0" y="77086"/>
                </a:moveTo>
                <a:cubicBezTo>
                  <a:pt x="982" y="28262"/>
                  <a:pt x="227083" y="-3916"/>
                  <a:pt x="397140" y="0"/>
                </a:cubicBezTo>
                <a:cubicBezTo>
                  <a:pt x="3042917" y="141038"/>
                  <a:pt x="7249299" y="-406533"/>
                  <a:pt x="8871167" y="0"/>
                </a:cubicBezTo>
                <a:cubicBezTo>
                  <a:pt x="9066941" y="-560"/>
                  <a:pt x="9288610" y="34382"/>
                  <a:pt x="9268308" y="77086"/>
                </a:cubicBezTo>
                <a:cubicBezTo>
                  <a:pt x="9251011" y="359821"/>
                  <a:pt x="9416396" y="449665"/>
                  <a:pt x="9268308" y="693013"/>
                </a:cubicBezTo>
                <a:cubicBezTo>
                  <a:pt x="9228146" y="760516"/>
                  <a:pt x="9095991" y="755773"/>
                  <a:pt x="8871167" y="770100"/>
                </a:cubicBezTo>
                <a:cubicBezTo>
                  <a:pt x="5472967" y="706831"/>
                  <a:pt x="3079611" y="632274"/>
                  <a:pt x="397140" y="770100"/>
                </a:cubicBezTo>
                <a:cubicBezTo>
                  <a:pt x="168722" y="752697"/>
                  <a:pt x="2472" y="746922"/>
                  <a:pt x="0" y="693013"/>
                </a:cubicBezTo>
                <a:cubicBezTo>
                  <a:pt x="-210119" y="425736"/>
                  <a:pt x="3391" y="283905"/>
                  <a:pt x="0" y="77086"/>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6" name="Group 2135"/>
          <p:cNvGrpSpPr/>
          <p:nvPr/>
        </p:nvGrpSpPr>
        <p:grpSpPr>
          <a:xfrm>
            <a:off x="177211" y="1767667"/>
            <a:ext cx="2127839" cy="1689908"/>
            <a:chOff x="-159940" y="687786"/>
            <a:chExt cx="3145788" cy="2458908"/>
          </a:xfrm>
        </p:grpSpPr>
        <p:sp>
          <p:nvSpPr>
            <p:cNvPr id="2137" name="Oval 6"/>
            <p:cNvSpPr>
              <a:spLocks noChangeArrowheads="1"/>
            </p:cNvSpPr>
            <p:nvPr/>
          </p:nvSpPr>
          <p:spPr bwMode="auto">
            <a:xfrm>
              <a:off x="845118" y="82168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38" name="Group 2137"/>
            <p:cNvGrpSpPr/>
            <p:nvPr/>
          </p:nvGrpSpPr>
          <p:grpSpPr>
            <a:xfrm>
              <a:off x="-159940" y="687786"/>
              <a:ext cx="3116094" cy="2458908"/>
              <a:chOff x="345226" y="1059601"/>
              <a:chExt cx="3072497" cy="2458908"/>
            </a:xfrm>
          </p:grpSpPr>
          <p:sp>
            <p:nvSpPr>
              <p:cNvPr id="2139" name="AutoShape 3"/>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0" name="Oval 7"/>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1" name="Freeform 8"/>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2" name="Freeform 9"/>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3" name="Freeform 10"/>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1825" name="Freeform 11"/>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4" name="Freeform 12"/>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5" name="Freeform 13"/>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6" name="Freeform 14"/>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7" name="Freeform 15"/>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8" name="Freeform 16"/>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49" name="Freeform 17"/>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0" name="Freeform 18"/>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1" name="Freeform 19"/>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2" name="Freeform 20"/>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3" name="Freeform 21"/>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4" name="Freeform 22"/>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5" name="Freeform 23"/>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6" name="Freeform 24"/>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7" name="Freeform 25"/>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8" name="Freeform 26"/>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59" name="Freeform 27"/>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0" name="Freeform 28"/>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1" name="Freeform 29"/>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2" name="Freeform 30"/>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3" name="Freeform 31"/>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4" name="Freeform 32"/>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5" name="Freeform 33"/>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6" name="Freeform 34"/>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7" name="Freeform 35"/>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8" name="Freeform 36"/>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69" name="Freeform 37"/>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0" name="Freeform 38"/>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1" name="Freeform 39"/>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2" name="Freeform 40"/>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3" name="Freeform 41"/>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4" name="Freeform 42"/>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5" name="Freeform 43"/>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6" name="Freeform 44"/>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7" name="Freeform 45"/>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8" name="Oval 46"/>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79" name="Oval 47"/>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0" name="Freeform 48"/>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1" name="Freeform 49"/>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2" name="Freeform 50"/>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3" name="Freeform 51"/>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4" name="Freeform 52"/>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5" name="Freeform 53"/>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6" name="Freeform 54"/>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7" name="Freeform 55"/>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8" name="Freeform 56"/>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89" name="Freeform 57"/>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0" name="Freeform 58"/>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1" name="Freeform 59"/>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2" name="Freeform 60"/>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3" name="Freeform 61"/>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4" name="Freeform 62"/>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5" name="Freeform 63"/>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6" name="Freeform 64"/>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7" name="Freeform 65"/>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8" name="Freeform 66"/>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199" name="Freeform 67"/>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0" name="Freeform 68"/>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1" name="Freeform 69"/>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2" name="Freeform 70"/>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3" name="Freeform 71"/>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4" name="Freeform 72"/>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5" name="Freeform 73"/>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6" name="Freeform 74"/>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7" name="Freeform 75"/>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8" name="Freeform 76"/>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09" name="Freeform 77"/>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0" name="Freeform 78"/>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1" name="Freeform 79"/>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2" name="Freeform 80"/>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3" name="Freeform 81"/>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4" name="Freeform 82"/>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5" name="Freeform 83"/>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6" name="Freeform 84"/>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7" name="Freeform 85"/>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8" name="Freeform 86"/>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19" name="Freeform 87"/>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0" name="Freeform 88"/>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1" name="Freeform 89"/>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2" name="Freeform 90"/>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3" name="Freeform 91"/>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4" name="Freeform 92"/>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5" name="Freeform 93"/>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6" name="Freeform 94"/>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7" name="Freeform 95"/>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8" name="Freeform 96"/>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29" name="Freeform 97"/>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0" name="Freeform 98"/>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1" name="Freeform 99"/>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2" name="Freeform 100"/>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3" name="Freeform 101"/>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4" name="Freeform 102"/>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5" name="Freeform 103"/>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6" name="Freeform 104"/>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7" name="Freeform 105"/>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8" name="Freeform 106"/>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39" name="Freeform 107"/>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0" name="Freeform 108"/>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1" name="Freeform 109"/>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2" name="Freeform 110"/>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3" name="Freeform 111"/>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4" name="Freeform 112"/>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5" name="Freeform 113"/>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6" name="Freeform 114"/>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7" name="Freeform 115"/>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8" name="Freeform 116"/>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49" name="Freeform 117"/>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0" name="Freeform 118"/>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1" name="Freeform 119"/>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2" name="Freeform 120"/>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3" name="Freeform 121"/>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4" name="Freeform 122"/>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5" name="Freeform 123"/>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6" name="Freeform 124"/>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7" name="Freeform 125"/>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8" name="Freeform 126"/>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59" name="Freeform 127"/>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0" name="Freeform 128"/>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1" name="Freeform 129"/>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2" name="Freeform 130"/>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263" name="Freeform 131"/>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264" name="TextBox 2263"/>
          <p:cNvSpPr txBox="1"/>
          <p:nvPr/>
        </p:nvSpPr>
        <p:spPr>
          <a:xfrm>
            <a:off x="2635211" y="2283770"/>
            <a:ext cx="88632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Chuẩn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giấy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A0. Chia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lớp</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4-5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endParaRPr kumimoji="0" lang="vi-VN" sz="6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0" name="Rectangle: Rounded Corners 8"/>
          <p:cNvSpPr/>
          <p:nvPr/>
        </p:nvSpPr>
        <p:spPr>
          <a:xfrm>
            <a:off x="1986154" y="3552825"/>
            <a:ext cx="9268308" cy="1657349"/>
          </a:xfrm>
          <a:custGeom>
            <a:avLst/>
            <a:gdLst>
              <a:gd name="connsiteX0" fmla="*/ 0 w 9268308"/>
              <a:gd name="connsiteY0" fmla="*/ 165899 h 1657349"/>
              <a:gd name="connsiteX1" fmla="*/ 397140 w 9268308"/>
              <a:gd name="connsiteY1" fmla="*/ 0 h 1657349"/>
              <a:gd name="connsiteX2" fmla="*/ 8871167 w 9268308"/>
              <a:gd name="connsiteY2" fmla="*/ 0 h 1657349"/>
              <a:gd name="connsiteX3" fmla="*/ 9268308 w 9268308"/>
              <a:gd name="connsiteY3" fmla="*/ 165899 h 1657349"/>
              <a:gd name="connsiteX4" fmla="*/ 9268308 w 9268308"/>
              <a:gd name="connsiteY4" fmla="*/ 1491448 h 1657349"/>
              <a:gd name="connsiteX5" fmla="*/ 8871167 w 9268308"/>
              <a:gd name="connsiteY5" fmla="*/ 1657349 h 1657349"/>
              <a:gd name="connsiteX6" fmla="*/ 397140 w 9268308"/>
              <a:gd name="connsiteY6" fmla="*/ 1657349 h 1657349"/>
              <a:gd name="connsiteX7" fmla="*/ 0 w 9268308"/>
              <a:gd name="connsiteY7" fmla="*/ 1491448 h 1657349"/>
              <a:gd name="connsiteX8" fmla="*/ 0 w 9268308"/>
              <a:gd name="connsiteY8" fmla="*/ 165899 h 1657349"/>
              <a:gd name="connsiteX0-1" fmla="*/ 0 w 9268308"/>
              <a:gd name="connsiteY0-2" fmla="*/ 165899 h 1657349"/>
              <a:gd name="connsiteX1-3" fmla="*/ 397140 w 9268308"/>
              <a:gd name="connsiteY1-4" fmla="*/ 0 h 1657349"/>
              <a:gd name="connsiteX2-5" fmla="*/ 8871167 w 9268308"/>
              <a:gd name="connsiteY2-6" fmla="*/ 0 h 1657349"/>
              <a:gd name="connsiteX3-7" fmla="*/ 9268308 w 9268308"/>
              <a:gd name="connsiteY3-8" fmla="*/ 165899 h 1657349"/>
              <a:gd name="connsiteX4-9" fmla="*/ 9268308 w 9268308"/>
              <a:gd name="connsiteY4-10" fmla="*/ 1491448 h 1657349"/>
              <a:gd name="connsiteX5-11" fmla="*/ 8871167 w 9268308"/>
              <a:gd name="connsiteY5-12" fmla="*/ 1657349 h 1657349"/>
              <a:gd name="connsiteX6-13" fmla="*/ 397140 w 9268308"/>
              <a:gd name="connsiteY6-14" fmla="*/ 1657349 h 1657349"/>
              <a:gd name="connsiteX7-15" fmla="*/ 0 w 9268308"/>
              <a:gd name="connsiteY7-16" fmla="*/ 1491448 h 1657349"/>
              <a:gd name="connsiteX8-17" fmla="*/ 0 w 9268308"/>
              <a:gd name="connsiteY8-18" fmla="*/ 165899 h 1657349"/>
              <a:gd name="connsiteX0-19" fmla="*/ 0 w 9268308"/>
              <a:gd name="connsiteY0-20" fmla="*/ 165899 h 1657349"/>
              <a:gd name="connsiteX1-21" fmla="*/ 397140 w 9268308"/>
              <a:gd name="connsiteY1-22" fmla="*/ 0 h 1657349"/>
              <a:gd name="connsiteX2-23" fmla="*/ 8871167 w 9268308"/>
              <a:gd name="connsiteY2-24" fmla="*/ 0 h 1657349"/>
              <a:gd name="connsiteX3-25" fmla="*/ 9268308 w 9268308"/>
              <a:gd name="connsiteY3-26" fmla="*/ 165899 h 1657349"/>
              <a:gd name="connsiteX4-27" fmla="*/ 9268308 w 9268308"/>
              <a:gd name="connsiteY4-28" fmla="*/ 1491448 h 1657349"/>
              <a:gd name="connsiteX5-29" fmla="*/ 8871167 w 9268308"/>
              <a:gd name="connsiteY5-30" fmla="*/ 1657349 h 1657349"/>
              <a:gd name="connsiteX6-31" fmla="*/ 397140 w 9268308"/>
              <a:gd name="connsiteY6-32" fmla="*/ 1657349 h 1657349"/>
              <a:gd name="connsiteX7-33" fmla="*/ 0 w 9268308"/>
              <a:gd name="connsiteY7-34" fmla="*/ 1491448 h 1657349"/>
              <a:gd name="connsiteX8-35" fmla="*/ 0 w 9268308"/>
              <a:gd name="connsiteY8-36" fmla="*/ 165899 h 165734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68308" h="1657349" fill="none" extrusionOk="0">
                <a:moveTo>
                  <a:pt x="0" y="165899"/>
                </a:moveTo>
                <a:cubicBezTo>
                  <a:pt x="6899" y="150589"/>
                  <a:pt x="248405" y="-41724"/>
                  <a:pt x="397140" y="0"/>
                </a:cubicBezTo>
                <a:cubicBezTo>
                  <a:pt x="3371846" y="75235"/>
                  <a:pt x="7097596" y="-709856"/>
                  <a:pt x="8871167" y="0"/>
                </a:cubicBezTo>
                <a:cubicBezTo>
                  <a:pt x="9058415" y="-3762"/>
                  <a:pt x="9287580" y="65115"/>
                  <a:pt x="9268308" y="165899"/>
                </a:cubicBezTo>
                <a:cubicBezTo>
                  <a:pt x="9281377" y="706091"/>
                  <a:pt x="9421573" y="973297"/>
                  <a:pt x="9268308" y="1491448"/>
                </a:cubicBezTo>
                <a:cubicBezTo>
                  <a:pt x="9226042" y="1623507"/>
                  <a:pt x="9118480" y="1656513"/>
                  <a:pt x="8871167" y="1657349"/>
                </a:cubicBezTo>
                <a:cubicBezTo>
                  <a:pt x="6151066" y="1545395"/>
                  <a:pt x="2508821" y="1631116"/>
                  <a:pt x="397140" y="1657349"/>
                </a:cubicBezTo>
                <a:cubicBezTo>
                  <a:pt x="168075" y="1612681"/>
                  <a:pt x="721" y="1614799"/>
                  <a:pt x="0" y="1491448"/>
                </a:cubicBezTo>
                <a:cubicBezTo>
                  <a:pt x="-213641" y="893738"/>
                  <a:pt x="-13752" y="599771"/>
                  <a:pt x="0" y="165899"/>
                </a:cubicBezTo>
                <a:close/>
              </a:path>
              <a:path w="9268308" h="1657349" stroke="0" extrusionOk="0">
                <a:moveTo>
                  <a:pt x="0" y="165899"/>
                </a:moveTo>
                <a:cubicBezTo>
                  <a:pt x="-53295" y="111427"/>
                  <a:pt x="224568" y="-74632"/>
                  <a:pt x="397140" y="0"/>
                </a:cubicBezTo>
                <a:cubicBezTo>
                  <a:pt x="3113939" y="-349851"/>
                  <a:pt x="4738595" y="194872"/>
                  <a:pt x="8871167" y="0"/>
                </a:cubicBezTo>
                <a:cubicBezTo>
                  <a:pt x="9045825" y="-3507"/>
                  <a:pt x="9278528" y="101772"/>
                  <a:pt x="9268308" y="165899"/>
                </a:cubicBezTo>
                <a:cubicBezTo>
                  <a:pt x="9288174" y="558187"/>
                  <a:pt x="9517944" y="1068372"/>
                  <a:pt x="9268308" y="1491448"/>
                </a:cubicBezTo>
                <a:cubicBezTo>
                  <a:pt x="9272261" y="1601163"/>
                  <a:pt x="9044907" y="1645465"/>
                  <a:pt x="8871167" y="1657349"/>
                </a:cubicBezTo>
                <a:cubicBezTo>
                  <a:pt x="6772603" y="1725734"/>
                  <a:pt x="2579242" y="1739589"/>
                  <a:pt x="397140" y="1657349"/>
                </a:cubicBezTo>
                <a:cubicBezTo>
                  <a:pt x="163895" y="1636269"/>
                  <a:pt x="6104" y="1579598"/>
                  <a:pt x="0" y="1491448"/>
                </a:cubicBezTo>
                <a:cubicBezTo>
                  <a:pt x="-216700" y="1048915"/>
                  <a:pt x="-163244" y="698776"/>
                  <a:pt x="0" y="165899"/>
                </a:cubicBezTo>
                <a:close/>
              </a:path>
              <a:path w="9268308" h="1657349" fill="none" stroke="0" extrusionOk="0">
                <a:moveTo>
                  <a:pt x="0" y="165899"/>
                </a:moveTo>
                <a:cubicBezTo>
                  <a:pt x="-20274" y="13870"/>
                  <a:pt x="215619" y="797"/>
                  <a:pt x="397140" y="0"/>
                </a:cubicBezTo>
                <a:cubicBezTo>
                  <a:pt x="3051919" y="400428"/>
                  <a:pt x="6968430" y="-196924"/>
                  <a:pt x="8871167" y="0"/>
                </a:cubicBezTo>
                <a:cubicBezTo>
                  <a:pt x="9077845" y="3570"/>
                  <a:pt x="9293782" y="71024"/>
                  <a:pt x="9268308" y="165899"/>
                </a:cubicBezTo>
                <a:cubicBezTo>
                  <a:pt x="9249792" y="827791"/>
                  <a:pt x="9423175" y="953569"/>
                  <a:pt x="9268308" y="1491448"/>
                </a:cubicBezTo>
                <a:cubicBezTo>
                  <a:pt x="9240836" y="1625669"/>
                  <a:pt x="9110338" y="1623317"/>
                  <a:pt x="8871167" y="1657349"/>
                </a:cubicBezTo>
                <a:cubicBezTo>
                  <a:pt x="6465291" y="1595367"/>
                  <a:pt x="4581641" y="1726188"/>
                  <a:pt x="397140" y="1657349"/>
                </a:cubicBezTo>
                <a:cubicBezTo>
                  <a:pt x="169968" y="1633651"/>
                  <a:pt x="25525" y="1595999"/>
                  <a:pt x="0" y="1491448"/>
                </a:cubicBezTo>
                <a:cubicBezTo>
                  <a:pt x="-170469" y="1008717"/>
                  <a:pt x="-70569" y="648506"/>
                  <a:pt x="0" y="165899"/>
                </a:cubicBezTo>
                <a:close/>
              </a:path>
              <a:path w="9268308" h="1657349" fill="none" stroke="0" extrusionOk="0">
                <a:moveTo>
                  <a:pt x="0" y="165899"/>
                </a:moveTo>
                <a:cubicBezTo>
                  <a:pt x="882" y="89033"/>
                  <a:pt x="241306" y="-3293"/>
                  <a:pt x="397140" y="0"/>
                </a:cubicBezTo>
                <a:cubicBezTo>
                  <a:pt x="2933605" y="427022"/>
                  <a:pt x="6986014" y="-484241"/>
                  <a:pt x="8871167" y="0"/>
                </a:cubicBezTo>
                <a:cubicBezTo>
                  <a:pt x="9059038" y="-1009"/>
                  <a:pt x="9291474" y="73843"/>
                  <a:pt x="9268308" y="165899"/>
                </a:cubicBezTo>
                <a:cubicBezTo>
                  <a:pt x="9248215" y="765226"/>
                  <a:pt x="9434764" y="975462"/>
                  <a:pt x="9268308" y="1491448"/>
                </a:cubicBezTo>
                <a:cubicBezTo>
                  <a:pt x="9229745" y="1622323"/>
                  <a:pt x="9091959" y="1638443"/>
                  <a:pt x="8871167" y="1657349"/>
                </a:cubicBezTo>
                <a:cubicBezTo>
                  <a:pt x="5472967" y="1594080"/>
                  <a:pt x="3079611" y="1519523"/>
                  <a:pt x="397140" y="1657349"/>
                </a:cubicBezTo>
                <a:cubicBezTo>
                  <a:pt x="164205" y="1614517"/>
                  <a:pt x="8240" y="1607761"/>
                  <a:pt x="0" y="1491448"/>
                </a:cubicBezTo>
                <a:cubicBezTo>
                  <a:pt x="-257953" y="943780"/>
                  <a:pt x="25165" y="610390"/>
                  <a:pt x="0" y="165899"/>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1" name="Group 2600"/>
          <p:cNvGrpSpPr/>
          <p:nvPr/>
        </p:nvGrpSpPr>
        <p:grpSpPr>
          <a:xfrm>
            <a:off x="91486" y="3367867"/>
            <a:ext cx="2127839" cy="1689908"/>
            <a:chOff x="-159940" y="687786"/>
            <a:chExt cx="3145788" cy="2458908"/>
          </a:xfrm>
        </p:grpSpPr>
        <p:sp>
          <p:nvSpPr>
            <p:cNvPr id="2602" name="Oval 6"/>
            <p:cNvSpPr>
              <a:spLocks noChangeArrowheads="1"/>
            </p:cNvSpPr>
            <p:nvPr/>
          </p:nvSpPr>
          <p:spPr bwMode="auto">
            <a:xfrm>
              <a:off x="845118" y="82168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603" name="Group 2602"/>
            <p:cNvGrpSpPr/>
            <p:nvPr/>
          </p:nvGrpSpPr>
          <p:grpSpPr>
            <a:xfrm>
              <a:off x="-159940" y="687786"/>
              <a:ext cx="3116094" cy="2458908"/>
              <a:chOff x="345226" y="1059601"/>
              <a:chExt cx="3072497" cy="2458908"/>
            </a:xfrm>
          </p:grpSpPr>
          <p:sp>
            <p:nvSpPr>
              <p:cNvPr id="2604" name="AutoShape 3"/>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5" name="Oval 7"/>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6" name="Freeform 8"/>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7" name="Freeform 9"/>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8" name="Freeform 10"/>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09" name="Freeform 11"/>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0" name="Freeform 12"/>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1" name="Freeform 13"/>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2" name="Freeform 14"/>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3" name="Freeform 15"/>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4" name="Freeform 16"/>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5" name="Freeform 17"/>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6" name="Freeform 18"/>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7" name="Freeform 19"/>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8" name="Freeform 20"/>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19" name="Freeform 21"/>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0" name="Freeform 22"/>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1" name="Freeform 23"/>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2" name="Freeform 24"/>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3" name="Freeform 25"/>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4" name="Freeform 26"/>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5" name="Freeform 27"/>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6" name="Freeform 28"/>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7" name="Freeform 29"/>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8" name="Freeform 30"/>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29" name="Freeform 31"/>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0" name="Freeform 32"/>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1" name="Freeform 33"/>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2" name="Freeform 34"/>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3" name="Freeform 35"/>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4" name="Freeform 36"/>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5" name="Freeform 37"/>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6" name="Freeform 38"/>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7" name="Freeform 39"/>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8" name="Freeform 40"/>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39" name="Freeform 41"/>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0" name="Freeform 42"/>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1" name="Freeform 43"/>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2" name="Freeform 44"/>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3" name="Freeform 45"/>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4" name="Oval 46"/>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5" name="Oval 47"/>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6" name="Freeform 48"/>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7" name="Freeform 49"/>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8" name="Freeform 50"/>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49" name="Freeform 51"/>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0" name="Freeform 52"/>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1" name="Freeform 53"/>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2" name="Freeform 54"/>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3" name="Freeform 55"/>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4" name="Freeform 56"/>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5" name="Freeform 57"/>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6" name="Freeform 58"/>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7" name="Freeform 59"/>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8" name="Freeform 60"/>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59" name="Freeform 61"/>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0" name="Freeform 62"/>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1" name="Freeform 63"/>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2" name="Freeform 64"/>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3" name="Freeform 65"/>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4" name="Freeform 66"/>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5" name="Freeform 67"/>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6" name="Freeform 68"/>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7" name="Freeform 69"/>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8" name="Freeform 70"/>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69" name="Freeform 71"/>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0" name="Freeform 72"/>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1" name="Freeform 73"/>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2" name="Freeform 74"/>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3" name="Freeform 75"/>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4" name="Freeform 76"/>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5" name="Freeform 77"/>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6" name="Freeform 78"/>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7" name="Freeform 79"/>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8" name="Freeform 80"/>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79" name="Freeform 81"/>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0" name="Freeform 82"/>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1" name="Freeform 83"/>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2" name="Freeform 84"/>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3" name="Freeform 85"/>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4" name="Freeform 86"/>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5" name="Freeform 87"/>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6" name="Freeform 88"/>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7" name="Freeform 89"/>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8" name="Freeform 90"/>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89" name="Freeform 91"/>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0" name="Freeform 92"/>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1" name="Freeform 93"/>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2" name="Freeform 94"/>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3" name="Freeform 95"/>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4" name="Freeform 96"/>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5" name="Freeform 97"/>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6" name="Freeform 98"/>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7" name="Freeform 99"/>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8" name="Freeform 100"/>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699" name="Freeform 101"/>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0" name="Freeform 102"/>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1" name="Freeform 103"/>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2" name="Freeform 104"/>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3" name="Freeform 105"/>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4" name="Freeform 106"/>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5" name="Freeform 107"/>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6" name="Freeform 108"/>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7" name="Freeform 109"/>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8" name="Freeform 110"/>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09" name="Freeform 111"/>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0" name="Freeform 112"/>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1" name="Freeform 113"/>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2" name="Freeform 114"/>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3" name="Freeform 115"/>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4" name="Freeform 116"/>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5" name="Freeform 117"/>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6" name="Freeform 118"/>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7" name="Freeform 119"/>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8" name="Freeform 120"/>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19" name="Freeform 121"/>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0" name="Freeform 122"/>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1" name="Freeform 123"/>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2" name="Freeform 124"/>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3" name="Freeform 125"/>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4" name="Freeform 126"/>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5" name="Freeform 127"/>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6" name="Freeform 128"/>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7" name="Freeform 129"/>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8" name="Freeform 130"/>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29" name="Freeform 131"/>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730" name="TextBox 2729"/>
          <p:cNvSpPr txBox="1"/>
          <p:nvPr/>
        </p:nvSpPr>
        <p:spPr>
          <a:xfrm>
            <a:off x="2444711" y="3722045"/>
            <a:ext cx="8863236" cy="1384995"/>
          </a:xfrm>
          <a:prstGeom prst="rect">
            <a:avLst/>
          </a:prstGeom>
          <a:noFill/>
        </p:spPr>
        <p:txBody>
          <a:bodyPr wrap="square" rtlCol="0">
            <a:spAutoFit/>
          </a:bodyPr>
          <a:lstStyle/>
          <a:p>
            <a:pPr lvl="0"/>
            <a:r>
              <a:rPr lang="en-US" sz="2800" b="1" dirty="0" err="1">
                <a:solidFill>
                  <a:srgbClr val="002060"/>
                </a:solidFill>
                <a:latin typeface="Calibri" panose="020F0502020204030204" pitchFamily="34" charset="0"/>
                <a:cs typeface="Calibri" panose="020F0502020204030204" pitchFamily="34" charset="0"/>
              </a:rPr>
              <a:t>Đọc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“Anh Ba” </a:t>
            </a:r>
            <a:r>
              <a:rPr lang="en-US" sz="2800" b="1" dirty="0" err="1">
                <a:solidFill>
                  <a:srgbClr val="002060"/>
                </a:solidFill>
                <a:latin typeface="Calibri" panose="020F0502020204030204" pitchFamily="34" charset="0"/>
                <a:cs typeface="Calibri" panose="020F0502020204030204" pitchFamily="34" charset="0"/>
              </a:rPr>
              <a:t>và</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viết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cảm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xúc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của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nhóm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mình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về</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vật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anh</a:t>
            </a:r>
            <a:r>
              <a:rPr lang="en-US" sz="2800" b="1" dirty="0">
                <a:solidFill>
                  <a:srgbClr val="002060"/>
                </a:solidFill>
                <a:latin typeface="Calibri" panose="020F0502020204030204" pitchFamily="34" charset="0"/>
                <a:cs typeface="Calibri" panose="020F0502020204030204" pitchFamily="34" charset="0"/>
              </a:rPr>
              <a:t> Ba </a:t>
            </a:r>
            <a:r>
              <a:rPr lang="en-US" sz="2800" b="1" dirty="0" err="1">
                <a:solidFill>
                  <a:srgbClr val="002060"/>
                </a:solidFill>
                <a:latin typeface="Calibri" panose="020F0502020204030204" pitchFamily="34" charset="0"/>
                <a:cs typeface="Calibri" panose="020F0502020204030204" pitchFamily="34" charset="0"/>
              </a:rPr>
              <a:t>trong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câu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chuyện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đó</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nêu</a:t>
            </a:r>
            <a:r>
              <a:rPr lang="en-US" sz="2800" b="1" dirty="0">
                <a:solidFill>
                  <a:srgbClr val="002060"/>
                </a:solidFill>
                <a:latin typeface="Calibri" panose="020F0502020204030204" pitchFamily="34" charset="0"/>
                <a:cs typeface="Calibri" panose="020F0502020204030204" pitchFamily="34" charset="0"/>
              </a:rPr>
              <a:t> ý </a:t>
            </a:r>
            <a:r>
              <a:rPr lang="en-US" sz="2800" b="1" dirty="0" err="1">
                <a:solidFill>
                  <a:srgbClr val="002060"/>
                </a:solidFill>
                <a:latin typeface="Calibri" panose="020F0502020204030204" pitchFamily="34" charset="0"/>
                <a:cs typeface="Calibri" panose="020F0502020204030204" pitchFamily="34" charset="0"/>
              </a:rPr>
              <a:t>kiến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không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thích</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vì</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sao</a:t>
            </a:r>
            <a:r>
              <a:rPr lang="en-US" sz="2800" b="1" dirty="0">
                <a:solidFill>
                  <a:srgbClr val="002060"/>
                </a:solidFill>
                <a:latin typeface="Calibri" panose="020F0502020204030204" pitchFamily="34" charset="0"/>
                <a:cs typeface="Calibri" panose="020F0502020204030204" pitchFamily="34" charset="0"/>
              </a:rPr>
              <a:t>)</a:t>
            </a:r>
            <a:endParaRPr kumimoji="0" lang="vi-VN"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1" name="Rectangle: Rounded Corners 8"/>
          <p:cNvSpPr/>
          <p:nvPr/>
        </p:nvSpPr>
        <p:spPr>
          <a:xfrm>
            <a:off x="1995679" y="5573549"/>
            <a:ext cx="9268308" cy="1179676"/>
          </a:xfrm>
          <a:custGeom>
            <a:avLst/>
            <a:gdLst>
              <a:gd name="connsiteX0" fmla="*/ 0 w 9268308"/>
              <a:gd name="connsiteY0" fmla="*/ 118084 h 1179676"/>
              <a:gd name="connsiteX1" fmla="*/ 397140 w 9268308"/>
              <a:gd name="connsiteY1" fmla="*/ 0 h 1179676"/>
              <a:gd name="connsiteX2" fmla="*/ 8871167 w 9268308"/>
              <a:gd name="connsiteY2" fmla="*/ 0 h 1179676"/>
              <a:gd name="connsiteX3" fmla="*/ 9268308 w 9268308"/>
              <a:gd name="connsiteY3" fmla="*/ 118084 h 1179676"/>
              <a:gd name="connsiteX4" fmla="*/ 9268308 w 9268308"/>
              <a:gd name="connsiteY4" fmla="*/ 1061590 h 1179676"/>
              <a:gd name="connsiteX5" fmla="*/ 8871167 w 9268308"/>
              <a:gd name="connsiteY5" fmla="*/ 1179676 h 1179676"/>
              <a:gd name="connsiteX6" fmla="*/ 397140 w 9268308"/>
              <a:gd name="connsiteY6" fmla="*/ 1179676 h 1179676"/>
              <a:gd name="connsiteX7" fmla="*/ 0 w 9268308"/>
              <a:gd name="connsiteY7" fmla="*/ 1061590 h 1179676"/>
              <a:gd name="connsiteX8" fmla="*/ 0 w 9268308"/>
              <a:gd name="connsiteY8" fmla="*/ 118084 h 1179676"/>
              <a:gd name="connsiteX0-1" fmla="*/ 0 w 9268308"/>
              <a:gd name="connsiteY0-2" fmla="*/ 118084 h 1179676"/>
              <a:gd name="connsiteX1-3" fmla="*/ 397140 w 9268308"/>
              <a:gd name="connsiteY1-4" fmla="*/ 0 h 1179676"/>
              <a:gd name="connsiteX2-5" fmla="*/ 8871167 w 9268308"/>
              <a:gd name="connsiteY2-6" fmla="*/ 0 h 1179676"/>
              <a:gd name="connsiteX3-7" fmla="*/ 9268308 w 9268308"/>
              <a:gd name="connsiteY3-8" fmla="*/ 118084 h 1179676"/>
              <a:gd name="connsiteX4-9" fmla="*/ 9268308 w 9268308"/>
              <a:gd name="connsiteY4-10" fmla="*/ 1061590 h 1179676"/>
              <a:gd name="connsiteX5-11" fmla="*/ 8871167 w 9268308"/>
              <a:gd name="connsiteY5-12" fmla="*/ 1179676 h 1179676"/>
              <a:gd name="connsiteX6-13" fmla="*/ 397140 w 9268308"/>
              <a:gd name="connsiteY6-14" fmla="*/ 1179676 h 1179676"/>
              <a:gd name="connsiteX7-15" fmla="*/ 0 w 9268308"/>
              <a:gd name="connsiteY7-16" fmla="*/ 1061590 h 1179676"/>
              <a:gd name="connsiteX8-17" fmla="*/ 0 w 9268308"/>
              <a:gd name="connsiteY8-18" fmla="*/ 118084 h 1179676"/>
              <a:gd name="connsiteX0-19" fmla="*/ 0 w 9268308"/>
              <a:gd name="connsiteY0-20" fmla="*/ 118084 h 1179676"/>
              <a:gd name="connsiteX1-21" fmla="*/ 397140 w 9268308"/>
              <a:gd name="connsiteY1-22" fmla="*/ 0 h 1179676"/>
              <a:gd name="connsiteX2-23" fmla="*/ 8871167 w 9268308"/>
              <a:gd name="connsiteY2-24" fmla="*/ 0 h 1179676"/>
              <a:gd name="connsiteX3-25" fmla="*/ 9268308 w 9268308"/>
              <a:gd name="connsiteY3-26" fmla="*/ 118084 h 1179676"/>
              <a:gd name="connsiteX4-27" fmla="*/ 9268308 w 9268308"/>
              <a:gd name="connsiteY4-28" fmla="*/ 1061590 h 1179676"/>
              <a:gd name="connsiteX5-29" fmla="*/ 8871167 w 9268308"/>
              <a:gd name="connsiteY5-30" fmla="*/ 1179676 h 1179676"/>
              <a:gd name="connsiteX6-31" fmla="*/ 397140 w 9268308"/>
              <a:gd name="connsiteY6-32" fmla="*/ 1179676 h 1179676"/>
              <a:gd name="connsiteX7-33" fmla="*/ 0 w 9268308"/>
              <a:gd name="connsiteY7-34" fmla="*/ 1061590 h 1179676"/>
              <a:gd name="connsiteX8-35" fmla="*/ 0 w 9268308"/>
              <a:gd name="connsiteY8-36" fmla="*/ 118084 h 11796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268308" h="1179676" fill="none" extrusionOk="0">
                <a:moveTo>
                  <a:pt x="0" y="118084"/>
                </a:moveTo>
                <a:cubicBezTo>
                  <a:pt x="6863" y="116943"/>
                  <a:pt x="235441" y="-26159"/>
                  <a:pt x="397140" y="0"/>
                </a:cubicBezTo>
                <a:cubicBezTo>
                  <a:pt x="3341283" y="54339"/>
                  <a:pt x="7129296" y="-629313"/>
                  <a:pt x="8871167" y="0"/>
                </a:cubicBezTo>
                <a:cubicBezTo>
                  <a:pt x="9065332" y="-2122"/>
                  <a:pt x="9292625" y="41875"/>
                  <a:pt x="9268308" y="118084"/>
                </a:cubicBezTo>
                <a:cubicBezTo>
                  <a:pt x="9285775" y="496785"/>
                  <a:pt x="9429702" y="705326"/>
                  <a:pt x="9268308" y="1061590"/>
                </a:cubicBezTo>
                <a:cubicBezTo>
                  <a:pt x="9226390" y="1157716"/>
                  <a:pt x="9112377" y="1179204"/>
                  <a:pt x="8871167" y="1179676"/>
                </a:cubicBezTo>
                <a:cubicBezTo>
                  <a:pt x="6151066" y="1067722"/>
                  <a:pt x="2508821" y="1153443"/>
                  <a:pt x="397140" y="1179676"/>
                </a:cubicBezTo>
                <a:cubicBezTo>
                  <a:pt x="170033" y="1155972"/>
                  <a:pt x="782" y="1154539"/>
                  <a:pt x="0" y="1061590"/>
                </a:cubicBezTo>
                <a:cubicBezTo>
                  <a:pt x="-219687" y="618444"/>
                  <a:pt x="-1721" y="418925"/>
                  <a:pt x="0" y="118084"/>
                </a:cubicBezTo>
                <a:close/>
              </a:path>
              <a:path w="9268308" h="1179676" stroke="0" extrusionOk="0">
                <a:moveTo>
                  <a:pt x="0" y="118084"/>
                </a:moveTo>
                <a:cubicBezTo>
                  <a:pt x="-50206" y="83174"/>
                  <a:pt x="215458" y="-40324"/>
                  <a:pt x="397140" y="0"/>
                </a:cubicBezTo>
                <a:cubicBezTo>
                  <a:pt x="3106392" y="-230572"/>
                  <a:pt x="4745266" y="159823"/>
                  <a:pt x="8871167" y="0"/>
                </a:cubicBezTo>
                <a:cubicBezTo>
                  <a:pt x="9052815" y="-1621"/>
                  <a:pt x="9279710" y="69767"/>
                  <a:pt x="9268308" y="118084"/>
                </a:cubicBezTo>
                <a:cubicBezTo>
                  <a:pt x="9262315" y="394158"/>
                  <a:pt x="9506105" y="761099"/>
                  <a:pt x="9268308" y="1061590"/>
                </a:cubicBezTo>
                <a:cubicBezTo>
                  <a:pt x="9282897" y="1143708"/>
                  <a:pt x="9027523" y="1166661"/>
                  <a:pt x="8871167" y="1179676"/>
                </a:cubicBezTo>
                <a:cubicBezTo>
                  <a:pt x="7083261" y="1210280"/>
                  <a:pt x="2584233" y="1443485"/>
                  <a:pt x="397140" y="1179676"/>
                </a:cubicBezTo>
                <a:cubicBezTo>
                  <a:pt x="166690" y="1159207"/>
                  <a:pt x="4978" y="1121223"/>
                  <a:pt x="0" y="1061590"/>
                </a:cubicBezTo>
                <a:cubicBezTo>
                  <a:pt x="-209090" y="747449"/>
                  <a:pt x="-139153" y="499543"/>
                  <a:pt x="0" y="118084"/>
                </a:cubicBezTo>
                <a:close/>
              </a:path>
              <a:path w="9268308" h="1179676" fill="none" stroke="0" extrusionOk="0">
                <a:moveTo>
                  <a:pt x="0" y="118084"/>
                </a:moveTo>
                <a:cubicBezTo>
                  <a:pt x="-5230" y="20321"/>
                  <a:pt x="206505" y="378"/>
                  <a:pt x="397140" y="0"/>
                </a:cubicBezTo>
                <a:cubicBezTo>
                  <a:pt x="2911378" y="316780"/>
                  <a:pt x="6846917" y="85703"/>
                  <a:pt x="8871167" y="0"/>
                </a:cubicBezTo>
                <a:cubicBezTo>
                  <a:pt x="9077399" y="3609"/>
                  <a:pt x="9295034" y="49400"/>
                  <a:pt x="9268308" y="118084"/>
                </a:cubicBezTo>
                <a:cubicBezTo>
                  <a:pt x="9221181" y="572282"/>
                  <a:pt x="9417838" y="677819"/>
                  <a:pt x="9268308" y="1061590"/>
                </a:cubicBezTo>
                <a:cubicBezTo>
                  <a:pt x="9253315" y="1177162"/>
                  <a:pt x="9110129" y="1149580"/>
                  <a:pt x="8871167" y="1179676"/>
                </a:cubicBezTo>
                <a:cubicBezTo>
                  <a:pt x="6523503" y="1114428"/>
                  <a:pt x="4608589" y="1189737"/>
                  <a:pt x="397140" y="1179676"/>
                </a:cubicBezTo>
                <a:cubicBezTo>
                  <a:pt x="171684" y="1167582"/>
                  <a:pt x="18908" y="1134485"/>
                  <a:pt x="0" y="1061590"/>
                </a:cubicBezTo>
                <a:cubicBezTo>
                  <a:pt x="-148124" y="735929"/>
                  <a:pt x="-69708" y="469718"/>
                  <a:pt x="0" y="118084"/>
                </a:cubicBezTo>
                <a:close/>
              </a:path>
              <a:path w="9268308" h="1179676" fill="none" stroke="0" extrusionOk="0">
                <a:moveTo>
                  <a:pt x="0" y="118084"/>
                </a:moveTo>
                <a:cubicBezTo>
                  <a:pt x="1428" y="61513"/>
                  <a:pt x="239400" y="1146"/>
                  <a:pt x="397140" y="0"/>
                </a:cubicBezTo>
                <a:cubicBezTo>
                  <a:pt x="3034694" y="177205"/>
                  <a:pt x="7053221" y="-396982"/>
                  <a:pt x="8871167" y="0"/>
                </a:cubicBezTo>
                <a:cubicBezTo>
                  <a:pt x="9061700" y="-676"/>
                  <a:pt x="9292315" y="55865"/>
                  <a:pt x="9268308" y="118084"/>
                </a:cubicBezTo>
                <a:cubicBezTo>
                  <a:pt x="9252537" y="526274"/>
                  <a:pt x="9440866" y="701651"/>
                  <a:pt x="9268308" y="1061590"/>
                </a:cubicBezTo>
                <a:cubicBezTo>
                  <a:pt x="9228503" y="1158987"/>
                  <a:pt x="9106438" y="1176392"/>
                  <a:pt x="8871167" y="1179676"/>
                </a:cubicBezTo>
                <a:cubicBezTo>
                  <a:pt x="5472967" y="1116407"/>
                  <a:pt x="3079611" y="1041850"/>
                  <a:pt x="397140" y="1179676"/>
                </a:cubicBezTo>
                <a:cubicBezTo>
                  <a:pt x="166154" y="1149493"/>
                  <a:pt x="6431" y="1144413"/>
                  <a:pt x="0" y="1061590"/>
                </a:cubicBezTo>
                <a:cubicBezTo>
                  <a:pt x="-234539" y="666378"/>
                  <a:pt x="-13329" y="433832"/>
                  <a:pt x="0" y="118084"/>
                </a:cubicBezTo>
                <a:close/>
              </a:path>
            </a:pathLst>
          </a:cu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2" name="Group 2731"/>
          <p:cNvGrpSpPr/>
          <p:nvPr/>
        </p:nvGrpSpPr>
        <p:grpSpPr>
          <a:xfrm>
            <a:off x="101011" y="5091892"/>
            <a:ext cx="2127839" cy="1689908"/>
            <a:chOff x="-159940" y="687786"/>
            <a:chExt cx="3145788" cy="2458908"/>
          </a:xfrm>
        </p:grpSpPr>
        <p:sp>
          <p:nvSpPr>
            <p:cNvPr id="2733" name="Oval 6"/>
            <p:cNvSpPr>
              <a:spLocks noChangeArrowheads="1"/>
            </p:cNvSpPr>
            <p:nvPr/>
          </p:nvSpPr>
          <p:spPr bwMode="auto">
            <a:xfrm>
              <a:off x="845118" y="821688"/>
              <a:ext cx="2140730" cy="2140161"/>
            </a:xfrm>
            <a:prstGeom prst="ellipse">
              <a:avLst/>
            </a:prstGeom>
            <a:solidFill>
              <a:srgbClr val="FFFFFF"/>
            </a:solidFill>
            <a:ln w="57150">
              <a:solidFill>
                <a:srgbClr val="002060"/>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734" name="Group 2733"/>
            <p:cNvGrpSpPr/>
            <p:nvPr/>
          </p:nvGrpSpPr>
          <p:grpSpPr>
            <a:xfrm>
              <a:off x="-159940" y="687786"/>
              <a:ext cx="3116094" cy="2458908"/>
              <a:chOff x="345226" y="1059601"/>
              <a:chExt cx="3072497" cy="2458908"/>
            </a:xfrm>
          </p:grpSpPr>
          <p:sp>
            <p:nvSpPr>
              <p:cNvPr id="2735" name="AutoShape 3"/>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6" name="Oval 7"/>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7" name="Freeform 8"/>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8" name="Freeform 9"/>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39" name="Freeform 10"/>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0" name="Freeform 11"/>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1" name="Freeform 12"/>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2" name="Freeform 13"/>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3" name="Freeform 14"/>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4" name="Freeform 15"/>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5" name="Freeform 16"/>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6" name="Freeform 17"/>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7" name="Freeform 18"/>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8" name="Freeform 19"/>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49" name="Freeform 20"/>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0" name="Freeform 21"/>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1" name="Freeform 22"/>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2" name="Freeform 23"/>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3" name="Freeform 24"/>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4" name="Freeform 25"/>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5" name="Freeform 26"/>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6" name="Freeform 27"/>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7" name="Freeform 28"/>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8" name="Freeform 29"/>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59" name="Freeform 30"/>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0" name="Freeform 31"/>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1" name="Freeform 32"/>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2" name="Freeform 33"/>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3" name="Freeform 34"/>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4" name="Freeform 35"/>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5" name="Freeform 36"/>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6" name="Freeform 37"/>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7" name="Freeform 38"/>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8" name="Freeform 39"/>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69" name="Freeform 40"/>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0" name="Freeform 41"/>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1" name="Freeform 42"/>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2" name="Freeform 43"/>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3" name="Freeform 44"/>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4" name="Freeform 45"/>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5" name="Oval 46"/>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6" name="Oval 47"/>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7" name="Freeform 48"/>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8" name="Freeform 49"/>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79" name="Freeform 50"/>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0" name="Freeform 51"/>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1" name="Freeform 52"/>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2" name="Freeform 53"/>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3" name="Freeform 54"/>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4" name="Freeform 55"/>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5" name="Freeform 56"/>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6" name="Freeform 57"/>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7" name="Freeform 58"/>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8" name="Freeform 59"/>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89" name="Freeform 60"/>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0" name="Freeform 61"/>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1" name="Freeform 62"/>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2" name="Freeform 63"/>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3" name="Freeform 64"/>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4" name="Freeform 65"/>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5" name="Freeform 66"/>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6" name="Freeform 67"/>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7" name="Freeform 68"/>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8" name="Freeform 69"/>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799" name="Freeform 70"/>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0" name="Freeform 71"/>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1" name="Freeform 72"/>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2" name="Freeform 73"/>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3" name="Freeform 74"/>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4" name="Freeform 75"/>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5" name="Freeform 76"/>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6" name="Freeform 77"/>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7" name="Freeform 78"/>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8" name="Freeform 79"/>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09" name="Freeform 80"/>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0" name="Freeform 81"/>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1" name="Freeform 82"/>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2" name="Freeform 83"/>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3" name="Freeform 84"/>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4" name="Freeform 85"/>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5" name="Freeform 86"/>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6" name="Freeform 87"/>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7" name="Freeform 88"/>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8" name="Freeform 89"/>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19" name="Freeform 90"/>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0" name="Freeform 91"/>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1" name="Freeform 92"/>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2" name="Freeform 93"/>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3" name="Freeform 94"/>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4" name="Freeform 95"/>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5" name="Freeform 96"/>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6" name="Freeform 97"/>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7" name="Freeform 98"/>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8" name="Freeform 99"/>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29" name="Freeform 100"/>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0" name="Freeform 101"/>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1" name="Freeform 102"/>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2" name="Freeform 103"/>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3" name="Freeform 104"/>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4" name="Freeform 105"/>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5" name="Freeform 106"/>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6" name="Freeform 107"/>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7" name="Freeform 108"/>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8" name="Freeform 109"/>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39" name="Freeform 110"/>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0" name="Freeform 111"/>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1" name="Freeform 112"/>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2" name="Freeform 113"/>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3" name="Freeform 114"/>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4" name="Freeform 115"/>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5" name="Freeform 116"/>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6" name="Freeform 117"/>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7" name="Freeform 118"/>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8" name="Freeform 119"/>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49" name="Freeform 120"/>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0" name="Freeform 121"/>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1" name="Freeform 122"/>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2" name="Freeform 123"/>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3" name="Freeform 124"/>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4" name="Freeform 125"/>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5" name="Freeform 126"/>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6" name="Freeform 127"/>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7" name="Freeform 128"/>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8" name="Freeform 129"/>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59" name="Freeform 130"/>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sp>
            <p:nvSpPr>
              <p:cNvPr id="2860" name="Freeform 131"/>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a:ln>
                    <a:noFill/>
                  </a:ln>
                  <a:solidFill>
                    <a:srgbClr val="002060"/>
                  </a:solidFill>
                  <a:effectLst/>
                  <a:uLnTx/>
                  <a:uFillTx/>
                  <a:latin typeface="Calibri" panose="020F0502020204030204" pitchFamily="34" charset="0"/>
                  <a:cs typeface="Calibri" panose="020F0502020204030204" pitchFamily="34" charset="0"/>
                </a:endParaRPr>
              </a:p>
            </p:txBody>
          </p:sp>
        </p:grpSp>
      </p:grpSp>
      <p:sp>
        <p:nvSpPr>
          <p:cNvPr id="2861" name="TextBox 2860"/>
          <p:cNvSpPr txBox="1"/>
          <p:nvPr/>
        </p:nvSpPr>
        <p:spPr>
          <a:xfrm>
            <a:off x="2435186" y="5674670"/>
            <a:ext cx="8863236" cy="954107"/>
          </a:xfrm>
          <a:prstGeom prst="rect">
            <a:avLst/>
          </a:prstGeom>
          <a:noFill/>
        </p:spPr>
        <p:txBody>
          <a:bodyPr wrap="square" rtlCol="0">
            <a:spAutoFit/>
          </a:bodyPr>
          <a:lstStyle/>
          <a:p>
            <a:pPr lvl="0"/>
            <a:r>
              <a:rPr lang="vi-VN" sz="2800" b="1" dirty="0">
                <a:solidFill>
                  <a:srgbClr val="002060"/>
                </a:solidFill>
                <a:latin typeface="Calibri" panose="020F0502020204030204" pitchFamily="34" charset="0"/>
                <a:cs typeface="Calibri" panose="020F0502020204030204" pitchFamily="34" charset="0"/>
              </a:rPr>
              <a:t>Nhận xét nhóm nào viết đúng, hay sẽ được chọn giải nhất, nhì, ba,…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66000">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14:bounceEnd="66000">
                                          <p:cBhvr additive="base">
                                            <p:cTn id="17" dur="500" fill="hold"/>
                                            <p:tgtEl>
                                              <p:spTgt spid="2136"/>
                                            </p:tgtEl>
                                            <p:attrNameLst>
                                              <p:attrName>ppt_x</p:attrName>
                                            </p:attrNameLst>
                                          </p:cBhvr>
                                          <p:tavLst>
                                            <p:tav tm="0">
                                              <p:val>
                                                <p:strVal val="0-#ppt_w/2"/>
                                              </p:val>
                                            </p:tav>
                                            <p:tav tm="100000">
                                              <p:val>
                                                <p:strVal val="#ppt_x"/>
                                              </p:val>
                                            </p:tav>
                                          </p:tavLst>
                                        </p:anim>
                                        <p:anim calcmode="lin" valueType="num" p14:bounceEnd="66000">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14:presetBounceEnd="76000">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14:bounceEnd="76000">
                                          <p:cBhvr additive="base">
                                            <p:cTn id="21" dur="750" fill="hold"/>
                                            <p:tgtEl>
                                              <p:spTgt spid="2135"/>
                                            </p:tgtEl>
                                            <p:attrNameLst>
                                              <p:attrName>ppt_x</p:attrName>
                                            </p:attrNameLst>
                                          </p:cBhvr>
                                          <p:tavLst>
                                            <p:tav tm="0">
                                              <p:val>
                                                <p:strVal val="0-#ppt_w/2"/>
                                              </p:val>
                                            </p:tav>
                                            <p:tav tm="100000">
                                              <p:val>
                                                <p:strVal val="#ppt_x"/>
                                              </p:val>
                                            </p:tav>
                                          </p:tavLst>
                                        </p:anim>
                                        <p:anim calcmode="lin" valueType="num" p14:bounceEnd="76000">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66000">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14:bounceEnd="66000">
                                          <p:cBhvr additive="base">
                                            <p:cTn id="31" dur="500" fill="hold"/>
                                            <p:tgtEl>
                                              <p:spTgt spid="2601"/>
                                            </p:tgtEl>
                                            <p:attrNameLst>
                                              <p:attrName>ppt_x</p:attrName>
                                            </p:attrNameLst>
                                          </p:cBhvr>
                                          <p:tavLst>
                                            <p:tav tm="0">
                                              <p:val>
                                                <p:strVal val="0-#ppt_w/2"/>
                                              </p:val>
                                            </p:tav>
                                            <p:tav tm="100000">
                                              <p:val>
                                                <p:strVal val="#ppt_x"/>
                                              </p:val>
                                            </p:tav>
                                          </p:tavLst>
                                        </p:anim>
                                        <p:anim calcmode="lin" valueType="num" p14:bounceEnd="66000">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14:presetBounceEnd="76000">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14:bounceEnd="76000">
                                          <p:cBhvr additive="base">
                                            <p:cTn id="35" dur="750" fill="hold"/>
                                            <p:tgtEl>
                                              <p:spTgt spid="2600"/>
                                            </p:tgtEl>
                                            <p:attrNameLst>
                                              <p:attrName>ppt_x</p:attrName>
                                            </p:attrNameLst>
                                          </p:cBhvr>
                                          <p:tavLst>
                                            <p:tav tm="0">
                                              <p:val>
                                                <p:strVal val="0-#ppt_w/2"/>
                                              </p:val>
                                            </p:tav>
                                            <p:tav tm="100000">
                                              <p:val>
                                                <p:strVal val="#ppt_x"/>
                                              </p:val>
                                            </p:tav>
                                          </p:tavLst>
                                        </p:anim>
                                        <p:anim calcmode="lin" valueType="num" p14:bounceEnd="76000">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14:presetBounceEnd="66000">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14:bounceEnd="66000">
                                          <p:cBhvr additive="base">
                                            <p:cTn id="45" dur="500" fill="hold"/>
                                            <p:tgtEl>
                                              <p:spTgt spid="2732"/>
                                            </p:tgtEl>
                                            <p:attrNameLst>
                                              <p:attrName>ppt_x</p:attrName>
                                            </p:attrNameLst>
                                          </p:cBhvr>
                                          <p:tavLst>
                                            <p:tav tm="0">
                                              <p:val>
                                                <p:strVal val="0-#ppt_w/2"/>
                                              </p:val>
                                            </p:tav>
                                            <p:tav tm="100000">
                                              <p:val>
                                                <p:strVal val="#ppt_x"/>
                                              </p:val>
                                            </p:tav>
                                          </p:tavLst>
                                        </p:anim>
                                        <p:anim calcmode="lin" valueType="num" p14:bounceEnd="66000">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14:presetBounceEnd="76000">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14:bounceEnd="76000">
                                          <p:cBhvr additive="base">
                                            <p:cTn id="49" dur="750" fill="hold"/>
                                            <p:tgtEl>
                                              <p:spTgt spid="2731"/>
                                            </p:tgtEl>
                                            <p:attrNameLst>
                                              <p:attrName>ppt_x</p:attrName>
                                            </p:attrNameLst>
                                          </p:cBhvr>
                                          <p:tavLst>
                                            <p:tav tm="0">
                                              <p:val>
                                                <p:strVal val="0-#ppt_w/2"/>
                                              </p:val>
                                            </p:tav>
                                            <p:tav tm="100000">
                                              <p:val>
                                                <p:strVal val="#ppt_x"/>
                                              </p:val>
                                            </p:tav>
                                          </p:tavLst>
                                        </p:anim>
                                        <p:anim calcmode="lin" valueType="num" p14:bounceEnd="76000">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34"/>
                                            </p:tgtEl>
                                            <p:attrNameLst>
                                              <p:attrName>style.visibility</p:attrName>
                                            </p:attrNameLst>
                                          </p:cBhvr>
                                          <p:to>
                                            <p:strVal val="visible"/>
                                          </p:to>
                                        </p:set>
                                        <p:anim calcmode="lin" valueType="num">
                                          <p:cBhvr additive="base">
                                            <p:cTn id="7" dur="500" fill="hold"/>
                                            <p:tgtEl>
                                              <p:spTgt spid="2134"/>
                                            </p:tgtEl>
                                            <p:attrNameLst>
                                              <p:attrName>ppt_x</p:attrName>
                                            </p:attrNameLst>
                                          </p:cBhvr>
                                          <p:tavLst>
                                            <p:tav tm="0">
                                              <p:val>
                                                <p:strVal val="#ppt_x"/>
                                              </p:val>
                                            </p:tav>
                                            <p:tav tm="100000">
                                              <p:val>
                                                <p:strVal val="#ppt_x"/>
                                              </p:val>
                                            </p:tav>
                                          </p:tavLst>
                                        </p:anim>
                                        <p:anim calcmode="lin" valueType="num">
                                          <p:cBhvr additive="base">
                                            <p:cTn id="8" dur="500" fill="hold"/>
                                            <p:tgtEl>
                                              <p:spTgt spid="2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08"/>
                                            </p:tgtEl>
                                            <p:attrNameLst>
                                              <p:attrName>style.visibility</p:attrName>
                                            </p:attrNameLst>
                                          </p:cBhvr>
                                          <p:to>
                                            <p:strVal val="visible"/>
                                          </p:to>
                                        </p:set>
                                        <p:anim calcmode="lin" valueType="num">
                                          <p:cBhvr additive="base">
                                            <p:cTn id="11" dur="500" fill="hold"/>
                                            <p:tgtEl>
                                              <p:spTgt spid="1908"/>
                                            </p:tgtEl>
                                            <p:attrNameLst>
                                              <p:attrName>ppt_x</p:attrName>
                                            </p:attrNameLst>
                                          </p:cBhvr>
                                          <p:tavLst>
                                            <p:tav tm="0">
                                              <p:val>
                                                <p:strVal val="#ppt_x"/>
                                              </p:val>
                                            </p:tav>
                                            <p:tav tm="100000">
                                              <p:val>
                                                <p:strVal val="#ppt_x"/>
                                              </p:val>
                                            </p:tav>
                                          </p:tavLst>
                                        </p:anim>
                                        <p:anim calcmode="lin" valueType="num">
                                          <p:cBhvr additive="base">
                                            <p:cTn id="12" dur="500" fill="hold"/>
                                            <p:tgtEl>
                                              <p:spTgt spid="190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36"/>
                                            </p:tgtEl>
                                            <p:attrNameLst>
                                              <p:attrName>style.visibility</p:attrName>
                                            </p:attrNameLst>
                                          </p:cBhvr>
                                          <p:to>
                                            <p:strVal val="visible"/>
                                          </p:to>
                                        </p:set>
                                        <p:anim calcmode="lin" valueType="num">
                                          <p:cBhvr additive="base">
                                            <p:cTn id="17" dur="500" fill="hold"/>
                                            <p:tgtEl>
                                              <p:spTgt spid="2136"/>
                                            </p:tgtEl>
                                            <p:attrNameLst>
                                              <p:attrName>ppt_x</p:attrName>
                                            </p:attrNameLst>
                                          </p:cBhvr>
                                          <p:tavLst>
                                            <p:tav tm="0">
                                              <p:val>
                                                <p:strVal val="0-#ppt_w/2"/>
                                              </p:val>
                                            </p:tav>
                                            <p:tav tm="100000">
                                              <p:val>
                                                <p:strVal val="#ppt_x"/>
                                              </p:val>
                                            </p:tav>
                                          </p:tavLst>
                                        </p:anim>
                                        <p:anim calcmode="lin" valueType="num">
                                          <p:cBhvr additive="base">
                                            <p:cTn id="18" dur="500" fill="hold"/>
                                            <p:tgtEl>
                                              <p:spTgt spid="213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135"/>
                                            </p:tgtEl>
                                            <p:attrNameLst>
                                              <p:attrName>style.visibility</p:attrName>
                                            </p:attrNameLst>
                                          </p:cBhvr>
                                          <p:to>
                                            <p:strVal val="visible"/>
                                          </p:to>
                                        </p:set>
                                        <p:anim calcmode="lin" valueType="num">
                                          <p:cBhvr additive="base">
                                            <p:cTn id="21" dur="750" fill="hold"/>
                                            <p:tgtEl>
                                              <p:spTgt spid="2135"/>
                                            </p:tgtEl>
                                            <p:attrNameLst>
                                              <p:attrName>ppt_x</p:attrName>
                                            </p:attrNameLst>
                                          </p:cBhvr>
                                          <p:tavLst>
                                            <p:tav tm="0">
                                              <p:val>
                                                <p:strVal val="0-#ppt_w/2"/>
                                              </p:val>
                                            </p:tav>
                                            <p:tav tm="100000">
                                              <p:val>
                                                <p:strVal val="#ppt_x"/>
                                              </p:val>
                                            </p:tav>
                                          </p:tavLst>
                                        </p:anim>
                                        <p:anim calcmode="lin" valueType="num">
                                          <p:cBhvr additive="base">
                                            <p:cTn id="22" dur="750" fill="hold"/>
                                            <p:tgtEl>
                                              <p:spTgt spid="2135"/>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264"/>
                                            </p:tgtEl>
                                            <p:attrNameLst>
                                              <p:attrName>style.visibility</p:attrName>
                                            </p:attrNameLst>
                                          </p:cBhvr>
                                          <p:to>
                                            <p:strVal val="visible"/>
                                          </p:to>
                                        </p:set>
                                        <p:animEffect transition="in" filter="barn(inVertical)">
                                          <p:cBhvr>
                                            <p:cTn id="26" dur="1000"/>
                                            <p:tgtEl>
                                              <p:spTgt spid="226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01"/>
                                            </p:tgtEl>
                                            <p:attrNameLst>
                                              <p:attrName>style.visibility</p:attrName>
                                            </p:attrNameLst>
                                          </p:cBhvr>
                                          <p:to>
                                            <p:strVal val="visible"/>
                                          </p:to>
                                        </p:set>
                                        <p:anim calcmode="lin" valueType="num">
                                          <p:cBhvr additive="base">
                                            <p:cTn id="31" dur="500" fill="hold"/>
                                            <p:tgtEl>
                                              <p:spTgt spid="2601"/>
                                            </p:tgtEl>
                                            <p:attrNameLst>
                                              <p:attrName>ppt_x</p:attrName>
                                            </p:attrNameLst>
                                          </p:cBhvr>
                                          <p:tavLst>
                                            <p:tav tm="0">
                                              <p:val>
                                                <p:strVal val="0-#ppt_w/2"/>
                                              </p:val>
                                            </p:tav>
                                            <p:tav tm="100000">
                                              <p:val>
                                                <p:strVal val="#ppt_x"/>
                                              </p:val>
                                            </p:tav>
                                          </p:tavLst>
                                        </p:anim>
                                        <p:anim calcmode="lin" valueType="num">
                                          <p:cBhvr additive="base">
                                            <p:cTn id="32" dur="500" fill="hold"/>
                                            <p:tgtEl>
                                              <p:spTgt spid="2601"/>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00"/>
                                            </p:tgtEl>
                                            <p:attrNameLst>
                                              <p:attrName>style.visibility</p:attrName>
                                            </p:attrNameLst>
                                          </p:cBhvr>
                                          <p:to>
                                            <p:strVal val="visible"/>
                                          </p:to>
                                        </p:set>
                                        <p:anim calcmode="lin" valueType="num">
                                          <p:cBhvr additive="base">
                                            <p:cTn id="35" dur="750" fill="hold"/>
                                            <p:tgtEl>
                                              <p:spTgt spid="2600"/>
                                            </p:tgtEl>
                                            <p:attrNameLst>
                                              <p:attrName>ppt_x</p:attrName>
                                            </p:attrNameLst>
                                          </p:cBhvr>
                                          <p:tavLst>
                                            <p:tav tm="0">
                                              <p:val>
                                                <p:strVal val="0-#ppt_w/2"/>
                                              </p:val>
                                            </p:tav>
                                            <p:tav tm="100000">
                                              <p:val>
                                                <p:strVal val="#ppt_x"/>
                                              </p:val>
                                            </p:tav>
                                          </p:tavLst>
                                        </p:anim>
                                        <p:anim calcmode="lin" valueType="num">
                                          <p:cBhvr additive="base">
                                            <p:cTn id="36" dur="750" fill="hold"/>
                                            <p:tgtEl>
                                              <p:spTgt spid="2600"/>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16" presetClass="entr" presetSubtype="21" fill="hold" grpId="0" nodeType="afterEffect">
                                      <p:stCondLst>
                                        <p:cond delay="0"/>
                                      </p:stCondLst>
                                      <p:childTnLst>
                                        <p:set>
                                          <p:cBhvr>
                                            <p:cTn id="39" dur="1" fill="hold">
                                              <p:stCondLst>
                                                <p:cond delay="0"/>
                                              </p:stCondLst>
                                            </p:cTn>
                                            <p:tgtEl>
                                              <p:spTgt spid="2730"/>
                                            </p:tgtEl>
                                            <p:attrNameLst>
                                              <p:attrName>style.visibility</p:attrName>
                                            </p:attrNameLst>
                                          </p:cBhvr>
                                          <p:to>
                                            <p:strVal val="visible"/>
                                          </p:to>
                                        </p:set>
                                        <p:animEffect transition="in" filter="barn(inVertical)">
                                          <p:cBhvr>
                                            <p:cTn id="40" dur="1000"/>
                                            <p:tgtEl>
                                              <p:spTgt spid="2730"/>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732"/>
                                            </p:tgtEl>
                                            <p:attrNameLst>
                                              <p:attrName>style.visibility</p:attrName>
                                            </p:attrNameLst>
                                          </p:cBhvr>
                                          <p:to>
                                            <p:strVal val="visible"/>
                                          </p:to>
                                        </p:set>
                                        <p:anim calcmode="lin" valueType="num">
                                          <p:cBhvr additive="base">
                                            <p:cTn id="45" dur="500" fill="hold"/>
                                            <p:tgtEl>
                                              <p:spTgt spid="2732"/>
                                            </p:tgtEl>
                                            <p:attrNameLst>
                                              <p:attrName>ppt_x</p:attrName>
                                            </p:attrNameLst>
                                          </p:cBhvr>
                                          <p:tavLst>
                                            <p:tav tm="0">
                                              <p:val>
                                                <p:strVal val="0-#ppt_w/2"/>
                                              </p:val>
                                            </p:tav>
                                            <p:tav tm="100000">
                                              <p:val>
                                                <p:strVal val="#ppt_x"/>
                                              </p:val>
                                            </p:tav>
                                          </p:tavLst>
                                        </p:anim>
                                        <p:anim calcmode="lin" valueType="num">
                                          <p:cBhvr additive="base">
                                            <p:cTn id="46" dur="500" fill="hold"/>
                                            <p:tgtEl>
                                              <p:spTgt spid="2732"/>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731"/>
                                            </p:tgtEl>
                                            <p:attrNameLst>
                                              <p:attrName>style.visibility</p:attrName>
                                            </p:attrNameLst>
                                          </p:cBhvr>
                                          <p:to>
                                            <p:strVal val="visible"/>
                                          </p:to>
                                        </p:set>
                                        <p:anim calcmode="lin" valueType="num">
                                          <p:cBhvr additive="base">
                                            <p:cTn id="49" dur="750" fill="hold"/>
                                            <p:tgtEl>
                                              <p:spTgt spid="2731"/>
                                            </p:tgtEl>
                                            <p:attrNameLst>
                                              <p:attrName>ppt_x</p:attrName>
                                            </p:attrNameLst>
                                          </p:cBhvr>
                                          <p:tavLst>
                                            <p:tav tm="0">
                                              <p:val>
                                                <p:strVal val="0-#ppt_w/2"/>
                                              </p:val>
                                            </p:tav>
                                            <p:tav tm="100000">
                                              <p:val>
                                                <p:strVal val="#ppt_x"/>
                                              </p:val>
                                            </p:tav>
                                          </p:tavLst>
                                        </p:anim>
                                        <p:anim calcmode="lin" valueType="num">
                                          <p:cBhvr additive="base">
                                            <p:cTn id="50" dur="750" fill="hold"/>
                                            <p:tgtEl>
                                              <p:spTgt spid="2731"/>
                                            </p:tgtEl>
                                            <p:attrNameLst>
                                              <p:attrName>ppt_y</p:attrName>
                                            </p:attrNameLst>
                                          </p:cBhvr>
                                          <p:tavLst>
                                            <p:tav tm="0">
                                              <p:val>
                                                <p:strVal val="#ppt_y"/>
                                              </p:val>
                                            </p:tav>
                                            <p:tav tm="100000">
                                              <p:val>
                                                <p:strVal val="#ppt_y"/>
                                              </p:val>
                                            </p:tav>
                                          </p:tavLst>
                                        </p:anim>
                                      </p:childTnLst>
                                    </p:cTn>
                                  </p:par>
                                </p:childTnLst>
                              </p:cTn>
                            </p:par>
                            <p:par>
                              <p:cTn id="51" fill="hold">
                                <p:stCondLst>
                                  <p:cond delay="500"/>
                                </p:stCondLst>
                                <p:childTnLst>
                                  <p:par>
                                    <p:cTn id="52" presetID="16" presetClass="entr" presetSubtype="21" fill="hold" grpId="0" nodeType="afterEffect">
                                      <p:stCondLst>
                                        <p:cond delay="0"/>
                                      </p:stCondLst>
                                      <p:childTnLst>
                                        <p:set>
                                          <p:cBhvr>
                                            <p:cTn id="53" dur="1" fill="hold">
                                              <p:stCondLst>
                                                <p:cond delay="0"/>
                                              </p:stCondLst>
                                            </p:cTn>
                                            <p:tgtEl>
                                              <p:spTgt spid="2861"/>
                                            </p:tgtEl>
                                            <p:attrNameLst>
                                              <p:attrName>style.visibility</p:attrName>
                                            </p:attrNameLst>
                                          </p:cBhvr>
                                          <p:to>
                                            <p:strVal val="visible"/>
                                          </p:to>
                                        </p:set>
                                        <p:animEffect transition="in" filter="barn(inVertical)">
                                          <p:cBhvr>
                                            <p:cTn id="54" dur="1000"/>
                                            <p:tgtEl>
                                              <p:spTgt spid="2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5" grpId="0" animBg="1"/>
          <p:bldP spid="2264" grpId="0"/>
          <p:bldP spid="2600" grpId="0" animBg="1"/>
          <p:bldP spid="2730" grpId="0"/>
          <p:bldP spid="2731" grpId="0" animBg="1"/>
          <p:bldP spid="286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矩形 10"/>
          <p:cNvSpPr/>
          <p:nvPr/>
        </p:nvSpPr>
        <p:spPr>
          <a:xfrm>
            <a:off x="376035" y="475193"/>
            <a:ext cx="11439930" cy="6095333"/>
          </a:xfrm>
          <a:prstGeom prst="rect">
            <a:avLst/>
          </a:prstGeom>
          <a:solidFill>
            <a:schemeClr val="bg1">
              <a:alpha val="71000"/>
            </a:schemeClr>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12"/>
          <p:cNvSpPr/>
          <p:nvPr/>
        </p:nvSpPr>
        <p:spPr>
          <a:xfrm>
            <a:off x="339047" y="215757"/>
            <a:ext cx="11182393" cy="639052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TextBox 10"/>
          <p:cNvSpPr txBox="1"/>
          <p:nvPr/>
        </p:nvSpPr>
        <p:spPr>
          <a:xfrm>
            <a:off x="595901" y="302359"/>
            <a:ext cx="10777591" cy="6555641"/>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Anh Ba   </a:t>
            </a:r>
            <a:endParaRPr lang="en-US" sz="2400" b="1" dirty="0">
              <a:solidFill>
                <a:srgbClr val="FF0000"/>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Hồi ấy, ở Sài Gòn, anh Ba được một người bạn đưa đến một tiệm cà phê của Pháp để xem đèn điện, xem chiếu bóng và máy nước... Những cái đó, trước kia, anh chưa hề thấy bao giờ. Anh thấy rất lạ. Ít hôm sau, anh đột nhiên hỏi người bạn rằng:</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Lê, anh có yêu nước không?</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Người bạn đáp:</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Tất nhiên là có chứ!</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hỏi tiếp:</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Anh có thể giữ bí mật không? Người bạn đáp:</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Có.</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Ba nói tiếp: </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Tôi muốn đi ra nước ngoài, xem nước Pháp và các nước khác.</a:t>
            </a:r>
            <a:endParaRPr lang="vi-VN" dirty="0">
              <a:latin typeface="Calibri" panose="020F0502020204030204" pitchFamily="34" charset="0"/>
              <a:cs typeface="Calibri" panose="020F0502020204030204" pitchFamily="34" charset="0"/>
            </a:endParaRPr>
          </a:p>
          <a:p>
            <a:r>
              <a:rPr lang="vi-VN" dirty="0">
                <a:latin typeface="Calibri" panose="020F0502020204030204" pitchFamily="34" charset="0"/>
                <a:cs typeface="Calibri" panose="020F0502020204030204" pitchFamily="34" charset="0"/>
              </a:rPr>
              <a:t>Sau khi xem xét họ làm như thế nào, tôi sẽ trở về giúp đồng bào chúng ta. Nhưng nếu đi một mình, thật ra cũng có nhiều mạo hiểm... Anh muốn đi với tôi không?</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Anh Lê đáp:</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Nhưng bạn ơi! Chúng ta lấy đâu ra tiền mà đi?</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 Đây, tiền đây! – anh Ba vừa nói vừa giơ hai bàn tay. – Chúng ta sẽ làm việc, chúng ta sẽ làm bất cứ việc gì để sống và để đi. Anh cùng đi với tôi chứ?</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Bị lôi cuốn vì lòng hăng hái của anh Ba, người bạn đồng ý. Nhưng sau khi suy nghĩ kĩ, thấy cuộc đi có vẻ phiêu lưu, anh Lê không đủ can đảm để giữ lời hứa.</a:t>
            </a:r>
            <a:endParaRPr lang="vi-VN"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Sau này, anh Lê mới biết người thanh niên yêu nước đầy nhiệt huyết ấy đã đi khắp năm châu bốn biển để tìm ra con đường cứu dân cứu nước. Người thanh niên ấy chính là Bác Hồ của chúng ta. </a:t>
            </a:r>
            <a:endParaRPr lang="vi-VN" dirty="0">
              <a:latin typeface="Calibri" panose="020F0502020204030204" pitchFamily="34" charset="0"/>
              <a:cs typeface="Calibri" panose="020F0502020204030204" pitchFamily="34" charset="0"/>
            </a:endParaRPr>
          </a:p>
          <a:p>
            <a:pPr algn="r"/>
            <a:r>
              <a:rPr lang="vi-VN" dirty="0">
                <a:latin typeface="Calibri" panose="020F0502020204030204" pitchFamily="34" charset="0"/>
                <a:cs typeface="Calibri" panose="020F0502020204030204" pitchFamily="34" charset="0"/>
              </a:rPr>
              <a:t>(Theo Trần Dân Tiên)</a:t>
            </a:r>
            <a:endParaRPr lang="vi-VN"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177" name="图片 4"/>
          <p:cNvPicPr>
            <a:picLocks noChangeAspect="1"/>
          </p:cNvPicPr>
          <p:nvPr/>
        </p:nvPicPr>
        <p:blipFill rotWithShape="1">
          <a:blip r:embed="rId1" cstate="print">
            <a:extLst>
              <a:ext uri="{28A0092B-C50C-407E-A947-70E740481C1C}">
                <a14:useLocalDpi xmlns:a14="http://schemas.microsoft.com/office/drawing/2010/main" val="0"/>
              </a:ext>
            </a:extLst>
          </a:blip>
          <a:srcRect t="16586" b="14459"/>
          <a:stretch>
            <a:fillRect/>
          </a:stretch>
        </p:blipFill>
        <p:spPr>
          <a:xfrm>
            <a:off x="1678146" y="1052623"/>
            <a:ext cx="8958756" cy="6177517"/>
          </a:xfrm>
          <a:prstGeom prst="rect">
            <a:avLst/>
          </a:prstGeom>
        </p:spPr>
      </p:pic>
      <p:grpSp>
        <p:nvGrpSpPr>
          <p:cNvPr id="178" name="Google Shape;1656;p46"/>
          <p:cNvGrpSpPr/>
          <p:nvPr/>
        </p:nvGrpSpPr>
        <p:grpSpPr>
          <a:xfrm>
            <a:off x="719526" y="6271109"/>
            <a:ext cx="589257" cy="498607"/>
            <a:chOff x="2486732" y="2978412"/>
            <a:chExt cx="589257" cy="498607"/>
          </a:xfrm>
        </p:grpSpPr>
        <p:sp>
          <p:nvSpPr>
            <p:cNvPr id="179" name="Google Shape;1657;p46"/>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0" name="Google Shape;1658;p46"/>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1" name="Google Shape;1659;p46"/>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2" name="Google Shape;1660;p46"/>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3" name="Google Shape;1661;p46"/>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4" name="Google Shape;1662;p46"/>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5" name="Google Shape;1663;p46"/>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6" name="Google Shape;1664;p46"/>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7" name="Google Shape;1665;p46"/>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8" name="Google Shape;1666;p46"/>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89" name="Google Shape;1667;p46"/>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0" name="Google Shape;1668;p46"/>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1" name="Google Shape;1669;p46"/>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2" name="Google Shape;1670;p46"/>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3" name="Google Shape;1671;p46"/>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4" name="Google Shape;1672;p46"/>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5" name="Google Shape;1673;p46"/>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6" name="Google Shape;1674;p46"/>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7" name="Google Shape;1675;p46"/>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8" name="Google Shape;1676;p46"/>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199" name="Google Shape;1677;p46"/>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0" name="Google Shape;1678;p46"/>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1" name="Google Shape;1679;p46"/>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2" name="Google Shape;1680;p46"/>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3" name="Google Shape;1681;p46"/>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4" name="Google Shape;1682;p46"/>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5" name="Google Shape;1683;p46"/>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6" name="Google Shape;1684;p46"/>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7" name="Google Shape;1685;p46"/>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8" name="Google Shape;1686;p46"/>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09" name="Google Shape;1687;p46"/>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0" name="Google Shape;1688;p46"/>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1" name="Google Shape;1689;p46"/>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2" name="Google Shape;1690;p46"/>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3" name="Google Shape;1691;p46"/>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4" name="Google Shape;1692;p46"/>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5" name="Google Shape;1693;p46"/>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6" name="Google Shape;1694;p46"/>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7" name="Google Shape;1695;p46"/>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8" name="Google Shape;1696;p46"/>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19" name="Google Shape;1697;p46"/>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0" name="Google Shape;1698;p46"/>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grpSp>
      <p:grpSp>
        <p:nvGrpSpPr>
          <p:cNvPr id="221" name="Google Shape;1734;p46"/>
          <p:cNvGrpSpPr/>
          <p:nvPr/>
        </p:nvGrpSpPr>
        <p:grpSpPr>
          <a:xfrm flipH="1">
            <a:off x="346824" y="4643829"/>
            <a:ext cx="625929" cy="640560"/>
            <a:chOff x="6405353" y="2836979"/>
            <a:chExt cx="396861" cy="406137"/>
          </a:xfrm>
        </p:grpSpPr>
        <p:sp>
          <p:nvSpPr>
            <p:cNvPr id="222" name="Google Shape;1735;p46"/>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3" name="Google Shape;1736;p46"/>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4" name="Google Shape;1737;p46"/>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5" name="Google Shape;1738;p46"/>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6" name="Google Shape;1739;p46"/>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7" name="Google Shape;1740;p46"/>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8" name="Google Shape;1741;p46"/>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29" name="Google Shape;1742;p46"/>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0" name="Google Shape;1743;p46"/>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1" name="Google Shape;1744;p46"/>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2" name="Google Shape;1745;p46"/>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3" name="Google Shape;1746;p46"/>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4" name="Google Shape;1747;p46"/>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5" name="Google Shape;1748;p46"/>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6" name="Google Shape;1749;p46"/>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7" name="Google Shape;1750;p46"/>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8" name="Google Shape;1751;p46"/>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39" name="Google Shape;1752;p46"/>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0" name="Google Shape;1753;p46"/>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1" name="Google Shape;1754;p46"/>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2" name="Google Shape;1755;p46"/>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3" name="Google Shape;1756;p46"/>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4" name="Google Shape;1757;p46"/>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5" name="Google Shape;1758;p46"/>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6" name="Google Shape;1759;p46"/>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7" name="Google Shape;1760;p46"/>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8" name="Google Shape;1761;p46"/>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49" name="Google Shape;1762;p46"/>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0" name="Google Shape;1763;p46"/>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1" name="Google Shape;1764;p46"/>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2" name="Google Shape;1765;p46"/>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3" name="Google Shape;1766;p46"/>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4" name="Google Shape;1767;p46"/>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sp>
          <p:nvSpPr>
            <p:cNvPr id="255" name="Google Shape;1768;p46"/>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2B1A18"/>
                </a:solidFill>
                <a:effectLst/>
                <a:uLnTx/>
                <a:uFillTx/>
                <a:latin typeface="Arial" panose="020B0604020202020204"/>
                <a:ea typeface="+mn-ea"/>
                <a:cs typeface="+mn-cs"/>
              </a:endParaRPr>
            </a:p>
          </p:txBody>
        </p:sp>
      </p:grpSp>
      <p:pic>
        <p:nvPicPr>
          <p:cNvPr id="4" name="Picture 3"/>
          <p:cNvPicPr>
            <a:picLocks noChangeAspect="1"/>
          </p:cNvPicPr>
          <p:nvPr/>
        </p:nvPicPr>
        <p:blipFill>
          <a:blip r:embed="rId2"/>
          <a:stretch>
            <a:fillRect/>
          </a:stretch>
        </p:blipFill>
        <p:spPr>
          <a:xfrm>
            <a:off x="1336845" y="652706"/>
            <a:ext cx="9955631" cy="22130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latin typeface="+mj-lt"/>
            </a:endParaRPr>
          </a:p>
        </p:txBody>
      </p:sp>
      <p:pic>
        <p:nvPicPr>
          <p:cNvPr id="25602" name="Picture 2" descr="C:\Users\ADMIN-VT\Desktop\hinh\paddy-field-paddy-field-vector-design-121983249.jpg"/>
          <p:cNvPicPr>
            <a:picLocks noChangeAspect="1" noChangeArrowheads="1"/>
          </p:cNvPicPr>
          <p:nvPr/>
        </p:nvPicPr>
        <p:blipFill rotWithShape="1">
          <a:blip r:embed="rId1">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a:hlinkClick r:id="rId2" action="ppaction://hlinksldjump"/>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trong</a:t>
            </a:r>
            <a:r>
              <a:rPr lang="en-US" sz="4000" b="1" dirty="0">
                <a:solidFill>
                  <a:srgbClr val="FF0000"/>
                </a:solidFill>
                <a:latin typeface="+mj-lt"/>
              </a:rPr>
              <a:t> </a:t>
            </a:r>
            <a:r>
              <a:rPr lang="en-US" sz="4000" b="1" dirty="0" err="1">
                <a:solidFill>
                  <a:srgbClr val="FF0000"/>
                </a:solidFill>
                <a:latin typeface="+mj-lt"/>
              </a:rPr>
              <a:t>câu</a:t>
            </a:r>
            <a:r>
              <a:rPr lang="en-US" sz="4000" b="1" dirty="0">
                <a:solidFill>
                  <a:srgbClr val="FF0000"/>
                </a:solidFill>
                <a:latin typeface="+mj-lt"/>
              </a:rPr>
              <a:t> </a:t>
            </a:r>
            <a:r>
              <a:rPr lang="en-US" sz="4000" b="1" dirty="0" err="1">
                <a:solidFill>
                  <a:srgbClr val="FF0000"/>
                </a:solidFill>
                <a:latin typeface="+mj-lt"/>
              </a:rPr>
              <a:t>chuyện</a:t>
            </a:r>
            <a:r>
              <a:rPr lang="en-US" sz="4000" b="1" dirty="0">
                <a:solidFill>
                  <a:srgbClr val="FF0000"/>
                </a:solidFill>
                <a:latin typeface="+mj-lt"/>
              </a:rPr>
              <a:t> “</a:t>
            </a:r>
            <a:r>
              <a:rPr lang="en-US" sz="4000" b="1" dirty="0" err="1">
                <a:solidFill>
                  <a:srgbClr val="FF0000"/>
                </a:solidFill>
                <a:latin typeface="+mj-lt"/>
              </a:rPr>
              <a:t>Ông</a:t>
            </a:r>
            <a:r>
              <a:rPr lang="en-US" sz="4000" b="1" dirty="0">
                <a:solidFill>
                  <a:srgbClr val="FF0000"/>
                </a:solidFill>
                <a:latin typeface="+mj-lt"/>
              </a:rPr>
              <a:t> </a:t>
            </a:r>
            <a:r>
              <a:rPr lang="en-US" sz="4000" b="1" dirty="0" err="1">
                <a:solidFill>
                  <a:srgbClr val="FF0000"/>
                </a:solidFill>
                <a:latin typeface="+mj-lt"/>
              </a:rPr>
              <a:t>Bụt</a:t>
            </a:r>
            <a:r>
              <a:rPr lang="en-US" sz="4000" b="1" dirty="0">
                <a:solidFill>
                  <a:srgbClr val="FF0000"/>
                </a:solidFill>
                <a:latin typeface="+mj-lt"/>
              </a:rPr>
              <a:t> </a:t>
            </a:r>
            <a:r>
              <a:rPr lang="en-US" sz="4000" b="1" dirty="0" err="1">
                <a:solidFill>
                  <a:srgbClr val="FF0000"/>
                </a:solidFill>
                <a:latin typeface="+mj-lt"/>
              </a:rPr>
              <a:t>đã</a:t>
            </a:r>
            <a:r>
              <a:rPr lang="en-US" sz="4000" b="1" dirty="0">
                <a:solidFill>
                  <a:srgbClr val="FF0000"/>
                </a:solidFill>
                <a:latin typeface="+mj-lt"/>
              </a:rPr>
              <a:t> </a:t>
            </a:r>
            <a:r>
              <a:rPr lang="en-US" sz="4000" b="1" dirty="0" err="1">
                <a:solidFill>
                  <a:srgbClr val="FF0000"/>
                </a:solidFill>
                <a:latin typeface="+mj-lt"/>
              </a:rPr>
              <a:t>đến</a:t>
            </a:r>
            <a:r>
              <a:rPr lang="en-US" sz="4000" b="1" dirty="0">
                <a:solidFill>
                  <a:srgbClr val="FF0000"/>
                </a:solidFill>
                <a:latin typeface="+mj-lt"/>
              </a:rPr>
              <a:t>” </a:t>
            </a:r>
            <a:r>
              <a:rPr lang="en-US" sz="4000" b="1" dirty="0" err="1">
                <a:solidFill>
                  <a:srgbClr val="FF0000"/>
                </a:solidFill>
                <a:latin typeface="+mj-lt"/>
              </a:rPr>
              <a:t>là</a:t>
            </a:r>
            <a:r>
              <a:rPr lang="en-US" sz="4000" b="1" dirty="0">
                <a:solidFill>
                  <a:srgbClr val="FF0000"/>
                </a:solidFill>
                <a:latin typeface="+mj-lt"/>
              </a:rPr>
              <a:t> ai?</a:t>
            </a:r>
            <a:endParaRPr lang="en-US" sz="4000" b="1" dirty="0">
              <a:solidFill>
                <a:srgbClr val="FF0000"/>
              </a:solidFill>
              <a:latin typeface="+mj-lt"/>
            </a:endParaRPr>
          </a:p>
        </p:txBody>
      </p:sp>
      <p:pic>
        <p:nvPicPr>
          <p:cNvPr id="30" name="Picture 5" descr="https://b.f5.photo.talk.zdn.vn/7542695716821765474/ba00d765b9794e27176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6500" b="87000" l="10000" r="90000">
                        <a14:foregroundMark x1="55185" y1="34250" x2="51296" y2="38750"/>
                        <a14:foregroundMark x1="27130" y1="48708" x2="28519" y2="51542"/>
                        <a14:foregroundMark x1="28148" y1="57333" x2="29074" y2="58250"/>
                        <a14:foregroundMark x1="27500" y1="53875" x2="27500" y2="56083"/>
                        <a14:foregroundMark x1="27315" y1="55833" x2="27315" y2="56833"/>
                        <a14:foregroundMark x1="63796" y1="47125" x2="64630" y2="48667"/>
                        <a14:foregroundMark x1="64722" y1="47708" x2="63796" y2="48792"/>
                        <a14:foregroundMark x1="28796" y1="61708" x2="25741" y2="66625"/>
                        <a14:foregroundMark x1="24352" y1="68917" x2="23148" y2="69292"/>
                        <a14:foregroundMark x1="23333" y1="69917" x2="28426" y2="71708"/>
                        <a14:foregroundMark x1="30185" y1="78833" x2="27778" y2="82292"/>
                        <a14:foregroundMark x1="26944" y1="83917" x2="34259" y2="84083"/>
                        <a14:foregroundMark x1="76667" y1="81833" x2="73426" y2="83458"/>
                        <a14:foregroundMark x1="72037" y1="83833" x2="72407" y2="83917"/>
                        <a14:foregroundMark x1="56481" y1="78625" x2="55648" y2="80375"/>
                        <a14:foregroundMark x1="58889" y1="81167" x2="63519" y2="82917"/>
                        <a14:foregroundMark x1="64167" y1="83000" x2="68981" y2="83833"/>
                        <a14:foregroundMark x1="40463" y1="79917" x2="38704" y2="84083"/>
                        <a14:foregroundMark x1="57581" y1="56501" x2="68995" y2="72658"/>
                        <a14:foregroundMark x1="51789" y1="56119" x2="60307" y2="71128"/>
                        <a14:foregroundMark x1="42419" y1="56119" x2="39523" y2="71511"/>
                        <a14:foregroundMark x1="69847" y1="56405" x2="75639" y2="56788"/>
                        <a14:foregroundMark x1="64736" y1="50000" x2="66440" y2="51243"/>
                        <a14:foregroundMark x1="50085" y1="18260" x2="61499" y2="17973"/>
                        <a14:foregroundMark x1="24020" y1="83461" x2="25213" y2="83939"/>
                        <a14:foregroundMark x1="55707" y1="81071" x2="59796" y2="81358"/>
                        <a14:backgroundMark x1="16296" y1="56250" x2="27407" y2="63750"/>
                        <a14:backgroundMark x1="21296" y1="65000" x2="24074" y2="76500"/>
                        <a14:backgroundMark x1="28519" y1="42750" x2="24074" y2="46000"/>
                        <a14:backgroundMark x1="25185" y1="49750" x2="26296" y2="51250"/>
                        <a14:backgroundMark x1="63519" y1="47000" x2="63519" y2="49000"/>
                        <a14:backgroundMark x1="41852" y1="76500" x2="40185" y2="77750"/>
                        <a14:backgroundMark x1="63241" y1="48875" x2="63148" y2="49417"/>
                        <a14:backgroundMark x1="63519" y1="49833" x2="64074" y2="50083"/>
                        <a14:backgroundMark x1="70528" y1="37572" x2="87053" y2="51243"/>
                        <a14:backgroundMark x1="77002" y1="48470" x2="93526" y2="69025"/>
                        <a14:backgroundMark x1="48893" y1="73518" x2="53152" y2="84034"/>
                      </a14:backgroundRemoval>
                    </a14:imgEffect>
                  </a14:imgLayer>
                </a14:imgProps>
              </a:ext>
              <a:ext uri="{28A0092B-C50C-407E-A947-70E740481C1C}">
                <a14:useLocalDpi xmlns:a14="http://schemas.microsoft.com/office/drawing/2010/main" val="0"/>
              </a:ext>
            </a:extLst>
          </a:blip>
          <a:srcRect t="15750" b="12750"/>
          <a:stretch>
            <a:fillRect/>
          </a:stretch>
        </p:blipFill>
        <p:spPr bwMode="auto">
          <a:xfrm flipH="1">
            <a:off x="8610600" y="2951142"/>
            <a:ext cx="2630624" cy="335110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Ông</a:t>
            </a:r>
            <a:r>
              <a:rPr lang="en-US" sz="4000" dirty="0">
                <a:solidFill>
                  <a:prstClr val="black"/>
                </a:solidFill>
                <a:latin typeface="+mj-lt"/>
              </a:rPr>
              <a:t> </a:t>
            </a:r>
            <a:r>
              <a:rPr lang="en-US" sz="4000" dirty="0" err="1">
                <a:solidFill>
                  <a:prstClr val="black"/>
                </a:solidFill>
                <a:latin typeface="+mj-lt"/>
              </a:rPr>
              <a:t>nhạc</a:t>
            </a:r>
            <a:r>
              <a:rPr lang="en-US" sz="4000" dirty="0">
                <a:solidFill>
                  <a:prstClr val="black"/>
                </a:solidFill>
                <a:latin typeface="+mj-lt"/>
              </a:rPr>
              <a:t> </a:t>
            </a:r>
            <a:r>
              <a:rPr lang="en-US" sz="4000" dirty="0" err="1">
                <a:solidFill>
                  <a:prstClr val="black"/>
                </a:solidFill>
                <a:latin typeface="+mj-lt"/>
              </a:rPr>
              <a:t>sĩ</a:t>
            </a:r>
            <a:endParaRPr lang="vi-VN" sz="4000" dirty="0">
              <a:solidFill>
                <a:prstClr val="black"/>
              </a:solidFill>
              <a:latin typeface="+mj-lt"/>
            </a:endParaRPr>
          </a:p>
        </p:txBody>
      </p:sp>
      <p:pic>
        <p:nvPicPr>
          <p:cNvPr id="62" name="Picture 6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1000"/>
                                        <p:tgtEl>
                                          <p:spTgt spid="62"/>
                                        </p:tgtEl>
                                      </p:cBhvr>
                                    </p:animEffect>
                                    <p:anim calcmode="lin" valueType="num">
                                      <p:cBhvr>
                                        <p:cTn id="21" dur="1000" fill="hold"/>
                                        <p:tgtEl>
                                          <p:spTgt spid="62"/>
                                        </p:tgtEl>
                                        <p:attrNameLst>
                                          <p:attrName>ppt_x</p:attrName>
                                        </p:attrNameLst>
                                      </p:cBhvr>
                                      <p:tavLst>
                                        <p:tav tm="0">
                                          <p:val>
                                            <p:strVal val="#ppt_x"/>
                                          </p:val>
                                        </p:tav>
                                        <p:tav tm="100000">
                                          <p:val>
                                            <p:strVal val="#ppt_x"/>
                                          </p:val>
                                        </p:tav>
                                      </p:tavLst>
                                    </p:anim>
                                    <p:anim calcmode="lin" valueType="num">
                                      <p:cBhvr>
                                        <p:cTn id="22" dur="1000" fill="hold"/>
                                        <p:tgtEl>
                                          <p:spTgt spid="6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1">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4917" b="73125" l="0" r="43426">
                        <a14:foregroundMark x1="12315" y1="31625" x2="16944" y2="36417"/>
                        <a14:foregroundMark x1="19259" y1="37583" x2="29537" y2="45958"/>
                        <a14:foregroundMark x1="14074" y1="45042" x2="10278" y2="47750"/>
                        <a14:foregroundMark x1="9444" y1="67167" x2="14630" y2="67458"/>
                        <a14:foregroundMark x1="33704" y1="67000" x2="39630" y2="65208"/>
                        <a14:foregroundMark x1="34630" y1="68042" x2="36667" y2="67542"/>
                        <a14:foregroundMark x1="36759" y1="67042" x2="40463" y2="65792"/>
                        <a14:foregroundMark x1="36204" y1="67750" x2="40278" y2="65875"/>
                        <a14:foregroundMark x1="40278" y1="64000" x2="41574" y2="64042"/>
                        <a14:foregroundMark x1="41852" y1="64208" x2="40648" y2="65500"/>
                        <a14:foregroundMark x1="29444" y1="67417" x2="32963" y2="67875"/>
                        <a14:foregroundMark x1="5926" y1="67208" x2="7130" y2="67792"/>
                        <a14:foregroundMark x1="21944" y1="66333" x2="21111" y2="66250"/>
                        <a14:foregroundMark x1="10370" y1="68583" x2="12778" y2="67875"/>
                        <a14:foregroundMark x1="13704" y1="67917" x2="16852" y2="68042"/>
                        <a14:backgroundMark x1="24907" y1="61500" x2="25278" y2="68208"/>
                        <a14:backgroundMark x1="5185" y1="52167" x2="4444" y2="58750"/>
                        <a14:backgroundMark x1="40833" y1="56583" x2="42037" y2="59083"/>
                        <a14:backgroundMark x1="41852" y1="61625" x2="42315" y2="62750"/>
                        <a14:backgroundMark x1="28981" y1="66333" x2="28611" y2="67125"/>
                        <a14:backgroundMark x1="7130" y1="66167" x2="7963" y2="66208"/>
                        <a14:backgroundMark x1="39259" y1="50542" x2="39907" y2="57333"/>
                        <a14:backgroundMark x1="36759" y1="52208" x2="35278" y2="53625"/>
                        <a14:backgroundMark x1="34444" y1="55583" x2="35556" y2="56458"/>
                        <a14:backgroundMark x1="35463" y1="52500" x2="35093" y2="53292"/>
                        <a14:backgroundMark x1="35093" y1="52333" x2="34630" y2="53333"/>
                        <a14:backgroundMark x1="34352" y1="53292" x2="33889" y2="54000"/>
                        <a14:backgroundMark x1="34464" y1="31478" x2="39934" y2="42990"/>
                        <a14:backgroundMark x1="35011" y1="39825" x2="37965" y2="42280"/>
                      </a14:backgroundRemoval>
                    </a14:imgEffect>
                  </a14:imgLayer>
                </a14:imgProps>
              </a:ext>
              <a:ext uri="{28A0092B-C50C-407E-A947-70E740481C1C}">
                <a14:useLocalDpi xmlns:a14="http://schemas.microsoft.com/office/drawing/2010/main" val="0"/>
              </a:ext>
            </a:extLst>
          </a:blip>
          <a:srcRect t="25500" r="55914" b="24742"/>
          <a:stretch>
            <a:fillRect/>
          </a:stretch>
        </p:blipFill>
        <p:spPr bwMode="auto">
          <a:xfrm>
            <a:off x="9095935" y="2660642"/>
            <a:ext cx="1600200" cy="36229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0"/>
          <p:cNvSpPr/>
          <p:nvPr/>
        </p:nvSpPr>
        <p:spPr>
          <a:xfrm>
            <a:off x="2372269" y="1295400"/>
            <a:ext cx="7217987" cy="1766299"/>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Câu chuyện “Hải Thượng Lãn Ông” kể về nhân vật nào?</a:t>
            </a:r>
            <a:endParaRPr lang="en-US" sz="4000" b="1" dirty="0">
              <a:solidFill>
                <a:srgbClr val="FF0000"/>
              </a:solidFill>
              <a:latin typeface="Calibri" panose="020F0502020204030204" pitchFamily="34" charset="0"/>
              <a:cs typeface="Calibri" panose="020F0502020204030204" pitchFamily="34" charset="0"/>
            </a:endParaRPr>
          </a:p>
        </p:txBody>
      </p:sp>
      <p:sp>
        <p:nvSpPr>
          <p:cNvPr id="28" name="Rectangle 27"/>
          <p:cNvSpPr/>
          <p:nvPr/>
        </p:nvSpPr>
        <p:spPr>
          <a:xfrm>
            <a:off x="2547990" y="3910713"/>
            <a:ext cx="635542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latin typeface="+mj-lt"/>
              </a:rPr>
              <a:t>Đáp</a:t>
            </a:r>
            <a:r>
              <a:rPr lang="en-US" sz="4000" dirty="0">
                <a:solidFill>
                  <a:prstClr val="black"/>
                </a:solidFill>
                <a:latin typeface="+mj-lt"/>
              </a:rPr>
              <a:t> </a:t>
            </a:r>
            <a:r>
              <a:rPr lang="en-US" sz="4000" dirty="0" err="1">
                <a:solidFill>
                  <a:prstClr val="black"/>
                </a:solidFill>
                <a:latin typeface="+mj-lt"/>
              </a:rPr>
              <a:t>án</a:t>
            </a:r>
            <a:r>
              <a:rPr lang="en-US" sz="4000" dirty="0">
                <a:solidFill>
                  <a:prstClr val="black"/>
                </a:solidFill>
                <a:latin typeface="+mj-lt"/>
              </a:rPr>
              <a:t>: </a:t>
            </a:r>
            <a:r>
              <a:rPr lang="en-US" sz="4000" dirty="0" err="1">
                <a:solidFill>
                  <a:prstClr val="black"/>
                </a:solidFill>
                <a:latin typeface="+mj-lt"/>
              </a:rPr>
              <a:t>Hải</a:t>
            </a:r>
            <a:r>
              <a:rPr lang="en-US" sz="4000" dirty="0">
                <a:solidFill>
                  <a:prstClr val="black"/>
                </a:solidFill>
                <a:latin typeface="+mj-lt"/>
              </a:rPr>
              <a:t> </a:t>
            </a:r>
            <a:r>
              <a:rPr lang="en-US" sz="4000" dirty="0" err="1">
                <a:solidFill>
                  <a:prstClr val="black"/>
                </a:solidFill>
                <a:latin typeface="+mj-lt"/>
              </a:rPr>
              <a:t>Thượng</a:t>
            </a:r>
            <a:r>
              <a:rPr lang="en-US" sz="4000" dirty="0">
                <a:solidFill>
                  <a:prstClr val="black"/>
                </a:solidFill>
                <a:latin typeface="+mj-lt"/>
              </a:rPr>
              <a:t> </a:t>
            </a:r>
            <a:r>
              <a:rPr lang="en-US" sz="4000" dirty="0" err="1">
                <a:solidFill>
                  <a:prstClr val="black"/>
                </a:solidFill>
                <a:latin typeface="+mj-lt"/>
              </a:rPr>
              <a:t>Lãn</a:t>
            </a:r>
            <a:r>
              <a:rPr lang="en-US" sz="4000" dirty="0">
                <a:solidFill>
                  <a:prstClr val="black"/>
                </a:solidFill>
                <a:latin typeface="+mj-lt"/>
              </a:rPr>
              <a:t> </a:t>
            </a:r>
            <a:r>
              <a:rPr lang="en-US" sz="4000" dirty="0" err="1">
                <a:solidFill>
                  <a:prstClr val="black"/>
                </a:solidFill>
                <a:latin typeface="+mj-lt"/>
              </a:rPr>
              <a:t>Ông</a:t>
            </a:r>
            <a:endParaRPr lang="vi-VN" sz="4000" dirty="0">
              <a:solidFill>
                <a:prstClr val="black"/>
              </a:solidFill>
              <a:latin typeface="+mj-lt"/>
            </a:endParaRPr>
          </a:p>
        </p:txBody>
      </p:sp>
      <p:pic>
        <p:nvPicPr>
          <p:cNvPr id="29" name="Picture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04527" y="3745094"/>
            <a:ext cx="639473" cy="65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anim calcmode="lin" valueType="num">
                                      <p:cBhvr>
                                        <p:cTn id="26" dur="1000" fill="hold"/>
                                        <p:tgtEl>
                                          <p:spTgt spid="29"/>
                                        </p:tgtEl>
                                        <p:attrNameLst>
                                          <p:attrName>ppt_x</p:attrName>
                                        </p:attrNameLst>
                                      </p:cBhvr>
                                      <p:tavLst>
                                        <p:tav tm="0">
                                          <p:val>
                                            <p:strVal val="#ppt_x"/>
                                          </p:val>
                                        </p:tav>
                                        <p:tav tm="100000">
                                          <p:val>
                                            <p:strVal val="#ppt_x"/>
                                          </p:val>
                                        </p:tav>
                                      </p:tavLst>
                                    </p:anim>
                                    <p:anim calcmode="lin" valueType="num">
                                      <p:cBhvr>
                                        <p:cTn id="27"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1">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17" descr="https://b-f13-zpc.zdn.vn/7518827637998607736/e8736cfc2be0dcbe85f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4125" b="79750" l="8056" r="77778"/>
                    </a14:imgEffect>
                  </a14:imgLayer>
                </a14:imgProps>
              </a:ext>
              <a:ext uri="{28A0092B-C50C-407E-A947-70E740481C1C}">
                <a14:useLocalDpi xmlns:a14="http://schemas.microsoft.com/office/drawing/2010/main" val="0"/>
              </a:ext>
            </a:extLst>
          </a:blip>
          <a:srcRect t="22710" r="18931" b="20120"/>
          <a:stretch>
            <a:fillRect/>
          </a:stretch>
        </p:blipFill>
        <p:spPr bwMode="auto">
          <a:xfrm flipH="1">
            <a:off x="9306859" y="2834864"/>
            <a:ext cx="2320211" cy="34852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p:cNvSpPr/>
          <p:nvPr/>
        </p:nvSpPr>
        <p:spPr>
          <a:xfrm>
            <a:off x="2372269" y="1150706"/>
            <a:ext cx="7217987"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Calibri" panose="020F0502020204030204" pitchFamily="34" charset="0"/>
                <a:cs typeface="Calibri" panose="020F0502020204030204" pitchFamily="34" charset="0"/>
              </a:rPr>
              <a:t>Nhân vật được tác giả nhắc đến trong bài thơ “Quả ngọt cuối mùa” là ai?</a:t>
            </a:r>
            <a:endParaRPr lang="en-US"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3421295" y="4054551"/>
            <a:ext cx="471155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Đáp</a:t>
            </a:r>
            <a:r>
              <a:rPr lang="en-US" sz="4000" dirty="0">
                <a:solidFill>
                  <a:prstClr val="black"/>
                </a:solidFill>
              </a:rPr>
              <a:t> </a:t>
            </a:r>
            <a:r>
              <a:rPr lang="en-US" sz="4000" dirty="0" err="1">
                <a:solidFill>
                  <a:prstClr val="black"/>
                </a:solidFill>
              </a:rPr>
              <a:t>án</a:t>
            </a:r>
            <a:r>
              <a:rPr lang="en-US" sz="4000" dirty="0">
                <a:solidFill>
                  <a:prstClr val="black"/>
                </a:solidFill>
              </a:rPr>
              <a:t>: </a:t>
            </a:r>
            <a:r>
              <a:rPr lang="en-US" sz="4000" dirty="0" err="1">
                <a:solidFill>
                  <a:prstClr val="black"/>
                </a:solidFill>
              </a:rPr>
              <a:t>Người</a:t>
            </a:r>
            <a:r>
              <a:rPr lang="en-US" sz="4000" dirty="0">
                <a:solidFill>
                  <a:prstClr val="black"/>
                </a:solidFill>
              </a:rPr>
              <a:t> </a:t>
            </a:r>
            <a:r>
              <a:rPr lang="en-US" sz="4000" dirty="0" err="1">
                <a:solidFill>
                  <a:prstClr val="black"/>
                </a:solidFill>
              </a:rPr>
              <a:t>bà</a:t>
            </a:r>
            <a:endParaRPr lang="vi-VN" sz="4000" dirty="0">
              <a:solidFill>
                <a:prstClr val="black"/>
              </a:solidFill>
            </a:endParaRP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3966" y="3888932"/>
            <a:ext cx="639473" cy="65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8"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MIN-VT\Desktop\hinh\paddy-field-paddy-field-vector-design-121983249.jpg"/>
          <p:cNvPicPr>
            <a:picLocks noChangeAspect="1" noChangeArrowheads="1"/>
          </p:cNvPicPr>
          <p:nvPr/>
        </p:nvPicPr>
        <p:blipFill rotWithShape="1">
          <a:blip r:embed="rId1">
            <a:extLst>
              <a:ext uri="{28A0092B-C50C-407E-A947-70E740481C1C}">
                <a14:useLocalDpi xmlns:a14="http://schemas.microsoft.com/office/drawing/2010/main" val="0"/>
              </a:ext>
            </a:extLst>
          </a:blip>
          <a:srcRect l="2635" t="3415" r="3462" b="3226"/>
          <a:stretch>
            <a:fillRect/>
          </a:stretch>
        </p:blipFill>
        <p:spPr bwMode="auto">
          <a:xfrm>
            <a:off x="0" y="1"/>
            <a:ext cx="12191999" cy="6858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https://b-f40-zpg.zdn.vn/9131160140145589983/b45e0d82209dd7c38e8c.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9625" b="74917" l="30556" r="83889">
                        <a14:foregroundMark x1="51759" y1="57417" x2="49259" y2="66667"/>
                        <a14:foregroundMark x1="43333" y1="72250" x2="52222" y2="72250"/>
                        <a14:foregroundMark x1="38056" y1="71375" x2="38889" y2="72750"/>
                        <a14:foregroundMark x1="46667" y1="69542" x2="46111" y2="70667"/>
                        <a14:foregroundMark x1="43981" y1="73333" x2="50463" y2="72583"/>
                        <a14:foregroundMark x1="51204" y1="72958" x2="54444" y2="72958"/>
                        <a14:foregroundMark x1="43981" y1="73708" x2="47222" y2="73458"/>
                        <a14:foregroundMark x1="47500" y1="73417" x2="50648" y2="72542"/>
                        <a14:foregroundMark x1="50370" y1="72750" x2="53981" y2="73042"/>
                        <a14:foregroundMark x1="54907" y1="70167" x2="55556" y2="71792"/>
                        <a14:foregroundMark x1="38148" y1="70125" x2="39722" y2="70958"/>
                        <a14:foregroundMark x1="56667" y1="71667" x2="57222" y2="72375"/>
                        <a14:foregroundMark x1="55093" y1="73000" x2="56574" y2="72625"/>
                        <a14:foregroundMark x1="72685" y1="67042" x2="70000" y2="68583"/>
                        <a14:foregroundMark x1="66944" y1="69917" x2="69074" y2="69208"/>
                        <a14:foregroundMark x1="61759" y1="69208" x2="64259" y2="68500"/>
                        <a14:foregroundMark x1="61111" y1="70375" x2="64352" y2="70042"/>
                        <a14:foregroundMark x1="53426" y1="73167" x2="54630" y2="73167"/>
                        <a14:foregroundMark x1="39167" y1="54792" x2="38241" y2="55667"/>
                        <a14:foregroundMark x1="34722" y1="53000" x2="33981" y2="53750"/>
                        <a14:foregroundMark x1="33611" y1="54083" x2="33611" y2="55042"/>
                        <a14:foregroundMark x1="33981" y1="55583" x2="34815" y2="56125"/>
                        <a14:backgroundMark x1="69722" y1="56875" x2="70833" y2="59750"/>
                        <a14:backgroundMark x1="40000" y1="57875" x2="33889" y2="68625"/>
                        <a14:backgroundMark x1="37685" y1="66458" x2="39815" y2="67917"/>
                        <a14:backgroundMark x1="58241" y1="70333" x2="59537" y2="71333"/>
                        <a14:backgroundMark x1="74537" y1="67542" x2="74074" y2="68792"/>
                        <a14:backgroundMark x1="41111" y1="61917" x2="40741" y2="62333"/>
                        <a14:backgroundMark x1="40833" y1="62583" x2="40370" y2="63083"/>
                        <a14:backgroundMark x1="40833" y1="62958" x2="40741" y2="63417"/>
                        <a14:backgroundMark x1="41667" y1="61625" x2="41204" y2="61875"/>
                        <a14:backgroundMark x1="56111" y1="69333" x2="57407" y2="70542"/>
                        <a14:backgroundMark x1="33036" y1="41997" x2="34184" y2="51234"/>
                      </a14:backgroundRemoval>
                    </a14:imgEffect>
                  </a14:imgLayer>
                </a14:imgProps>
              </a:ext>
              <a:ext uri="{28A0092B-C50C-407E-A947-70E740481C1C}">
                <a14:useLocalDpi xmlns:a14="http://schemas.microsoft.com/office/drawing/2010/main" val="0"/>
              </a:ext>
            </a:extLst>
          </a:blip>
          <a:srcRect l="23611" t="24541" r="22501" b="24395"/>
          <a:stretch>
            <a:fillRect/>
          </a:stretch>
        </p:blipFill>
        <p:spPr bwMode="auto">
          <a:xfrm>
            <a:off x="9249401" y="2382590"/>
            <a:ext cx="1772728" cy="37329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5313" l="625" r="99375">
                        <a14:foregroundMark x1="5469" y1="21406" x2="30781" y2="26250"/>
                        <a14:foregroundMark x1="5625" y1="30938" x2="22969" y2="31094"/>
                        <a14:foregroundMark x1="23438" y1="20781" x2="22813" y2="23906"/>
                        <a14:foregroundMark x1="4531" y1="23906" x2="4375" y2="28750"/>
                        <a14:foregroundMark x1="8281" y1="24844" x2="11406" y2="29063"/>
                      </a14:backgroundRemoval>
                    </a14:imgEffect>
                  </a14:imgLayer>
                </a14:imgProps>
              </a:ext>
              <a:ext uri="{28A0092B-C50C-407E-A947-70E740481C1C}">
                <a14:useLocalDpi xmlns:a14="http://schemas.microsoft.com/office/drawing/2010/main" val="0"/>
              </a:ext>
            </a:extLst>
          </a:blip>
          <a:srcRect/>
          <a:stretch>
            <a:fillRect/>
          </a:stretch>
        </p:blipFill>
        <p:spPr bwMode="auto">
          <a:xfrm>
            <a:off x="1847382" y="5479104"/>
            <a:ext cx="919265" cy="91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40"/>
          <p:cNvSpPr/>
          <p:nvPr/>
        </p:nvSpPr>
        <p:spPr>
          <a:xfrm>
            <a:off x="3462391" y="1150706"/>
            <a:ext cx="6127865" cy="1910993"/>
          </a:xfrm>
          <a:prstGeom prst="roundRect">
            <a:avLst/>
          </a:prstGeom>
          <a:solidFill>
            <a:schemeClr val="bg1">
              <a:lumMod val="95000"/>
            </a:schemeClr>
          </a:solidFill>
          <a:ln w="603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Đây</a:t>
            </a:r>
            <a:r>
              <a:rPr lang="en-US" sz="4000" b="1" dirty="0">
                <a:solidFill>
                  <a:srgbClr val="FF0000"/>
                </a:solidFill>
              </a:rPr>
              <a:t> </a:t>
            </a:r>
            <a:r>
              <a:rPr lang="vi-VN" sz="4000" b="1" dirty="0">
                <a:solidFill>
                  <a:srgbClr val="FF0000"/>
                </a:solidFill>
              </a:rPr>
              <a:t>là nhân vật nào?</a:t>
            </a:r>
            <a:endParaRPr lang="en-US" sz="4000" b="1" dirty="0">
              <a:solidFill>
                <a:srgbClr val="FF0000"/>
              </a:solidFill>
            </a:endParaRPr>
          </a:p>
        </p:txBody>
      </p:sp>
      <p:sp>
        <p:nvSpPr>
          <p:cNvPr id="9" name="Rectangle 8"/>
          <p:cNvSpPr/>
          <p:nvPr/>
        </p:nvSpPr>
        <p:spPr>
          <a:xfrm>
            <a:off x="3534311" y="3411021"/>
            <a:ext cx="5732979" cy="1379791"/>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000" dirty="0" err="1">
                <a:solidFill>
                  <a:prstClr val="black"/>
                </a:solidFill>
              </a:rPr>
              <a:t>Nguyễn</a:t>
            </a:r>
            <a:r>
              <a:rPr lang="en-US" sz="4000" dirty="0">
                <a:solidFill>
                  <a:prstClr val="black"/>
                </a:solidFill>
              </a:rPr>
              <a:t> </a:t>
            </a:r>
            <a:r>
              <a:rPr lang="en-US" sz="4000" dirty="0" err="1">
                <a:solidFill>
                  <a:prstClr val="black"/>
                </a:solidFill>
              </a:rPr>
              <a:t>Ái</a:t>
            </a:r>
            <a:r>
              <a:rPr lang="en-US" sz="4000" dirty="0">
                <a:solidFill>
                  <a:prstClr val="black"/>
                </a:solidFill>
              </a:rPr>
              <a:t> </a:t>
            </a:r>
            <a:r>
              <a:rPr lang="en-US" sz="4000" dirty="0" err="1">
                <a:solidFill>
                  <a:prstClr val="black"/>
                </a:solidFill>
              </a:rPr>
              <a:t>Quốc</a:t>
            </a:r>
            <a:r>
              <a:rPr lang="en-US" sz="4000" dirty="0">
                <a:solidFill>
                  <a:prstClr val="black"/>
                </a:solidFill>
              </a:rPr>
              <a:t> (</a:t>
            </a:r>
            <a:r>
              <a:rPr lang="en-US" sz="4000" dirty="0" err="1">
                <a:solidFill>
                  <a:prstClr val="black"/>
                </a:solidFill>
              </a:rPr>
              <a:t>Bác</a:t>
            </a:r>
            <a:r>
              <a:rPr lang="en-US" sz="4000" dirty="0">
                <a:solidFill>
                  <a:prstClr val="black"/>
                </a:solidFill>
              </a:rPr>
              <a:t> </a:t>
            </a:r>
            <a:r>
              <a:rPr lang="en-US" sz="4000" dirty="0" err="1">
                <a:solidFill>
                  <a:prstClr val="black"/>
                </a:solidFill>
              </a:rPr>
              <a:t>Hồ</a:t>
            </a:r>
            <a:r>
              <a:rPr lang="en-US" sz="4000" dirty="0">
                <a:solidFill>
                  <a:prstClr val="black"/>
                </a:solidFill>
              </a:rPr>
              <a:t>/ </a:t>
            </a:r>
            <a:r>
              <a:rPr lang="en-US" sz="4000" dirty="0" err="1">
                <a:solidFill>
                  <a:prstClr val="black"/>
                </a:solidFill>
              </a:rPr>
              <a:t>Hồ</a:t>
            </a:r>
            <a:r>
              <a:rPr lang="en-US" sz="4000" dirty="0">
                <a:solidFill>
                  <a:prstClr val="black"/>
                </a:solidFill>
              </a:rPr>
              <a:t> Chí Minh,…)</a:t>
            </a:r>
            <a:endParaRPr lang="vi-VN" sz="4000" dirty="0">
              <a:solidFill>
                <a:prstClr val="black"/>
              </a:solidFill>
            </a:endParaRP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5351" y="3791164"/>
            <a:ext cx="966456" cy="987414"/>
          </a:xfrm>
          <a:prstGeom prst="rect">
            <a:avLst/>
          </a:prstGeom>
        </p:spPr>
      </p:pic>
      <p:pic>
        <p:nvPicPr>
          <p:cNvPr id="14" name="Picture 13"/>
          <p:cNvPicPr>
            <a:picLocks noChangeAspect="1"/>
          </p:cNvPicPr>
          <p:nvPr/>
        </p:nvPicPr>
        <p:blipFill>
          <a:blip r:embed="rId8"/>
          <a:stretch>
            <a:fillRect/>
          </a:stretch>
        </p:blipFill>
        <p:spPr>
          <a:xfrm>
            <a:off x="294633" y="1417834"/>
            <a:ext cx="2962158" cy="32345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8"/>
                                        </p:tgtEl>
                                        <p:attrNameLst>
                                          <p:attrName>r</p:attrName>
                                        </p:attrNameLst>
                                      </p:cBhvr>
                                    </p:animRot>
                                    <p:animRot by="-240000">
                                      <p:cBhvr>
                                        <p:cTn id="7" dur="600" fill="hold">
                                          <p:stCondLst>
                                            <p:cond delay="600"/>
                                          </p:stCondLst>
                                        </p:cTn>
                                        <p:tgtEl>
                                          <p:spTgt spid="18"/>
                                        </p:tgtEl>
                                        <p:attrNameLst>
                                          <p:attrName>r</p:attrName>
                                        </p:attrNameLst>
                                      </p:cBhvr>
                                    </p:animRot>
                                    <p:animRot by="240000">
                                      <p:cBhvr>
                                        <p:cTn id="8" dur="600" fill="hold">
                                          <p:stCondLst>
                                            <p:cond delay="1200"/>
                                          </p:stCondLst>
                                        </p:cTn>
                                        <p:tgtEl>
                                          <p:spTgt spid="18"/>
                                        </p:tgtEl>
                                        <p:attrNameLst>
                                          <p:attrName>r</p:attrName>
                                        </p:attrNameLst>
                                      </p:cBhvr>
                                    </p:animRot>
                                    <p:animRot by="-240000">
                                      <p:cBhvr>
                                        <p:cTn id="9" dur="600" fill="hold">
                                          <p:stCondLst>
                                            <p:cond delay="1800"/>
                                          </p:stCondLst>
                                        </p:cTn>
                                        <p:tgtEl>
                                          <p:spTgt spid="18"/>
                                        </p:tgtEl>
                                        <p:attrNameLst>
                                          <p:attrName>r</p:attrName>
                                        </p:attrNameLst>
                                      </p:cBhvr>
                                    </p:animRot>
                                    <p:animRot by="120000">
                                      <p:cBhvr>
                                        <p:cTn id="10" dur="600" fill="hold">
                                          <p:stCondLst>
                                            <p:cond delay="240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a:fillRect/>
          </a:stretch>
        </p:blipFill>
        <p:spPr>
          <a:xfrm>
            <a:off x="0" y="5375631"/>
            <a:ext cx="6251968" cy="2617611"/>
          </a:xfrm>
          <a:prstGeom prst="rect">
            <a:avLst/>
          </a:prstGeom>
        </p:spPr>
      </p:pic>
      <p:pic>
        <p:nvPicPr>
          <p:cNvPr id="18" name="Picture 17"/>
          <p:cNvPicPr>
            <a:picLocks noChangeAspect="1"/>
          </p:cNvPicPr>
          <p:nvPr/>
        </p:nvPicPr>
        <p:blipFill rotWithShape="1">
          <a:blip r:embed="rId1">
            <a:extLst>
              <a:ext uri="{BEBA8EAE-BF5A-486C-A8C5-ECC9F3942E4B}">
                <a14:imgProps xmlns:a14="http://schemas.microsoft.com/office/drawing/2010/main">
                  <a14:imgLayer r:embed="rId2">
                    <a14:imgEffect>
                      <a14:backgroundRemoval t="10000" b="90000" l="2344" r="97969">
                        <a14:foregroundMark x1="2344" y1="64063" x2="5313" y2="75469"/>
                        <a14:foregroundMark x1="91719" y1="66875" x2="94531" y2="79063"/>
                        <a14:foregroundMark x1="90156" y1="60938" x2="92813" y2="62813"/>
                        <a14:foregroundMark x1="91563" y1="61406" x2="93438" y2="63594"/>
                        <a14:foregroundMark x1="6563" y1="61875" x2="6094" y2="68125"/>
                        <a14:foregroundMark x1="8125" y1="61875" x2="20469" y2="63750"/>
                        <a14:foregroundMark x1="93906" y1="66563" x2="97969" y2="70156"/>
                      </a14:backgroundRemoval>
                    </a14:imgEffect>
                  </a14:imgLayer>
                </a14:imgProps>
              </a:ext>
              <a:ext uri="{28A0092B-C50C-407E-A947-70E740481C1C}">
                <a14:useLocalDpi xmlns:a14="http://schemas.microsoft.com/office/drawing/2010/main" val="0"/>
              </a:ext>
            </a:extLst>
          </a:blip>
          <a:srcRect t="57060"/>
          <a:stretch>
            <a:fillRect/>
          </a:stretch>
        </p:blipFill>
        <p:spPr>
          <a:xfrm>
            <a:off x="6210802" y="5393803"/>
            <a:ext cx="6251968" cy="2617611"/>
          </a:xfrm>
          <a:prstGeom prst="rect">
            <a:avLst/>
          </a:prstGeom>
        </p:spPr>
      </p:pic>
      <p:sp>
        <p:nvSpPr>
          <p:cNvPr id="16" name="矩形: 圆角 6"/>
          <p:cNvSpPr/>
          <p:nvPr/>
        </p:nvSpPr>
        <p:spPr>
          <a:xfrm>
            <a:off x="432179" y="521017"/>
            <a:ext cx="11327642" cy="5815965"/>
          </a:xfrm>
          <a:prstGeom prst="round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10000" b="90000" l="8583" r="90000">
                        <a14:foregroundMark x1="75750" y1="61917" x2="75417" y2="63167"/>
                        <a14:foregroundMark x1="10833" y1="38250" x2="8583" y2="37583"/>
                      </a14:backgroundRemoval>
                    </a14:imgEffect>
                  </a14:imgLayer>
                </a14:imgProps>
              </a:ext>
              <a:ext uri="{28A0092B-C50C-407E-A947-70E740481C1C}">
                <a14:useLocalDpi xmlns:a14="http://schemas.microsoft.com/office/drawing/2010/main" val="0"/>
              </a:ext>
            </a:extLst>
          </a:blip>
          <a:stretch>
            <a:fillRect/>
          </a:stretch>
        </p:blipFill>
        <p:spPr>
          <a:xfrm rot="3171805" flipH="1">
            <a:off x="-269365" y="2528533"/>
            <a:ext cx="2630169" cy="2174574"/>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499370" y="4768555"/>
            <a:ext cx="2423035" cy="1938428"/>
          </a:xfrm>
          <a:prstGeom prst="rect">
            <a:avLst/>
          </a:prstGeom>
        </p:spPr>
      </p:pic>
      <p:pic>
        <p:nvPicPr>
          <p:cNvPr id="19" name="Picture 18"/>
          <p:cNvPicPr>
            <a:picLocks noChangeAspect="1"/>
          </p:cNvPicPr>
          <p:nvPr/>
        </p:nvPicPr>
        <p:blipFill>
          <a:blip r:embed="rId5">
            <a:extLst>
              <a:ext uri="{BEBA8EAE-BF5A-486C-A8C5-ECC9F3942E4B}">
                <a14:imgProps xmlns:a14="http://schemas.microsoft.com/office/drawing/2010/main">
                  <a14:imgLayer r:embed="rId6">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a:off x="-9642" y="4768555"/>
            <a:ext cx="2423035" cy="1938428"/>
          </a:xfrm>
          <a:prstGeom prst="rect">
            <a:avLst/>
          </a:prstGeom>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3021" b="99271" l="10000" r="90000">
                        <a14:foregroundMark x1="20417" y1="10000" x2="26250" y2="16354"/>
                        <a14:foregroundMark x1="27083" y1="3854" x2="29500" y2="5521"/>
                        <a14:foregroundMark x1="36250" y1="4167" x2="37583" y2="5938"/>
                        <a14:foregroundMark x1="42000" y1="3021" x2="42000" y2="4792"/>
                        <a14:foregroundMark x1="47167" y1="3854" x2="48500" y2="4792"/>
                        <a14:foregroundMark x1="41750" y1="17188" x2="45750" y2="20208"/>
                        <a14:foregroundMark x1="35750" y1="17813" x2="35750" y2="19271"/>
                        <a14:foregroundMark x1="47083" y1="89792" x2="48167" y2="99271"/>
                      </a14:backgroundRemoval>
                    </a14:imgEffect>
                  </a14:imgLayer>
                </a14:imgProps>
              </a:ext>
              <a:ext uri="{28A0092B-C50C-407E-A947-70E740481C1C}">
                <a14:useLocalDpi xmlns:a14="http://schemas.microsoft.com/office/drawing/2010/main" val="0"/>
              </a:ext>
            </a:extLst>
          </a:blip>
          <a:stretch>
            <a:fillRect/>
          </a:stretch>
        </p:blipFill>
        <p:spPr>
          <a:xfrm rot="10800000" flipH="1">
            <a:off x="626519" y="4736073"/>
            <a:ext cx="2423035" cy="1938428"/>
          </a:xfrm>
          <a:prstGeom prst="rect">
            <a:avLst/>
          </a:prstGeom>
        </p:spPr>
      </p:pic>
      <p:pic>
        <p:nvPicPr>
          <p:cNvPr id="2" name="Picture 1"/>
          <p:cNvPicPr>
            <a:picLocks noChangeAspect="1"/>
          </p:cNvPicPr>
          <p:nvPr/>
        </p:nvPicPr>
        <p:blipFill>
          <a:blip r:embed="rId7"/>
          <a:stretch>
            <a:fillRect/>
          </a:stretch>
        </p:blipFill>
        <p:spPr>
          <a:xfrm>
            <a:off x="4186646" y="338258"/>
            <a:ext cx="3761558" cy="1609483"/>
          </a:xfrm>
          <a:prstGeom prst="rect">
            <a:avLst/>
          </a:prstGeom>
        </p:spPr>
      </p:pic>
      <p:pic>
        <p:nvPicPr>
          <p:cNvPr id="9" name="Picture 8"/>
          <p:cNvPicPr>
            <a:picLocks noChangeAspect="1"/>
          </p:cNvPicPr>
          <p:nvPr/>
        </p:nvPicPr>
        <p:blipFill>
          <a:blip r:embed="rId8"/>
          <a:stretch>
            <a:fillRect/>
          </a:stretch>
        </p:blipFill>
        <p:spPr>
          <a:xfrm>
            <a:off x="789355" y="920443"/>
            <a:ext cx="1774090" cy="1207113"/>
          </a:xfrm>
          <a:prstGeom prst="rect">
            <a:avLst/>
          </a:prstGeom>
        </p:spPr>
      </p:pic>
      <p:pic>
        <p:nvPicPr>
          <p:cNvPr id="17" name="Picture 16" descr="A group of kids reading a book&#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3450" y="4419599"/>
            <a:ext cx="3852022" cy="2619375"/>
          </a:xfrm>
          <a:prstGeom prst="rect">
            <a:avLst/>
          </a:prstGeom>
        </p:spPr>
      </p:pic>
      <p:pic>
        <p:nvPicPr>
          <p:cNvPr id="11" name="Picture 10"/>
          <p:cNvPicPr>
            <a:picLocks noChangeAspect="1"/>
          </p:cNvPicPr>
          <p:nvPr/>
        </p:nvPicPr>
        <p:blipFill>
          <a:blip r:embed="rId10"/>
          <a:stretch>
            <a:fillRect/>
          </a:stretch>
        </p:blipFill>
        <p:spPr>
          <a:xfrm>
            <a:off x="880711" y="1907228"/>
            <a:ext cx="10260457" cy="2554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2500"/>
                                        <p:tgtEl>
                                          <p:spTgt spid="8"/>
                                        </p:tgtEl>
                                      </p:cBhvr>
                                    </p:animEffect>
                                  </p:childTnLst>
                                </p:cTn>
                              </p:par>
                              <p:par>
                                <p:cTn id="8" presetID="32" presetClass="emph" presetSubtype="0" fill="hold" nodeType="withEffect">
                                  <p:stCondLst>
                                    <p:cond delay="2000"/>
                                  </p:stCondLst>
                                  <p:childTnLst>
                                    <p:animRot by="120000">
                                      <p:cBhvr>
                                        <p:cTn id="9" dur="225" fill="hold">
                                          <p:stCondLst>
                                            <p:cond delay="0"/>
                                          </p:stCondLst>
                                        </p:cTn>
                                        <p:tgtEl>
                                          <p:spTgt spid="8"/>
                                        </p:tgtEl>
                                        <p:attrNameLst>
                                          <p:attrName>r</p:attrName>
                                        </p:attrNameLst>
                                      </p:cBhvr>
                                    </p:animRot>
                                    <p:animRot by="-240000">
                                      <p:cBhvr>
                                        <p:cTn id="10" dur="450" fill="hold">
                                          <p:stCondLst>
                                            <p:cond delay="450"/>
                                          </p:stCondLst>
                                        </p:cTn>
                                        <p:tgtEl>
                                          <p:spTgt spid="8"/>
                                        </p:tgtEl>
                                        <p:attrNameLst>
                                          <p:attrName>r</p:attrName>
                                        </p:attrNameLst>
                                      </p:cBhvr>
                                    </p:animRot>
                                    <p:animRot by="240000">
                                      <p:cBhvr>
                                        <p:cTn id="11" dur="450" fill="hold">
                                          <p:stCondLst>
                                            <p:cond delay="900"/>
                                          </p:stCondLst>
                                        </p:cTn>
                                        <p:tgtEl>
                                          <p:spTgt spid="8"/>
                                        </p:tgtEl>
                                        <p:attrNameLst>
                                          <p:attrName>r</p:attrName>
                                        </p:attrNameLst>
                                      </p:cBhvr>
                                    </p:animRot>
                                    <p:animRot by="-240000">
                                      <p:cBhvr>
                                        <p:cTn id="12" dur="450" fill="hold">
                                          <p:stCondLst>
                                            <p:cond delay="1350"/>
                                          </p:stCondLst>
                                        </p:cTn>
                                        <p:tgtEl>
                                          <p:spTgt spid="8"/>
                                        </p:tgtEl>
                                        <p:attrNameLst>
                                          <p:attrName>r</p:attrName>
                                        </p:attrNameLst>
                                      </p:cBhvr>
                                    </p:animRot>
                                    <p:animRot by="120000">
                                      <p:cBhvr>
                                        <p:cTn id="13" dur="450" fill="hold">
                                          <p:stCondLst>
                                            <p:cond delay="1800"/>
                                          </p:stCondLst>
                                        </p:cTn>
                                        <p:tgtEl>
                                          <p:spTgt spid="8"/>
                                        </p:tgtEl>
                                        <p:attrNameLst>
                                          <p:attrName>r</p:attrName>
                                        </p:attrNameLst>
                                      </p:cBhvr>
                                    </p:animRot>
                                  </p:childTnLst>
                                </p:cTn>
                              </p:par>
                              <p:par>
                                <p:cTn id="14" presetID="32" presetClass="emph" presetSubtype="0" fill="hold" nodeType="withEffect">
                                  <p:stCondLst>
                                    <p:cond delay="4250"/>
                                  </p:stCondLst>
                                  <p:childTnLst>
                                    <p:animRot by="120000">
                                      <p:cBhvr>
                                        <p:cTn id="15" dur="200" fill="hold">
                                          <p:stCondLst>
                                            <p:cond delay="0"/>
                                          </p:stCondLst>
                                        </p:cTn>
                                        <p:tgtEl>
                                          <p:spTgt spid="8"/>
                                        </p:tgtEl>
                                        <p:attrNameLst>
                                          <p:attrName>r</p:attrName>
                                        </p:attrNameLst>
                                      </p:cBhvr>
                                    </p:animRot>
                                    <p:animRot by="-240000">
                                      <p:cBhvr>
                                        <p:cTn id="16" dur="400" fill="hold">
                                          <p:stCondLst>
                                            <p:cond delay="400"/>
                                          </p:stCondLst>
                                        </p:cTn>
                                        <p:tgtEl>
                                          <p:spTgt spid="8"/>
                                        </p:tgtEl>
                                        <p:attrNameLst>
                                          <p:attrName>r</p:attrName>
                                        </p:attrNameLst>
                                      </p:cBhvr>
                                    </p:animRot>
                                    <p:animRot by="240000">
                                      <p:cBhvr>
                                        <p:cTn id="17" dur="400" fill="hold">
                                          <p:stCondLst>
                                            <p:cond delay="800"/>
                                          </p:stCondLst>
                                        </p:cTn>
                                        <p:tgtEl>
                                          <p:spTgt spid="8"/>
                                        </p:tgtEl>
                                        <p:attrNameLst>
                                          <p:attrName>r</p:attrName>
                                        </p:attrNameLst>
                                      </p:cBhvr>
                                    </p:animRot>
                                    <p:animRot by="-240000">
                                      <p:cBhvr>
                                        <p:cTn id="18" dur="400" fill="hold">
                                          <p:stCondLst>
                                            <p:cond delay="1200"/>
                                          </p:stCondLst>
                                        </p:cTn>
                                        <p:tgtEl>
                                          <p:spTgt spid="8"/>
                                        </p:tgtEl>
                                        <p:attrNameLst>
                                          <p:attrName>r</p:attrName>
                                        </p:attrNameLst>
                                      </p:cBhvr>
                                    </p:animRot>
                                    <p:animRot by="120000">
                                      <p:cBhvr>
                                        <p:cTn id="19" dur="400" fill="hold">
                                          <p:stCondLst>
                                            <p:cond delay="1600"/>
                                          </p:stCondLst>
                                        </p:cTn>
                                        <p:tgtEl>
                                          <p:spTgt spid="8"/>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30924" y="252248"/>
            <a:ext cx="11330152" cy="6463862"/>
          </a:xfrm>
          <a:prstGeom prst="roundRect">
            <a:avLst/>
          </a:prstGeom>
          <a:solidFill>
            <a:schemeClr val="accent5">
              <a:lumMod val="40000"/>
              <a:lumOff val="6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5" name="Group 14"/>
          <p:cNvGrpSpPr/>
          <p:nvPr/>
        </p:nvGrpSpPr>
        <p:grpSpPr>
          <a:xfrm>
            <a:off x="1337110" y="1848840"/>
            <a:ext cx="9727324" cy="3983421"/>
            <a:chOff x="1650124" y="2144110"/>
            <a:chExt cx="9727324" cy="2017987"/>
          </a:xfrm>
        </p:grpSpPr>
        <p:sp>
          <p:nvSpPr>
            <p:cNvPr id="9" name="Rectangle: Rounded Corners 8"/>
            <p:cNvSpPr/>
            <p:nvPr/>
          </p:nvSpPr>
          <p:spPr>
            <a:xfrm>
              <a:off x="1650124" y="2144110"/>
              <a:ext cx="9727324" cy="2017987"/>
            </a:xfrm>
            <a:prstGeom prst="roundRect">
              <a:avLst/>
            </a:prstGeom>
            <a:solidFill>
              <a:srgbClr val="FFFDF7"/>
            </a:solidFill>
            <a:ln w="57150">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Rectangle: Rounded Corners 13"/>
            <p:cNvSpPr/>
            <p:nvPr/>
          </p:nvSpPr>
          <p:spPr>
            <a:xfrm>
              <a:off x="1765737" y="2228193"/>
              <a:ext cx="9532884" cy="1828799"/>
            </a:xfrm>
            <a:prstGeom prst="roundRect">
              <a:avLst/>
            </a:prstGeom>
            <a:noFill/>
            <a:ln w="571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1" name="TextBox 10"/>
          <p:cNvSpPr txBox="1"/>
          <p:nvPr/>
        </p:nvSpPr>
        <p:spPr>
          <a:xfrm>
            <a:off x="1621874" y="2373491"/>
            <a:ext cx="8986345" cy="3046988"/>
          </a:xfrm>
          <a:prstGeom prst="rect">
            <a:avLst/>
          </a:prstGeom>
          <a:noFill/>
        </p:spPr>
        <p:txBody>
          <a:bodyPr wrap="square" rtlCol="0">
            <a:spAutoFit/>
          </a:bodyPr>
          <a:lstStyle/>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Tìm được ý cho đoạn văn nêu tình cảm, cảm xúc về một nhân vật trong tác phẩm văn học mà em</a:t>
            </a:r>
            <a:endParaRPr lang="en-US" sz="3200" b="1" i="1" dirty="0">
              <a:solidFill>
                <a:prstClr val="black"/>
              </a:solidFill>
              <a:latin typeface="Calibri" panose="020F0502020204030204"/>
            </a:endParaRPr>
          </a:p>
          <a:p>
            <a:pPr marL="457200" lvl="0" indent="-457200" algn="just" defTabSz="457200">
              <a:buFont typeface="Arial" panose="020B0604020202020204" pitchFamily="34" charset="0"/>
              <a:buChar char="•"/>
            </a:pPr>
            <a:r>
              <a:rPr lang="vi-VN" sz="3200" b="1" i="1" dirty="0">
                <a:solidFill>
                  <a:prstClr val="black"/>
                </a:solidFill>
                <a:latin typeface="Calibri" panose="020F0502020204030204"/>
              </a:rPr>
              <a:t>Biết vận dụng kiến thức từ bài học để vận dụng vào thực tiễn: Biết sử dụng câu văn đúng, hay để nêu tình cảm, cảm xúc của mình đối với nhân vật trước tập thể.</a:t>
            </a:r>
            <a:endParaRPr lang="vi-VN" sz="3200" b="1" i="1" dirty="0">
              <a:solidFill>
                <a:prstClr val="black"/>
              </a:solidFill>
              <a:latin typeface="Calibri" panose="020F0502020204030204"/>
            </a:endParaRPr>
          </a:p>
        </p:txBody>
      </p:sp>
      <p:pic>
        <p:nvPicPr>
          <p:cNvPr id="2" name="Picture 1"/>
          <p:cNvPicPr>
            <a:picLocks noChangeAspect="1"/>
          </p:cNvPicPr>
          <p:nvPr/>
        </p:nvPicPr>
        <p:blipFill>
          <a:blip r:embed="rId1"/>
          <a:stretch>
            <a:fillRect/>
          </a:stretch>
        </p:blipFill>
        <p:spPr>
          <a:xfrm>
            <a:off x="2704789" y="174065"/>
            <a:ext cx="7163421" cy="1194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yellow, bedroom, room&#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1126" y="3908441"/>
            <a:ext cx="1745673" cy="2743200"/>
          </a:xfrm>
          <a:prstGeom prst="rect">
            <a:avLst/>
          </a:prstGeom>
        </p:spPr>
      </p:pic>
      <p:pic>
        <p:nvPicPr>
          <p:cNvPr id="6"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64951" y="3843957"/>
            <a:ext cx="1934749" cy="2807684"/>
          </a:xfrm>
          <a:prstGeom prst="rect">
            <a:avLst/>
          </a:prstGeom>
        </p:spPr>
      </p:pic>
      <p:grpSp>
        <p:nvGrpSpPr>
          <p:cNvPr id="13" name="Google Shape;3567;p41"/>
          <p:cNvGrpSpPr/>
          <p:nvPr/>
        </p:nvGrpSpPr>
        <p:grpSpPr>
          <a:xfrm>
            <a:off x="1223962" y="1743740"/>
            <a:ext cx="9122979" cy="3189767"/>
            <a:chOff x="1129025" y="609299"/>
            <a:chExt cx="6902748" cy="3837843"/>
          </a:xfrm>
          <a:solidFill>
            <a:schemeClr val="accent4">
              <a:lumMod val="20000"/>
              <a:lumOff val="80000"/>
            </a:schemeClr>
          </a:solidFill>
        </p:grpSpPr>
        <p:sp>
          <p:nvSpPr>
            <p:cNvPr id="14" name="Google Shape;3568;p41"/>
            <p:cNvSpPr/>
            <p:nvPr/>
          </p:nvSpPr>
          <p:spPr>
            <a:xfrm>
              <a:off x="1129025" y="609299"/>
              <a:ext cx="6761251" cy="3741422"/>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3569;p41"/>
            <p:cNvSpPr/>
            <p:nvPr/>
          </p:nvSpPr>
          <p:spPr>
            <a:xfrm>
              <a:off x="1129025" y="786125"/>
              <a:ext cx="6902748" cy="3661018"/>
            </a:xfrm>
            <a:custGeom>
              <a:avLst/>
              <a:gdLst/>
              <a:ahLst/>
              <a:cxnLst/>
              <a:rect l="l" t="t" r="r" b="b"/>
              <a:pathLst>
                <a:path w="8089" h="13947" extrusionOk="0">
                  <a:moveTo>
                    <a:pt x="4578" y="1"/>
                  </a:moveTo>
                  <a:cubicBezTo>
                    <a:pt x="4543" y="1"/>
                    <a:pt x="4507" y="3"/>
                    <a:pt x="4470" y="9"/>
                  </a:cubicBezTo>
                  <a:cubicBezTo>
                    <a:pt x="4280" y="27"/>
                    <a:pt x="4090" y="49"/>
                    <a:pt x="3904" y="68"/>
                  </a:cubicBezTo>
                  <a:cubicBezTo>
                    <a:pt x="3660" y="104"/>
                    <a:pt x="3434" y="122"/>
                    <a:pt x="3185" y="140"/>
                  </a:cubicBezTo>
                  <a:cubicBezTo>
                    <a:pt x="2868" y="181"/>
                    <a:pt x="2547" y="235"/>
                    <a:pt x="2226" y="235"/>
                  </a:cubicBezTo>
                  <a:cubicBezTo>
                    <a:pt x="2199" y="232"/>
                    <a:pt x="2173" y="230"/>
                    <a:pt x="2148" y="230"/>
                  </a:cubicBezTo>
                  <a:cubicBezTo>
                    <a:pt x="2035" y="230"/>
                    <a:pt x="1939" y="260"/>
                    <a:pt x="1828" y="294"/>
                  </a:cubicBezTo>
                  <a:cubicBezTo>
                    <a:pt x="1660" y="348"/>
                    <a:pt x="1489" y="425"/>
                    <a:pt x="1321" y="461"/>
                  </a:cubicBezTo>
                  <a:cubicBezTo>
                    <a:pt x="1190" y="502"/>
                    <a:pt x="1059" y="556"/>
                    <a:pt x="964" y="651"/>
                  </a:cubicBezTo>
                  <a:cubicBezTo>
                    <a:pt x="851" y="764"/>
                    <a:pt x="738" y="859"/>
                    <a:pt x="643" y="932"/>
                  </a:cubicBezTo>
                  <a:cubicBezTo>
                    <a:pt x="606" y="954"/>
                    <a:pt x="606" y="972"/>
                    <a:pt x="584" y="1008"/>
                  </a:cubicBezTo>
                  <a:cubicBezTo>
                    <a:pt x="511" y="1235"/>
                    <a:pt x="435" y="1479"/>
                    <a:pt x="380" y="1723"/>
                  </a:cubicBezTo>
                  <a:cubicBezTo>
                    <a:pt x="245" y="2329"/>
                    <a:pt x="190" y="2967"/>
                    <a:pt x="154" y="3592"/>
                  </a:cubicBezTo>
                  <a:cubicBezTo>
                    <a:pt x="113" y="4026"/>
                    <a:pt x="113" y="4460"/>
                    <a:pt x="77" y="4890"/>
                  </a:cubicBezTo>
                  <a:cubicBezTo>
                    <a:pt x="59" y="5193"/>
                    <a:pt x="77" y="5514"/>
                    <a:pt x="59" y="5835"/>
                  </a:cubicBezTo>
                  <a:cubicBezTo>
                    <a:pt x="41" y="6247"/>
                    <a:pt x="41" y="6681"/>
                    <a:pt x="18" y="7116"/>
                  </a:cubicBezTo>
                  <a:cubicBezTo>
                    <a:pt x="0" y="8079"/>
                    <a:pt x="0" y="9020"/>
                    <a:pt x="59" y="9979"/>
                  </a:cubicBezTo>
                  <a:lnTo>
                    <a:pt x="59" y="10056"/>
                  </a:lnTo>
                  <a:cubicBezTo>
                    <a:pt x="95" y="10341"/>
                    <a:pt x="95" y="10622"/>
                    <a:pt x="77" y="10884"/>
                  </a:cubicBezTo>
                  <a:cubicBezTo>
                    <a:pt x="41" y="11205"/>
                    <a:pt x="18" y="11544"/>
                    <a:pt x="18" y="11866"/>
                  </a:cubicBezTo>
                  <a:lnTo>
                    <a:pt x="18" y="12187"/>
                  </a:lnTo>
                  <a:cubicBezTo>
                    <a:pt x="0" y="12395"/>
                    <a:pt x="77" y="12580"/>
                    <a:pt x="131" y="12770"/>
                  </a:cubicBezTo>
                  <a:cubicBezTo>
                    <a:pt x="131" y="12829"/>
                    <a:pt x="172" y="12901"/>
                    <a:pt x="226" y="12942"/>
                  </a:cubicBezTo>
                  <a:cubicBezTo>
                    <a:pt x="340" y="13033"/>
                    <a:pt x="435" y="13168"/>
                    <a:pt x="530" y="13281"/>
                  </a:cubicBezTo>
                  <a:cubicBezTo>
                    <a:pt x="606" y="13354"/>
                    <a:pt x="697" y="13413"/>
                    <a:pt x="774" y="13485"/>
                  </a:cubicBezTo>
                  <a:cubicBezTo>
                    <a:pt x="923" y="13639"/>
                    <a:pt x="1095" y="13711"/>
                    <a:pt x="1303" y="13734"/>
                  </a:cubicBezTo>
                  <a:cubicBezTo>
                    <a:pt x="1511" y="13752"/>
                    <a:pt x="1697" y="13770"/>
                    <a:pt x="1905" y="13788"/>
                  </a:cubicBezTo>
                  <a:cubicBezTo>
                    <a:pt x="2149" y="13824"/>
                    <a:pt x="2393" y="13847"/>
                    <a:pt x="2660" y="13883"/>
                  </a:cubicBezTo>
                  <a:cubicBezTo>
                    <a:pt x="2846" y="13901"/>
                    <a:pt x="3036" y="13901"/>
                    <a:pt x="3226" y="13919"/>
                  </a:cubicBezTo>
                  <a:cubicBezTo>
                    <a:pt x="3372" y="13932"/>
                    <a:pt x="3515" y="13947"/>
                    <a:pt x="3660" y="13947"/>
                  </a:cubicBezTo>
                  <a:cubicBezTo>
                    <a:pt x="3721" y="13947"/>
                    <a:pt x="3783" y="13944"/>
                    <a:pt x="3845" y="13937"/>
                  </a:cubicBezTo>
                  <a:cubicBezTo>
                    <a:pt x="4044" y="13916"/>
                    <a:pt x="4243" y="13907"/>
                    <a:pt x="4442" y="13907"/>
                  </a:cubicBezTo>
                  <a:cubicBezTo>
                    <a:pt x="4582" y="13907"/>
                    <a:pt x="4723" y="13912"/>
                    <a:pt x="4863" y="13919"/>
                  </a:cubicBezTo>
                  <a:cubicBezTo>
                    <a:pt x="4938" y="13919"/>
                    <a:pt x="5001" y="13944"/>
                    <a:pt x="5070" y="13944"/>
                  </a:cubicBezTo>
                  <a:cubicBezTo>
                    <a:pt x="5090" y="13944"/>
                    <a:pt x="5110" y="13942"/>
                    <a:pt x="5130" y="13937"/>
                  </a:cubicBezTo>
                  <a:cubicBezTo>
                    <a:pt x="5316" y="13883"/>
                    <a:pt x="5506" y="13901"/>
                    <a:pt x="5696" y="13883"/>
                  </a:cubicBezTo>
                  <a:cubicBezTo>
                    <a:pt x="5899" y="13847"/>
                    <a:pt x="6107" y="13824"/>
                    <a:pt x="6297" y="13770"/>
                  </a:cubicBezTo>
                  <a:cubicBezTo>
                    <a:pt x="6429" y="13734"/>
                    <a:pt x="6560" y="13711"/>
                    <a:pt x="6673" y="13639"/>
                  </a:cubicBezTo>
                  <a:cubicBezTo>
                    <a:pt x="6750" y="13562"/>
                    <a:pt x="6863" y="13544"/>
                    <a:pt x="6940" y="13449"/>
                  </a:cubicBezTo>
                  <a:cubicBezTo>
                    <a:pt x="6940" y="13440"/>
                    <a:pt x="6944" y="13435"/>
                    <a:pt x="6953" y="13435"/>
                  </a:cubicBezTo>
                  <a:cubicBezTo>
                    <a:pt x="6962" y="13435"/>
                    <a:pt x="6976" y="13440"/>
                    <a:pt x="6994" y="13449"/>
                  </a:cubicBezTo>
                  <a:cubicBezTo>
                    <a:pt x="7000" y="13460"/>
                    <a:pt x="7005" y="13464"/>
                    <a:pt x="7011" y="13464"/>
                  </a:cubicBezTo>
                  <a:cubicBezTo>
                    <a:pt x="7024" y="13464"/>
                    <a:pt x="7037" y="13443"/>
                    <a:pt x="7053" y="13431"/>
                  </a:cubicBezTo>
                  <a:cubicBezTo>
                    <a:pt x="7125" y="13241"/>
                    <a:pt x="7279" y="13091"/>
                    <a:pt x="7410" y="12920"/>
                  </a:cubicBezTo>
                  <a:cubicBezTo>
                    <a:pt x="7578" y="12693"/>
                    <a:pt x="7673" y="12431"/>
                    <a:pt x="7709" y="12151"/>
                  </a:cubicBezTo>
                  <a:cubicBezTo>
                    <a:pt x="7750" y="11866"/>
                    <a:pt x="7750" y="11585"/>
                    <a:pt x="7750" y="11300"/>
                  </a:cubicBezTo>
                  <a:cubicBezTo>
                    <a:pt x="7750" y="10680"/>
                    <a:pt x="7786" y="10074"/>
                    <a:pt x="7845" y="9472"/>
                  </a:cubicBezTo>
                  <a:cubicBezTo>
                    <a:pt x="7881" y="9056"/>
                    <a:pt x="7899" y="8663"/>
                    <a:pt x="7935" y="8265"/>
                  </a:cubicBezTo>
                  <a:cubicBezTo>
                    <a:pt x="7994" y="7794"/>
                    <a:pt x="8048" y="7342"/>
                    <a:pt x="8071" y="6871"/>
                  </a:cubicBezTo>
                  <a:cubicBezTo>
                    <a:pt x="8089" y="6324"/>
                    <a:pt x="8089" y="5777"/>
                    <a:pt x="8071" y="5252"/>
                  </a:cubicBezTo>
                  <a:cubicBezTo>
                    <a:pt x="8048" y="4854"/>
                    <a:pt x="8012" y="4460"/>
                    <a:pt x="8012" y="4062"/>
                  </a:cubicBezTo>
                  <a:lnTo>
                    <a:pt x="8012" y="3026"/>
                  </a:lnTo>
                  <a:cubicBezTo>
                    <a:pt x="8012" y="2687"/>
                    <a:pt x="7935" y="2348"/>
                    <a:pt x="7899" y="2008"/>
                  </a:cubicBezTo>
                  <a:cubicBezTo>
                    <a:pt x="7881" y="1705"/>
                    <a:pt x="7863" y="1407"/>
                    <a:pt x="7845" y="1103"/>
                  </a:cubicBezTo>
                  <a:lnTo>
                    <a:pt x="7750" y="841"/>
                  </a:lnTo>
                  <a:lnTo>
                    <a:pt x="7731" y="818"/>
                  </a:lnTo>
                  <a:cubicBezTo>
                    <a:pt x="7731" y="687"/>
                    <a:pt x="7636" y="615"/>
                    <a:pt x="7596" y="502"/>
                  </a:cubicBezTo>
                  <a:cubicBezTo>
                    <a:pt x="7483" y="312"/>
                    <a:pt x="7315" y="235"/>
                    <a:pt x="7107" y="199"/>
                  </a:cubicBezTo>
                  <a:cubicBezTo>
                    <a:pt x="6994" y="181"/>
                    <a:pt x="6863" y="181"/>
                    <a:pt x="6750" y="140"/>
                  </a:cubicBezTo>
                  <a:cubicBezTo>
                    <a:pt x="6578" y="104"/>
                    <a:pt x="6410" y="86"/>
                    <a:pt x="6220" y="49"/>
                  </a:cubicBezTo>
                  <a:cubicBezTo>
                    <a:pt x="6171" y="36"/>
                    <a:pt x="6118" y="31"/>
                    <a:pt x="6065" y="31"/>
                  </a:cubicBezTo>
                  <a:cubicBezTo>
                    <a:pt x="5957" y="31"/>
                    <a:pt x="5843" y="49"/>
                    <a:pt x="5732" y="49"/>
                  </a:cubicBezTo>
                  <a:cubicBezTo>
                    <a:pt x="5411" y="27"/>
                    <a:pt x="5108" y="49"/>
                    <a:pt x="4791" y="9"/>
                  </a:cubicBezTo>
                  <a:cubicBezTo>
                    <a:pt x="4716" y="9"/>
                    <a:pt x="4648" y="1"/>
                    <a:pt x="4578" y="1"/>
                  </a:cubicBezTo>
                  <a:close/>
                </a:path>
              </a:pathLst>
            </a:custGeom>
            <a:grpFill/>
            <a:ln w="2857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TextBox 15"/>
          <p:cNvSpPr txBox="1"/>
          <p:nvPr/>
        </p:nvSpPr>
        <p:spPr>
          <a:xfrm>
            <a:off x="1562985" y="1768565"/>
            <a:ext cx="8423929" cy="3046988"/>
          </a:xfrm>
          <a:prstGeom prst="rect">
            <a:avLst/>
          </a:prstGeom>
          <a:noFill/>
        </p:spPr>
        <p:txBody>
          <a:bodyPr wrap="square" rtlCol="0">
            <a:spAutoFit/>
          </a:bodyPr>
          <a:lstStyle/>
          <a:p>
            <a:pPr lvl="0" algn="just" defTabSz="457200"/>
            <a:r>
              <a:rPr lang="vi-VN" sz="4800" b="1" dirty="0">
                <a:solidFill>
                  <a:srgbClr val="873025"/>
                </a:solidFill>
                <a:latin typeface="Calibri" panose="020F0502020204030204" pitchFamily="34" charset="0"/>
                <a:ea typeface="LNTH-LuoLuoNotangYuanTi 1" charset="-128"/>
                <a:cs typeface="Calibri" panose="020F0502020204030204" pitchFamily="34" charset="0"/>
              </a:rPr>
              <a:t>Viết đoạn văn nêu tình cảm, cảm xúc của em về một nhân vật trong câu chuyện hoặc bài thơ đã đọc, đã nghe.</a:t>
            </a:r>
            <a:endParaRPr kumimoji="0" lang="vi-VN" b="1" i="0" u="none" strike="noStrike" kern="1200" cap="none" spc="0" normalizeH="0" baseline="0" noProof="0" dirty="0">
              <a:ln>
                <a:noFill/>
              </a:ln>
              <a:solidFill>
                <a:srgbClr val="873025"/>
              </a:solidFill>
              <a:effectLst/>
              <a:uLnTx/>
              <a:uFillTx/>
              <a:latin typeface="Calibri" panose="020F0502020204030204" pitchFamily="34" charset="0"/>
              <a:ea typeface="LNTH-LuoLuoNotangYuanTi 1" charset="-128"/>
              <a:cs typeface="Calibri" panose="020F0502020204030204" pitchFamily="34" charset="0"/>
            </a:endParaRPr>
          </a:p>
        </p:txBody>
      </p:sp>
      <p:pic>
        <p:nvPicPr>
          <p:cNvPr id="2" name="Picture 1"/>
          <p:cNvPicPr>
            <a:picLocks noChangeAspect="1"/>
          </p:cNvPicPr>
          <p:nvPr/>
        </p:nvPicPr>
        <p:blipFill>
          <a:blip r:embed="rId6"/>
          <a:stretch>
            <a:fillRect/>
          </a:stretch>
        </p:blipFill>
        <p:spPr>
          <a:xfrm>
            <a:off x="254070" y="212446"/>
            <a:ext cx="2731245"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gtEl>
                                        <p:attrNameLst>
                                          <p:attrName>ppt_y</p:attrName>
                                        </p:attrNameLst>
                                      </p:cBhvr>
                                      <p:tavLst>
                                        <p:tav tm="0">
                                          <p:val>
                                            <p:strVal val="#ppt_y"/>
                                          </p:val>
                                        </p:tav>
                                        <p:tav tm="100000">
                                          <p:val>
                                            <p:strVal val="#ppt_y"/>
                                          </p:val>
                                        </p:tav>
                                      </p:tavLst>
                                    </p:anim>
                                    <p:anim calcmode="lin" valueType="num">
                                      <p:cBhvr>
                                        <p:cTn id="9"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4771</Words>
  <Application>WPS Presentation</Application>
  <PresentationFormat>Widescreen</PresentationFormat>
  <Paragraphs>108</Paragraphs>
  <Slides>23</Slides>
  <Notes>6</Notes>
  <HiddenSlides>0</HiddenSlides>
  <MMClips>0</MMClips>
  <ScaleCrop>false</ScaleCrop>
  <HeadingPairs>
    <vt:vector size="6" baseType="variant">
      <vt:variant>
        <vt:lpstr>已用的字体</vt:lpstr>
      </vt:variant>
      <vt:variant>
        <vt:i4>24</vt:i4>
      </vt:variant>
      <vt:variant>
        <vt:lpstr>主题</vt:lpstr>
      </vt:variant>
      <vt:variant>
        <vt:i4>4</vt:i4>
      </vt:variant>
      <vt:variant>
        <vt:lpstr>幻灯片标题</vt:lpstr>
      </vt:variant>
      <vt:variant>
        <vt:i4>23</vt:i4>
      </vt:variant>
    </vt:vector>
  </HeadingPairs>
  <TitlesOfParts>
    <vt:vector size="51" baseType="lpstr">
      <vt:lpstr>Arial</vt:lpstr>
      <vt:lpstr>SimSun</vt:lpstr>
      <vt:lpstr>Wingdings</vt:lpstr>
      <vt:lpstr>Fredoka One</vt:lpstr>
      <vt:lpstr>UTM Scriptina KT</vt:lpstr>
      <vt:lpstr>Lato</vt:lpstr>
      <vt:lpstr>Arial</vt:lpstr>
      <vt:lpstr>Livvic</vt:lpstr>
      <vt:lpstr>Itim</vt:lpstr>
      <vt:lpstr>Roboto Condensed Light</vt:lpstr>
      <vt:lpstr>Patrick Hand</vt:lpstr>
      <vt:lpstr>Roboto</vt:lpstr>
      <vt:lpstr>Times New Roman</vt:lpstr>
      <vt:lpstr>inpin heiti</vt:lpstr>
      <vt:lpstr>Calibri</vt:lpstr>
      <vt:lpstr>Calibri</vt:lpstr>
      <vt:lpstr>等线</vt:lpstr>
      <vt:lpstr>LNTH-LuoLuoNotangYuanTi 1</vt:lpstr>
      <vt:lpstr>Yu Gothic</vt:lpstr>
      <vt:lpstr>Calibri Light</vt:lpstr>
      <vt:lpstr>Cambria</vt:lpstr>
      <vt:lpstr>Microsoft YaHei</vt:lpstr>
      <vt:lpstr>Arial Unicode MS</vt:lpstr>
      <vt:lpstr>思源黑体 Medium</vt:lpstr>
      <vt:lpstr>1_Office Theme</vt:lpstr>
      <vt:lpstr>Office Theme</vt:lpstr>
      <vt:lpstr>World Bee Day by Slidesgo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38</cp:revision>
  <dcterms:created xsi:type="dcterms:W3CDTF">2023-08-17T02:06:00Z</dcterms:created>
  <dcterms:modified xsi:type="dcterms:W3CDTF">2024-01-22T06:54:26Z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57FD73DF5226498EAA042F5E4DCE64FA</vt:lpwstr>
  </property>
  <property fmtid="{D5CDD505-2E9C-101B-9397-08002B2CF9AE}" pid="3" name="KSOProductBuildVer">
    <vt:lpwstr>1033-11.2.0.11225</vt:lpwstr>
  </property>
</Properties>
</file>