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29" r:id="rId11"/>
    <p:sldId id="319" r:id="rId12"/>
    <p:sldId id="313" r:id="rId13"/>
    <p:sldId id="314" r:id="rId14"/>
    <p:sldId id="327" r:id="rId15"/>
    <p:sldId id="324" r:id="rId16"/>
    <p:sldId id="328" r:id="rId17"/>
    <p:sldId id="32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42" d="100"/>
          <a:sy n="42" d="100"/>
        </p:scale>
        <p:origin x="-126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2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45: CÁC SỐ CÓ BỐN CHỮ SỐ. SỐ 10 000 (TIẾT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249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0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6942" y="2016145"/>
            <a:ext cx="4378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5327" y="2967335"/>
            <a:ext cx="6821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  <a:endParaRPr lang="en-US" sz="54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27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762" y="3155587"/>
            <a:ext cx="8153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7" y="2275367"/>
            <a:ext cx="6677247" cy="553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4763" y="3187334"/>
            <a:ext cx="7402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8 472: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 nghìn bốn trăm bảy mươi hai</a:t>
            </a:r>
            <a:endParaRPr lang="nl-N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6 509: Sáu nghìn năm trăm linh chín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3 7 60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1" y="1024395"/>
            <a:ext cx="2094123" cy="125097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45: CÁC SỐ CÓ BỐN CHỮ SỐ.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 10 000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(TIẾT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9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974415"/>
            <a:ext cx="11635740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624663" y="15560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3977640" y="1298611"/>
            <a:ext cx="5699760" cy="1070343"/>
          </a:xfrm>
          <a:prstGeom prst="cloudCallout">
            <a:avLst>
              <a:gd name="adj1" fmla="val -64015"/>
              <a:gd name="adj2" fmla="val 20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955" y="249018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325880" y="2436864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367863" y="2430756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5425440" y="2450580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7490460" y="2401288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9722765" y="2452104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64943" y="2707612"/>
            <a:ext cx="50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45203" y="2745700"/>
            <a:ext cx="50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87540" y="2758428"/>
            <a:ext cx="50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075420" y="2730460"/>
            <a:ext cx="50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9758" y="4132140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325879" y="4060042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5 660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367862" y="4041176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5 670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5448123" y="4050609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7490459" y="4039652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5 690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9722764" y="4037288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>
            <a:stCxn id="21" idx="3"/>
            <a:endCxn id="22" idx="1"/>
          </p:cNvCxnSpPr>
          <p:nvPr/>
        </p:nvCxnSpPr>
        <p:spPr>
          <a:xfrm flipV="1">
            <a:off x="2864942" y="4347500"/>
            <a:ext cx="502920" cy="18866"/>
          </a:xfrm>
          <a:prstGeom prst="straightConnector1">
            <a:avLst/>
          </a:prstGeom>
          <a:ln cmpd="sng">
            <a:solidFill>
              <a:schemeClr val="accent3">
                <a:lumMod val="20000"/>
                <a:lumOff val="80000"/>
              </a:schemeClr>
            </a:solidFill>
            <a:bevel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91508" y="4366366"/>
            <a:ext cx="502920" cy="18866"/>
          </a:xfrm>
          <a:prstGeom prst="straightConnector1">
            <a:avLst/>
          </a:prstGeom>
          <a:ln cmpd="sng">
            <a:solidFill>
              <a:schemeClr val="accent3">
                <a:lumMod val="20000"/>
                <a:lumOff val="80000"/>
              </a:schemeClr>
            </a:solidFill>
            <a:bevel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010222" y="4382080"/>
            <a:ext cx="502920" cy="18866"/>
          </a:xfrm>
          <a:prstGeom prst="straightConnector1">
            <a:avLst/>
          </a:prstGeom>
          <a:ln cmpd="sng">
            <a:solidFill>
              <a:schemeClr val="accent3">
                <a:lumMod val="20000"/>
                <a:lumOff val="80000"/>
              </a:schemeClr>
            </a:solidFill>
            <a:bevel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105900" y="4343612"/>
            <a:ext cx="472440" cy="0"/>
          </a:xfrm>
          <a:prstGeom prst="straightConnector1">
            <a:avLst/>
          </a:prstGeom>
          <a:ln cmpd="sng">
            <a:solidFill>
              <a:schemeClr val="accent3">
                <a:lumMod val="20000"/>
                <a:lumOff val="80000"/>
              </a:schemeClr>
            </a:solidFill>
            <a:bevel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Alternate Process 33"/>
          <p:cNvSpPr/>
          <p:nvPr/>
        </p:nvSpPr>
        <p:spPr>
          <a:xfrm>
            <a:off x="7490460" y="2436852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9677400" y="2461212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448477" y="4060042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5 680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9722765" y="4039652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62878" y="1689807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45: CÁC SỐ CÓ BỐN CHỮ SỐ.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 10 000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(TIẾT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" grpId="0"/>
      <p:bldP spid="4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7" grpId="0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02" y="265790"/>
            <a:ext cx="11521440" cy="6023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218" y="3277685"/>
            <a:ext cx="112646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3 892 = 3 000 + 800 + 90 + 		     b/  5 701 = 5 000 +            + 1	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6 008 = 6 000 + 		    		    d/  2 046 = 2 000 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+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135026" y="232108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8" y="2436567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6333" y="3366171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2741" y="397018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16674" y="3778805"/>
            <a:ext cx="563526" cy="577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62848" y="325604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49407" y="3277685"/>
            <a:ext cx="864963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2741" y="397018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17385" y="3829414"/>
            <a:ext cx="563526" cy="5651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16333" y="3352361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65053" y="3851654"/>
            <a:ext cx="563526" cy="565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81085" y="3851654"/>
            <a:ext cx="563526" cy="591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18460" y="385793"/>
            <a:ext cx="6255239" cy="992290"/>
            <a:chOff x="4539228" y="172432"/>
            <a:chExt cx="6149694" cy="992290"/>
          </a:xfrm>
        </p:grpSpPr>
        <p:grpSp>
          <p:nvGrpSpPr>
            <p:cNvPr id="22" name="Group 2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689382" y="131572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45: CÁC SỐ CÓ BỐN CHỮ SỐ.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 10 000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(TIẾT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12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  <p:bldP spid="20" grpId="0" animBg="1"/>
      <p:bldP spid="20" grpId="1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70865" y="1230328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7780" y="1329104"/>
            <a:ext cx="913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2125979"/>
            <a:ext cx="7020689" cy="192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stCxn id="4" idx="1"/>
          </p:cNvCxnSpPr>
          <p:nvPr/>
        </p:nvCxnSpPr>
        <p:spPr>
          <a:xfrm flipV="1">
            <a:off x="1287780" y="1744602"/>
            <a:ext cx="85191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87780" y="2160101"/>
            <a:ext cx="1569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12770" y="2160101"/>
            <a:ext cx="5463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31820" y="2194222"/>
            <a:ext cx="5463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4606290" y="4046219"/>
            <a:ext cx="7143750" cy="1828801"/>
          </a:xfrm>
          <a:prstGeom prst="cloudCallout">
            <a:avLst>
              <a:gd name="adj1" fmla="val -69318"/>
              <a:gd name="adj2" fmla="val -41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758690" y="4198619"/>
            <a:ext cx="7143750" cy="1828801"/>
          </a:xfrm>
          <a:prstGeom prst="cloudCallout">
            <a:avLst>
              <a:gd name="adj1" fmla="val -69318"/>
              <a:gd name="adj2" fmla="val -41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911090" y="4351019"/>
            <a:ext cx="7143750" cy="1828801"/>
          </a:xfrm>
          <a:prstGeom prst="cloudCallout">
            <a:avLst>
              <a:gd name="adj1" fmla="val -69318"/>
              <a:gd name="adj2" fmla="val -41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063490" y="4503419"/>
            <a:ext cx="7143750" cy="2080261"/>
          </a:xfrm>
          <a:prstGeom prst="cloudCallout">
            <a:avLst>
              <a:gd name="adj1" fmla="val -69318"/>
              <a:gd name="adj2" fmla="val -41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Cuốn sách bên trái bị thiếu hai trang là: 1 505 và 1 506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Cuốn sách bên phải bị thiếu hai trang là: 1 999 và 2 000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18460" y="-2827"/>
            <a:ext cx="6255239" cy="992290"/>
            <a:chOff x="4539228" y="172432"/>
            <a:chExt cx="6149694" cy="992290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689382" y="99568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45: CÁC SỐ CÓ BỐN CHỮ SỐ.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 10 000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(TIẾT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64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02" y="631550"/>
            <a:ext cx="11521440" cy="60237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135026" y="220678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8" y="2322267"/>
            <a:ext cx="4546482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05" y="2866006"/>
            <a:ext cx="3319400" cy="30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V="1">
            <a:off x="1539062" y="3066246"/>
            <a:ext cx="5410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5026" y="4443545"/>
            <a:ext cx="6522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4		B. 6		C. 12		D. 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56560" y="4367887"/>
            <a:ext cx="487680" cy="6389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18460" y="157193"/>
            <a:ext cx="6255239" cy="1060870"/>
            <a:chOff x="4539228" y="218152"/>
            <a:chExt cx="6149694" cy="106087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218152"/>
              <a:ext cx="6149694" cy="1060870"/>
              <a:chOff x="4539228" y="218152"/>
              <a:chExt cx="6149694" cy="106087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2181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00168" y="7558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75082" y="13843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45: CÁC SỐ CÓ BỐN CHỮ SỐ.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 10 000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(TIẾT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54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3" grpId="0"/>
      <p:bldP spid="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2252" y="2016145"/>
            <a:ext cx="6827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64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1962</TotalTime>
  <Words>455</Words>
  <Application>Microsoft Office PowerPoint</Application>
  <PresentationFormat>Custom</PresentationFormat>
  <Paragraphs>78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Windows User</cp:lastModifiedBy>
  <cp:revision>85</cp:revision>
  <dcterms:created xsi:type="dcterms:W3CDTF">2021-07-11T03:43:43Z</dcterms:created>
  <dcterms:modified xsi:type="dcterms:W3CDTF">2022-07-14T04:28:39Z</dcterms:modified>
</cp:coreProperties>
</file>