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5" r:id="rId2"/>
    <p:sldId id="263" r:id="rId3"/>
    <p:sldId id="257" r:id="rId4"/>
    <p:sldId id="264" r:id="rId5"/>
    <p:sldId id="265" r:id="rId6"/>
    <p:sldId id="267" r:id="rId7"/>
    <p:sldId id="295" r:id="rId8"/>
    <p:sldId id="307" r:id="rId9"/>
    <p:sldId id="280" r:id="rId10"/>
    <p:sldId id="291" r:id="rId11"/>
    <p:sldId id="281" r:id="rId12"/>
    <p:sldId id="292" r:id="rId13"/>
    <p:sldId id="293" r:id="rId14"/>
    <p:sldId id="294" r:id="rId15"/>
    <p:sldId id="296" r:id="rId16"/>
    <p:sldId id="297" r:id="rId17"/>
    <p:sldId id="299" r:id="rId18"/>
    <p:sldId id="298" r:id="rId19"/>
    <p:sldId id="301" r:id="rId20"/>
    <p:sldId id="300" r:id="rId21"/>
    <p:sldId id="302" r:id="rId22"/>
    <p:sldId id="303" r:id="rId23"/>
    <p:sldId id="30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00FF"/>
    <a:srgbClr val="985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660"/>
  </p:normalViewPr>
  <p:slideViewPr>
    <p:cSldViewPr>
      <p:cViewPr varScale="1">
        <p:scale>
          <a:sx n="70" d="100"/>
          <a:sy n="70" d="100"/>
        </p:scale>
        <p:origin x="89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65E9D-174A-49F9-A670-E4781EC458C3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DA2FF-0C59-4376-966B-0679955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ba6db7e3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ba6db7e3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15616" y="288613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B72B7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4587" y="205567"/>
            <a:ext cx="909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Passion One"/>
              <a:buNone/>
              <a:defRPr sz="60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3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8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16/1/2024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7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.jpg"/><Relationship Id="rId7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5.xml"/><Relationship Id="rId10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slide" Target="slide2.xml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7.jpeg"/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12" Type="http://schemas.openxmlformats.org/officeDocument/2006/relationships/image" Target="../media/image1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1.png"/><Relationship Id="rId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slide" Target="slide2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8.jpg"/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12" Type="http://schemas.openxmlformats.org/officeDocument/2006/relationships/image" Target="../media/image1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1.png"/><Relationship Id="rId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slide" Target="slide2.xml"/><Relationship Id="rId9" Type="http://schemas.openxmlformats.org/officeDocument/2006/relationships/image" Target="../media/image7.png"/><Relationship Id="rId1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12" Type="http://schemas.openxmlformats.org/officeDocument/2006/relationships/image" Target="../media/image1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1.png"/><Relationship Id="rId5" Type="http://schemas.openxmlformats.org/officeDocument/2006/relationships/image" Target="../media/image13.png"/><Relationship Id="rId15" Type="http://schemas.openxmlformats.org/officeDocument/2006/relationships/image" Target="../media/image22.jpg"/><Relationship Id="rId10" Type="http://schemas.openxmlformats.org/officeDocument/2006/relationships/image" Target="../media/image8.svg"/><Relationship Id="rId4" Type="http://schemas.openxmlformats.org/officeDocument/2006/relationships/slide" Target="slide2.xml"/><Relationship Id="rId9" Type="http://schemas.openxmlformats.org/officeDocument/2006/relationships/image" Target="../media/image7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4DA5CC9-744A-4346-8810-CCB2E88BB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2" r="1" b="20016"/>
          <a:stretch/>
        </p:blipFill>
        <p:spPr>
          <a:xfrm>
            <a:off x="180279" y="113865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99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5821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8B2080-B0E1-AB42-F46E-638047C2A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B7098BE-9C95-464B-AC80-3DEF7334F2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 t="20000" r="62531" b="58889"/>
          <a:stretch/>
        </p:blipFill>
        <p:spPr>
          <a:xfrm>
            <a:off x="484632" y="1197259"/>
            <a:ext cx="3782568" cy="535594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4B5EC6A-FE0F-4581-9F32-08963EDF3E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20000" r="9275" b="60000"/>
          <a:stretch/>
        </p:blipFill>
        <p:spPr>
          <a:xfrm>
            <a:off x="4165600" y="1222084"/>
            <a:ext cx="3782568" cy="525491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2A23E3A-EB86-4019-AC5B-A8DFA7739D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42222" r="9274" b="14444"/>
          <a:stretch/>
        </p:blipFill>
        <p:spPr>
          <a:xfrm>
            <a:off x="7995920" y="1222084"/>
            <a:ext cx="3683536" cy="5331115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2C3E68BC-EADB-435B-9EAD-8B1E9F17BC92}"/>
              </a:ext>
            </a:extLst>
          </p:cNvPr>
          <p:cNvSpPr txBox="1"/>
          <p:nvPr/>
        </p:nvSpPr>
        <p:spPr>
          <a:xfrm>
            <a:off x="1371600" y="223083"/>
            <a:ext cx="3257623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84FDCD83-3C89-49FB-BB05-D67FE71C0EB4}"/>
              </a:ext>
            </a:extLst>
          </p:cNvPr>
          <p:cNvSpPr/>
          <p:nvPr/>
        </p:nvSpPr>
        <p:spPr>
          <a:xfrm>
            <a:off x="609600" y="169020"/>
            <a:ext cx="609600" cy="609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0229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24F874-E407-41A5-918C-1CF5DF526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1097280" cy="1097280"/>
            <a:chOff x="11094720" y="0"/>
            <a:chExt cx="1097280" cy="109728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EBB12D3E-DD63-469B-A687-14E38AE471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C10F17-490D-41AE-9B38-7F39AF738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DD14E052-0E61-4C65-B470-AB62B6434712}"/>
              </a:ext>
            </a:extLst>
          </p:cNvPr>
          <p:cNvSpPr/>
          <p:nvPr/>
        </p:nvSpPr>
        <p:spPr>
          <a:xfrm>
            <a:off x="6629400" y="1869919"/>
            <a:ext cx="5454792" cy="3072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chạm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gai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hồng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gai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đâm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8D6E3B-FFED-480F-941D-FE376375B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77940" y="4601497"/>
            <a:ext cx="1014060" cy="2017580"/>
            <a:chOff x="1117794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3" y="0"/>
            <a:ext cx="6601097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2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6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7AF2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C4216951-E68B-448A-9B21-A66E7DFC092A}"/>
              </a:ext>
            </a:extLst>
          </p:cNvPr>
          <p:cNvSpPr/>
          <p:nvPr/>
        </p:nvSpPr>
        <p:spPr>
          <a:xfrm>
            <a:off x="76200" y="1126739"/>
            <a:ext cx="3352795" cy="4598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 Minh chạm vào cây xương rồng có gai và có độc.</a:t>
            </a:r>
            <a:endParaRPr lang="en-US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202" y="0"/>
            <a:ext cx="8377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11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B57858D-110E-4E93-BD03-E81C400D4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42222" r="9274" b="14444"/>
          <a:stretch/>
        </p:blipFill>
        <p:spPr>
          <a:xfrm>
            <a:off x="-77788" y="0"/>
            <a:ext cx="7467600" cy="68580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C80783AA-09E8-43BC-8853-4277D2898C40}"/>
              </a:ext>
            </a:extLst>
          </p:cNvPr>
          <p:cNvSpPr/>
          <p:nvPr/>
        </p:nvSpPr>
        <p:spPr>
          <a:xfrm>
            <a:off x="7713579" y="609600"/>
            <a:ext cx="4478421" cy="51141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457200" indent="-45720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</a:t>
            </a:r>
            <a:r>
              <a:rPr lang="en-US" sz="3200" b="1" dirty="0" err="1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200" b="1" dirty="0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3200" b="1" dirty="0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3200" b="1" dirty="0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3200" b="1" dirty="0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chậu</a:t>
            </a:r>
            <a:r>
              <a:rPr lang="en-US" sz="3200" b="1" dirty="0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dirty="0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>
                <a:solidFill>
                  <a:srgbClr val="7030A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mùi</a:t>
            </a:r>
            <a:r>
              <a:rPr lang="en-US" sz="3200" b="1" dirty="0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thơm</a:t>
            </a:r>
            <a:r>
              <a:rPr lang="en-US" sz="3200" b="1" dirty="0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dirty="0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khiến</a:t>
            </a:r>
            <a:r>
              <a:rPr lang="en-US" sz="3200" b="1" dirty="0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dirty="0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200" b="1" dirty="0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3200" b="1" dirty="0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3200" b="1" dirty="0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3200" b="1" dirty="0">
                <a:solidFill>
                  <a:srgbClr val="7030A0">
                    <a:alpha val="6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046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CE7DF7E6-005B-4328-943A-AF1A4F0D3725}"/>
              </a:ext>
            </a:extLst>
          </p:cNvPr>
          <p:cNvSpPr/>
          <p:nvPr/>
        </p:nvSpPr>
        <p:spPr>
          <a:xfrm>
            <a:off x="1047750" y="1598947"/>
            <a:ext cx="10096500" cy="3660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b="1" i="1" dirty="0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b="1" i="1" dirty="0" err="1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vi-VN" sz="4000" b="1" i="1" dirty="0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4000" b="1" i="1" dirty="0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vi-VN" sz="4000" b="1" i="1" dirty="0" err="1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vi-VN" sz="4000" b="1" i="1" dirty="0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cây.</a:t>
            </a:r>
            <a:endParaRPr lang="en-US" sz="4000" b="1" dirty="0">
              <a:solidFill>
                <a:srgbClr val="7030A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b="1" i="1" dirty="0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b="1" i="1" dirty="0" err="1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vi-VN" sz="4000" b="1" i="1" dirty="0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4000" b="1" i="1" dirty="0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vi-VN" sz="4000" b="1" i="1" dirty="0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vi-VN" sz="4000" b="1" i="1" dirty="0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4000" b="1" i="1" dirty="0" err="1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lạ</a:t>
            </a:r>
            <a:r>
              <a:rPr lang="vi-VN" sz="4000" b="1" i="1" dirty="0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4000" b="1" dirty="0">
              <a:solidFill>
                <a:srgbClr val="7030A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b="1" i="1" dirty="0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b="1" i="1" dirty="0" err="1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vi-VN" sz="4000" b="1" i="1" dirty="0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vi-VN" sz="4000" b="1" i="1" dirty="0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vi-VN" sz="4000" b="1" i="1" dirty="0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cây, hoa trong </a:t>
            </a:r>
            <a:r>
              <a:rPr lang="vi-VN" sz="4000" b="1" i="1" dirty="0" err="1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vi-VN" sz="4000" b="1" i="1" dirty="0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4000" b="1" dirty="0">
              <a:solidFill>
                <a:srgbClr val="7030A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b="1" i="1" dirty="0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Không nếm</a:t>
            </a:r>
            <a:r>
              <a:rPr lang="en-US" sz="4000" b="1" i="1" dirty="0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vi-VN" sz="4000" b="1" i="1" dirty="0">
                <a:solidFill>
                  <a:srgbClr val="7030A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ăn cây, hoa.</a:t>
            </a:r>
            <a:endParaRPr lang="en-US" sz="4000" b="1" dirty="0">
              <a:solidFill>
                <a:srgbClr val="7030A0"/>
              </a:solidFill>
              <a:effectLst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FF0BCB-96DA-F736-123A-21390B139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DD908EFF-632B-4302-8A63-1D53C4BE3AE1}"/>
              </a:ext>
            </a:extLst>
          </p:cNvPr>
          <p:cNvGrpSpPr/>
          <p:nvPr/>
        </p:nvGrpSpPr>
        <p:grpSpPr>
          <a:xfrm>
            <a:off x="76200" y="148454"/>
            <a:ext cx="11963400" cy="646331"/>
            <a:chOff x="838178" y="251980"/>
            <a:chExt cx="10900500" cy="646331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9F54CD1-D4E4-4B01-B9EE-105B12DC63CD}"/>
                </a:ext>
              </a:extLst>
            </p:cNvPr>
            <p:cNvSpPr txBox="1"/>
            <p:nvPr/>
          </p:nvSpPr>
          <p:spPr>
            <a:xfrm>
              <a:off x="1517208" y="251980"/>
              <a:ext cx="102214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/>
            <a:p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gai, </a:t>
              </a:r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độc</a:t>
              </a:r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076611B5-C2DB-4D89-A34D-EEA51A8006A7}"/>
                </a:ext>
              </a:extLst>
            </p:cNvPr>
            <p:cNvSpPr/>
            <p:nvPr/>
          </p:nvSpPr>
          <p:spPr>
            <a:xfrm>
              <a:off x="838178" y="286492"/>
              <a:ext cx="6096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/>
            <a:p>
              <a:pPr algn="ctr"/>
              <a:r>
                <a:rPr lang="en-US" sz="4000" b="1" dirty="0">
                  <a:ln w="0"/>
                  <a:solidFill>
                    <a:srgbClr val="7030A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9F00E2F1-EF00-4C9E-B5C3-9AABC1FCA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907871"/>
              </p:ext>
            </p:extLst>
          </p:nvPr>
        </p:nvGraphicFramePr>
        <p:xfrm>
          <a:off x="76200" y="1447800"/>
          <a:ext cx="12115800" cy="5410200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{F5AB1C69-6EDB-4FF4-983F-18BD219EF322}</a:tableStyleId>
              </a:tblPr>
              <a:tblGrid>
                <a:gridCol w="6057900">
                  <a:extLst>
                    <a:ext uri="{9D8B030D-6E8A-4147-A177-3AD203B41FA5}">
                      <a16:colId xmlns:a16="http://schemas.microsoft.com/office/drawing/2014/main" val="2764591472"/>
                    </a:ext>
                  </a:extLst>
                </a:gridCol>
                <a:gridCol w="6057900">
                  <a:extLst>
                    <a:ext uri="{9D8B030D-6E8A-4147-A177-3AD203B41FA5}">
                      <a16:colId xmlns:a16="http://schemas.microsoft.com/office/drawing/2014/main" val="2008542904"/>
                    </a:ext>
                  </a:extLst>
                </a:gridCol>
              </a:tblGrid>
              <a:tr h="187794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NHỮNG CÂY CÓ GAI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NHỮNG CÂY CÓ ĐỘC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0402293"/>
                  </a:ext>
                </a:extLst>
              </a:tr>
              <a:tr h="3532254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156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46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Hình ảnh 2" descr="Ảnh có chứa cây, hoa, màu hồng, đóng&#10;&#10;Mô tả được tạo tự động">
            <a:extLst>
              <a:ext uri="{FF2B5EF4-FFF2-40B4-BE49-F238E27FC236}">
                <a16:creationId xmlns:a16="http://schemas.microsoft.com/office/drawing/2014/main" id="{5BDDD977-30C8-4C68-8689-EE9E6E4FEF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" r="-2" b="19869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7" name="Hình ảnh 6" descr="Ảnh có chứa cây, cây xương rồng, hoa, vật chứa&#10;&#10;Mô tả được tạo tự động">
            <a:extLst>
              <a:ext uri="{FF2B5EF4-FFF2-40B4-BE49-F238E27FC236}">
                <a16:creationId xmlns:a16="http://schemas.microsoft.com/office/drawing/2014/main" id="{47ABD2C7-7CBF-4E4A-BC4B-4870B7C57F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5" b="-4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9" name="Hình ảnh 8" descr="Ảnh có chứa cây, ngoài trời, xanh lục, lá&#10;&#10;Mô tả được tạo tự động">
            <a:extLst>
              <a:ext uri="{FF2B5EF4-FFF2-40B4-BE49-F238E27FC236}">
                <a16:creationId xmlns:a16="http://schemas.microsoft.com/office/drawing/2014/main" id="{049BEA6D-8CCB-4DCB-9635-0F974DAD87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7" r="4011" b="-1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5" name="Hình ảnh 4" descr="Ảnh có chứa hoa, cây, bó hoa&#10;&#10;Mô tả được tạo tự động">
            <a:extLst>
              <a:ext uri="{FF2B5EF4-FFF2-40B4-BE49-F238E27FC236}">
                <a16:creationId xmlns:a16="http://schemas.microsoft.com/office/drawing/2014/main" id="{2D7D2895-0B71-4E7D-9A9C-3DFA61E197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" b="23149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2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Hình ảnh 2" descr="Ảnh có chứa cây, hoa, màu hồng, bó&#10;&#10;Mô tả được tạo tự động">
            <a:extLst>
              <a:ext uri="{FF2B5EF4-FFF2-40B4-BE49-F238E27FC236}">
                <a16:creationId xmlns:a16="http://schemas.microsoft.com/office/drawing/2014/main" id="{AFE16FD3-7BA2-432F-95A6-72843760D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r="16802" b="-4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9" name="Hình ảnh 8" descr="Ảnh có chứa cây, bó hoa, hoa, tươi&#10;&#10;Mô tả được tạo tự động">
            <a:extLst>
              <a:ext uri="{FF2B5EF4-FFF2-40B4-BE49-F238E27FC236}">
                <a16:creationId xmlns:a16="http://schemas.microsoft.com/office/drawing/2014/main" id="{CB417440-BB1D-478C-87A0-1B4825B0C6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" r="-1" b="601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5" name="Hình ảnh 4" descr="Ảnh có chứa cây, bàn, hoa, bó hoa&#10;&#10;Mô tả được tạo tự động">
            <a:extLst>
              <a:ext uri="{FF2B5EF4-FFF2-40B4-BE49-F238E27FC236}">
                <a16:creationId xmlns:a16="http://schemas.microsoft.com/office/drawing/2014/main" id="{2B034B3C-1669-4939-A950-B32B3310F4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4" r="17434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7" name="Hình ảnh 6" descr="Ảnh có chứa cây, lá, xanh lục, ngoài trời&#10;&#10;Mô tả được tạo tự động">
            <a:extLst>
              <a:ext uri="{FF2B5EF4-FFF2-40B4-BE49-F238E27FC236}">
                <a16:creationId xmlns:a16="http://schemas.microsoft.com/office/drawing/2014/main" id="{7F03B4A4-A1A6-4D11-8930-0E2B2DC987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r="2" b="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6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381328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 err="1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dirty="0" err="1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6600" b="1" dirty="0">
              <a:ln/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7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55500F-6B52-433D-ACD2-563E87A64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196" y="1383090"/>
            <a:ext cx="4659340" cy="4191000"/>
          </a:xfrm>
          <a:prstGeom prst="rect">
            <a:avLst/>
          </a:prstGeom>
        </p:spPr>
      </p:pic>
      <p:sp>
        <p:nvSpPr>
          <p:cNvPr id="30" name="Rectangle 29">
            <a:hlinkClick r:id="rId5" action="ppaction://hlinksldjump"/>
            <a:extLst>
              <a:ext uri="{FF2B5EF4-FFF2-40B4-BE49-F238E27FC236}">
                <a16:creationId xmlns:a16="http://schemas.microsoft.com/office/drawing/2014/main" id="{74896977-CD24-4193-B678-205B2C31398D}"/>
              </a:ext>
            </a:extLst>
          </p:cNvPr>
          <p:cNvSpPr/>
          <p:nvPr/>
        </p:nvSpPr>
        <p:spPr>
          <a:xfrm>
            <a:off x="6131198" y="3495622"/>
            <a:ext cx="2361555" cy="207846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1" name="Rectangle 30">
            <a:hlinkClick r:id="rId6" action="ppaction://hlinksldjump"/>
            <a:extLst>
              <a:ext uri="{FF2B5EF4-FFF2-40B4-BE49-F238E27FC236}">
                <a16:creationId xmlns:a16="http://schemas.microsoft.com/office/drawing/2014/main" id="{58427E48-0C73-427E-BA77-605829DAAADF}"/>
              </a:ext>
            </a:extLst>
          </p:cNvPr>
          <p:cNvSpPr/>
          <p:nvPr/>
        </p:nvSpPr>
        <p:spPr>
          <a:xfrm>
            <a:off x="8492753" y="1377714"/>
            <a:ext cx="2297784" cy="2130038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Rectangle 31">
            <a:hlinkClick r:id="rId7" action="ppaction://hlinksldjump"/>
            <a:extLst>
              <a:ext uri="{FF2B5EF4-FFF2-40B4-BE49-F238E27FC236}">
                <a16:creationId xmlns:a16="http://schemas.microsoft.com/office/drawing/2014/main" id="{6A09B1A5-D3D4-4E0F-933A-3F69C700BB66}"/>
              </a:ext>
            </a:extLst>
          </p:cNvPr>
          <p:cNvSpPr/>
          <p:nvPr/>
        </p:nvSpPr>
        <p:spPr>
          <a:xfrm>
            <a:off x="6131197" y="1365583"/>
            <a:ext cx="2361556" cy="213003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3" name="Heart 32">
            <a:extLst>
              <a:ext uri="{FF2B5EF4-FFF2-40B4-BE49-F238E27FC236}">
                <a16:creationId xmlns:a16="http://schemas.microsoft.com/office/drawing/2014/main" id="{F73F1C76-D13D-4DD5-B503-CFD3E88DC213}"/>
              </a:ext>
            </a:extLst>
          </p:cNvPr>
          <p:cNvSpPr/>
          <p:nvPr/>
        </p:nvSpPr>
        <p:spPr>
          <a:xfrm>
            <a:off x="6180414" y="1436034"/>
            <a:ext cx="624518" cy="49687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số 5">
            <a:hlinkClick r:id="rId8" action="ppaction://hlinksldjump"/>
            <a:extLst>
              <a:ext uri="{FF2B5EF4-FFF2-40B4-BE49-F238E27FC236}">
                <a16:creationId xmlns:a16="http://schemas.microsoft.com/office/drawing/2014/main" id="{EBA505AA-BC3C-4050-92F1-59C7A41B8B7A}"/>
              </a:ext>
            </a:extLst>
          </p:cNvPr>
          <p:cNvSpPr/>
          <p:nvPr/>
        </p:nvSpPr>
        <p:spPr>
          <a:xfrm>
            <a:off x="8492753" y="3505200"/>
            <a:ext cx="2297783" cy="208794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8" name="heart 2">
            <a:extLst>
              <a:ext uri="{FF2B5EF4-FFF2-40B4-BE49-F238E27FC236}">
                <a16:creationId xmlns:a16="http://schemas.microsoft.com/office/drawing/2014/main" id="{364754E6-86CF-4B88-AA7C-AACE59119706}"/>
              </a:ext>
            </a:extLst>
          </p:cNvPr>
          <p:cNvSpPr/>
          <p:nvPr/>
        </p:nvSpPr>
        <p:spPr>
          <a:xfrm>
            <a:off x="10077306" y="1415254"/>
            <a:ext cx="624518" cy="49687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Heart 4">
            <a:extLst>
              <a:ext uri="{FF2B5EF4-FFF2-40B4-BE49-F238E27FC236}">
                <a16:creationId xmlns:a16="http://schemas.microsoft.com/office/drawing/2014/main" id="{2CE2D942-F62B-44F3-8C3B-589B9BC87887}"/>
              </a:ext>
            </a:extLst>
          </p:cNvPr>
          <p:cNvSpPr/>
          <p:nvPr/>
        </p:nvSpPr>
        <p:spPr>
          <a:xfrm>
            <a:off x="6156699" y="3589204"/>
            <a:ext cx="624518" cy="49687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Heart 5">
            <a:extLst>
              <a:ext uri="{FF2B5EF4-FFF2-40B4-BE49-F238E27FC236}">
                <a16:creationId xmlns:a16="http://schemas.microsoft.com/office/drawing/2014/main" id="{2BDB895D-9F8C-4E95-9FDB-4EFE51032ABB}"/>
              </a:ext>
            </a:extLst>
          </p:cNvPr>
          <p:cNvSpPr/>
          <p:nvPr/>
        </p:nvSpPr>
        <p:spPr>
          <a:xfrm>
            <a:off x="10166018" y="3588387"/>
            <a:ext cx="624518" cy="49687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hlinkClick r:id="rId9" action="ppaction://hlinksldjump"/>
            <a:extLst>
              <a:ext uri="{FF2B5EF4-FFF2-40B4-BE49-F238E27FC236}">
                <a16:creationId xmlns:a16="http://schemas.microsoft.com/office/drawing/2014/main" id="{83CA64D8-FB79-4C5D-ACDB-C435A21BFBC0}"/>
              </a:ext>
            </a:extLst>
          </p:cNvPr>
          <p:cNvSpPr txBox="1"/>
          <p:nvPr/>
        </p:nvSpPr>
        <p:spPr>
          <a:xfrm>
            <a:off x="124917" y="1534695"/>
            <a:ext cx="568586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Ô CỬA BÍ MẬT</a:t>
            </a:r>
          </a:p>
        </p:txBody>
      </p:sp>
      <p:pic>
        <p:nvPicPr>
          <p:cNvPr id="53" name="Picture 52" descr="Like Bee">
            <a:extLst>
              <a:ext uri="{FF2B5EF4-FFF2-40B4-BE49-F238E27FC236}">
                <a16:creationId xmlns:a16="http://schemas.microsoft.com/office/drawing/2014/main" id="{84F7606A-84C8-44E7-845C-60270108BA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08" y="2789859"/>
            <a:ext cx="1295400" cy="1295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1" grpId="1" animBg="1"/>
      <p:bldP spid="31" grpId="2" animBg="1"/>
      <p:bldP spid="32" grpId="0" animBg="1"/>
      <p:bldP spid="33" grpId="0" animBg="1"/>
      <p:bldP spid="47" grpId="0" animBg="1"/>
      <p:bldP spid="48" grpId="0" animBg="1"/>
      <p:bldP spid="48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03BA6-71E7-4A9D-9A7C-9B634AA392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" r="1" b="4796"/>
          <a:stretch/>
        </p:blipFill>
        <p:spPr>
          <a:xfrm>
            <a:off x="-304800" y="10"/>
            <a:ext cx="8305781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CB18DCD-805B-4B5C-BB79-D14B8313C7A2}"/>
              </a:ext>
            </a:extLst>
          </p:cNvPr>
          <p:cNvSpPr txBox="1"/>
          <p:nvPr/>
        </p:nvSpPr>
        <p:spPr>
          <a:xfrm>
            <a:off x="7916136" y="1871627"/>
            <a:ext cx="3916681" cy="359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sóc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endParaRPr lang="en-US" sz="4000" b="1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9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368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3400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r="-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53A3FFE-5108-489D-BD6D-A71E9775B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17" y="-1134871"/>
            <a:ext cx="6015897" cy="547014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4BBEB9F-0AF5-4A1C-BC4B-203094D16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0" t="46667" r="13974" b="36666"/>
          <a:stretch/>
        </p:blipFill>
        <p:spPr>
          <a:xfrm>
            <a:off x="0" y="-152400"/>
            <a:ext cx="8153400" cy="73914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18A3EF7-7CEB-4418-8BBF-95A9B570A13B}"/>
              </a:ext>
            </a:extLst>
          </p:cNvPr>
          <p:cNvSpPr txBox="1"/>
          <p:nvPr/>
        </p:nvSpPr>
        <p:spPr>
          <a:xfrm>
            <a:off x="8375958" y="1538414"/>
            <a:ext cx="3357253" cy="37811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vườn</a:t>
            </a:r>
            <a:r>
              <a:rPr lang="en-US" sz="3600" b="1" dirty="0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mơ</a:t>
            </a:r>
            <a:r>
              <a:rPr lang="en-US" sz="3600" b="1" dirty="0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ước</a:t>
            </a:r>
            <a:r>
              <a:rPr lang="en-US" sz="3600" b="1" dirty="0">
                <a:solidFill>
                  <a:srgbClr val="FF0000">
                    <a:alpha val="6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163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F661C4C-231D-4BBC-AAAF-AC5D5F6A75D4}"/>
              </a:ext>
            </a:extLst>
          </p:cNvPr>
          <p:cNvSpPr txBox="1"/>
          <p:nvPr/>
        </p:nvSpPr>
        <p:spPr>
          <a:xfrm>
            <a:off x="2743200" y="2362200"/>
            <a:ext cx="7239000" cy="2667000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r>
              <a:rPr lang="en-US" sz="6000" b="1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LẮNG NGHE!</a:t>
            </a:r>
          </a:p>
        </p:txBody>
      </p:sp>
    </p:spTree>
    <p:extLst>
      <p:ext uri="{BB962C8B-B14F-4D97-AF65-F5344CB8AC3E}">
        <p14:creationId xmlns:p14="http://schemas.microsoft.com/office/powerpoint/2010/main" val="313545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3F8CF1B-7429-4477-B8B2-09455E73A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4" t="13355" r="11926"/>
          <a:stretch/>
        </p:blipFill>
        <p:spPr>
          <a:xfrm>
            <a:off x="2837554" y="2984813"/>
            <a:ext cx="2286000" cy="311154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15</a:t>
            </a:r>
          </a:p>
        </p:txBody>
      </p:sp>
      <p:sp>
        <p:nvSpPr>
          <p:cNvPr id="15" name="Oval 14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14</a:t>
            </a:r>
          </a:p>
        </p:txBody>
      </p:sp>
      <p:sp>
        <p:nvSpPr>
          <p:cNvPr id="16" name="Oval 15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12</a:t>
            </a:r>
          </a:p>
        </p:txBody>
      </p:sp>
      <p:sp>
        <p:nvSpPr>
          <p:cNvPr id="18" name="Oval 17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11</a:t>
            </a:r>
          </a:p>
        </p:txBody>
      </p:sp>
      <p:sp>
        <p:nvSpPr>
          <p:cNvPr id="19" name="Oval 18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09</a:t>
            </a:r>
          </a:p>
        </p:txBody>
      </p:sp>
      <p:sp>
        <p:nvSpPr>
          <p:cNvPr id="21" name="Oval 20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08</a:t>
            </a:r>
          </a:p>
        </p:txBody>
      </p:sp>
      <p:sp>
        <p:nvSpPr>
          <p:cNvPr id="22" name="Oval 21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07</a:t>
            </a:r>
          </a:p>
        </p:txBody>
      </p:sp>
      <p:sp>
        <p:nvSpPr>
          <p:cNvPr id="23" name="Oval 22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06</a:t>
            </a:r>
          </a:p>
        </p:txBody>
      </p:sp>
      <p:sp>
        <p:nvSpPr>
          <p:cNvPr id="24" name="Oval 23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05</a:t>
            </a:r>
          </a:p>
        </p:txBody>
      </p:sp>
      <p:sp>
        <p:nvSpPr>
          <p:cNvPr id="25" name="Oval 24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04</a:t>
            </a:r>
          </a:p>
        </p:txBody>
      </p:sp>
      <p:sp>
        <p:nvSpPr>
          <p:cNvPr id="26" name="Oval 25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03</a:t>
            </a:r>
          </a:p>
        </p:txBody>
      </p:sp>
      <p:sp>
        <p:nvSpPr>
          <p:cNvPr id="27" name="Oval 26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02</a:t>
            </a:r>
          </a:p>
        </p:txBody>
      </p:sp>
      <p:sp>
        <p:nvSpPr>
          <p:cNvPr id="28" name="Oval 27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01</a:t>
            </a:r>
          </a:p>
        </p:txBody>
      </p:sp>
      <p:sp>
        <p:nvSpPr>
          <p:cNvPr id="29" name="Oval 28"/>
          <p:cNvSpPr/>
          <p:nvPr/>
        </p:nvSpPr>
        <p:spPr>
          <a:xfrm>
            <a:off x="2198773" y="185701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217573" y="331174"/>
            <a:ext cx="1600200" cy="1219200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Bấm</a:t>
            </a:r>
            <a:r>
              <a:rPr lang="en-US" sz="2000" b="1" dirty="0"/>
              <a:t> </a:t>
            </a:r>
            <a:r>
              <a:rPr lang="en-US" sz="2000" b="1" dirty="0" err="1"/>
              <a:t>giây</a:t>
            </a:r>
            <a:endParaRPr lang="en-US" sz="2000" b="1" dirty="0"/>
          </a:p>
        </p:txBody>
      </p:sp>
      <p:sp>
        <p:nvSpPr>
          <p:cNvPr id="2" name="Action Button: Go to End 1">
            <a:hlinkClick r:id="rId5" action="ppaction://hlinksldjump"/>
            <a:extLst>
              <a:ext uri="{FF2B5EF4-FFF2-40B4-BE49-F238E27FC236}">
                <a16:creationId xmlns:a16="http://schemas.microsoft.com/office/drawing/2014/main" id="{CFC7BDF6-B3B4-4104-AE20-88D6CCB45306}"/>
              </a:ext>
            </a:extLst>
          </p:cNvPr>
          <p:cNvSpPr/>
          <p:nvPr/>
        </p:nvSpPr>
        <p:spPr>
          <a:xfrm>
            <a:off x="10896600" y="6082152"/>
            <a:ext cx="1066800" cy="685800"/>
          </a:xfrm>
          <a:prstGeom prst="actionButtonEnd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Illustration of a pencil character ">
            <a:extLst>
              <a:ext uri="{FF2B5EF4-FFF2-40B4-BE49-F238E27FC236}">
                <a16:creationId xmlns:a16="http://schemas.microsoft.com/office/drawing/2014/main" id="{8CFBF528-E092-425A-96FC-D7DECAFE29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77964">
            <a:off x="5524646" y="4962919"/>
            <a:ext cx="820911" cy="1400380"/>
          </a:xfrm>
          <a:prstGeom prst="rect">
            <a:avLst/>
          </a:prstGeom>
        </p:spPr>
      </p:pic>
      <p:pic>
        <p:nvPicPr>
          <p:cNvPr id="4" name="Graphic 3" descr="Illustration of a blue bag of school supplies character ">
            <a:extLst>
              <a:ext uri="{FF2B5EF4-FFF2-40B4-BE49-F238E27FC236}">
                <a16:creationId xmlns:a16="http://schemas.microsoft.com/office/drawing/2014/main" id="{9870F7EB-CD9A-42A6-B0E3-CED0C75CBF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0830" y="1633501"/>
            <a:ext cx="1524000" cy="1048720"/>
          </a:xfrm>
          <a:prstGeom prst="rect">
            <a:avLst/>
          </a:prstGeom>
        </p:spPr>
      </p:pic>
      <p:pic>
        <p:nvPicPr>
          <p:cNvPr id="7" name="Graphic 6" descr="Illustration of a purple book character ">
            <a:extLst>
              <a:ext uri="{FF2B5EF4-FFF2-40B4-BE49-F238E27FC236}">
                <a16:creationId xmlns:a16="http://schemas.microsoft.com/office/drawing/2014/main" id="{8C39D44F-D817-4335-BCE8-F1491F7DEE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6553200" y="5310955"/>
            <a:ext cx="1023858" cy="1187472"/>
          </a:xfrm>
          <a:prstGeom prst="rect">
            <a:avLst/>
          </a:prstGeom>
        </p:spPr>
      </p:pic>
      <p:pic>
        <p:nvPicPr>
          <p:cNvPr id="11" name="Graphic 10" descr="Illustration of a globe character ">
            <a:extLst>
              <a:ext uri="{FF2B5EF4-FFF2-40B4-BE49-F238E27FC236}">
                <a16:creationId xmlns:a16="http://schemas.microsoft.com/office/drawing/2014/main" id="{2B9CBE12-3E55-4992-889F-CB2F3C911A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05200" y="191882"/>
            <a:ext cx="1608829" cy="1270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B19ABC-B8B9-4E7F-9436-CC8A78303F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76" y="-109381"/>
            <a:ext cx="6700796" cy="449834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50693C9-6C30-4F57-BCE6-3A90F000E38C}"/>
              </a:ext>
            </a:extLst>
          </p:cNvPr>
          <p:cNvSpPr txBox="1"/>
          <p:nvPr/>
        </p:nvSpPr>
        <p:spPr>
          <a:xfrm>
            <a:off x="5638800" y="1358782"/>
            <a:ext cx="601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866B82-DC97-4051-8151-E23FA09F377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11" b="13333"/>
          <a:stretch/>
        </p:blipFill>
        <p:spPr>
          <a:xfrm>
            <a:off x="-140003" y="2682221"/>
            <a:ext cx="3916279" cy="352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555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963126BB-6C49-46BC-BF1B-9DED4EF07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76" y="-109381"/>
            <a:ext cx="6700796" cy="449834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15</a:t>
            </a:r>
          </a:p>
        </p:txBody>
      </p:sp>
      <p:sp>
        <p:nvSpPr>
          <p:cNvPr id="15" name="Oval 14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14</a:t>
            </a:r>
          </a:p>
        </p:txBody>
      </p:sp>
      <p:sp>
        <p:nvSpPr>
          <p:cNvPr id="16" name="Oval 15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12</a:t>
            </a:r>
          </a:p>
        </p:txBody>
      </p:sp>
      <p:sp>
        <p:nvSpPr>
          <p:cNvPr id="18" name="Oval 17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11</a:t>
            </a:r>
          </a:p>
        </p:txBody>
      </p:sp>
      <p:sp>
        <p:nvSpPr>
          <p:cNvPr id="19" name="Oval 18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09</a:t>
            </a:r>
          </a:p>
        </p:txBody>
      </p:sp>
      <p:sp>
        <p:nvSpPr>
          <p:cNvPr id="21" name="Oval 20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08</a:t>
            </a:r>
          </a:p>
        </p:txBody>
      </p:sp>
      <p:sp>
        <p:nvSpPr>
          <p:cNvPr id="22" name="Oval 21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07</a:t>
            </a:r>
          </a:p>
        </p:txBody>
      </p:sp>
      <p:sp>
        <p:nvSpPr>
          <p:cNvPr id="23" name="Oval 22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06</a:t>
            </a:r>
          </a:p>
        </p:txBody>
      </p:sp>
      <p:sp>
        <p:nvSpPr>
          <p:cNvPr id="24" name="Oval 23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05</a:t>
            </a:r>
          </a:p>
        </p:txBody>
      </p:sp>
      <p:sp>
        <p:nvSpPr>
          <p:cNvPr id="25" name="Oval 24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04</a:t>
            </a:r>
          </a:p>
        </p:txBody>
      </p:sp>
      <p:sp>
        <p:nvSpPr>
          <p:cNvPr id="26" name="Oval 25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03</a:t>
            </a:r>
          </a:p>
        </p:txBody>
      </p:sp>
      <p:sp>
        <p:nvSpPr>
          <p:cNvPr id="27" name="Oval 26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02</a:t>
            </a:r>
          </a:p>
        </p:txBody>
      </p:sp>
      <p:sp>
        <p:nvSpPr>
          <p:cNvPr id="28" name="Oval 27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01</a:t>
            </a:r>
          </a:p>
        </p:txBody>
      </p:sp>
      <p:sp>
        <p:nvSpPr>
          <p:cNvPr id="29" name="Oval 28"/>
          <p:cNvSpPr/>
          <p:nvPr/>
        </p:nvSpPr>
        <p:spPr>
          <a:xfrm>
            <a:off x="2332383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351183" y="291176"/>
            <a:ext cx="1600200" cy="1219200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Bấm</a:t>
            </a:r>
            <a:r>
              <a:rPr lang="en-US" b="1" dirty="0"/>
              <a:t> </a:t>
            </a:r>
            <a:r>
              <a:rPr lang="en-US" b="1" dirty="0" err="1"/>
              <a:t>giây</a:t>
            </a:r>
            <a:endParaRPr lang="en-US" b="1" dirty="0"/>
          </a:p>
        </p:txBody>
      </p:sp>
      <p:sp>
        <p:nvSpPr>
          <p:cNvPr id="2" name="Action Button: Go to End 1">
            <a:hlinkClick r:id="rId4" action="ppaction://hlinksldjump"/>
            <a:extLst>
              <a:ext uri="{FF2B5EF4-FFF2-40B4-BE49-F238E27FC236}">
                <a16:creationId xmlns:a16="http://schemas.microsoft.com/office/drawing/2014/main" id="{EBC03975-CAF9-4214-90C1-4769FE4908A8}"/>
              </a:ext>
            </a:extLst>
          </p:cNvPr>
          <p:cNvSpPr/>
          <p:nvPr/>
        </p:nvSpPr>
        <p:spPr>
          <a:xfrm>
            <a:off x="10972800" y="5997858"/>
            <a:ext cx="990600" cy="685800"/>
          </a:xfrm>
          <a:prstGeom prst="actionButtonEnd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Illustration of a globe character ">
            <a:extLst>
              <a:ext uri="{FF2B5EF4-FFF2-40B4-BE49-F238E27FC236}">
                <a16:creationId xmlns:a16="http://schemas.microsoft.com/office/drawing/2014/main" id="{7BACF7CE-7D52-43C3-89FF-0039D4C3B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3800" y="167911"/>
            <a:ext cx="1608829" cy="1270975"/>
          </a:xfrm>
          <a:prstGeom prst="rect">
            <a:avLst/>
          </a:prstGeom>
        </p:spPr>
      </p:pic>
      <p:pic>
        <p:nvPicPr>
          <p:cNvPr id="4" name="Graphic 3" descr="Illustration of a blue bag of school supplies character ">
            <a:extLst>
              <a:ext uri="{FF2B5EF4-FFF2-40B4-BE49-F238E27FC236}">
                <a16:creationId xmlns:a16="http://schemas.microsoft.com/office/drawing/2014/main" id="{8293B56D-9140-4C62-B527-D6AC546F00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06100" y="145703"/>
            <a:ext cx="1524000" cy="1048720"/>
          </a:xfrm>
          <a:prstGeom prst="rect">
            <a:avLst/>
          </a:prstGeom>
        </p:spPr>
      </p:pic>
      <p:pic>
        <p:nvPicPr>
          <p:cNvPr id="7" name="Graphic 6" descr="Illustration of a pencil character ">
            <a:extLst>
              <a:ext uri="{FF2B5EF4-FFF2-40B4-BE49-F238E27FC236}">
                <a16:creationId xmlns:a16="http://schemas.microsoft.com/office/drawing/2014/main" id="{37538A33-1AC5-42F0-995B-2F59F89435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077964">
            <a:off x="7090983" y="5059006"/>
            <a:ext cx="820911" cy="1400380"/>
          </a:xfrm>
          <a:prstGeom prst="rect">
            <a:avLst/>
          </a:prstGeom>
        </p:spPr>
      </p:pic>
      <p:pic>
        <p:nvPicPr>
          <p:cNvPr id="11" name="Graphic 10" descr="Illustration of a purple book character ">
            <a:extLst>
              <a:ext uri="{FF2B5EF4-FFF2-40B4-BE49-F238E27FC236}">
                <a16:creationId xmlns:a16="http://schemas.microsoft.com/office/drawing/2014/main" id="{4F1D53F9-6F37-4E5B-A16A-17357948D4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5736471" y="5456974"/>
            <a:ext cx="1023858" cy="11874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4457A21-D296-4CD5-AEEB-C345D7696E27}"/>
              </a:ext>
            </a:extLst>
          </p:cNvPr>
          <p:cNvSpPr txBox="1"/>
          <p:nvPr/>
        </p:nvSpPr>
        <p:spPr>
          <a:xfrm>
            <a:off x="6248400" y="1810433"/>
            <a:ext cx="5000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/>
              <a:t>Cây gồm những bộ phận nào?</a:t>
            </a:r>
          </a:p>
        </p:txBody>
      </p:sp>
      <p:sp>
        <p:nvSpPr>
          <p:cNvPr id="12" name="AutoShape 2" descr="Diệt côn trùng ve sầu ở Vĩnh Long – diet con trung">
            <a:extLst>
              <a:ext uri="{FF2B5EF4-FFF2-40B4-BE49-F238E27FC236}">
                <a16:creationId xmlns:a16="http://schemas.microsoft.com/office/drawing/2014/main" id="{EF628920-BAFB-4618-8E16-076493C116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Sinh học 9 Bài 65: Tổng kết chương trình toàn cấp tiết 2">
            <a:extLst>
              <a:ext uri="{FF2B5EF4-FFF2-40B4-BE49-F238E27FC236}">
                <a16:creationId xmlns:a16="http://schemas.microsoft.com/office/drawing/2014/main" id="{FEB67F43-7898-4378-8AB1-80685BD1A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96346"/>
            <a:ext cx="4461963" cy="5161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821853-AF28-443C-A016-D6F936D7C2CE}"/>
              </a:ext>
            </a:extLst>
          </p:cNvPr>
          <p:cNvSpPr txBox="1"/>
          <p:nvPr/>
        </p:nvSpPr>
        <p:spPr>
          <a:xfrm>
            <a:off x="4035147" y="2411587"/>
            <a:ext cx="552712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Lá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1BB83A-F572-4AE4-871F-DC1AE33501C7}"/>
              </a:ext>
            </a:extLst>
          </p:cNvPr>
          <p:cNvSpPr txBox="1"/>
          <p:nvPr/>
        </p:nvSpPr>
        <p:spPr>
          <a:xfrm>
            <a:off x="3964091" y="3059668"/>
            <a:ext cx="805174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Quả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4BC3B-F35A-48D2-9EB6-9421630E504D}"/>
              </a:ext>
            </a:extLst>
          </p:cNvPr>
          <p:cNvSpPr txBox="1"/>
          <p:nvPr/>
        </p:nvSpPr>
        <p:spPr>
          <a:xfrm>
            <a:off x="3926054" y="4774168"/>
            <a:ext cx="915627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Thân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5996FA-DC23-460B-AD53-B747A008A9A5}"/>
              </a:ext>
            </a:extLst>
          </p:cNvPr>
          <p:cNvSpPr txBox="1"/>
          <p:nvPr/>
        </p:nvSpPr>
        <p:spPr>
          <a:xfrm>
            <a:off x="4015446" y="5774105"/>
            <a:ext cx="592115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Rễ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688EBF-2F8E-462C-AEDC-68CB722E18CA}"/>
              </a:ext>
            </a:extLst>
          </p:cNvPr>
          <p:cNvSpPr txBox="1"/>
          <p:nvPr/>
        </p:nvSpPr>
        <p:spPr>
          <a:xfrm>
            <a:off x="3964091" y="3696399"/>
            <a:ext cx="789396" cy="519351"/>
          </a:xfrm>
          <a:prstGeom prst="teardrop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Hoa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4503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0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000"/>
                            </p:stCondLst>
                            <p:childTnLst>
                              <p:par>
                                <p:cTn id="8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75FA43D4-3DA7-457C-B121-26782ACA3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115" y="-152400"/>
            <a:ext cx="5228657" cy="605298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15</a:t>
            </a:r>
          </a:p>
        </p:txBody>
      </p:sp>
      <p:sp>
        <p:nvSpPr>
          <p:cNvPr id="15" name="Oval 14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14</a:t>
            </a:r>
          </a:p>
        </p:txBody>
      </p:sp>
      <p:sp>
        <p:nvSpPr>
          <p:cNvPr id="16" name="Oval 15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12</a:t>
            </a:r>
          </a:p>
        </p:txBody>
      </p:sp>
      <p:sp>
        <p:nvSpPr>
          <p:cNvPr id="18" name="Oval 17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11</a:t>
            </a:r>
          </a:p>
        </p:txBody>
      </p:sp>
      <p:sp>
        <p:nvSpPr>
          <p:cNvPr id="19" name="Oval 18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09</a:t>
            </a:r>
          </a:p>
        </p:txBody>
      </p:sp>
      <p:sp>
        <p:nvSpPr>
          <p:cNvPr id="21" name="Oval 20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08</a:t>
            </a:r>
          </a:p>
        </p:txBody>
      </p:sp>
      <p:sp>
        <p:nvSpPr>
          <p:cNvPr id="22" name="Oval 21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07</a:t>
            </a:r>
          </a:p>
        </p:txBody>
      </p:sp>
      <p:sp>
        <p:nvSpPr>
          <p:cNvPr id="23" name="Oval 22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06</a:t>
            </a:r>
          </a:p>
        </p:txBody>
      </p:sp>
      <p:sp>
        <p:nvSpPr>
          <p:cNvPr id="24" name="Oval 23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05</a:t>
            </a:r>
          </a:p>
        </p:txBody>
      </p:sp>
      <p:sp>
        <p:nvSpPr>
          <p:cNvPr id="25" name="Oval 24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04</a:t>
            </a:r>
          </a:p>
        </p:txBody>
      </p:sp>
      <p:sp>
        <p:nvSpPr>
          <p:cNvPr id="26" name="Oval 25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03</a:t>
            </a:r>
          </a:p>
        </p:txBody>
      </p:sp>
      <p:sp>
        <p:nvSpPr>
          <p:cNvPr id="27" name="Oval 26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02</a:t>
            </a:r>
          </a:p>
        </p:txBody>
      </p:sp>
      <p:sp>
        <p:nvSpPr>
          <p:cNvPr id="28" name="Oval 27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01</a:t>
            </a:r>
          </a:p>
        </p:txBody>
      </p:sp>
      <p:sp>
        <p:nvSpPr>
          <p:cNvPr id="29" name="Oval 28"/>
          <p:cNvSpPr/>
          <p:nvPr/>
        </p:nvSpPr>
        <p:spPr>
          <a:xfrm>
            <a:off x="2209800" y="153452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228600" y="298925"/>
            <a:ext cx="1600200" cy="1219200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giây</a:t>
            </a:r>
            <a:endParaRPr lang="en-US" dirty="0"/>
          </a:p>
        </p:txBody>
      </p:sp>
      <p:sp>
        <p:nvSpPr>
          <p:cNvPr id="2" name="Action Button: Go to End 1">
            <a:hlinkClick r:id="rId4" action="ppaction://hlinksldjump"/>
            <a:extLst>
              <a:ext uri="{FF2B5EF4-FFF2-40B4-BE49-F238E27FC236}">
                <a16:creationId xmlns:a16="http://schemas.microsoft.com/office/drawing/2014/main" id="{F98BDD2D-15A9-4D9E-A9E2-8FA1E909B71A}"/>
              </a:ext>
            </a:extLst>
          </p:cNvPr>
          <p:cNvSpPr/>
          <p:nvPr/>
        </p:nvSpPr>
        <p:spPr>
          <a:xfrm>
            <a:off x="11010255" y="6089922"/>
            <a:ext cx="1066800" cy="685800"/>
          </a:xfrm>
          <a:prstGeom prst="actionButtonEn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Illustration of a globe character ">
            <a:extLst>
              <a:ext uri="{FF2B5EF4-FFF2-40B4-BE49-F238E27FC236}">
                <a16:creationId xmlns:a16="http://schemas.microsoft.com/office/drawing/2014/main" id="{CA2F52E8-047B-448A-8058-E0E97D74C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78058" y="273037"/>
            <a:ext cx="1608829" cy="1270975"/>
          </a:xfrm>
          <a:prstGeom prst="rect">
            <a:avLst/>
          </a:prstGeom>
        </p:spPr>
      </p:pic>
      <p:pic>
        <p:nvPicPr>
          <p:cNvPr id="4" name="Graphic 3" descr="Illustration of a blue bag of school supplies character ">
            <a:extLst>
              <a:ext uri="{FF2B5EF4-FFF2-40B4-BE49-F238E27FC236}">
                <a16:creationId xmlns:a16="http://schemas.microsoft.com/office/drawing/2014/main" id="{B15E81E5-6866-4649-AF85-FC3EACC50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71875" y="153452"/>
            <a:ext cx="1524000" cy="1048720"/>
          </a:xfrm>
          <a:prstGeom prst="rect">
            <a:avLst/>
          </a:prstGeom>
        </p:spPr>
      </p:pic>
      <p:pic>
        <p:nvPicPr>
          <p:cNvPr id="7" name="Graphic 6" descr="Illustration of a pencil character ">
            <a:extLst>
              <a:ext uri="{FF2B5EF4-FFF2-40B4-BE49-F238E27FC236}">
                <a16:creationId xmlns:a16="http://schemas.microsoft.com/office/drawing/2014/main" id="{A05155E5-865E-4900-977E-9438CCF399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077964">
            <a:off x="6316794" y="5362092"/>
            <a:ext cx="820911" cy="1400380"/>
          </a:xfrm>
          <a:prstGeom prst="rect">
            <a:avLst/>
          </a:prstGeom>
        </p:spPr>
      </p:pic>
      <p:pic>
        <p:nvPicPr>
          <p:cNvPr id="11" name="Graphic 10" descr="Illustration of a purple book character ">
            <a:extLst>
              <a:ext uri="{FF2B5EF4-FFF2-40B4-BE49-F238E27FC236}">
                <a16:creationId xmlns:a16="http://schemas.microsoft.com/office/drawing/2014/main" id="{53A0963B-FFBB-4170-A778-37610D2357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6970222" y="5670528"/>
            <a:ext cx="1023858" cy="11874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89C8EAF-4F57-4DE5-A205-6DC934427680}"/>
              </a:ext>
            </a:extLst>
          </p:cNvPr>
          <p:cNvSpPr txBox="1"/>
          <p:nvPr/>
        </p:nvSpPr>
        <p:spPr>
          <a:xfrm>
            <a:off x="7595219" y="2265355"/>
            <a:ext cx="38187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Nêu</a:t>
            </a:r>
            <a:r>
              <a:rPr lang="en-US" sz="4000" dirty="0"/>
              <a:t> </a:t>
            </a:r>
            <a:r>
              <a:rPr lang="en-US" sz="4000" dirty="0" err="1"/>
              <a:t>tên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lợi</a:t>
            </a:r>
            <a:r>
              <a:rPr lang="en-US" sz="4000" dirty="0"/>
              <a:t> </a:t>
            </a:r>
            <a:r>
              <a:rPr lang="en-US" sz="4000" dirty="0" err="1"/>
              <a:t>ích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cây</a:t>
            </a:r>
            <a:r>
              <a:rPr lang="vi-VN" sz="4000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D071DF-2952-45C8-953C-2E2943D344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29" y="1453752"/>
            <a:ext cx="3277259" cy="2840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B8EEB-8434-4E36-A1D8-0015513088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436" y="3733800"/>
            <a:ext cx="3363125" cy="284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502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96D76A43-2681-45AE-8538-28E915742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-109382"/>
            <a:ext cx="4132772" cy="539274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15</a:t>
            </a:r>
          </a:p>
        </p:txBody>
      </p:sp>
      <p:sp>
        <p:nvSpPr>
          <p:cNvPr id="15" name="Oval 14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14</a:t>
            </a:r>
          </a:p>
        </p:txBody>
      </p:sp>
      <p:sp>
        <p:nvSpPr>
          <p:cNvPr id="16" name="Oval 15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13</a:t>
            </a:r>
          </a:p>
        </p:txBody>
      </p:sp>
      <p:sp>
        <p:nvSpPr>
          <p:cNvPr id="17" name="Oval 16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12</a:t>
            </a:r>
          </a:p>
        </p:txBody>
      </p:sp>
      <p:sp>
        <p:nvSpPr>
          <p:cNvPr id="18" name="Oval 17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11</a:t>
            </a:r>
          </a:p>
        </p:txBody>
      </p:sp>
      <p:sp>
        <p:nvSpPr>
          <p:cNvPr id="19" name="Oval 18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09</a:t>
            </a:r>
          </a:p>
        </p:txBody>
      </p:sp>
      <p:sp>
        <p:nvSpPr>
          <p:cNvPr id="21" name="Oval 20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08</a:t>
            </a:r>
          </a:p>
        </p:txBody>
      </p:sp>
      <p:sp>
        <p:nvSpPr>
          <p:cNvPr id="22" name="Oval 21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07</a:t>
            </a:r>
          </a:p>
        </p:txBody>
      </p:sp>
      <p:sp>
        <p:nvSpPr>
          <p:cNvPr id="23" name="Oval 22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06</a:t>
            </a:r>
          </a:p>
        </p:txBody>
      </p:sp>
      <p:sp>
        <p:nvSpPr>
          <p:cNvPr id="24" name="Oval 23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05</a:t>
            </a:r>
          </a:p>
        </p:txBody>
      </p:sp>
      <p:sp>
        <p:nvSpPr>
          <p:cNvPr id="25" name="Oval 24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04</a:t>
            </a:r>
          </a:p>
        </p:txBody>
      </p:sp>
      <p:sp>
        <p:nvSpPr>
          <p:cNvPr id="26" name="Oval 25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03</a:t>
            </a:r>
          </a:p>
        </p:txBody>
      </p:sp>
      <p:sp>
        <p:nvSpPr>
          <p:cNvPr id="27" name="Oval 26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02</a:t>
            </a:r>
          </a:p>
        </p:txBody>
      </p:sp>
      <p:sp>
        <p:nvSpPr>
          <p:cNvPr id="28" name="Oval 27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01</a:t>
            </a:r>
          </a:p>
        </p:txBody>
      </p:sp>
      <p:sp>
        <p:nvSpPr>
          <p:cNvPr id="29" name="Oval 28"/>
          <p:cNvSpPr/>
          <p:nvPr/>
        </p:nvSpPr>
        <p:spPr>
          <a:xfrm>
            <a:off x="2066030" y="145703"/>
            <a:ext cx="15240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0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84830" y="291176"/>
            <a:ext cx="1600200" cy="1219200"/>
          </a:xfrm>
          <a:prstGeom prst="rightArrow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Bấm</a:t>
            </a:r>
            <a:r>
              <a:rPr lang="en-US" b="1" dirty="0"/>
              <a:t> </a:t>
            </a:r>
            <a:r>
              <a:rPr lang="en-US" b="1" dirty="0" err="1"/>
              <a:t>giây</a:t>
            </a:r>
            <a:endParaRPr lang="en-US" b="1" dirty="0"/>
          </a:p>
        </p:txBody>
      </p:sp>
      <p:sp>
        <p:nvSpPr>
          <p:cNvPr id="2" name="Action Button: Go to End 1">
            <a:hlinkClick r:id="rId4" action="ppaction://hlinksldjump"/>
            <a:extLst>
              <a:ext uri="{FF2B5EF4-FFF2-40B4-BE49-F238E27FC236}">
                <a16:creationId xmlns:a16="http://schemas.microsoft.com/office/drawing/2014/main" id="{53D9D947-1181-4F59-934E-8F2A5F9A28CA}"/>
              </a:ext>
            </a:extLst>
          </p:cNvPr>
          <p:cNvSpPr/>
          <p:nvPr/>
        </p:nvSpPr>
        <p:spPr>
          <a:xfrm>
            <a:off x="10972800" y="6153825"/>
            <a:ext cx="1066800" cy="685800"/>
          </a:xfrm>
          <a:prstGeom prst="actionButtonEn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Illustration of a globe character ">
            <a:extLst>
              <a:ext uri="{FF2B5EF4-FFF2-40B4-BE49-F238E27FC236}">
                <a16:creationId xmlns:a16="http://schemas.microsoft.com/office/drawing/2014/main" id="{139A8EB1-9CAC-4925-8F93-EB977DC658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90030" y="234115"/>
            <a:ext cx="1608829" cy="1270975"/>
          </a:xfrm>
          <a:prstGeom prst="rect">
            <a:avLst/>
          </a:prstGeom>
        </p:spPr>
      </p:pic>
      <p:pic>
        <p:nvPicPr>
          <p:cNvPr id="4" name="Graphic 3" descr="Illustration of a blue bag of school supplies character ">
            <a:extLst>
              <a:ext uri="{FF2B5EF4-FFF2-40B4-BE49-F238E27FC236}">
                <a16:creationId xmlns:a16="http://schemas.microsoft.com/office/drawing/2014/main" id="{563E6C82-B13A-4A3B-9F12-6AF9F38D8D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98997" y="37509"/>
            <a:ext cx="1524000" cy="1048720"/>
          </a:xfrm>
          <a:prstGeom prst="rect">
            <a:avLst/>
          </a:prstGeom>
        </p:spPr>
      </p:pic>
      <p:pic>
        <p:nvPicPr>
          <p:cNvPr id="7" name="Graphic 6" descr="Illustration of a pencil character ">
            <a:extLst>
              <a:ext uri="{FF2B5EF4-FFF2-40B4-BE49-F238E27FC236}">
                <a16:creationId xmlns:a16="http://schemas.microsoft.com/office/drawing/2014/main" id="{5091650C-518C-44BE-8DC3-CBDC8BBACF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077964">
            <a:off x="7974464" y="5301906"/>
            <a:ext cx="820911" cy="1400380"/>
          </a:xfrm>
          <a:prstGeom prst="rect">
            <a:avLst/>
          </a:prstGeom>
        </p:spPr>
      </p:pic>
      <p:pic>
        <p:nvPicPr>
          <p:cNvPr id="11" name="Graphic 10" descr="Illustration of a purple book character ">
            <a:extLst>
              <a:ext uri="{FF2B5EF4-FFF2-40B4-BE49-F238E27FC236}">
                <a16:creationId xmlns:a16="http://schemas.microsoft.com/office/drawing/2014/main" id="{D7F58A1C-6DA1-4290-AECD-999FB85112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8848519" y="5450733"/>
            <a:ext cx="1023858" cy="11874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8F1D6E9-5F1C-4439-81E5-3E0D04395751}"/>
              </a:ext>
            </a:extLst>
          </p:cNvPr>
          <p:cNvSpPr txBox="1"/>
          <p:nvPr/>
        </p:nvSpPr>
        <p:spPr>
          <a:xfrm>
            <a:off x="8337626" y="1690271"/>
            <a:ext cx="32628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/>
              <a:t>Hãy kể tên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loại</a:t>
            </a:r>
            <a:r>
              <a:rPr lang="en-US" sz="4000" dirty="0"/>
              <a:t> </a:t>
            </a:r>
            <a:r>
              <a:rPr lang="en-US" sz="4000" dirty="0" err="1"/>
              <a:t>cây</a:t>
            </a:r>
            <a:r>
              <a:rPr lang="en-US" sz="4000" dirty="0"/>
              <a:t> </a:t>
            </a:r>
            <a:r>
              <a:rPr lang="en-US" sz="4000" dirty="0" err="1"/>
              <a:t>rau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hình</a:t>
            </a:r>
            <a:r>
              <a:rPr lang="vi-VN" sz="4000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7A10A-141F-43BE-87E5-5D225CDB86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6" y="1752600"/>
            <a:ext cx="3095514" cy="4134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281F13-77AB-4637-8B0C-01F2D3613A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274" y="1819345"/>
            <a:ext cx="2634897" cy="2153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DEC67E-97C1-4B1F-ACBA-A6D8CD1BB3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166" y="4286925"/>
            <a:ext cx="2634897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785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5EFA26-D532-B4B4-C7F6-C788ADA95D96}"/>
              </a:ext>
            </a:extLst>
          </p:cNvPr>
          <p:cNvSpPr txBox="1"/>
          <p:nvPr/>
        </p:nvSpPr>
        <p:spPr>
          <a:xfrm>
            <a:off x="4114800" y="2133600"/>
            <a:ext cx="4267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92215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D95CC3-46F5-8C90-7AB3-88CA37925C01}"/>
              </a:ext>
            </a:extLst>
          </p:cNvPr>
          <p:cNvSpPr txBox="1"/>
          <p:nvPr/>
        </p:nvSpPr>
        <p:spPr>
          <a:xfrm>
            <a:off x="1638300" y="1454558"/>
            <a:ext cx="9029700" cy="39488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prstTxWarp prst="textPlain">
              <a:avLst>
                <a:gd name="adj" fmla="val 47324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16: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ĂM SÓC VÀ BẢO VỆ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 TRỒNG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421019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Em yêu cây xanh- Bài hát cực hay cho thiếu nhi về môi trường">
            <a:hlinkClick r:id="" action="ppaction://media"/>
            <a:extLst>
              <a:ext uri="{FF2B5EF4-FFF2-40B4-BE49-F238E27FC236}">
                <a16:creationId xmlns:a16="http://schemas.microsoft.com/office/drawing/2014/main" id="{BF8EA03F-BF58-44F1-ACFA-7994B77AB0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45303"/>
            <a:ext cx="12191999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14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287</Words>
  <Application>Microsoft Office PowerPoint</Application>
  <PresentationFormat>Widescreen</PresentationFormat>
  <Paragraphs>107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Meiryo</vt:lpstr>
      <vt:lpstr>Arial</vt:lpstr>
      <vt:lpstr>Calibri</vt:lpstr>
      <vt:lpstr>Oswald Regular</vt:lpstr>
      <vt:lpstr>Passion One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</dc:creator>
  <cp:lastModifiedBy>Administrator</cp:lastModifiedBy>
  <cp:revision>87</cp:revision>
  <dcterms:created xsi:type="dcterms:W3CDTF">2020-10-02T09:24:27Z</dcterms:created>
  <dcterms:modified xsi:type="dcterms:W3CDTF">2024-01-16T01:42:13Z</dcterms:modified>
</cp:coreProperties>
</file>