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5"/>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259" r:id="rId26"/>
    <p:sldId id="278" r:id="rId27"/>
    <p:sldId id="281" r:id="rId28"/>
    <p:sldId id="340" r:id="rId29"/>
    <p:sldId id="341" r:id="rId30"/>
    <p:sldId id="377" r:id="rId31"/>
    <p:sldId id="374" r:id="rId32"/>
    <p:sldId id="375" r:id="rId33"/>
    <p:sldId id="376" r:id="rId34"/>
    <p:sldId id="378" r:id="rId35"/>
    <p:sldId id="379" r:id="rId36"/>
    <p:sldId id="380" r:id="rId37"/>
    <p:sldId id="383" r:id="rId38"/>
    <p:sldId id="384" r:id="rId39"/>
    <p:sldId id="385" r:id="rId40"/>
    <p:sldId id="381" r:id="rId41"/>
    <p:sldId id="382" r:id="rId42"/>
    <p:sldId id="331" r:id="rId43"/>
    <p:sldId id="312" r:id="rId44"/>
  </p:sldIdLst>
  <p:sldSz cx="9144000" cy="5143500" type="screen16x9"/>
  <p:notesSz cx="6858000" cy="9144000"/>
  <p:custDataLst>
    <p:tags r:id="rId4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44" y="-96"/>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p:transition spd="slow"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p:transition spd="slow"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6" name="Footer Placeholder 5">
            <a:extLst>
              <a:ext uri="{FF2B5EF4-FFF2-40B4-BE49-F238E27FC236}">
                <a16:creationId xmlns=""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8" name="Footer Placeholder 7">
            <a:extLst>
              <a:ext uri="{FF2B5EF4-FFF2-40B4-BE49-F238E27FC236}">
                <a16:creationId xmlns=""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4" name="Footer Placeholder 3">
            <a:extLst>
              <a:ext uri="{FF2B5EF4-FFF2-40B4-BE49-F238E27FC236}">
                <a16:creationId xmlns=""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3" name="Footer Placeholder 2">
            <a:extLst>
              <a:ext uri="{FF2B5EF4-FFF2-40B4-BE49-F238E27FC236}">
                <a16:creationId xmlns=""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6" name="Footer Placeholder 5">
            <a:extLst>
              <a:ext uri="{FF2B5EF4-FFF2-40B4-BE49-F238E27FC236}">
                <a16:creationId xmlns=""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6" name="Footer Placeholder 5">
            <a:extLst>
              <a:ext uri="{FF2B5EF4-FFF2-40B4-BE49-F238E27FC236}">
                <a16:creationId xmlns=""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2023/2/23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p:transition spd="slow" advTm="300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p:transition spd="slow" advTm="300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23/02/2023</a:t>
            </a:fld>
            <a:endParaRPr lang="vi-VN"/>
          </a:p>
        </p:txBody>
      </p:sp>
      <p:sp>
        <p:nvSpPr>
          <p:cNvPr id="5" name="Footer Placeholder 4">
            <a:extLst>
              <a:ext uri="{FF2B5EF4-FFF2-40B4-BE49-F238E27FC236}">
                <a16:creationId xmlns=""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slide" Target="slide10.xml"/><Relationship Id="rId3" Type="http://schemas.openxmlformats.org/officeDocument/2006/relationships/image" Target="../media/image12.png"/><Relationship Id="rId21" Type="http://schemas.openxmlformats.org/officeDocument/2006/relationships/slide" Target="slide40.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 xmlns:a16="http://schemas.microsoft.com/office/drawing/2014/main"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p:transition spd="slow" advTm="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p:transition spd="slow" advTm="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 xmlns:a16="http://schemas.microsoft.com/office/drawing/2014/main"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 xmlns:a16="http://schemas.microsoft.com/office/drawing/2014/main"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val="50668989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BF6BCDF-9F5D-43EF-8D2F-74DA0EBB0C5C}"/>
              </a:ext>
            </a:extLst>
          </p:cNvPr>
          <p:cNvSpPr txBox="1"/>
          <p:nvPr/>
        </p:nvSpPr>
        <p:spPr>
          <a:xfrm>
            <a:off x="534294" y="0"/>
            <a:ext cx="8281555" cy="1384995"/>
          </a:xfrm>
          <a:prstGeom prst="rect">
            <a:avLst/>
          </a:prstGeom>
          <a:noFill/>
        </p:spPr>
        <p:txBody>
          <a:bodyPr wrap="square" rtlCol="0">
            <a:spAutoFit/>
          </a:bodyPr>
          <a:lstStyle/>
          <a:p>
            <a:pPr algn="just">
              <a:lnSpc>
                <a:spcPct val="150000"/>
              </a:lnSpc>
            </a:pPr>
            <a:r>
              <a:rPr lang="en-US" sz="2800" b="1" dirty="0">
                <a:latin typeface="UTM Avo" panose="02040603050506020204" pitchFamily="18" charset="0"/>
              </a:rPr>
              <a:t>2. </a:t>
            </a:r>
            <a:r>
              <a:rPr lang="en-US" sz="2800" dirty="0" err="1">
                <a:latin typeface="UTM Avo" panose="02040603050506020204" pitchFamily="18" charset="0"/>
              </a:rPr>
              <a:t>Tìm</a:t>
            </a:r>
            <a:r>
              <a:rPr lang="en-US" sz="2800" dirty="0">
                <a:latin typeface="UTM Avo" panose="02040603050506020204" pitchFamily="18" charset="0"/>
              </a:rPr>
              <a:t> </a:t>
            </a:r>
            <a:r>
              <a:rPr lang="en-US" sz="2800" dirty="0" err="1">
                <a:latin typeface="UTM Avo" panose="02040603050506020204" pitchFamily="18" charset="0"/>
              </a:rPr>
              <a:t>từ</a:t>
            </a:r>
            <a:r>
              <a:rPr lang="en-US" sz="2800" dirty="0">
                <a:latin typeface="UTM Avo" panose="02040603050506020204" pitchFamily="18" charset="0"/>
              </a:rPr>
              <a:t> </a:t>
            </a:r>
            <a:r>
              <a:rPr lang="en-US" sz="2800" dirty="0" err="1">
                <a:latin typeface="UTM Avo" panose="02040603050506020204" pitchFamily="18" charset="0"/>
              </a:rPr>
              <a:t>ngữ</a:t>
            </a:r>
            <a:r>
              <a:rPr lang="en-US" sz="2800" dirty="0">
                <a:latin typeface="UTM Avo" panose="02040603050506020204" pitchFamily="18" charset="0"/>
              </a:rPr>
              <a:t> </a:t>
            </a:r>
            <a:r>
              <a:rPr lang="en-US" sz="2800" dirty="0" err="1">
                <a:latin typeface="UTM Avo" panose="02040603050506020204" pitchFamily="18" charset="0"/>
              </a:rPr>
              <a:t>chỉ</a:t>
            </a:r>
            <a:r>
              <a:rPr lang="en-US" sz="2800" dirty="0">
                <a:latin typeface="UTM Avo" panose="02040603050506020204" pitchFamily="18" charset="0"/>
              </a:rPr>
              <a:t> </a:t>
            </a:r>
            <a:r>
              <a:rPr lang="en-US" sz="2800" dirty="0" err="1">
                <a:latin typeface="UTM Avo" panose="02040603050506020204" pitchFamily="18" charset="0"/>
              </a:rPr>
              <a:t>hoat</a:t>
            </a:r>
            <a:r>
              <a:rPr lang="en-US" sz="2800" dirty="0">
                <a:latin typeface="UTM Avo" panose="02040603050506020204" pitchFamily="18" charset="0"/>
              </a:rPr>
              <a:t> </a:t>
            </a:r>
            <a:r>
              <a:rPr lang="en-US" sz="2800" dirty="0" err="1">
                <a:latin typeface="UTM Avo" panose="02040603050506020204" pitchFamily="18" charset="0"/>
              </a:rPr>
              <a:t>động</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các</a:t>
            </a:r>
            <a:r>
              <a:rPr lang="en-US" sz="2800" dirty="0">
                <a:latin typeface="UTM Avo" panose="02040603050506020204" pitchFamily="18" charset="0"/>
              </a:rPr>
              <a:t> con </a:t>
            </a:r>
            <a:r>
              <a:rPr lang="en-US" sz="2800" dirty="0" err="1">
                <a:latin typeface="UTM Avo" panose="02040603050506020204" pitchFamily="18" charset="0"/>
              </a:rPr>
              <a:t>vật</a:t>
            </a:r>
            <a:r>
              <a:rPr lang="en-US" sz="2800" dirty="0">
                <a:latin typeface="UTM Avo" panose="02040603050506020204" pitchFamily="18" charset="0"/>
              </a:rPr>
              <a:t> </a:t>
            </a:r>
            <a:r>
              <a:rPr lang="en-US" sz="2800" dirty="0" err="1">
                <a:latin typeface="UTM Avo" panose="02040603050506020204" pitchFamily="18" charset="0"/>
              </a:rPr>
              <a:t>sống</a:t>
            </a:r>
            <a:r>
              <a:rPr lang="en-US" sz="2800" dirty="0">
                <a:latin typeface="UTM Avo" panose="02040603050506020204" pitchFamily="18" charset="0"/>
              </a:rPr>
              <a:t> </a:t>
            </a:r>
            <a:r>
              <a:rPr lang="en-US" sz="2800" dirty="0" err="1">
                <a:latin typeface="UTM Avo" panose="02040603050506020204" pitchFamily="18" charset="0"/>
              </a:rPr>
              <a:t>trong</a:t>
            </a:r>
            <a:r>
              <a:rPr lang="en-US" sz="2800" dirty="0">
                <a:latin typeface="UTM Avo" panose="02040603050506020204" pitchFamily="18" charset="0"/>
              </a:rPr>
              <a:t> </a:t>
            </a:r>
            <a:r>
              <a:rPr lang="en-US" sz="2800" dirty="0" err="1">
                <a:latin typeface="UTM Avo" panose="02040603050506020204" pitchFamily="18" charset="0"/>
              </a:rPr>
              <a:t>rừng</a:t>
            </a:r>
            <a:r>
              <a:rPr lang="en-US" sz="2800" dirty="0">
                <a:latin typeface="UTM Avo" panose="02040603050506020204" pitchFamily="18" charset="0"/>
              </a:rPr>
              <a:t>. </a:t>
            </a:r>
            <a:r>
              <a:rPr lang="en-US" sz="2800" dirty="0" err="1">
                <a:latin typeface="UTM Avo" panose="02040603050506020204" pitchFamily="18" charset="0"/>
              </a:rPr>
              <a:t>Đặt</a:t>
            </a:r>
            <a:r>
              <a:rPr lang="en-US" sz="2800" dirty="0">
                <a:latin typeface="UTM Avo" panose="02040603050506020204" pitchFamily="18" charset="0"/>
              </a:rPr>
              <a:t> </a:t>
            </a:r>
            <a:r>
              <a:rPr lang="en-US" sz="2800" dirty="0" err="1">
                <a:latin typeface="UTM Avo" panose="02040603050506020204" pitchFamily="18" charset="0"/>
              </a:rPr>
              <a:t>câu</a:t>
            </a:r>
            <a:r>
              <a:rPr lang="en-US" sz="2800" dirty="0">
                <a:latin typeface="UTM Avo" panose="02040603050506020204" pitchFamily="18" charset="0"/>
              </a:rPr>
              <a:t> </a:t>
            </a:r>
            <a:r>
              <a:rPr lang="en-US" sz="2800" dirty="0" err="1">
                <a:latin typeface="UTM Avo" panose="02040603050506020204" pitchFamily="18" charset="0"/>
              </a:rPr>
              <a:t>với</a:t>
            </a:r>
            <a:r>
              <a:rPr lang="en-US" sz="2800" dirty="0">
                <a:latin typeface="UTM Avo" panose="02040603050506020204" pitchFamily="18" charset="0"/>
              </a:rPr>
              <a:t> </a:t>
            </a:r>
            <a:r>
              <a:rPr lang="en-US" sz="2800" dirty="0" err="1">
                <a:latin typeface="UTM Avo" panose="02040603050506020204" pitchFamily="18" charset="0"/>
              </a:rPr>
              <a:t>từ</a:t>
            </a:r>
            <a:r>
              <a:rPr lang="en-US" sz="2800" dirty="0">
                <a:latin typeface="UTM Avo" panose="02040603050506020204" pitchFamily="18" charset="0"/>
              </a:rPr>
              <a:t> </a:t>
            </a:r>
            <a:r>
              <a:rPr lang="en-US" sz="2800" dirty="0" err="1">
                <a:latin typeface="UTM Avo" panose="02040603050506020204" pitchFamily="18" charset="0"/>
              </a:rPr>
              <a:t>ngữ</a:t>
            </a:r>
            <a:r>
              <a:rPr lang="en-US" sz="2800" dirty="0">
                <a:latin typeface="UTM Avo" panose="02040603050506020204" pitchFamily="18" charset="0"/>
              </a:rPr>
              <a:t> </a:t>
            </a:r>
            <a:r>
              <a:rPr lang="en-US" sz="2800" dirty="0" err="1">
                <a:latin typeface="UTM Avo" panose="02040603050506020204" pitchFamily="18" charset="0"/>
              </a:rPr>
              <a:t>vừa</a:t>
            </a:r>
            <a:r>
              <a:rPr lang="en-US" sz="2800" dirty="0">
                <a:latin typeface="UTM Avo" panose="02040603050506020204" pitchFamily="18" charset="0"/>
              </a:rPr>
              <a:t> </a:t>
            </a:r>
            <a:r>
              <a:rPr lang="en-US" sz="2800" dirty="0" err="1">
                <a:latin typeface="UTM Avo" panose="02040603050506020204" pitchFamily="18" charset="0"/>
              </a:rPr>
              <a:t>tìm</a:t>
            </a:r>
            <a:r>
              <a:rPr lang="en-US" sz="2800" dirty="0">
                <a:latin typeface="UTM Avo" panose="02040603050506020204" pitchFamily="18" charset="0"/>
              </a:rPr>
              <a:t> </a:t>
            </a:r>
            <a:r>
              <a:rPr lang="en-US" sz="2800" dirty="0" err="1">
                <a:latin typeface="UTM Avo" panose="02040603050506020204" pitchFamily="18" charset="0"/>
              </a:rPr>
              <a:t>được</a:t>
            </a:r>
            <a:r>
              <a:rPr lang="en-US" sz="2800" dirty="0">
                <a:latin typeface="UTM Avo" panose="02040603050506020204" pitchFamily="18" charset="0"/>
              </a:rPr>
              <a:t>.</a:t>
            </a:r>
            <a:endParaRPr lang="vi-VN" sz="2800" dirty="0">
              <a:latin typeface="UTM Avo" panose="02040603050506020204" pitchFamily="18" charset="0"/>
            </a:endParaRPr>
          </a:p>
        </p:txBody>
      </p:sp>
      <p:sp>
        <p:nvSpPr>
          <p:cNvPr id="3" name="Rounded Rectangle 2"/>
          <p:cNvSpPr/>
          <p:nvPr/>
        </p:nvSpPr>
        <p:spPr>
          <a:xfrm>
            <a:off x="1465118" y="1553497"/>
            <a:ext cx="146735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voi</a:t>
            </a:r>
            <a:endParaRPr lang="en-US" sz="2800" dirty="0">
              <a:solidFill>
                <a:srgbClr val="000000"/>
              </a:solidFill>
              <a:latin typeface="UTM Avo" panose="02040603050506020204" pitchFamily="18" charset="0"/>
            </a:endParaRPr>
          </a:p>
        </p:txBody>
      </p:sp>
      <p:sp>
        <p:nvSpPr>
          <p:cNvPr id="4" name="Rounded Rectangle 3"/>
          <p:cNvSpPr/>
          <p:nvPr/>
        </p:nvSpPr>
        <p:spPr>
          <a:xfrm>
            <a:off x="1465118" y="2048958"/>
            <a:ext cx="146735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gà</a:t>
            </a:r>
            <a:endParaRPr lang="en-US" sz="2800" dirty="0">
              <a:solidFill>
                <a:srgbClr val="000000"/>
              </a:solidFill>
              <a:latin typeface="UTM Avo" panose="02040603050506020204" pitchFamily="18" charset="0"/>
            </a:endParaRPr>
          </a:p>
        </p:txBody>
      </p:sp>
      <p:sp>
        <p:nvSpPr>
          <p:cNvPr id="5" name="Rounded Rectangle 4"/>
          <p:cNvSpPr/>
          <p:nvPr/>
        </p:nvSpPr>
        <p:spPr>
          <a:xfrm>
            <a:off x="1465118" y="2544419"/>
            <a:ext cx="2155611"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chim</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công</a:t>
            </a:r>
            <a:endParaRPr lang="en-US" sz="2800" dirty="0">
              <a:solidFill>
                <a:srgbClr val="000000"/>
              </a:solidFill>
              <a:latin typeface="UTM Avo" panose="02040603050506020204" pitchFamily="18" charset="0"/>
            </a:endParaRPr>
          </a:p>
        </p:txBody>
      </p:sp>
      <p:sp>
        <p:nvSpPr>
          <p:cNvPr id="6" name="Rounded Rectangle 5"/>
          <p:cNvSpPr/>
          <p:nvPr/>
        </p:nvSpPr>
        <p:spPr>
          <a:xfrm>
            <a:off x="1465119" y="3039880"/>
            <a:ext cx="235225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chim</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gõ</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kiến</a:t>
            </a:r>
            <a:endParaRPr lang="en-US" sz="2800" dirty="0">
              <a:solidFill>
                <a:srgbClr val="000000"/>
              </a:solidFill>
              <a:latin typeface="UTM Avo" panose="02040603050506020204" pitchFamily="18" charset="0"/>
            </a:endParaRPr>
          </a:p>
        </p:txBody>
      </p:sp>
      <p:sp>
        <p:nvSpPr>
          <p:cNvPr id="8" name="Rounded Rectangle 7"/>
          <p:cNvSpPr/>
          <p:nvPr/>
        </p:nvSpPr>
        <p:spPr>
          <a:xfrm>
            <a:off x="1465118" y="3535341"/>
            <a:ext cx="1949134"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khỉ</a:t>
            </a:r>
            <a:endParaRPr lang="en-US" sz="2800" dirty="0">
              <a:solidFill>
                <a:srgbClr val="000000"/>
              </a:solidFill>
              <a:latin typeface="UTM Avo" panose="02040603050506020204" pitchFamily="18" charset="0"/>
            </a:endParaRPr>
          </a:p>
        </p:txBody>
      </p:sp>
      <p:sp>
        <p:nvSpPr>
          <p:cNvPr id="9" name="Rounded Rectangle 8"/>
          <p:cNvSpPr/>
          <p:nvPr/>
        </p:nvSpPr>
        <p:spPr>
          <a:xfrm>
            <a:off x="1465118" y="4030802"/>
            <a:ext cx="1949134"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kì</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nhông</a:t>
            </a:r>
            <a:endParaRPr lang="en-US" sz="2800" dirty="0">
              <a:solidFill>
                <a:srgbClr val="000000"/>
              </a:solidFill>
              <a:latin typeface="UTM Avo" panose="02040603050506020204" pitchFamily="18" charset="0"/>
            </a:endParaRPr>
          </a:p>
        </p:txBody>
      </p:sp>
      <p:sp>
        <p:nvSpPr>
          <p:cNvPr id="10" name="Rounded Rectangle 9"/>
          <p:cNvSpPr/>
          <p:nvPr/>
        </p:nvSpPr>
        <p:spPr>
          <a:xfrm>
            <a:off x="4220496" y="1553497"/>
            <a:ext cx="4445521"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huơ</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vòi</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phun</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nước</a:t>
            </a:r>
            <a:r>
              <a:rPr lang="en-US" sz="2800" dirty="0">
                <a:solidFill>
                  <a:srgbClr val="000000"/>
                </a:solidFill>
                <a:latin typeface="UTM Avo" panose="02040603050506020204" pitchFamily="18" charset="0"/>
              </a:rPr>
              <a:t>,…</a:t>
            </a:r>
          </a:p>
        </p:txBody>
      </p:sp>
      <p:sp>
        <p:nvSpPr>
          <p:cNvPr id="11" name="Rounded Rectangle 10"/>
          <p:cNvSpPr/>
          <p:nvPr/>
        </p:nvSpPr>
        <p:spPr>
          <a:xfrm>
            <a:off x="4220497" y="2048958"/>
            <a:ext cx="4445520"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gáy</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chạy</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mổ</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cỏ</a:t>
            </a:r>
            <a:r>
              <a:rPr lang="en-US" sz="2800" dirty="0">
                <a:solidFill>
                  <a:srgbClr val="000000"/>
                </a:solidFill>
                <a:latin typeface="UTM Avo" panose="02040603050506020204" pitchFamily="18" charset="0"/>
              </a:rPr>
              <a:t>,…</a:t>
            </a:r>
          </a:p>
        </p:txBody>
      </p:sp>
      <p:sp>
        <p:nvSpPr>
          <p:cNvPr id="12" name="Rounded Rectangle 11"/>
          <p:cNvSpPr/>
          <p:nvPr/>
        </p:nvSpPr>
        <p:spPr>
          <a:xfrm>
            <a:off x="4220497" y="2544419"/>
            <a:ext cx="4445520"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múa</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xòe</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đuôi</a:t>
            </a:r>
            <a:r>
              <a:rPr lang="en-US" sz="2800" dirty="0">
                <a:solidFill>
                  <a:srgbClr val="000000"/>
                </a:solidFill>
                <a:latin typeface="UTM Avo" panose="02040603050506020204" pitchFamily="18" charset="0"/>
              </a:rPr>
              <a:t>,…</a:t>
            </a:r>
          </a:p>
        </p:txBody>
      </p:sp>
      <p:sp>
        <p:nvSpPr>
          <p:cNvPr id="13" name="Rounded Rectangle 12"/>
          <p:cNvSpPr/>
          <p:nvPr/>
        </p:nvSpPr>
        <p:spPr>
          <a:xfrm>
            <a:off x="4220497" y="3039880"/>
            <a:ext cx="4445520"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UTM Avo" panose="02040603050506020204" pitchFamily="18" charset="0"/>
              </a:rPr>
              <a:t>bay, </a:t>
            </a:r>
            <a:r>
              <a:rPr lang="en-US" sz="2800" dirty="0" err="1">
                <a:solidFill>
                  <a:srgbClr val="000000"/>
                </a:solidFill>
                <a:latin typeface="UTM Avo" panose="02040603050506020204" pitchFamily="18" charset="0"/>
              </a:rPr>
              <a:t>đục</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thân</a:t>
            </a:r>
            <a:r>
              <a:rPr lang="en-US" sz="2800" dirty="0">
                <a:solidFill>
                  <a:srgbClr val="000000"/>
                </a:solidFill>
                <a:latin typeface="UTM Avo" panose="02040603050506020204" pitchFamily="18" charset="0"/>
              </a:rPr>
              <a:t>,…</a:t>
            </a:r>
          </a:p>
        </p:txBody>
      </p:sp>
      <p:sp>
        <p:nvSpPr>
          <p:cNvPr id="14" name="Rounded Rectangle 13"/>
          <p:cNvSpPr/>
          <p:nvPr/>
        </p:nvSpPr>
        <p:spPr>
          <a:xfrm>
            <a:off x="4220497" y="3535341"/>
            <a:ext cx="4445520"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leo</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trèo</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đu</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cây</a:t>
            </a:r>
            <a:r>
              <a:rPr lang="en-US" sz="2800" dirty="0">
                <a:solidFill>
                  <a:srgbClr val="000000"/>
                </a:solidFill>
                <a:latin typeface="UTM Avo" panose="02040603050506020204" pitchFamily="18" charset="0"/>
              </a:rPr>
              <a:t>,…</a:t>
            </a:r>
          </a:p>
        </p:txBody>
      </p:sp>
      <p:sp>
        <p:nvSpPr>
          <p:cNvPr id="15" name="Rounded Rectangle 14"/>
          <p:cNvSpPr/>
          <p:nvPr/>
        </p:nvSpPr>
        <p:spPr>
          <a:xfrm>
            <a:off x="4220497" y="4030802"/>
            <a:ext cx="4445520"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UTM Avo" panose="02040603050506020204" pitchFamily="18" charset="0"/>
              </a:rPr>
              <a:t>bò</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bắt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mồi</a:t>
            </a:r>
            <a:r>
              <a:rPr lang="en-US" sz="28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249993" y="1026019"/>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477584" y="158833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330100" y="2001291"/>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55025" y="2460491"/>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966356" y="207457"/>
            <a:ext cx="7606144" cy="523220"/>
          </a:xfrm>
          <a:prstGeom prst="rect">
            <a:avLst/>
          </a:prstGeom>
          <a:noFill/>
        </p:spPr>
        <p:txBody>
          <a:bodyPr wrap="square" rtlCol="0">
            <a:spAutoFit/>
          </a:bodyPr>
          <a:lstStyle/>
          <a:p>
            <a:r>
              <a:rPr lang="en-US" sz="2800" b="1" dirty="0">
                <a:latin typeface="UTM Avo" panose="02040603050506020204" pitchFamily="18" charset="0"/>
              </a:rPr>
              <a:t>1</a:t>
            </a:r>
            <a:r>
              <a:rPr lang="en-US" sz="2800" dirty="0">
                <a:latin typeface="UTM Avo" panose="02040603050506020204" pitchFamily="18" charset="0"/>
              </a:rPr>
              <a:t>. </a:t>
            </a:r>
            <a:r>
              <a:rPr lang="en-US" sz="2800" dirty="0" err="1">
                <a:latin typeface="UTM Avo" panose="02040603050506020204" pitchFamily="18" charset="0"/>
              </a:rPr>
              <a:t>Nói</a:t>
            </a:r>
            <a:r>
              <a:rPr lang="en-US" sz="2800" dirty="0">
                <a:latin typeface="UTM Avo" panose="02040603050506020204" pitchFamily="18" charset="0"/>
              </a:rPr>
              <a:t> </a:t>
            </a:r>
            <a:r>
              <a:rPr lang="en-US" sz="2800" dirty="0" err="1">
                <a:latin typeface="UTM Avo" panose="02040603050506020204" pitchFamily="18" charset="0"/>
              </a:rPr>
              <a:t>tên</a:t>
            </a:r>
            <a:r>
              <a:rPr lang="en-US" sz="2800" dirty="0">
                <a:latin typeface="UTM Avo" panose="02040603050506020204" pitchFamily="18" charset="0"/>
              </a:rPr>
              <a:t> </a:t>
            </a:r>
            <a:r>
              <a:rPr lang="en-US" sz="2800" dirty="0" err="1">
                <a:latin typeface="UTM Avo" panose="02040603050506020204" pitchFamily="18" charset="0"/>
              </a:rPr>
              <a:t>các</a:t>
            </a:r>
            <a:r>
              <a:rPr lang="en-US" sz="2800" dirty="0">
                <a:latin typeface="UTM Avo" panose="02040603050506020204" pitchFamily="18" charset="0"/>
              </a:rPr>
              <a:t> con </a:t>
            </a:r>
            <a:r>
              <a:rPr lang="en-US" sz="2800" dirty="0" err="1">
                <a:latin typeface="UTM Avo" panose="02040603050506020204" pitchFamily="18" charset="0"/>
              </a:rPr>
              <a:t>vật</a:t>
            </a:r>
            <a:r>
              <a:rPr lang="en-US" sz="2800" dirty="0">
                <a:latin typeface="UTM Avo" panose="02040603050506020204" pitchFamily="18" charset="0"/>
              </a:rPr>
              <a:t> </a:t>
            </a:r>
            <a:r>
              <a:rPr lang="en-US" sz="2800" dirty="0" err="1">
                <a:latin typeface="UTM Avo" panose="02040603050506020204" pitchFamily="18" charset="0"/>
              </a:rPr>
              <a:t>trong</a:t>
            </a:r>
            <a:r>
              <a:rPr lang="en-US" sz="2800" dirty="0">
                <a:latin typeface="UTM Avo" panose="02040603050506020204" pitchFamily="18" charset="0"/>
              </a:rPr>
              <a:t> </a:t>
            </a:r>
            <a:r>
              <a:rPr lang="en-US" sz="2800" dirty="0" err="1">
                <a:latin typeface="UTM Avo" panose="02040603050506020204" pitchFamily="18" charset="0"/>
              </a:rPr>
              <a:t>mỗi</a:t>
            </a:r>
            <a:r>
              <a:rPr lang="en-US" sz="2800" dirty="0">
                <a:latin typeface="UTM Avo" panose="02040603050506020204" pitchFamily="18" charset="0"/>
              </a:rPr>
              <a:t> </a:t>
            </a:r>
            <a:r>
              <a:rPr lang="en-US" sz="2800" dirty="0" err="1">
                <a:latin typeface="UTM Avo" panose="02040603050506020204" pitchFamily="18" charset="0"/>
              </a:rPr>
              <a:t>bức</a:t>
            </a:r>
            <a:r>
              <a:rPr lang="en-US" sz="2800" dirty="0">
                <a:latin typeface="UTM Avo" panose="02040603050506020204" pitchFamily="18" charset="0"/>
              </a:rPr>
              <a:t> </a:t>
            </a:r>
            <a:r>
              <a:rPr lang="en-US" sz="2800" dirty="0" err="1">
                <a:latin typeface="UTM Avo" panose="02040603050506020204" pitchFamily="18" charset="0"/>
              </a:rPr>
              <a:t>ảnh</a:t>
            </a:r>
            <a:r>
              <a:rPr lang="en-US" sz="2800" dirty="0">
                <a:latin typeface="UTM Avo" panose="02040603050506020204" pitchFamily="18" charset="0"/>
              </a:rPr>
              <a:t> </a:t>
            </a:r>
            <a:r>
              <a:rPr lang="en-US" sz="2800" dirty="0" err="1">
                <a:latin typeface="UTM Avo" panose="02040603050506020204" pitchFamily="18" charset="0"/>
              </a:rPr>
              <a:t>dưới</a:t>
            </a:r>
            <a:r>
              <a:rPr lang="en-US" sz="2800" dirty="0">
                <a:latin typeface="UTM Avo" panose="02040603050506020204" pitchFamily="18" charset="0"/>
              </a:rPr>
              <a:t> </a:t>
            </a:r>
            <a:r>
              <a:rPr lang="en-US" sz="2800" dirty="0" err="1">
                <a:latin typeface="UTM Avo" panose="02040603050506020204" pitchFamily="18" charset="0"/>
              </a:rPr>
              <a:t>đây</a:t>
            </a:r>
            <a:r>
              <a:rPr lang="en-US" sz="2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005349" y="730678"/>
            <a:ext cx="3340919" cy="2067010"/>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2" y="730678"/>
            <a:ext cx="3814097" cy="2190322"/>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2431473" y="3047999"/>
            <a:ext cx="3844636" cy="1950027"/>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4235" y="407891"/>
            <a:ext cx="7886701" cy="3970318"/>
          </a:xfrm>
          <a:prstGeom prst="rect">
            <a:avLst/>
          </a:prstGeom>
          <a:noFill/>
        </p:spPr>
        <p:txBody>
          <a:bodyPr wrap="square" rtlCol="0">
            <a:spAutoFit/>
          </a:bodyPr>
          <a:lstStyle/>
          <a:p>
            <a:pPr>
              <a:lnSpc>
                <a:spcPct val="150000"/>
              </a:lnSpc>
            </a:pPr>
            <a:r>
              <a:rPr lang="en-US" sz="2400" b="1" dirty="0">
                <a:latin typeface="UTM Avo" panose="02040603050506020204" pitchFamily="18" charset="0"/>
              </a:rPr>
              <a:t>2</a:t>
            </a:r>
            <a:r>
              <a:rPr lang="en-US" sz="2400" dirty="0">
                <a:latin typeface="UTM Avo" panose="02040603050506020204" pitchFamily="18" charset="0"/>
              </a:rPr>
              <a:t>. </a:t>
            </a:r>
            <a:r>
              <a:rPr lang="en-US" sz="2400" dirty="0" err="1">
                <a:latin typeface="UTM Avo" panose="02040603050506020204" pitchFamily="18" charset="0"/>
              </a:rPr>
              <a:t>Viết</a:t>
            </a:r>
            <a:r>
              <a:rPr lang="en-US" sz="2400" dirty="0">
                <a:latin typeface="UTM Avo" panose="02040603050506020204" pitchFamily="18" charset="0"/>
              </a:rPr>
              <a:t> 3 – 5 </a:t>
            </a:r>
            <a:r>
              <a:rPr lang="en-US" sz="2400" dirty="0" err="1">
                <a:latin typeface="UTM Avo" panose="02040603050506020204" pitchFamily="18" charset="0"/>
              </a:rPr>
              <a:t>câu</a:t>
            </a:r>
            <a:r>
              <a:rPr lang="en-US" sz="2400" dirty="0">
                <a:latin typeface="UTM Avo" panose="02040603050506020204" pitchFamily="18" charset="0"/>
              </a:rPr>
              <a:t> </a:t>
            </a:r>
            <a:r>
              <a:rPr lang="en-US" sz="2400" dirty="0" err="1">
                <a:latin typeface="UTM Avo" panose="02040603050506020204" pitchFamily="18" charset="0"/>
              </a:rPr>
              <a:t>giới</a:t>
            </a:r>
            <a:r>
              <a:rPr lang="en-US" sz="2400" dirty="0">
                <a:latin typeface="UTM Avo" panose="02040603050506020204" pitchFamily="18" charset="0"/>
              </a:rPr>
              <a:t> </a:t>
            </a:r>
            <a:r>
              <a:rPr lang="en-US" sz="2400" dirty="0" err="1">
                <a:latin typeface="UTM Avo" panose="02040603050506020204" pitchFamily="18" charset="0"/>
              </a:rPr>
              <a:t>thiệu</a:t>
            </a:r>
            <a:r>
              <a:rPr lang="en-US" sz="2400" dirty="0">
                <a:latin typeface="UTM Avo" panose="02040603050506020204" pitchFamily="18" charset="0"/>
              </a:rPr>
              <a:t> </a:t>
            </a:r>
            <a:r>
              <a:rPr lang="en-US" sz="2400" dirty="0" err="1">
                <a:latin typeface="UTM Avo" panose="02040603050506020204" pitchFamily="18" charset="0"/>
              </a:rPr>
              <a:t>tranh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về</a:t>
            </a:r>
            <a:r>
              <a:rPr lang="en-US" sz="2400" dirty="0">
                <a:latin typeface="UTM Avo" panose="02040603050506020204" pitchFamily="18" charset="0"/>
              </a:rPr>
              <a:t> </a:t>
            </a:r>
            <a:r>
              <a:rPr lang="en-US" sz="2400" dirty="0" err="1" smtClean="0">
                <a:latin typeface="UTM Avo" panose="02040603050506020204" pitchFamily="18" charset="0"/>
              </a:rPr>
              <a:t>một</a:t>
            </a:r>
            <a:r>
              <a:rPr lang="en-US" sz="2400" dirty="0" smtClean="0">
                <a:latin typeface="UTM Avo" panose="02040603050506020204" pitchFamily="18" charset="0"/>
              </a:rPr>
              <a:t> con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mà</a:t>
            </a:r>
            <a:r>
              <a:rPr lang="en-US" sz="2400" dirty="0">
                <a:latin typeface="UTM Avo" panose="02040603050506020204" pitchFamily="18" charset="0"/>
              </a:rPr>
              <a:t> </a:t>
            </a: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yêu</a:t>
            </a:r>
            <a:r>
              <a:rPr lang="en-US" sz="2400" dirty="0">
                <a:latin typeface="UTM Avo" panose="02040603050506020204" pitchFamily="18" charset="0"/>
              </a:rPr>
              <a:t> </a:t>
            </a:r>
            <a:r>
              <a:rPr lang="en-US" sz="2400" dirty="0" err="1" smtClean="0">
                <a:latin typeface="UTM Avo" panose="02040603050506020204" pitchFamily="18" charset="0"/>
              </a:rPr>
              <a:t>thích</a:t>
            </a:r>
            <a:r>
              <a:rPr lang="en-US" sz="2400" dirty="0" smtClean="0">
                <a:latin typeface="UTM Avo" panose="02040603050506020204" pitchFamily="18" charset="0"/>
              </a:rPr>
              <a:t>.</a:t>
            </a:r>
          </a:p>
          <a:p>
            <a:pPr>
              <a:lnSpc>
                <a:spcPct val="150000"/>
              </a:lnSpc>
            </a:pPr>
            <a:r>
              <a:rPr lang="en-US" sz="2400" b="1" dirty="0" smtClean="0">
                <a:latin typeface="UTM Avo" panose="02040603050506020204" pitchFamily="18" charset="0"/>
              </a:rPr>
              <a:t>                                   GỢI </a:t>
            </a:r>
            <a:r>
              <a:rPr lang="en-US" sz="2400" b="1" dirty="0">
                <a:latin typeface="UTM Avo" panose="02040603050506020204" pitchFamily="18" charset="0"/>
              </a:rPr>
              <a:t>Ý</a:t>
            </a:r>
          </a:p>
          <a:p>
            <a:pPr marL="285750" indent="-285750">
              <a:lnSpc>
                <a:spcPct val="150000"/>
              </a:lnSpc>
              <a:buFontTx/>
              <a:buChar char="-"/>
            </a:pP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nhìn</a:t>
            </a:r>
            <a:r>
              <a:rPr lang="en-US" sz="2400" dirty="0">
                <a:latin typeface="UTM Avo" panose="02040603050506020204" pitchFamily="18" charset="0"/>
              </a:rPr>
              <a:t> </a:t>
            </a:r>
            <a:r>
              <a:rPr lang="en-US" sz="2400" dirty="0" err="1">
                <a:latin typeface="UTM Avo" panose="02040603050506020204" pitchFamily="18" charset="0"/>
              </a:rPr>
              <a:t>thấy</a:t>
            </a:r>
            <a:r>
              <a:rPr lang="en-US" sz="2400" dirty="0">
                <a:latin typeface="UTM Avo" panose="02040603050506020204" pitchFamily="18" charset="0"/>
              </a:rPr>
              <a:t> </a:t>
            </a:r>
            <a:r>
              <a:rPr lang="en-US" sz="2400" dirty="0" err="1">
                <a:latin typeface="UTM Avo" panose="02040603050506020204" pitchFamily="18" charset="0"/>
              </a:rPr>
              <a:t>tranh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ở </a:t>
            </a:r>
            <a:r>
              <a:rPr lang="en-US" sz="2400" dirty="0" err="1">
                <a:latin typeface="UTM Avo" panose="02040603050506020204" pitchFamily="18" charset="0"/>
              </a:rPr>
              <a:t>đâu</a:t>
            </a:r>
            <a:r>
              <a:rPr lang="en-US" sz="2400" dirty="0">
                <a:latin typeface="UTM Avo" panose="02040603050506020204" pitchFamily="18" charset="0"/>
              </a:rPr>
              <a:t>?</a:t>
            </a:r>
          </a:p>
          <a:p>
            <a:pPr marL="285750" indent="-285750">
              <a:lnSpc>
                <a:spcPct val="150000"/>
              </a:lnSpc>
              <a:buFontTx/>
              <a:buChar char="-"/>
            </a:pPr>
            <a:r>
              <a:rPr lang="en-US" sz="2400" dirty="0" err="1" smtClean="0">
                <a:latin typeface="UTM Avo" panose="02040603050506020204" pitchFamily="18" charset="0"/>
              </a:rPr>
              <a:t>Trong</a:t>
            </a:r>
            <a:r>
              <a:rPr lang="en-US" sz="2400" dirty="0" smtClean="0">
                <a:latin typeface="UTM Avo" panose="02040603050506020204" pitchFamily="18" charset="0"/>
              </a:rPr>
              <a:t> </a:t>
            </a:r>
            <a:r>
              <a:rPr lang="en-US" sz="2400" dirty="0" err="1">
                <a:latin typeface="UTM Avo" panose="02040603050506020204" pitchFamily="18" charset="0"/>
              </a:rPr>
              <a:t>tranh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con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nào</a:t>
            </a:r>
            <a:r>
              <a:rPr lang="en-US" sz="2400" dirty="0">
                <a:latin typeface="UTM Avo" panose="02040603050506020204" pitchFamily="18" charset="0"/>
              </a:rPr>
              <a:t>? Con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đó</a:t>
            </a:r>
            <a:r>
              <a:rPr lang="en-US" sz="2400" dirty="0">
                <a:latin typeface="UTM Avo" panose="02040603050506020204" pitchFamily="18" charset="0"/>
              </a:rPr>
              <a:t> </a:t>
            </a:r>
            <a:r>
              <a:rPr lang="en-US" sz="2400" dirty="0" err="1">
                <a:latin typeface="UTM Avo" panose="02040603050506020204" pitchFamily="18" charset="0"/>
              </a:rPr>
              <a:t>đang</a:t>
            </a:r>
            <a:r>
              <a:rPr lang="en-US" sz="2400" dirty="0">
                <a:latin typeface="UTM Avo" panose="02040603050506020204" pitchFamily="18" charset="0"/>
              </a:rPr>
              <a:t> </a:t>
            </a:r>
            <a:r>
              <a:rPr lang="en-US" sz="2400" dirty="0" err="1">
                <a:latin typeface="UTM Avo" panose="02040603050506020204" pitchFamily="18" charset="0"/>
              </a:rPr>
              <a:t>làm</a:t>
            </a:r>
            <a:r>
              <a:rPr lang="en-US" sz="2400" dirty="0">
                <a:latin typeface="UTM Avo" panose="02040603050506020204" pitchFamily="18" charset="0"/>
              </a:rPr>
              <a:t> </a:t>
            </a:r>
            <a:r>
              <a:rPr lang="en-US" sz="2400" dirty="0" err="1">
                <a:latin typeface="UTM Avo" panose="02040603050506020204" pitchFamily="18" charset="0"/>
              </a:rPr>
              <a:t>gì</a:t>
            </a:r>
            <a:r>
              <a:rPr lang="en-US" sz="2400" dirty="0">
                <a:latin typeface="UTM Avo" panose="02040603050506020204" pitchFamily="18" charset="0"/>
              </a:rPr>
              <a:t>? </a:t>
            </a:r>
            <a:r>
              <a:rPr lang="en-US" sz="2400" dirty="0" err="1">
                <a:latin typeface="UTM Avo" panose="02040603050506020204" pitchFamily="18" charset="0"/>
              </a:rPr>
              <a:t>Nó</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đặc</a:t>
            </a:r>
            <a:r>
              <a:rPr lang="en-US" sz="2400" dirty="0">
                <a:latin typeface="UTM Avo" panose="02040603050506020204" pitchFamily="18" charset="0"/>
              </a:rPr>
              <a:t> </a:t>
            </a:r>
            <a:r>
              <a:rPr lang="en-US" sz="2400" dirty="0" err="1">
                <a:latin typeface="UTM Avo" panose="02040603050506020204" pitchFamily="18" charset="0"/>
              </a:rPr>
              <a:t>điểm</a:t>
            </a:r>
            <a:r>
              <a:rPr lang="en-US" sz="2400" dirty="0">
                <a:latin typeface="UTM Avo" panose="02040603050506020204" pitchFamily="18" charset="0"/>
              </a:rPr>
              <a:t> </a:t>
            </a:r>
            <a:r>
              <a:rPr lang="en-US" sz="2400" dirty="0" err="1">
                <a:latin typeface="UTM Avo" panose="02040603050506020204" pitchFamily="18" charset="0"/>
              </a:rPr>
              <a:t>gì</a:t>
            </a:r>
            <a:r>
              <a:rPr lang="en-US" sz="2400" dirty="0">
                <a:latin typeface="UTM Avo" panose="02040603050506020204" pitchFamily="18" charset="0"/>
              </a:rPr>
              <a:t> </a:t>
            </a:r>
            <a:r>
              <a:rPr lang="en-US" sz="2400" dirty="0" err="1">
                <a:latin typeface="UTM Avo" panose="02040603050506020204" pitchFamily="18" charset="0"/>
              </a:rPr>
              <a:t>nổi</a:t>
            </a:r>
            <a:r>
              <a:rPr lang="en-US" sz="2400" dirty="0">
                <a:latin typeface="UTM Avo" panose="02040603050506020204" pitchFamily="18" charset="0"/>
              </a:rPr>
              <a:t> </a:t>
            </a:r>
            <a:r>
              <a:rPr lang="en-US" sz="2400" dirty="0" err="1" smtClean="0">
                <a:latin typeface="UTM Avo" panose="02040603050506020204" pitchFamily="18" charset="0"/>
              </a:rPr>
              <a:t>bật</a:t>
            </a:r>
            <a:r>
              <a:rPr lang="en-US" sz="2400" dirty="0" smtClean="0">
                <a:latin typeface="UTM Avo" panose="02040603050506020204" pitchFamily="18" charset="0"/>
              </a:rPr>
              <a:t>?</a:t>
            </a:r>
            <a:endParaRPr lang="en-US" sz="2400" dirty="0">
              <a:latin typeface="UTM Avo" panose="02040603050506020204" pitchFamily="18" charset="0"/>
            </a:endParaRPr>
          </a:p>
          <a:p>
            <a:pPr marL="285750" indent="-285750">
              <a:lnSpc>
                <a:spcPct val="150000"/>
              </a:lnSpc>
              <a:buFontTx/>
              <a:buChar char="-"/>
            </a:pP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thích</a:t>
            </a:r>
            <a:r>
              <a:rPr lang="en-US" sz="2400" dirty="0">
                <a:latin typeface="UTM Avo" panose="02040603050506020204" pitchFamily="18" charset="0"/>
              </a:rPr>
              <a:t> </a:t>
            </a:r>
            <a:r>
              <a:rPr lang="en-US" sz="2400" dirty="0" err="1">
                <a:latin typeface="UTM Avo" panose="02040603050506020204" pitchFamily="18" charset="0"/>
              </a:rPr>
              <a:t>tranh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đó</a:t>
            </a:r>
            <a:r>
              <a:rPr lang="en-US" sz="2400" dirty="0">
                <a:latin typeface="UTM Avo" panose="02040603050506020204" pitchFamily="18" charset="0"/>
              </a:rPr>
              <a:t> </a:t>
            </a:r>
            <a:r>
              <a:rPr lang="en-US" sz="2400" dirty="0" err="1">
                <a:latin typeface="UTM Avo" panose="02040603050506020204" pitchFamily="18" charset="0"/>
              </a:rPr>
              <a:t>không</a:t>
            </a:r>
            <a:r>
              <a:rPr lang="en-US" sz="2400" dirty="0">
                <a:latin typeface="UTM Avo" panose="02040603050506020204" pitchFamily="18" charset="0"/>
              </a:rPr>
              <a:t>? </a:t>
            </a:r>
            <a:r>
              <a:rPr lang="en-US" sz="2400" dirty="0" err="1">
                <a:latin typeface="UTM Avo" panose="02040603050506020204" pitchFamily="18" charset="0"/>
              </a:rPr>
              <a:t>Vì</a:t>
            </a:r>
            <a:r>
              <a:rPr lang="en-US" sz="2400" dirty="0">
                <a:latin typeface="UTM Avo" panose="02040603050506020204" pitchFamily="18" charset="0"/>
              </a:rPr>
              <a:t> </a:t>
            </a:r>
            <a:r>
              <a:rPr lang="en-US" sz="2400" dirty="0" err="1">
                <a:latin typeface="UTM Avo" panose="02040603050506020204" pitchFamily="18" charset="0"/>
              </a:rPr>
              <a:t>sao</a:t>
            </a:r>
            <a:r>
              <a:rPr lang="en-US" sz="24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91" y="1008717"/>
            <a:ext cx="8115300" cy="2677656"/>
          </a:xfrm>
          <a:prstGeom prst="rect">
            <a:avLst/>
          </a:prstGeom>
        </p:spPr>
        <p:txBody>
          <a:bodyPr wrap="square">
            <a:spAutoFit/>
          </a:bodyPr>
          <a:lstStyle/>
          <a:p>
            <a:r>
              <a:rPr lang="vi-VN" sz="2800" dirty="0">
                <a:latin typeface="+mj-lt"/>
              </a:rPr>
              <a:t>Em có một bức ảnh chụp hình chú gà trống. Chú có bộ lông xen kẽ hai màu vàng và tía rất đẹp. Chiếc mỏ chú dài, cong để hàng ngày tìm kiếm thức ăn. Trên đỉnh đầu, chiếc mào đỏ chót như một bông hoa mào gà càng tôn thêm vẻ oai hùng của chú. Cả trong ảnh và ở ngoài chú gà trống này đều rất đẹp!</a:t>
            </a:r>
            <a:endParaRPr lang="en-US" sz="2800" dirty="0">
              <a:latin typeface="+mj-lt"/>
            </a:endParaRPr>
          </a:p>
        </p:txBody>
      </p:sp>
    </p:spTree>
    <p:extLst>
      <p:ext uri="{BB962C8B-B14F-4D97-AF65-F5344CB8AC3E}">
        <p14:creationId xmlns:p14="http://schemas.microsoft.com/office/powerpoint/2010/main" val="129778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418" y="748946"/>
            <a:ext cx="8167255" cy="2677656"/>
          </a:xfrm>
          <a:prstGeom prst="rect">
            <a:avLst/>
          </a:prstGeom>
        </p:spPr>
        <p:txBody>
          <a:bodyPr wrap="square">
            <a:spAutoFit/>
          </a:bodyPr>
          <a:lstStyle/>
          <a:p>
            <a:r>
              <a:rPr lang="vi-VN" sz="2800" dirty="0">
                <a:latin typeface="+mj-lt"/>
              </a:rPr>
              <a:t>Đây là bức ảnh chú chó nhà mình. Bức ảnh này được bố mình chụp lúc chú chó đang chuẩn bị được ăn tối. Chú chó biết mình chuẩn bị được ăn nên đã nở một nụ cười rất tươi. Chú háo hức đợi phần cơm của mình được đặt xuống. Mình rất thích bức ảnh này vì bố đã chụp được nụ cười đẹp nhất của chú chó.</a:t>
            </a:r>
            <a:endParaRPr lang="en-US" sz="2800" dirty="0">
              <a:latin typeface="+mj-lt"/>
            </a:endParaRPr>
          </a:p>
        </p:txBody>
      </p:sp>
    </p:spTree>
    <p:extLst>
      <p:ext uri="{BB962C8B-B14F-4D97-AF65-F5344CB8AC3E}">
        <p14:creationId xmlns:p14="http://schemas.microsoft.com/office/powerpoint/2010/main" val="3852260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673" y="374908"/>
            <a:ext cx="8291945" cy="3108543"/>
          </a:xfrm>
          <a:prstGeom prst="rect">
            <a:avLst/>
          </a:prstGeom>
        </p:spPr>
        <p:txBody>
          <a:bodyPr wrap="square">
            <a:spAutoFit/>
          </a:bodyPr>
          <a:lstStyle/>
          <a:p>
            <a:r>
              <a:rPr lang="vi-VN" sz="2800" dirty="0">
                <a:latin typeface="+mj-lt"/>
              </a:rPr>
              <a:t>Hôm qua, bạn Phương tặng cho em một tấm ảnh. Bức ảnh chụp hình một chú chim cánh cụt. Nó có một thân hình khá mập mạp. Cánh cụt có màu đen nhưng bụng trắng toát. Đôi mắt của chúng tròn và nhỏ. Mỏ cánh cụt nhọn, màu đen và hơi cụp xuống một chút. Hai cánh nhỏ và dẹt, không bay được. Nó đang bước đi thật chậm chạp. Em rất thích bức ảnh này.</a:t>
            </a:r>
            <a:endParaRPr lang="en-US" sz="2800" dirty="0">
              <a:latin typeface="+mj-lt"/>
            </a:endParaRPr>
          </a:p>
        </p:txBody>
      </p:sp>
    </p:spTree>
    <p:extLst>
      <p:ext uri="{BB962C8B-B14F-4D97-AF65-F5344CB8AC3E}">
        <p14:creationId xmlns:p14="http://schemas.microsoft.com/office/powerpoint/2010/main" val="3453006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TotalTime>
  <Words>1746</Words>
  <Application>Microsoft Office PowerPoint</Application>
  <PresentationFormat>On-screen Show (16:9)</PresentationFormat>
  <Paragraphs>162</Paragraphs>
  <Slides>41</Slides>
  <Notes>16</Notes>
  <HiddenSlides>0</HiddenSlides>
  <MMClips>1</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INTEL</cp:lastModifiedBy>
  <cp:revision>147</cp:revision>
  <dcterms:created xsi:type="dcterms:W3CDTF">2017-03-04T06:55:50Z</dcterms:created>
  <dcterms:modified xsi:type="dcterms:W3CDTF">2023-02-23T08:45:15Z</dcterms:modified>
</cp:coreProperties>
</file>