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36"/>
  </p:notesMasterIdLst>
  <p:sldIdLst>
    <p:sldId id="317" r:id="rId2"/>
    <p:sldId id="258" r:id="rId3"/>
    <p:sldId id="318" r:id="rId4"/>
    <p:sldId id="321" r:id="rId5"/>
    <p:sldId id="322" r:id="rId6"/>
    <p:sldId id="261" r:id="rId7"/>
    <p:sldId id="352" r:id="rId8"/>
    <p:sldId id="325" r:id="rId9"/>
    <p:sldId id="327" r:id="rId10"/>
    <p:sldId id="326" r:id="rId11"/>
    <p:sldId id="329" r:id="rId12"/>
    <p:sldId id="330" r:id="rId13"/>
    <p:sldId id="331" r:id="rId14"/>
    <p:sldId id="332" r:id="rId15"/>
    <p:sldId id="333" r:id="rId16"/>
    <p:sldId id="334" r:id="rId17"/>
    <p:sldId id="335" r:id="rId18"/>
    <p:sldId id="260" r:id="rId19"/>
    <p:sldId id="337" r:id="rId20"/>
    <p:sldId id="338" r:id="rId21"/>
    <p:sldId id="339" r:id="rId22"/>
    <p:sldId id="340" r:id="rId23"/>
    <p:sldId id="341" r:id="rId24"/>
    <p:sldId id="342" r:id="rId25"/>
    <p:sldId id="343" r:id="rId26"/>
    <p:sldId id="345" r:id="rId27"/>
    <p:sldId id="346" r:id="rId28"/>
    <p:sldId id="347" r:id="rId29"/>
    <p:sldId id="344" r:id="rId30"/>
    <p:sldId id="348" r:id="rId31"/>
    <p:sldId id="349" r:id="rId32"/>
    <p:sldId id="350" r:id="rId33"/>
    <p:sldId id="351" r:id="rId34"/>
    <p:sldId id="256" r:id="rId35"/>
  </p:sldIdLst>
  <p:sldSz cx="9144000" cy="5143500" type="screen16x9"/>
  <p:notesSz cx="6858000" cy="9144000"/>
  <p:embeddedFontLst>
    <p:embeddedFont>
      <p:font typeface="Cambria" pitchFamily="18" charset="0"/>
      <p:regular r:id="rId37"/>
      <p:bold r:id="rId38"/>
      <p:italic r:id="rId39"/>
      <p:boldItalic r:id="rId40"/>
    </p:embeddedFont>
    <p:embeddedFont>
      <p:font typeface="Patrick Hand SC" charset="0"/>
      <p:regular r:id="rId41"/>
    </p:embeddedFont>
    <p:embeddedFont>
      <p:font typeface="HP001 4 hàng" pitchFamily="34" charset="0"/>
      <p:regular r:id="rId42"/>
      <p:bold r:id="rId43"/>
    </p:embeddedFont>
    <p:embeddedFont>
      <p:font typeface="Calibri" pitchFamily="34" charset="0"/>
      <p:regular r:id="rId44"/>
      <p:bold r:id="rId45"/>
      <p:italic r:id="rId46"/>
      <p:boldItalic r:id="rId47"/>
    </p:embeddedFont>
    <p:embeddedFont>
      <p:font typeface="Patrick Hand" charset="0"/>
      <p:regular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DFD"/>
    <a:srgbClr val="98DF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3305385A-E96A-47B9-987A-C939D41442C1}">
  <a:tblStyle styleId="{3305385A-E96A-47B9-987A-C939D41442C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88" autoAdjust="0"/>
    <p:restoredTop sz="92819" autoAdjust="0"/>
  </p:normalViewPr>
  <p:slideViewPr>
    <p:cSldViewPr snapToGrid="0">
      <p:cViewPr>
        <p:scale>
          <a:sx n="78" d="100"/>
          <a:sy n="78" d="100"/>
        </p:scale>
        <p:origin x="-1350" y="-4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405065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8417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61254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89214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61527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acae539fd4_4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acae539fd4_4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79418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41127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84465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31020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01998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54081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90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acae539fd4_4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acae539fd4_4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57786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acae539fd4_4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acae539fd4_4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37738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65278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1364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7594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89459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63391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42187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06232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74818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7593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 txBox="1">
            <a:spLocks noGrp="1"/>
          </p:cNvSpPr>
          <p:nvPr>
            <p:ph type="title"/>
          </p:nvPr>
        </p:nvSpPr>
        <p:spPr>
          <a:xfrm>
            <a:off x="992625" y="1305975"/>
            <a:ext cx="2950800" cy="10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ubTitle" idx="1"/>
          </p:nvPr>
        </p:nvSpPr>
        <p:spPr>
          <a:xfrm>
            <a:off x="992625" y="2449425"/>
            <a:ext cx="2950800" cy="138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6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4301400" y="3201263"/>
            <a:ext cx="3713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4301400" y="1293338"/>
            <a:ext cx="3713700" cy="1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5" r:id="rId3"/>
    <p:sldLayoutId id="2147483658" r:id="rId4"/>
    <p:sldLayoutId id="2147483660" r:id="rId5"/>
    <p:sldLayoutId id="2147483676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2.png"/><Relationship Id="rId4" Type="http://schemas.microsoft.com/office/2007/relationships/hdphoto" Target="../media/hdphoto6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4.wdp"/><Relationship Id="rId5" Type="http://schemas.openxmlformats.org/officeDocument/2006/relationships/image" Target="../media/image12.png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microsoft.com/office/2007/relationships/hdphoto" Target="../media/hdphoto10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0"/>
          <p:cNvSpPr/>
          <p:nvPr/>
        </p:nvSpPr>
        <p:spPr>
          <a:xfrm>
            <a:off x="7668975" y="1065575"/>
            <a:ext cx="1031008" cy="822965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7" name="Google Shape;227;p40"/>
          <p:cNvGrpSpPr/>
          <p:nvPr/>
        </p:nvGrpSpPr>
        <p:grpSpPr>
          <a:xfrm>
            <a:off x="322845" y="1399711"/>
            <a:ext cx="1941885" cy="2248761"/>
            <a:chOff x="5293245" y="6083019"/>
            <a:chExt cx="1941885" cy="2248761"/>
          </a:xfrm>
        </p:grpSpPr>
        <p:sp>
          <p:nvSpPr>
            <p:cNvPr id="228" name="Google Shape;228;p40"/>
            <p:cNvSpPr/>
            <p:nvPr/>
          </p:nvSpPr>
          <p:spPr>
            <a:xfrm>
              <a:off x="5874526" y="7937279"/>
              <a:ext cx="271002" cy="394502"/>
            </a:xfrm>
            <a:custGeom>
              <a:avLst/>
              <a:gdLst/>
              <a:ahLst/>
              <a:cxnLst/>
              <a:rect l="l" t="t" r="r" b="b"/>
              <a:pathLst>
                <a:path w="10274" h="14956" extrusionOk="0">
                  <a:moveTo>
                    <a:pt x="10274" y="1"/>
                  </a:moveTo>
                  <a:lnTo>
                    <a:pt x="10274" y="1"/>
                  </a:lnTo>
                  <a:cubicBezTo>
                    <a:pt x="6809" y="852"/>
                    <a:pt x="3344" y="1612"/>
                    <a:pt x="0" y="2584"/>
                  </a:cubicBezTo>
                  <a:lnTo>
                    <a:pt x="1368" y="14955"/>
                  </a:lnTo>
                  <a:lnTo>
                    <a:pt x="7994" y="14955"/>
                  </a:lnTo>
                  <a:lnTo>
                    <a:pt x="10274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40"/>
            <p:cNvSpPr/>
            <p:nvPr/>
          </p:nvSpPr>
          <p:spPr>
            <a:xfrm>
              <a:off x="5856880" y="7757701"/>
              <a:ext cx="315923" cy="247764"/>
            </a:xfrm>
            <a:custGeom>
              <a:avLst/>
              <a:gdLst/>
              <a:ahLst/>
              <a:cxnLst/>
              <a:rect l="l" t="t" r="r" b="b"/>
              <a:pathLst>
                <a:path w="11977" h="9393" extrusionOk="0">
                  <a:moveTo>
                    <a:pt x="11977" y="0"/>
                  </a:moveTo>
                  <a:lnTo>
                    <a:pt x="1" y="3526"/>
                  </a:lnTo>
                  <a:lnTo>
                    <a:pt x="669" y="9392"/>
                  </a:lnTo>
                  <a:cubicBezTo>
                    <a:pt x="4013" y="8450"/>
                    <a:pt x="7478" y="7660"/>
                    <a:pt x="10943" y="6809"/>
                  </a:cubicBezTo>
                  <a:lnTo>
                    <a:pt x="11977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40"/>
            <p:cNvSpPr/>
            <p:nvPr/>
          </p:nvSpPr>
          <p:spPr>
            <a:xfrm>
              <a:off x="5678093" y="60860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599" y="0"/>
                  </a:moveTo>
                  <a:cubicBezTo>
                    <a:pt x="4742" y="274"/>
                    <a:pt x="2219" y="760"/>
                    <a:pt x="0" y="1490"/>
                  </a:cubicBezTo>
                  <a:cubicBezTo>
                    <a:pt x="2067" y="5867"/>
                    <a:pt x="4742" y="9940"/>
                    <a:pt x="8177" y="13648"/>
                  </a:cubicBezTo>
                  <a:cubicBezTo>
                    <a:pt x="7903" y="9119"/>
                    <a:pt x="7690" y="4560"/>
                    <a:pt x="7599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40"/>
            <p:cNvSpPr/>
            <p:nvPr/>
          </p:nvSpPr>
          <p:spPr>
            <a:xfrm>
              <a:off x="5306065" y="6265605"/>
              <a:ext cx="623801" cy="844291"/>
            </a:xfrm>
            <a:custGeom>
              <a:avLst/>
              <a:gdLst/>
              <a:ahLst/>
              <a:cxnLst/>
              <a:rect l="l" t="t" r="r" b="b"/>
              <a:pathLst>
                <a:path w="23649" h="32008" extrusionOk="0">
                  <a:moveTo>
                    <a:pt x="5472" y="1"/>
                  </a:moveTo>
                  <a:cubicBezTo>
                    <a:pt x="2341" y="3405"/>
                    <a:pt x="669" y="7995"/>
                    <a:pt x="1" y="13557"/>
                  </a:cubicBezTo>
                  <a:cubicBezTo>
                    <a:pt x="6779" y="21187"/>
                    <a:pt x="13375" y="29819"/>
                    <a:pt x="23649" y="32007"/>
                  </a:cubicBezTo>
                  <a:cubicBezTo>
                    <a:pt x="23649" y="31947"/>
                    <a:pt x="23649" y="31916"/>
                    <a:pt x="23649" y="31886"/>
                  </a:cubicBezTo>
                  <a:cubicBezTo>
                    <a:pt x="23588" y="31764"/>
                    <a:pt x="23557" y="31612"/>
                    <a:pt x="23618" y="31491"/>
                  </a:cubicBezTo>
                  <a:cubicBezTo>
                    <a:pt x="23345" y="27144"/>
                    <a:pt x="23102" y="22828"/>
                    <a:pt x="22889" y="18481"/>
                  </a:cubicBezTo>
                  <a:cubicBezTo>
                    <a:pt x="18907" y="17478"/>
                    <a:pt x="14895" y="12342"/>
                    <a:pt x="12433" y="9484"/>
                  </a:cubicBezTo>
                  <a:cubicBezTo>
                    <a:pt x="9819" y="6506"/>
                    <a:pt x="7478" y="3375"/>
                    <a:pt x="547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40"/>
            <p:cNvSpPr/>
            <p:nvPr/>
          </p:nvSpPr>
          <p:spPr>
            <a:xfrm>
              <a:off x="5913802" y="6083019"/>
              <a:ext cx="118699" cy="338160"/>
            </a:xfrm>
            <a:custGeom>
              <a:avLst/>
              <a:gdLst/>
              <a:ahLst/>
              <a:cxnLst/>
              <a:rect l="l" t="t" r="r" b="b"/>
              <a:pathLst>
                <a:path w="4500" h="12820" extrusionOk="0">
                  <a:moveTo>
                    <a:pt x="913" y="0"/>
                  </a:moveTo>
                  <a:cubicBezTo>
                    <a:pt x="609" y="0"/>
                    <a:pt x="305" y="8"/>
                    <a:pt x="1" y="23"/>
                  </a:cubicBezTo>
                  <a:cubicBezTo>
                    <a:pt x="31" y="4279"/>
                    <a:pt x="183" y="8564"/>
                    <a:pt x="396" y="12820"/>
                  </a:cubicBezTo>
                  <a:cubicBezTo>
                    <a:pt x="1855" y="11817"/>
                    <a:pt x="3375" y="9750"/>
                    <a:pt x="4499" y="8108"/>
                  </a:cubicBezTo>
                  <a:cubicBezTo>
                    <a:pt x="3587" y="4917"/>
                    <a:pt x="2645" y="2212"/>
                    <a:pt x="1824" y="23"/>
                  </a:cubicBezTo>
                  <a:cubicBezTo>
                    <a:pt x="1520" y="8"/>
                    <a:pt x="1217" y="0"/>
                    <a:pt x="913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40"/>
            <p:cNvSpPr/>
            <p:nvPr/>
          </p:nvSpPr>
          <p:spPr>
            <a:xfrm>
              <a:off x="5293245" y="6665698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0"/>
                  </a:moveTo>
                  <a:lnTo>
                    <a:pt x="335" y="0"/>
                  </a:lnTo>
                  <a:cubicBezTo>
                    <a:pt x="0" y="4256"/>
                    <a:pt x="183" y="9028"/>
                    <a:pt x="730" y="14256"/>
                  </a:cubicBezTo>
                  <a:cubicBezTo>
                    <a:pt x="7204" y="22037"/>
                    <a:pt x="15046" y="30062"/>
                    <a:pt x="25046" y="31065"/>
                  </a:cubicBezTo>
                  <a:cubicBezTo>
                    <a:pt x="24743" y="26536"/>
                    <a:pt x="24469" y="22007"/>
                    <a:pt x="24165" y="17447"/>
                  </a:cubicBezTo>
                  <a:cubicBezTo>
                    <a:pt x="24104" y="17478"/>
                    <a:pt x="24043" y="17508"/>
                    <a:pt x="23983" y="17508"/>
                  </a:cubicBezTo>
                  <a:cubicBezTo>
                    <a:pt x="14286" y="15624"/>
                    <a:pt x="6779" y="7690"/>
                    <a:pt x="33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40"/>
            <p:cNvSpPr/>
            <p:nvPr/>
          </p:nvSpPr>
          <p:spPr>
            <a:xfrm>
              <a:off x="5468840" y="6134139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64"/>
                    <a:pt x="1824" y="2493"/>
                    <a:pt x="0" y="4255"/>
                  </a:cubicBezTo>
                  <a:cubicBezTo>
                    <a:pt x="2006" y="7660"/>
                    <a:pt x="4255" y="10882"/>
                    <a:pt x="6900" y="13830"/>
                  </a:cubicBezTo>
                  <a:cubicBezTo>
                    <a:pt x="9362" y="16596"/>
                    <a:pt x="12979" y="21399"/>
                    <a:pt x="16687" y="22766"/>
                  </a:cubicBezTo>
                  <a:cubicBezTo>
                    <a:pt x="16657" y="22219"/>
                    <a:pt x="16627" y="21672"/>
                    <a:pt x="16596" y="21125"/>
                  </a:cubicBezTo>
                  <a:cubicBezTo>
                    <a:pt x="16475" y="18389"/>
                    <a:pt x="16323" y="15593"/>
                    <a:pt x="16140" y="12827"/>
                  </a:cubicBezTo>
                  <a:cubicBezTo>
                    <a:pt x="12219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40"/>
            <p:cNvSpPr/>
            <p:nvPr/>
          </p:nvSpPr>
          <p:spPr>
            <a:xfrm>
              <a:off x="5961123" y="70128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1"/>
                  </a:moveTo>
                  <a:cubicBezTo>
                    <a:pt x="4711" y="1308"/>
                    <a:pt x="2401" y="2493"/>
                    <a:pt x="0" y="3496"/>
                  </a:cubicBezTo>
                  <a:cubicBezTo>
                    <a:pt x="274" y="8299"/>
                    <a:pt x="578" y="13132"/>
                    <a:pt x="851" y="17934"/>
                  </a:cubicBezTo>
                  <a:cubicBezTo>
                    <a:pt x="2736" y="17022"/>
                    <a:pt x="4559" y="16080"/>
                    <a:pt x="6292" y="15016"/>
                  </a:cubicBezTo>
                  <a:cubicBezTo>
                    <a:pt x="6900" y="9758"/>
                    <a:pt x="7082" y="4742"/>
                    <a:pt x="693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40"/>
            <p:cNvSpPr/>
            <p:nvPr/>
          </p:nvSpPr>
          <p:spPr>
            <a:xfrm>
              <a:off x="5985153" y="7446604"/>
              <a:ext cx="137928" cy="300677"/>
            </a:xfrm>
            <a:custGeom>
              <a:avLst/>
              <a:gdLst/>
              <a:ahLst/>
              <a:cxnLst/>
              <a:rect l="l" t="t" r="r" b="b"/>
              <a:pathLst>
                <a:path w="5229" h="11399" extrusionOk="0">
                  <a:moveTo>
                    <a:pt x="5229" y="1"/>
                  </a:moveTo>
                  <a:lnTo>
                    <a:pt x="5229" y="1"/>
                  </a:lnTo>
                  <a:cubicBezTo>
                    <a:pt x="3557" y="943"/>
                    <a:pt x="1825" y="1672"/>
                    <a:pt x="1" y="2220"/>
                  </a:cubicBezTo>
                  <a:cubicBezTo>
                    <a:pt x="183" y="5289"/>
                    <a:pt x="335" y="8329"/>
                    <a:pt x="518" y="11399"/>
                  </a:cubicBezTo>
                  <a:cubicBezTo>
                    <a:pt x="1338" y="10913"/>
                    <a:pt x="2311" y="10791"/>
                    <a:pt x="3284" y="10639"/>
                  </a:cubicBezTo>
                  <a:cubicBezTo>
                    <a:pt x="4135" y="7022"/>
                    <a:pt x="4773" y="3466"/>
                    <a:pt x="522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40"/>
            <p:cNvSpPr/>
            <p:nvPr/>
          </p:nvSpPr>
          <p:spPr>
            <a:xfrm>
              <a:off x="5925039" y="6336164"/>
              <a:ext cx="179604" cy="400120"/>
            </a:xfrm>
            <a:custGeom>
              <a:avLst/>
              <a:gdLst/>
              <a:ahLst/>
              <a:cxnLst/>
              <a:rect l="l" t="t" r="r" b="b"/>
              <a:pathLst>
                <a:path w="6809" h="15169" extrusionOk="0">
                  <a:moveTo>
                    <a:pt x="4499" y="1"/>
                  </a:moveTo>
                  <a:cubicBezTo>
                    <a:pt x="3161" y="1824"/>
                    <a:pt x="1642" y="3557"/>
                    <a:pt x="0" y="4165"/>
                  </a:cubicBezTo>
                  <a:cubicBezTo>
                    <a:pt x="183" y="7843"/>
                    <a:pt x="395" y="11521"/>
                    <a:pt x="578" y="15168"/>
                  </a:cubicBezTo>
                  <a:cubicBezTo>
                    <a:pt x="2918" y="13861"/>
                    <a:pt x="4985" y="12311"/>
                    <a:pt x="6809" y="10639"/>
                  </a:cubicBezTo>
                  <a:cubicBezTo>
                    <a:pt x="6171" y="6718"/>
                    <a:pt x="5350" y="3162"/>
                    <a:pt x="449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40"/>
            <p:cNvSpPr/>
            <p:nvPr/>
          </p:nvSpPr>
          <p:spPr>
            <a:xfrm>
              <a:off x="5941868" y="6657680"/>
              <a:ext cx="200469" cy="420932"/>
            </a:xfrm>
            <a:custGeom>
              <a:avLst/>
              <a:gdLst/>
              <a:ahLst/>
              <a:cxnLst/>
              <a:rect l="l" t="t" r="r" b="b"/>
              <a:pathLst>
                <a:path w="7600" h="15958" extrusionOk="0">
                  <a:moveTo>
                    <a:pt x="6444" y="0"/>
                  </a:moveTo>
                  <a:cubicBezTo>
                    <a:pt x="4469" y="1611"/>
                    <a:pt x="2341" y="2918"/>
                    <a:pt x="1" y="3830"/>
                  </a:cubicBezTo>
                  <a:cubicBezTo>
                    <a:pt x="1" y="4104"/>
                    <a:pt x="31" y="4377"/>
                    <a:pt x="31" y="4651"/>
                  </a:cubicBezTo>
                  <a:cubicBezTo>
                    <a:pt x="213" y="8420"/>
                    <a:pt x="456" y="12189"/>
                    <a:pt x="669" y="15958"/>
                  </a:cubicBezTo>
                  <a:cubicBezTo>
                    <a:pt x="3101" y="14833"/>
                    <a:pt x="5411" y="13557"/>
                    <a:pt x="7599" y="12159"/>
                  </a:cubicBezTo>
                  <a:cubicBezTo>
                    <a:pt x="7448" y="7842"/>
                    <a:pt x="7022" y="3769"/>
                    <a:pt x="644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40"/>
            <p:cNvSpPr/>
            <p:nvPr/>
          </p:nvSpPr>
          <p:spPr>
            <a:xfrm>
              <a:off x="5999608" y="7757701"/>
              <a:ext cx="64941" cy="137928"/>
            </a:xfrm>
            <a:custGeom>
              <a:avLst/>
              <a:gdLst/>
              <a:ahLst/>
              <a:cxnLst/>
              <a:rect l="l" t="t" r="r" b="b"/>
              <a:pathLst>
                <a:path w="2462" h="5229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1672" y="152"/>
                    <a:pt x="851" y="274"/>
                    <a:pt x="0" y="334"/>
                  </a:cubicBezTo>
                  <a:cubicBezTo>
                    <a:pt x="91" y="1976"/>
                    <a:pt x="152" y="3587"/>
                    <a:pt x="243" y="5228"/>
                  </a:cubicBezTo>
                  <a:cubicBezTo>
                    <a:pt x="486" y="5228"/>
                    <a:pt x="730" y="5228"/>
                    <a:pt x="1034" y="5198"/>
                  </a:cubicBezTo>
                  <a:cubicBezTo>
                    <a:pt x="1550" y="3465"/>
                    <a:pt x="2006" y="1733"/>
                    <a:pt x="24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40"/>
            <p:cNvSpPr/>
            <p:nvPr/>
          </p:nvSpPr>
          <p:spPr>
            <a:xfrm>
              <a:off x="5516926" y="7639820"/>
              <a:ext cx="462661" cy="254200"/>
            </a:xfrm>
            <a:custGeom>
              <a:avLst/>
              <a:gdLst/>
              <a:ahLst/>
              <a:cxnLst/>
              <a:rect l="l" t="t" r="r" b="b"/>
              <a:pathLst>
                <a:path w="17540" h="9637" extrusionOk="0">
                  <a:moveTo>
                    <a:pt x="1" y="1"/>
                  </a:moveTo>
                  <a:cubicBezTo>
                    <a:pt x="7205" y="8573"/>
                    <a:pt x="17053" y="9606"/>
                    <a:pt x="17539" y="9636"/>
                  </a:cubicBezTo>
                  <a:cubicBezTo>
                    <a:pt x="17448" y="8269"/>
                    <a:pt x="17387" y="6870"/>
                    <a:pt x="17296" y="5472"/>
                  </a:cubicBezTo>
                  <a:cubicBezTo>
                    <a:pt x="17266" y="5503"/>
                    <a:pt x="17266" y="5533"/>
                    <a:pt x="17205" y="5563"/>
                  </a:cubicBezTo>
                  <a:cubicBezTo>
                    <a:pt x="16183" y="5888"/>
                    <a:pt x="15124" y="6033"/>
                    <a:pt x="14047" y="6033"/>
                  </a:cubicBezTo>
                  <a:cubicBezTo>
                    <a:pt x="9071" y="6033"/>
                    <a:pt x="3724" y="292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40"/>
            <p:cNvSpPr/>
            <p:nvPr/>
          </p:nvSpPr>
          <p:spPr>
            <a:xfrm>
              <a:off x="5318910" y="7096232"/>
              <a:ext cx="653450" cy="680803"/>
            </a:xfrm>
            <a:custGeom>
              <a:avLst/>
              <a:gdLst/>
              <a:ahLst/>
              <a:cxnLst/>
              <a:rect l="l" t="t" r="r" b="b"/>
              <a:pathLst>
                <a:path w="24773" h="25810" extrusionOk="0">
                  <a:moveTo>
                    <a:pt x="0" y="1"/>
                  </a:moveTo>
                  <a:lnTo>
                    <a:pt x="0" y="1"/>
                  </a:lnTo>
                  <a:cubicBezTo>
                    <a:pt x="152" y="1277"/>
                    <a:pt x="334" y="2584"/>
                    <a:pt x="517" y="3891"/>
                  </a:cubicBezTo>
                  <a:cubicBezTo>
                    <a:pt x="1368" y="9819"/>
                    <a:pt x="3222" y="14378"/>
                    <a:pt x="5532" y="17965"/>
                  </a:cubicBezTo>
                  <a:cubicBezTo>
                    <a:pt x="10367" y="22460"/>
                    <a:pt x="15899" y="25809"/>
                    <a:pt x="21703" y="25809"/>
                  </a:cubicBezTo>
                  <a:cubicBezTo>
                    <a:pt x="22649" y="25809"/>
                    <a:pt x="23602" y="25720"/>
                    <a:pt x="24560" y="25533"/>
                  </a:cubicBezTo>
                  <a:cubicBezTo>
                    <a:pt x="24587" y="25524"/>
                    <a:pt x="24611" y="25520"/>
                    <a:pt x="24633" y="25520"/>
                  </a:cubicBezTo>
                  <a:cubicBezTo>
                    <a:pt x="24687" y="25520"/>
                    <a:pt x="24730" y="25542"/>
                    <a:pt x="24773" y="25563"/>
                  </a:cubicBezTo>
                  <a:cubicBezTo>
                    <a:pt x="24590" y="22311"/>
                    <a:pt x="24377" y="19028"/>
                    <a:pt x="24165" y="15776"/>
                  </a:cubicBezTo>
                  <a:cubicBezTo>
                    <a:pt x="23982" y="15715"/>
                    <a:pt x="23891" y="15503"/>
                    <a:pt x="24013" y="15381"/>
                  </a:cubicBezTo>
                  <a:cubicBezTo>
                    <a:pt x="14590" y="15351"/>
                    <a:pt x="6414" y="753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40"/>
            <p:cNvSpPr/>
            <p:nvPr/>
          </p:nvSpPr>
          <p:spPr>
            <a:xfrm>
              <a:off x="6043685" y="61541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68"/>
                    <a:pt x="2615" y="3071"/>
                  </a:cubicBezTo>
                  <a:cubicBezTo>
                    <a:pt x="1885" y="4044"/>
                    <a:pt x="1004" y="5503"/>
                    <a:pt x="1" y="6901"/>
                  </a:cubicBezTo>
                  <a:cubicBezTo>
                    <a:pt x="85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44"/>
                  </a:cubicBezTo>
                  <a:cubicBezTo>
                    <a:pt x="9089" y="4196"/>
                    <a:pt x="7053" y="1734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40"/>
            <p:cNvSpPr/>
            <p:nvPr/>
          </p:nvSpPr>
          <p:spPr>
            <a:xfrm>
              <a:off x="5961915" y="6083626"/>
              <a:ext cx="176413" cy="213288"/>
            </a:xfrm>
            <a:custGeom>
              <a:avLst/>
              <a:gdLst/>
              <a:ahLst/>
              <a:cxnLst/>
              <a:rect l="l" t="t" r="r" b="b"/>
              <a:pathLst>
                <a:path w="6688" h="8086" extrusionOk="0">
                  <a:moveTo>
                    <a:pt x="0" y="0"/>
                  </a:moveTo>
                  <a:cubicBezTo>
                    <a:pt x="821" y="2158"/>
                    <a:pt x="1763" y="4894"/>
                    <a:pt x="2675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03" y="5015"/>
                    <a:pt x="5776" y="3526"/>
                    <a:pt x="6688" y="2006"/>
                  </a:cubicBezTo>
                  <a:cubicBezTo>
                    <a:pt x="4712" y="851"/>
                    <a:pt x="2493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40"/>
            <p:cNvSpPr/>
            <p:nvPr/>
          </p:nvSpPr>
          <p:spPr>
            <a:xfrm>
              <a:off x="6071751" y="7084204"/>
              <a:ext cx="411331" cy="643057"/>
            </a:xfrm>
            <a:custGeom>
              <a:avLst/>
              <a:gdLst/>
              <a:ahLst/>
              <a:cxnLst/>
              <a:rect l="l" t="t" r="r" b="b"/>
              <a:pathLst>
                <a:path w="15594" h="24379" extrusionOk="0">
                  <a:moveTo>
                    <a:pt x="15594" y="1"/>
                  </a:moveTo>
                  <a:lnTo>
                    <a:pt x="15594" y="1"/>
                  </a:lnTo>
                  <a:cubicBezTo>
                    <a:pt x="12189" y="5381"/>
                    <a:pt x="7569" y="10548"/>
                    <a:pt x="1946" y="13740"/>
                  </a:cubicBezTo>
                  <a:cubicBezTo>
                    <a:pt x="1490" y="17205"/>
                    <a:pt x="852" y="20761"/>
                    <a:pt x="1" y="24378"/>
                  </a:cubicBezTo>
                  <a:cubicBezTo>
                    <a:pt x="396" y="24317"/>
                    <a:pt x="791" y="24226"/>
                    <a:pt x="1186" y="24105"/>
                  </a:cubicBezTo>
                  <a:cubicBezTo>
                    <a:pt x="5077" y="22828"/>
                    <a:pt x="8147" y="20153"/>
                    <a:pt x="10882" y="17174"/>
                  </a:cubicBezTo>
                  <a:cubicBezTo>
                    <a:pt x="12068" y="15898"/>
                    <a:pt x="13284" y="14651"/>
                    <a:pt x="14469" y="1337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40"/>
            <p:cNvSpPr/>
            <p:nvPr/>
          </p:nvSpPr>
          <p:spPr>
            <a:xfrm>
              <a:off x="6111844" y="6377049"/>
              <a:ext cx="338371" cy="601354"/>
            </a:xfrm>
            <a:custGeom>
              <a:avLst/>
              <a:gdLst/>
              <a:ahLst/>
              <a:cxnLst/>
              <a:rect l="l" t="t" r="r" b="b"/>
              <a:pathLst>
                <a:path w="12828" h="22798" extrusionOk="0">
                  <a:moveTo>
                    <a:pt x="8815" y="1"/>
                  </a:moveTo>
                  <a:cubicBezTo>
                    <a:pt x="6444" y="3952"/>
                    <a:pt x="3526" y="7752"/>
                    <a:pt x="0" y="10639"/>
                  </a:cubicBezTo>
                  <a:cubicBezTo>
                    <a:pt x="578" y="14408"/>
                    <a:pt x="973" y="18481"/>
                    <a:pt x="1155" y="22798"/>
                  </a:cubicBezTo>
                  <a:cubicBezTo>
                    <a:pt x="5532" y="20001"/>
                    <a:pt x="9454" y="16688"/>
                    <a:pt x="12827" y="12858"/>
                  </a:cubicBezTo>
                  <a:cubicBezTo>
                    <a:pt x="12007" y="8208"/>
                    <a:pt x="10669" y="3770"/>
                    <a:pt x="8815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40"/>
            <p:cNvSpPr/>
            <p:nvPr/>
          </p:nvSpPr>
          <p:spPr>
            <a:xfrm>
              <a:off x="6026856" y="7527583"/>
              <a:ext cx="404921" cy="367228"/>
            </a:xfrm>
            <a:custGeom>
              <a:avLst/>
              <a:gdLst/>
              <a:ahLst/>
              <a:cxnLst/>
              <a:rect l="l" t="t" r="r" b="b"/>
              <a:pathLst>
                <a:path w="15351" h="13922" extrusionOk="0">
                  <a:moveTo>
                    <a:pt x="15350" y="1"/>
                  </a:moveTo>
                  <a:cubicBezTo>
                    <a:pt x="13891" y="1399"/>
                    <a:pt x="12372" y="2767"/>
                    <a:pt x="10882" y="4013"/>
                  </a:cubicBezTo>
                  <a:cubicBezTo>
                    <a:pt x="7934" y="6475"/>
                    <a:pt x="4955" y="8055"/>
                    <a:pt x="1399" y="8724"/>
                  </a:cubicBezTo>
                  <a:cubicBezTo>
                    <a:pt x="973" y="10457"/>
                    <a:pt x="517" y="12189"/>
                    <a:pt x="1" y="13922"/>
                  </a:cubicBezTo>
                  <a:cubicBezTo>
                    <a:pt x="3557" y="13770"/>
                    <a:pt x="11612" y="12068"/>
                    <a:pt x="15198" y="578"/>
                  </a:cubicBezTo>
                  <a:cubicBezTo>
                    <a:pt x="15259" y="396"/>
                    <a:pt x="15290" y="183"/>
                    <a:pt x="1535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40"/>
            <p:cNvSpPr/>
            <p:nvPr/>
          </p:nvSpPr>
          <p:spPr>
            <a:xfrm>
              <a:off x="6127064" y="6761106"/>
              <a:ext cx="355226" cy="647831"/>
            </a:xfrm>
            <a:custGeom>
              <a:avLst/>
              <a:gdLst/>
              <a:ahLst/>
              <a:cxnLst/>
              <a:rect l="l" t="t" r="r" b="b"/>
              <a:pathLst>
                <a:path w="13467" h="24560" extrusionOk="0">
                  <a:moveTo>
                    <a:pt x="12554" y="0"/>
                  </a:moveTo>
                  <a:cubicBezTo>
                    <a:pt x="9059" y="3709"/>
                    <a:pt x="5047" y="6931"/>
                    <a:pt x="639" y="9545"/>
                  </a:cubicBezTo>
                  <a:cubicBezTo>
                    <a:pt x="791" y="14286"/>
                    <a:pt x="609" y="19302"/>
                    <a:pt x="1" y="24560"/>
                  </a:cubicBezTo>
                  <a:cubicBezTo>
                    <a:pt x="1855" y="23405"/>
                    <a:pt x="3618" y="22068"/>
                    <a:pt x="5259" y="20457"/>
                  </a:cubicBezTo>
                  <a:cubicBezTo>
                    <a:pt x="8360" y="17326"/>
                    <a:pt x="10883" y="13800"/>
                    <a:pt x="13466" y="10274"/>
                  </a:cubicBezTo>
                  <a:cubicBezTo>
                    <a:pt x="13375" y="6900"/>
                    <a:pt x="1307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40"/>
            <p:cNvSpPr/>
            <p:nvPr/>
          </p:nvSpPr>
          <p:spPr>
            <a:xfrm>
              <a:off x="5929840" y="7105068"/>
              <a:ext cx="53757" cy="387274"/>
            </a:xfrm>
            <a:custGeom>
              <a:avLst/>
              <a:gdLst/>
              <a:ahLst/>
              <a:cxnLst/>
              <a:rect l="l" t="t" r="r" b="b"/>
              <a:pathLst>
                <a:path w="2038" h="14682" extrusionOk="0">
                  <a:moveTo>
                    <a:pt x="1" y="61"/>
                  </a:moveTo>
                  <a:cubicBezTo>
                    <a:pt x="1" y="91"/>
                    <a:pt x="1" y="122"/>
                    <a:pt x="1" y="182"/>
                  </a:cubicBezTo>
                  <a:lnTo>
                    <a:pt x="31" y="182"/>
                  </a:lnTo>
                  <a:cubicBezTo>
                    <a:pt x="59" y="187"/>
                    <a:pt x="83" y="195"/>
                    <a:pt x="106" y="205"/>
                  </a:cubicBezTo>
                  <a:lnTo>
                    <a:pt x="106" y="205"/>
                  </a:lnTo>
                  <a:cubicBezTo>
                    <a:pt x="64" y="165"/>
                    <a:pt x="28" y="116"/>
                    <a:pt x="1" y="61"/>
                  </a:cubicBezTo>
                  <a:close/>
                  <a:moveTo>
                    <a:pt x="106" y="205"/>
                  </a:moveTo>
                  <a:cubicBezTo>
                    <a:pt x="133" y="231"/>
                    <a:pt x="164" y="253"/>
                    <a:pt x="197" y="269"/>
                  </a:cubicBezTo>
                  <a:lnTo>
                    <a:pt x="197" y="269"/>
                  </a:lnTo>
                  <a:cubicBezTo>
                    <a:pt x="174" y="243"/>
                    <a:pt x="143" y="221"/>
                    <a:pt x="106" y="205"/>
                  </a:cubicBezTo>
                  <a:close/>
                  <a:moveTo>
                    <a:pt x="1186" y="0"/>
                  </a:moveTo>
                  <a:cubicBezTo>
                    <a:pt x="943" y="91"/>
                    <a:pt x="730" y="182"/>
                    <a:pt x="487" y="274"/>
                  </a:cubicBezTo>
                  <a:cubicBezTo>
                    <a:pt x="437" y="295"/>
                    <a:pt x="389" y="305"/>
                    <a:pt x="343" y="305"/>
                  </a:cubicBezTo>
                  <a:cubicBezTo>
                    <a:pt x="291" y="305"/>
                    <a:pt x="242" y="292"/>
                    <a:pt x="197" y="269"/>
                  </a:cubicBezTo>
                  <a:lnTo>
                    <a:pt x="197" y="269"/>
                  </a:lnTo>
                  <a:cubicBezTo>
                    <a:pt x="328" y="417"/>
                    <a:pt x="244" y="696"/>
                    <a:pt x="31" y="790"/>
                  </a:cubicBezTo>
                  <a:cubicBezTo>
                    <a:pt x="335" y="5350"/>
                    <a:pt x="609" y="9879"/>
                    <a:pt x="912" y="14408"/>
                  </a:cubicBezTo>
                  <a:cubicBezTo>
                    <a:pt x="1034" y="14438"/>
                    <a:pt x="1156" y="14468"/>
                    <a:pt x="1247" y="14468"/>
                  </a:cubicBezTo>
                  <a:cubicBezTo>
                    <a:pt x="1399" y="14468"/>
                    <a:pt x="1490" y="14590"/>
                    <a:pt x="1520" y="14681"/>
                  </a:cubicBezTo>
                  <a:cubicBezTo>
                    <a:pt x="1703" y="14590"/>
                    <a:pt x="1855" y="14499"/>
                    <a:pt x="2037" y="14438"/>
                  </a:cubicBezTo>
                  <a:cubicBezTo>
                    <a:pt x="1764" y="9605"/>
                    <a:pt x="1460" y="4803"/>
                    <a:pt x="118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40"/>
            <p:cNvSpPr/>
            <p:nvPr/>
          </p:nvSpPr>
          <p:spPr>
            <a:xfrm>
              <a:off x="5909793" y="6753087"/>
              <a:ext cx="49748" cy="343171"/>
            </a:xfrm>
            <a:custGeom>
              <a:avLst/>
              <a:gdLst/>
              <a:ahLst/>
              <a:cxnLst/>
              <a:rect l="l" t="t" r="r" b="b"/>
              <a:pathLst>
                <a:path w="1886" h="13010" extrusionOk="0">
                  <a:moveTo>
                    <a:pt x="1" y="0"/>
                  </a:moveTo>
                  <a:lnTo>
                    <a:pt x="1" y="0"/>
                  </a:lnTo>
                  <a:cubicBezTo>
                    <a:pt x="214" y="4347"/>
                    <a:pt x="457" y="8663"/>
                    <a:pt x="730" y="13010"/>
                  </a:cubicBezTo>
                  <a:cubicBezTo>
                    <a:pt x="761" y="12919"/>
                    <a:pt x="791" y="12827"/>
                    <a:pt x="913" y="12797"/>
                  </a:cubicBezTo>
                  <a:cubicBezTo>
                    <a:pt x="1247" y="12645"/>
                    <a:pt x="1551" y="12493"/>
                    <a:pt x="1885" y="12311"/>
                  </a:cubicBezTo>
                  <a:cubicBezTo>
                    <a:pt x="1642" y="8572"/>
                    <a:pt x="1429" y="4803"/>
                    <a:pt x="1247" y="1034"/>
                  </a:cubicBezTo>
                  <a:cubicBezTo>
                    <a:pt x="1247" y="760"/>
                    <a:pt x="1217" y="456"/>
                    <a:pt x="1217" y="183"/>
                  </a:cubicBezTo>
                  <a:cubicBezTo>
                    <a:pt x="1065" y="244"/>
                    <a:pt x="913" y="304"/>
                    <a:pt x="791" y="365"/>
                  </a:cubicBezTo>
                  <a:cubicBezTo>
                    <a:pt x="752" y="382"/>
                    <a:pt x="715" y="389"/>
                    <a:pt x="680" y="389"/>
                  </a:cubicBezTo>
                  <a:cubicBezTo>
                    <a:pt x="527" y="389"/>
                    <a:pt x="421" y="241"/>
                    <a:pt x="396" y="92"/>
                  </a:cubicBezTo>
                  <a:cubicBezTo>
                    <a:pt x="244" y="61"/>
                    <a:pt x="122" y="31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40"/>
            <p:cNvSpPr/>
            <p:nvPr/>
          </p:nvSpPr>
          <p:spPr>
            <a:xfrm>
              <a:off x="5878535" y="6083257"/>
              <a:ext cx="61750" cy="660229"/>
            </a:xfrm>
            <a:custGeom>
              <a:avLst/>
              <a:gdLst/>
              <a:ahLst/>
              <a:cxnLst/>
              <a:rect l="l" t="t" r="r" b="b"/>
              <a:pathLst>
                <a:path w="2341" h="25030" extrusionOk="0">
                  <a:moveTo>
                    <a:pt x="1065" y="1"/>
                  </a:moveTo>
                  <a:cubicBezTo>
                    <a:pt x="1024" y="1"/>
                    <a:pt x="983" y="4"/>
                    <a:pt x="943" y="14"/>
                  </a:cubicBezTo>
                  <a:cubicBezTo>
                    <a:pt x="608" y="14"/>
                    <a:pt x="335" y="45"/>
                    <a:pt x="0" y="75"/>
                  </a:cubicBezTo>
                  <a:cubicBezTo>
                    <a:pt x="91" y="4634"/>
                    <a:pt x="304" y="9194"/>
                    <a:pt x="578" y="13723"/>
                  </a:cubicBezTo>
                  <a:cubicBezTo>
                    <a:pt x="791" y="13966"/>
                    <a:pt x="1003" y="14239"/>
                    <a:pt x="1216" y="14482"/>
                  </a:cubicBezTo>
                  <a:cubicBezTo>
                    <a:pt x="1428" y="14694"/>
                    <a:pt x="1239" y="14996"/>
                    <a:pt x="1003" y="14996"/>
                  </a:cubicBezTo>
                  <a:cubicBezTo>
                    <a:pt x="933" y="14996"/>
                    <a:pt x="860" y="14970"/>
                    <a:pt x="791" y="14908"/>
                  </a:cubicBezTo>
                  <a:cubicBezTo>
                    <a:pt x="730" y="14847"/>
                    <a:pt x="669" y="14786"/>
                    <a:pt x="639" y="14726"/>
                  </a:cubicBezTo>
                  <a:lnTo>
                    <a:pt x="639" y="14726"/>
                  </a:lnTo>
                  <a:cubicBezTo>
                    <a:pt x="791" y="17522"/>
                    <a:pt x="943" y="20318"/>
                    <a:pt x="1064" y="23054"/>
                  </a:cubicBezTo>
                  <a:cubicBezTo>
                    <a:pt x="1095" y="23601"/>
                    <a:pt x="1125" y="24148"/>
                    <a:pt x="1155" y="24695"/>
                  </a:cubicBezTo>
                  <a:cubicBezTo>
                    <a:pt x="1338" y="24787"/>
                    <a:pt x="1550" y="24878"/>
                    <a:pt x="1733" y="24939"/>
                  </a:cubicBezTo>
                  <a:cubicBezTo>
                    <a:pt x="1824" y="24939"/>
                    <a:pt x="1854" y="24999"/>
                    <a:pt x="1885" y="25030"/>
                  </a:cubicBezTo>
                  <a:cubicBezTo>
                    <a:pt x="2037" y="24939"/>
                    <a:pt x="2189" y="24847"/>
                    <a:pt x="2341" y="24756"/>
                  </a:cubicBezTo>
                  <a:cubicBezTo>
                    <a:pt x="2158" y="21109"/>
                    <a:pt x="1946" y="17431"/>
                    <a:pt x="1763" y="13723"/>
                  </a:cubicBezTo>
                  <a:cubicBezTo>
                    <a:pt x="1550" y="13814"/>
                    <a:pt x="1338" y="13875"/>
                    <a:pt x="1095" y="13905"/>
                  </a:cubicBezTo>
                  <a:cubicBezTo>
                    <a:pt x="1064" y="13912"/>
                    <a:pt x="1034" y="13915"/>
                    <a:pt x="1006" y="13915"/>
                  </a:cubicBezTo>
                  <a:cubicBezTo>
                    <a:pt x="646" y="13915"/>
                    <a:pt x="517" y="13408"/>
                    <a:pt x="912" y="13267"/>
                  </a:cubicBezTo>
                  <a:cubicBezTo>
                    <a:pt x="1186" y="13145"/>
                    <a:pt x="1459" y="12993"/>
                    <a:pt x="1733" y="12811"/>
                  </a:cubicBezTo>
                  <a:cubicBezTo>
                    <a:pt x="1520" y="8525"/>
                    <a:pt x="1368" y="4270"/>
                    <a:pt x="1338" y="14"/>
                  </a:cubicBezTo>
                  <a:cubicBezTo>
                    <a:pt x="1236" y="14"/>
                    <a:pt x="1149" y="1"/>
                    <a:pt x="10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40"/>
            <p:cNvSpPr/>
            <p:nvPr/>
          </p:nvSpPr>
          <p:spPr>
            <a:xfrm>
              <a:off x="5956296" y="7505136"/>
              <a:ext cx="49748" cy="390493"/>
            </a:xfrm>
            <a:custGeom>
              <a:avLst/>
              <a:gdLst/>
              <a:ahLst/>
              <a:cxnLst/>
              <a:rect l="l" t="t" r="r" b="b"/>
              <a:pathLst>
                <a:path w="1886" h="14804" extrusionOk="0">
                  <a:moveTo>
                    <a:pt x="1095" y="1"/>
                  </a:moveTo>
                  <a:cubicBezTo>
                    <a:pt x="761" y="92"/>
                    <a:pt x="426" y="213"/>
                    <a:pt x="92" y="274"/>
                  </a:cubicBezTo>
                  <a:cubicBezTo>
                    <a:pt x="82" y="284"/>
                    <a:pt x="72" y="288"/>
                    <a:pt x="61" y="288"/>
                  </a:cubicBezTo>
                  <a:cubicBezTo>
                    <a:pt x="41" y="288"/>
                    <a:pt x="21" y="274"/>
                    <a:pt x="1" y="274"/>
                  </a:cubicBezTo>
                  <a:lnTo>
                    <a:pt x="1" y="274"/>
                  </a:lnTo>
                  <a:cubicBezTo>
                    <a:pt x="213" y="3526"/>
                    <a:pt x="426" y="6809"/>
                    <a:pt x="609" y="10061"/>
                  </a:cubicBezTo>
                  <a:cubicBezTo>
                    <a:pt x="821" y="10183"/>
                    <a:pt x="852" y="10457"/>
                    <a:pt x="639" y="10578"/>
                  </a:cubicBezTo>
                  <a:cubicBezTo>
                    <a:pt x="730" y="11976"/>
                    <a:pt x="791" y="13375"/>
                    <a:pt x="882" y="14742"/>
                  </a:cubicBezTo>
                  <a:lnTo>
                    <a:pt x="913" y="14742"/>
                  </a:lnTo>
                  <a:cubicBezTo>
                    <a:pt x="913" y="14742"/>
                    <a:pt x="1277" y="14803"/>
                    <a:pt x="1885" y="14803"/>
                  </a:cubicBezTo>
                  <a:cubicBezTo>
                    <a:pt x="1794" y="13162"/>
                    <a:pt x="1733" y="11551"/>
                    <a:pt x="1642" y="9909"/>
                  </a:cubicBezTo>
                  <a:cubicBezTo>
                    <a:pt x="1551" y="9909"/>
                    <a:pt x="1460" y="9940"/>
                    <a:pt x="1338" y="9940"/>
                  </a:cubicBezTo>
                  <a:cubicBezTo>
                    <a:pt x="1125" y="9940"/>
                    <a:pt x="1004" y="9636"/>
                    <a:pt x="1156" y="9484"/>
                  </a:cubicBezTo>
                  <a:cubicBezTo>
                    <a:pt x="1308" y="9362"/>
                    <a:pt x="1460" y="9271"/>
                    <a:pt x="1612" y="9180"/>
                  </a:cubicBezTo>
                  <a:cubicBezTo>
                    <a:pt x="1429" y="6110"/>
                    <a:pt x="1277" y="307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40"/>
            <p:cNvSpPr/>
            <p:nvPr/>
          </p:nvSpPr>
          <p:spPr>
            <a:xfrm>
              <a:off x="5450376" y="6246375"/>
              <a:ext cx="459443" cy="506738"/>
            </a:xfrm>
            <a:custGeom>
              <a:avLst/>
              <a:gdLst/>
              <a:ahLst/>
              <a:cxnLst/>
              <a:rect l="l" t="t" r="r" b="b"/>
              <a:pathLst>
                <a:path w="17418" h="19211" extrusionOk="0">
                  <a:moveTo>
                    <a:pt x="700" y="0"/>
                  </a:moveTo>
                  <a:cubicBezTo>
                    <a:pt x="457" y="244"/>
                    <a:pt x="214" y="487"/>
                    <a:pt x="1" y="730"/>
                  </a:cubicBezTo>
                  <a:cubicBezTo>
                    <a:pt x="2038" y="4104"/>
                    <a:pt x="4348" y="7265"/>
                    <a:pt x="6962" y="10244"/>
                  </a:cubicBezTo>
                  <a:cubicBezTo>
                    <a:pt x="9424" y="13071"/>
                    <a:pt x="13436" y="18207"/>
                    <a:pt x="17418" y="19210"/>
                  </a:cubicBezTo>
                  <a:cubicBezTo>
                    <a:pt x="17418" y="18967"/>
                    <a:pt x="17387" y="18755"/>
                    <a:pt x="17387" y="18511"/>
                  </a:cubicBezTo>
                  <a:cubicBezTo>
                    <a:pt x="13679" y="17113"/>
                    <a:pt x="10062" y="12341"/>
                    <a:pt x="7600" y="9605"/>
                  </a:cubicBezTo>
                  <a:cubicBezTo>
                    <a:pt x="4955" y="6627"/>
                    <a:pt x="2706" y="3405"/>
                    <a:pt x="70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40"/>
            <p:cNvSpPr/>
            <p:nvPr/>
          </p:nvSpPr>
          <p:spPr>
            <a:xfrm>
              <a:off x="5909001" y="6734649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0"/>
                  </a:moveTo>
                  <a:cubicBezTo>
                    <a:pt x="0" y="244"/>
                    <a:pt x="31" y="487"/>
                    <a:pt x="31" y="699"/>
                  </a:cubicBezTo>
                  <a:cubicBezTo>
                    <a:pt x="152" y="730"/>
                    <a:pt x="304" y="760"/>
                    <a:pt x="426" y="791"/>
                  </a:cubicBezTo>
                  <a:cubicBezTo>
                    <a:pt x="395" y="669"/>
                    <a:pt x="426" y="517"/>
                    <a:pt x="547" y="456"/>
                  </a:cubicBezTo>
                  <a:cubicBezTo>
                    <a:pt x="608" y="426"/>
                    <a:pt x="669" y="365"/>
                    <a:pt x="730" y="335"/>
                  </a:cubicBezTo>
                  <a:cubicBezTo>
                    <a:pt x="699" y="304"/>
                    <a:pt x="669" y="274"/>
                    <a:pt x="578" y="244"/>
                  </a:cubicBezTo>
                  <a:cubicBezTo>
                    <a:pt x="395" y="183"/>
                    <a:pt x="183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40"/>
            <p:cNvSpPr/>
            <p:nvPr/>
          </p:nvSpPr>
          <p:spPr>
            <a:xfrm>
              <a:off x="5302055" y="6623204"/>
              <a:ext cx="628602" cy="504338"/>
            </a:xfrm>
            <a:custGeom>
              <a:avLst/>
              <a:gdLst/>
              <a:ahLst/>
              <a:cxnLst/>
              <a:rect l="l" t="t" r="r" b="b"/>
              <a:pathLst>
                <a:path w="23831" h="19120" extrusionOk="0">
                  <a:moveTo>
                    <a:pt x="183" y="0"/>
                  </a:moveTo>
                  <a:cubicBezTo>
                    <a:pt x="92" y="517"/>
                    <a:pt x="62" y="1064"/>
                    <a:pt x="1" y="1611"/>
                  </a:cubicBezTo>
                  <a:cubicBezTo>
                    <a:pt x="6445" y="9301"/>
                    <a:pt x="13952" y="17235"/>
                    <a:pt x="23649" y="19119"/>
                  </a:cubicBezTo>
                  <a:cubicBezTo>
                    <a:pt x="23709" y="19119"/>
                    <a:pt x="23770" y="19089"/>
                    <a:pt x="23831" y="19058"/>
                  </a:cubicBezTo>
                  <a:cubicBezTo>
                    <a:pt x="23831" y="18846"/>
                    <a:pt x="23801" y="18663"/>
                    <a:pt x="23801" y="18450"/>
                  </a:cubicBezTo>
                  <a:cubicBezTo>
                    <a:pt x="13527" y="16262"/>
                    <a:pt x="6931" y="7599"/>
                    <a:pt x="18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40"/>
            <p:cNvSpPr/>
            <p:nvPr/>
          </p:nvSpPr>
          <p:spPr>
            <a:xfrm>
              <a:off x="5929840" y="7109869"/>
              <a:ext cx="10445" cy="16064"/>
            </a:xfrm>
            <a:custGeom>
              <a:avLst/>
              <a:gdLst/>
              <a:ahLst/>
              <a:cxnLst/>
              <a:rect l="l" t="t" r="r" b="b"/>
              <a:pathLst>
                <a:path w="396" h="609" extrusionOk="0">
                  <a:moveTo>
                    <a:pt x="1" y="0"/>
                  </a:moveTo>
                  <a:cubicBezTo>
                    <a:pt x="1" y="213"/>
                    <a:pt x="31" y="396"/>
                    <a:pt x="31" y="608"/>
                  </a:cubicBezTo>
                  <a:cubicBezTo>
                    <a:pt x="305" y="517"/>
                    <a:pt x="396" y="61"/>
                    <a:pt x="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40"/>
            <p:cNvSpPr/>
            <p:nvPr/>
          </p:nvSpPr>
          <p:spPr>
            <a:xfrm>
              <a:off x="5313292" y="70417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cubicBezTo>
                    <a:pt x="61" y="670"/>
                    <a:pt x="122" y="1369"/>
                    <a:pt x="213" y="2068"/>
                  </a:cubicBezTo>
                  <a:cubicBezTo>
                    <a:pt x="6627" y="9606"/>
                    <a:pt x="14803" y="17418"/>
                    <a:pt x="24226" y="17448"/>
                  </a:cubicBezTo>
                  <a:cubicBezTo>
                    <a:pt x="24256" y="17418"/>
                    <a:pt x="24256" y="17387"/>
                    <a:pt x="24286" y="17387"/>
                  </a:cubicBezTo>
                  <a:cubicBezTo>
                    <a:pt x="24286" y="17357"/>
                    <a:pt x="24317" y="17357"/>
                    <a:pt x="24347" y="17357"/>
                  </a:cubicBezTo>
                  <a:cubicBezTo>
                    <a:pt x="24317" y="17174"/>
                    <a:pt x="24317" y="16992"/>
                    <a:pt x="24317" y="16810"/>
                  </a:cubicBezTo>
                  <a:cubicBezTo>
                    <a:pt x="14286" y="15776"/>
                    <a:pt x="6444" y="778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40"/>
            <p:cNvSpPr/>
            <p:nvPr/>
          </p:nvSpPr>
          <p:spPr>
            <a:xfrm>
              <a:off x="5953896" y="7485089"/>
              <a:ext cx="16064" cy="14455"/>
            </a:xfrm>
            <a:custGeom>
              <a:avLst/>
              <a:gdLst/>
              <a:ahLst/>
              <a:cxnLst/>
              <a:rect l="l" t="t" r="r" b="b"/>
              <a:pathLst>
                <a:path w="609" h="548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83"/>
                    <a:pt x="31" y="365"/>
                    <a:pt x="61" y="548"/>
                  </a:cubicBezTo>
                  <a:cubicBezTo>
                    <a:pt x="244" y="457"/>
                    <a:pt x="426" y="365"/>
                    <a:pt x="608" y="274"/>
                  </a:cubicBezTo>
                  <a:cubicBezTo>
                    <a:pt x="578" y="183"/>
                    <a:pt x="487" y="61"/>
                    <a:pt x="335" y="61"/>
                  </a:cubicBezTo>
                  <a:cubicBezTo>
                    <a:pt x="244" y="6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40"/>
            <p:cNvSpPr/>
            <p:nvPr/>
          </p:nvSpPr>
          <p:spPr>
            <a:xfrm>
              <a:off x="5464831" y="7570077"/>
              <a:ext cx="508321" cy="228904"/>
            </a:xfrm>
            <a:custGeom>
              <a:avLst/>
              <a:gdLst/>
              <a:ahLst/>
              <a:cxnLst/>
              <a:rect l="l" t="t" r="r" b="b"/>
              <a:pathLst>
                <a:path w="19271" h="8678" extrusionOk="0">
                  <a:moveTo>
                    <a:pt x="0" y="1"/>
                  </a:moveTo>
                  <a:lnTo>
                    <a:pt x="0" y="1"/>
                  </a:lnTo>
                  <a:cubicBezTo>
                    <a:pt x="638" y="943"/>
                    <a:pt x="1307" y="1824"/>
                    <a:pt x="1976" y="2645"/>
                  </a:cubicBezTo>
                  <a:cubicBezTo>
                    <a:pt x="5699" y="5569"/>
                    <a:pt x="11046" y="8677"/>
                    <a:pt x="16022" y="8677"/>
                  </a:cubicBezTo>
                  <a:cubicBezTo>
                    <a:pt x="17099" y="8677"/>
                    <a:pt x="18158" y="8532"/>
                    <a:pt x="19180" y="8207"/>
                  </a:cubicBezTo>
                  <a:cubicBezTo>
                    <a:pt x="19241" y="8177"/>
                    <a:pt x="19241" y="8147"/>
                    <a:pt x="19271" y="8116"/>
                  </a:cubicBezTo>
                  <a:cubicBezTo>
                    <a:pt x="19271" y="7964"/>
                    <a:pt x="19271" y="7782"/>
                    <a:pt x="19241" y="7599"/>
                  </a:cubicBezTo>
                  <a:cubicBezTo>
                    <a:pt x="19198" y="7578"/>
                    <a:pt x="19155" y="7556"/>
                    <a:pt x="19090" y="7556"/>
                  </a:cubicBezTo>
                  <a:cubicBezTo>
                    <a:pt x="19063" y="7556"/>
                    <a:pt x="19033" y="7560"/>
                    <a:pt x="18997" y="7569"/>
                  </a:cubicBezTo>
                  <a:cubicBezTo>
                    <a:pt x="18043" y="7756"/>
                    <a:pt x="17094" y="7845"/>
                    <a:pt x="16152" y="7845"/>
                  </a:cubicBezTo>
                  <a:cubicBezTo>
                    <a:pt x="10367" y="7845"/>
                    <a:pt x="4835" y="4496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40"/>
            <p:cNvSpPr/>
            <p:nvPr/>
          </p:nvSpPr>
          <p:spPr>
            <a:xfrm>
              <a:off x="5972334" y="7770520"/>
              <a:ext cx="5645" cy="13664"/>
            </a:xfrm>
            <a:custGeom>
              <a:avLst/>
              <a:gdLst/>
              <a:ahLst/>
              <a:cxnLst/>
              <a:rect l="l" t="t" r="r" b="b"/>
              <a:pathLst>
                <a:path w="214" h="518" extrusionOk="0">
                  <a:moveTo>
                    <a:pt x="1" y="0"/>
                  </a:moveTo>
                  <a:cubicBezTo>
                    <a:pt x="31" y="183"/>
                    <a:pt x="31" y="365"/>
                    <a:pt x="31" y="517"/>
                  </a:cubicBezTo>
                  <a:cubicBezTo>
                    <a:pt x="213" y="396"/>
                    <a:pt x="213" y="122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40"/>
            <p:cNvSpPr/>
            <p:nvPr/>
          </p:nvSpPr>
          <p:spPr>
            <a:xfrm>
              <a:off x="5650819" y="6125303"/>
              <a:ext cx="244572" cy="347181"/>
            </a:xfrm>
            <a:custGeom>
              <a:avLst/>
              <a:gdLst/>
              <a:ahLst/>
              <a:cxnLst/>
              <a:rect l="l" t="t" r="r" b="b"/>
              <a:pathLst>
                <a:path w="9272" h="13162" extrusionOk="0">
                  <a:moveTo>
                    <a:pt x="1034" y="1"/>
                  </a:moveTo>
                  <a:cubicBezTo>
                    <a:pt x="670" y="92"/>
                    <a:pt x="335" y="213"/>
                    <a:pt x="1" y="335"/>
                  </a:cubicBezTo>
                  <a:cubicBezTo>
                    <a:pt x="2311" y="5107"/>
                    <a:pt x="5351" y="9484"/>
                    <a:pt x="9272" y="13162"/>
                  </a:cubicBezTo>
                  <a:lnTo>
                    <a:pt x="9211" y="12159"/>
                  </a:lnTo>
                  <a:cubicBezTo>
                    <a:pt x="5746" y="8451"/>
                    <a:pt x="310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40"/>
            <p:cNvSpPr/>
            <p:nvPr/>
          </p:nvSpPr>
          <p:spPr>
            <a:xfrm>
              <a:off x="5893755" y="6445209"/>
              <a:ext cx="22447" cy="33631"/>
            </a:xfrm>
            <a:custGeom>
              <a:avLst/>
              <a:gdLst/>
              <a:ahLst/>
              <a:cxnLst/>
              <a:rect l="l" t="t" r="r" b="b"/>
              <a:pathLst>
                <a:path w="851" h="1275" extrusionOk="0">
                  <a:moveTo>
                    <a:pt x="1" y="1"/>
                  </a:moveTo>
                  <a:cubicBezTo>
                    <a:pt x="1" y="365"/>
                    <a:pt x="31" y="669"/>
                    <a:pt x="62" y="1004"/>
                  </a:cubicBezTo>
                  <a:cubicBezTo>
                    <a:pt x="92" y="1064"/>
                    <a:pt x="153" y="1125"/>
                    <a:pt x="214" y="1186"/>
                  </a:cubicBezTo>
                  <a:cubicBezTo>
                    <a:pt x="276" y="1248"/>
                    <a:pt x="346" y="1274"/>
                    <a:pt x="413" y="1274"/>
                  </a:cubicBezTo>
                  <a:cubicBezTo>
                    <a:pt x="644" y="1274"/>
                    <a:pt x="851" y="972"/>
                    <a:pt x="639" y="760"/>
                  </a:cubicBezTo>
                  <a:cubicBezTo>
                    <a:pt x="426" y="51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40"/>
            <p:cNvSpPr/>
            <p:nvPr/>
          </p:nvSpPr>
          <p:spPr>
            <a:xfrm>
              <a:off x="5924221" y="6296888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42"/>
                    <a:pt x="1460" y="3709"/>
                    <a:pt x="1" y="4712"/>
                  </a:cubicBezTo>
                  <a:cubicBezTo>
                    <a:pt x="31" y="5016"/>
                    <a:pt x="31" y="5350"/>
                    <a:pt x="31" y="5654"/>
                  </a:cubicBezTo>
                  <a:cubicBezTo>
                    <a:pt x="1673" y="5046"/>
                    <a:pt x="3192" y="3313"/>
                    <a:pt x="4530" y="1490"/>
                  </a:cubicBezTo>
                  <a:cubicBezTo>
                    <a:pt x="437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40"/>
            <p:cNvSpPr/>
            <p:nvPr/>
          </p:nvSpPr>
          <p:spPr>
            <a:xfrm>
              <a:off x="6032475" y="6136539"/>
              <a:ext cx="132310" cy="199651"/>
            </a:xfrm>
            <a:custGeom>
              <a:avLst/>
              <a:gdLst/>
              <a:ahLst/>
              <a:cxnLst/>
              <a:rect l="l" t="t" r="r" b="b"/>
              <a:pathLst>
                <a:path w="5016" h="7569" extrusionOk="0">
                  <a:moveTo>
                    <a:pt x="4013" y="0"/>
                  </a:moveTo>
                  <a:cubicBezTo>
                    <a:pt x="3101" y="1520"/>
                    <a:pt x="2128" y="3009"/>
                    <a:pt x="1125" y="4468"/>
                  </a:cubicBezTo>
                  <a:cubicBezTo>
                    <a:pt x="821" y="4894"/>
                    <a:pt x="456" y="5471"/>
                    <a:pt x="0" y="6079"/>
                  </a:cubicBezTo>
                  <a:cubicBezTo>
                    <a:pt x="152" y="6566"/>
                    <a:pt x="274" y="7052"/>
                    <a:pt x="426" y="7569"/>
                  </a:cubicBezTo>
                  <a:cubicBezTo>
                    <a:pt x="1429" y="6171"/>
                    <a:pt x="2310" y="4742"/>
                    <a:pt x="3009" y="3739"/>
                  </a:cubicBezTo>
                  <a:cubicBezTo>
                    <a:pt x="3709" y="2736"/>
                    <a:pt x="4377" y="1702"/>
                    <a:pt x="5016" y="669"/>
                  </a:cubicBezTo>
                  <a:cubicBezTo>
                    <a:pt x="4681" y="426"/>
                    <a:pt x="4347" y="213"/>
                    <a:pt x="40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40"/>
            <p:cNvSpPr/>
            <p:nvPr/>
          </p:nvSpPr>
          <p:spPr>
            <a:xfrm>
              <a:off x="5891909" y="6421153"/>
              <a:ext cx="33157" cy="29807"/>
            </a:xfrm>
            <a:custGeom>
              <a:avLst/>
              <a:gdLst/>
              <a:ahLst/>
              <a:cxnLst/>
              <a:rect l="l" t="t" r="r" b="b"/>
              <a:pathLst>
                <a:path w="1257" h="1130" extrusionOk="0">
                  <a:moveTo>
                    <a:pt x="1226" y="1"/>
                  </a:moveTo>
                  <a:cubicBezTo>
                    <a:pt x="952" y="183"/>
                    <a:pt x="679" y="335"/>
                    <a:pt x="405" y="457"/>
                  </a:cubicBezTo>
                  <a:cubicBezTo>
                    <a:pt x="1" y="601"/>
                    <a:pt x="145" y="1130"/>
                    <a:pt x="526" y="1130"/>
                  </a:cubicBezTo>
                  <a:cubicBezTo>
                    <a:pt x="546" y="1130"/>
                    <a:pt x="566" y="1128"/>
                    <a:pt x="588" y="1125"/>
                  </a:cubicBezTo>
                  <a:cubicBezTo>
                    <a:pt x="831" y="1095"/>
                    <a:pt x="1043" y="1004"/>
                    <a:pt x="1256" y="943"/>
                  </a:cubicBezTo>
                  <a:cubicBezTo>
                    <a:pt x="1256" y="609"/>
                    <a:pt x="1226" y="305"/>
                    <a:pt x="122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40"/>
            <p:cNvSpPr/>
            <p:nvPr/>
          </p:nvSpPr>
          <p:spPr>
            <a:xfrm>
              <a:off x="5940259" y="6616795"/>
              <a:ext cx="171612" cy="141937"/>
            </a:xfrm>
            <a:custGeom>
              <a:avLst/>
              <a:gdLst/>
              <a:ahLst/>
              <a:cxnLst/>
              <a:rect l="l" t="t" r="r" b="b"/>
              <a:pathLst>
                <a:path w="6506" h="5381" extrusionOk="0">
                  <a:moveTo>
                    <a:pt x="6232" y="0"/>
                  </a:moveTo>
                  <a:cubicBezTo>
                    <a:pt x="4408" y="1672"/>
                    <a:pt x="2341" y="3222"/>
                    <a:pt x="1" y="4529"/>
                  </a:cubicBezTo>
                  <a:cubicBezTo>
                    <a:pt x="31" y="4803"/>
                    <a:pt x="31" y="5076"/>
                    <a:pt x="62" y="5380"/>
                  </a:cubicBezTo>
                  <a:cubicBezTo>
                    <a:pt x="2402" y="4468"/>
                    <a:pt x="4530" y="3161"/>
                    <a:pt x="6505" y="1550"/>
                  </a:cubicBezTo>
                  <a:cubicBezTo>
                    <a:pt x="6414" y="1003"/>
                    <a:pt x="6323" y="517"/>
                    <a:pt x="623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40"/>
            <p:cNvSpPr/>
            <p:nvPr/>
          </p:nvSpPr>
          <p:spPr>
            <a:xfrm>
              <a:off x="6104617" y="6342574"/>
              <a:ext cx="239771" cy="315132"/>
            </a:xfrm>
            <a:custGeom>
              <a:avLst/>
              <a:gdLst/>
              <a:ahLst/>
              <a:cxnLst/>
              <a:rect l="l" t="t" r="r" b="b"/>
              <a:pathLst>
                <a:path w="9090" h="11947" extrusionOk="0">
                  <a:moveTo>
                    <a:pt x="8421" y="1"/>
                  </a:moveTo>
                  <a:cubicBezTo>
                    <a:pt x="5989" y="3861"/>
                    <a:pt x="3314" y="7387"/>
                    <a:pt x="1" y="10396"/>
                  </a:cubicBezTo>
                  <a:cubicBezTo>
                    <a:pt x="92" y="10913"/>
                    <a:pt x="183" y="11430"/>
                    <a:pt x="274" y="11946"/>
                  </a:cubicBezTo>
                  <a:cubicBezTo>
                    <a:pt x="3800" y="9059"/>
                    <a:pt x="6718" y="5259"/>
                    <a:pt x="9089" y="1308"/>
                  </a:cubicBezTo>
                  <a:cubicBezTo>
                    <a:pt x="8876" y="852"/>
                    <a:pt x="8664" y="426"/>
                    <a:pt x="84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40"/>
            <p:cNvSpPr/>
            <p:nvPr/>
          </p:nvSpPr>
          <p:spPr>
            <a:xfrm>
              <a:off x="5920212" y="6736258"/>
              <a:ext cx="21682" cy="27116"/>
            </a:xfrm>
            <a:custGeom>
              <a:avLst/>
              <a:gdLst/>
              <a:ahLst/>
              <a:cxnLst/>
              <a:rect l="l" t="t" r="r" b="b"/>
              <a:pathLst>
                <a:path w="822" h="1028" extrusionOk="0">
                  <a:moveTo>
                    <a:pt x="761" y="0"/>
                  </a:moveTo>
                  <a:cubicBezTo>
                    <a:pt x="609" y="91"/>
                    <a:pt x="457" y="183"/>
                    <a:pt x="305" y="274"/>
                  </a:cubicBezTo>
                  <a:cubicBezTo>
                    <a:pt x="417" y="441"/>
                    <a:pt x="323" y="737"/>
                    <a:pt x="72" y="737"/>
                  </a:cubicBezTo>
                  <a:cubicBezTo>
                    <a:pt x="49" y="737"/>
                    <a:pt x="26" y="735"/>
                    <a:pt x="1" y="730"/>
                  </a:cubicBezTo>
                  <a:lnTo>
                    <a:pt x="1" y="730"/>
                  </a:lnTo>
                  <a:cubicBezTo>
                    <a:pt x="26" y="879"/>
                    <a:pt x="132" y="1027"/>
                    <a:pt x="285" y="1027"/>
                  </a:cubicBezTo>
                  <a:cubicBezTo>
                    <a:pt x="320" y="1027"/>
                    <a:pt x="357" y="1020"/>
                    <a:pt x="396" y="1003"/>
                  </a:cubicBezTo>
                  <a:cubicBezTo>
                    <a:pt x="548" y="942"/>
                    <a:pt x="670" y="882"/>
                    <a:pt x="822" y="851"/>
                  </a:cubicBezTo>
                  <a:cubicBezTo>
                    <a:pt x="791" y="547"/>
                    <a:pt x="791" y="274"/>
                    <a:pt x="7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40"/>
            <p:cNvSpPr/>
            <p:nvPr/>
          </p:nvSpPr>
          <p:spPr>
            <a:xfrm>
              <a:off x="5919421" y="6743459"/>
              <a:ext cx="11791" cy="12239"/>
            </a:xfrm>
            <a:custGeom>
              <a:avLst/>
              <a:gdLst/>
              <a:ahLst/>
              <a:cxnLst/>
              <a:rect l="l" t="t" r="r" b="b"/>
              <a:pathLst>
                <a:path w="447" h="464" extrusionOk="0">
                  <a:moveTo>
                    <a:pt x="335" y="1"/>
                  </a:moveTo>
                  <a:lnTo>
                    <a:pt x="335" y="1"/>
                  </a:lnTo>
                  <a:cubicBezTo>
                    <a:pt x="274" y="31"/>
                    <a:pt x="213" y="92"/>
                    <a:pt x="152" y="92"/>
                  </a:cubicBezTo>
                  <a:cubicBezTo>
                    <a:pt x="31" y="183"/>
                    <a:pt x="0" y="335"/>
                    <a:pt x="31" y="457"/>
                  </a:cubicBezTo>
                  <a:cubicBezTo>
                    <a:pt x="56" y="462"/>
                    <a:pt x="79" y="464"/>
                    <a:pt x="102" y="464"/>
                  </a:cubicBezTo>
                  <a:cubicBezTo>
                    <a:pt x="353" y="464"/>
                    <a:pt x="447" y="168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40"/>
            <p:cNvSpPr/>
            <p:nvPr/>
          </p:nvSpPr>
          <p:spPr>
            <a:xfrm>
              <a:off x="5927439" y="7096232"/>
              <a:ext cx="2427" cy="10445"/>
            </a:xfrm>
            <a:custGeom>
              <a:avLst/>
              <a:gdLst/>
              <a:ahLst/>
              <a:cxnLst/>
              <a:rect l="l" t="t" r="r" b="b"/>
              <a:pathLst>
                <a:path w="92" h="396" extrusionOk="0">
                  <a:moveTo>
                    <a:pt x="61" y="1"/>
                  </a:moveTo>
                  <a:cubicBezTo>
                    <a:pt x="0" y="122"/>
                    <a:pt x="31" y="274"/>
                    <a:pt x="92" y="396"/>
                  </a:cubicBezTo>
                  <a:cubicBezTo>
                    <a:pt x="92" y="274"/>
                    <a:pt x="61" y="122"/>
                    <a:pt x="6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40"/>
            <p:cNvSpPr/>
            <p:nvPr/>
          </p:nvSpPr>
          <p:spPr>
            <a:xfrm>
              <a:off x="5959514" y="6978377"/>
              <a:ext cx="184431" cy="126718"/>
            </a:xfrm>
            <a:custGeom>
              <a:avLst/>
              <a:gdLst/>
              <a:ahLst/>
              <a:cxnLst/>
              <a:rect l="l" t="t" r="r" b="b"/>
              <a:pathLst>
                <a:path w="6992" h="4804" extrusionOk="0">
                  <a:moveTo>
                    <a:pt x="6930" y="1"/>
                  </a:moveTo>
                  <a:cubicBezTo>
                    <a:pt x="4742" y="1399"/>
                    <a:pt x="2432" y="2645"/>
                    <a:pt x="0" y="3770"/>
                  </a:cubicBezTo>
                  <a:cubicBezTo>
                    <a:pt x="0" y="4134"/>
                    <a:pt x="31" y="4469"/>
                    <a:pt x="61" y="4803"/>
                  </a:cubicBezTo>
                  <a:cubicBezTo>
                    <a:pt x="2462" y="3800"/>
                    <a:pt x="4772" y="2615"/>
                    <a:pt x="6991" y="1308"/>
                  </a:cubicBezTo>
                  <a:cubicBezTo>
                    <a:pt x="6961" y="882"/>
                    <a:pt x="6961" y="426"/>
                    <a:pt x="69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40"/>
            <p:cNvSpPr/>
            <p:nvPr/>
          </p:nvSpPr>
          <p:spPr>
            <a:xfrm>
              <a:off x="6142310" y="6716211"/>
              <a:ext cx="315106" cy="296668"/>
            </a:xfrm>
            <a:custGeom>
              <a:avLst/>
              <a:gdLst/>
              <a:ahLst/>
              <a:cxnLst/>
              <a:rect l="l" t="t" r="r" b="b"/>
              <a:pathLst>
                <a:path w="11946" h="11247" extrusionOk="0">
                  <a:moveTo>
                    <a:pt x="11672" y="0"/>
                  </a:moveTo>
                  <a:cubicBezTo>
                    <a:pt x="8299" y="3830"/>
                    <a:pt x="4377" y="7143"/>
                    <a:pt x="0" y="9940"/>
                  </a:cubicBezTo>
                  <a:cubicBezTo>
                    <a:pt x="31" y="10365"/>
                    <a:pt x="61" y="10821"/>
                    <a:pt x="61" y="11247"/>
                  </a:cubicBezTo>
                  <a:cubicBezTo>
                    <a:pt x="4469" y="8633"/>
                    <a:pt x="8481" y="5411"/>
                    <a:pt x="11946" y="1702"/>
                  </a:cubicBezTo>
                  <a:cubicBezTo>
                    <a:pt x="11885" y="1125"/>
                    <a:pt x="11764" y="547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40"/>
            <p:cNvSpPr/>
            <p:nvPr/>
          </p:nvSpPr>
          <p:spPr>
            <a:xfrm>
              <a:off x="5929048" y="7077794"/>
              <a:ext cx="32075" cy="36032"/>
            </a:xfrm>
            <a:custGeom>
              <a:avLst/>
              <a:gdLst/>
              <a:ahLst/>
              <a:cxnLst/>
              <a:rect l="l" t="t" r="r" b="b"/>
              <a:pathLst>
                <a:path w="1216" h="1366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1" y="548"/>
                    <a:pt x="31" y="609"/>
                    <a:pt x="0" y="700"/>
                  </a:cubicBezTo>
                  <a:cubicBezTo>
                    <a:pt x="0" y="821"/>
                    <a:pt x="31" y="973"/>
                    <a:pt x="31" y="1095"/>
                  </a:cubicBezTo>
                  <a:cubicBezTo>
                    <a:pt x="103" y="1240"/>
                    <a:pt x="233" y="1365"/>
                    <a:pt x="390" y="1365"/>
                  </a:cubicBezTo>
                  <a:cubicBezTo>
                    <a:pt x="431" y="1365"/>
                    <a:pt x="473" y="1357"/>
                    <a:pt x="517" y="1338"/>
                  </a:cubicBezTo>
                  <a:cubicBezTo>
                    <a:pt x="760" y="1247"/>
                    <a:pt x="973" y="1125"/>
                    <a:pt x="1216" y="1034"/>
                  </a:cubicBezTo>
                  <a:cubicBezTo>
                    <a:pt x="1186" y="700"/>
                    <a:pt x="1155" y="36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40"/>
            <p:cNvSpPr/>
            <p:nvPr/>
          </p:nvSpPr>
          <p:spPr>
            <a:xfrm>
              <a:off x="5949095" y="75019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23"/>
                    <a:pt x="91" y="335"/>
                    <a:pt x="274" y="396"/>
                  </a:cubicBezTo>
                  <a:cubicBezTo>
                    <a:pt x="243" y="274"/>
                    <a:pt x="243" y="12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40"/>
            <p:cNvSpPr/>
            <p:nvPr/>
          </p:nvSpPr>
          <p:spPr>
            <a:xfrm>
              <a:off x="5983571" y="7408937"/>
              <a:ext cx="143520" cy="96225"/>
            </a:xfrm>
            <a:custGeom>
              <a:avLst/>
              <a:gdLst/>
              <a:ahLst/>
              <a:cxnLst/>
              <a:rect l="l" t="t" r="r" b="b"/>
              <a:pathLst>
                <a:path w="5441" h="3648" extrusionOk="0">
                  <a:moveTo>
                    <a:pt x="5441" y="0"/>
                  </a:moveTo>
                  <a:lnTo>
                    <a:pt x="5441" y="0"/>
                  </a:lnTo>
                  <a:cubicBezTo>
                    <a:pt x="3708" y="1064"/>
                    <a:pt x="1885" y="2006"/>
                    <a:pt x="0" y="2918"/>
                  </a:cubicBezTo>
                  <a:cubicBezTo>
                    <a:pt x="31" y="3161"/>
                    <a:pt x="31" y="3404"/>
                    <a:pt x="31" y="3648"/>
                  </a:cubicBezTo>
                  <a:cubicBezTo>
                    <a:pt x="1885" y="3100"/>
                    <a:pt x="3617" y="2371"/>
                    <a:pt x="5289" y="1429"/>
                  </a:cubicBezTo>
                  <a:cubicBezTo>
                    <a:pt x="5350" y="942"/>
                    <a:pt x="5380" y="486"/>
                    <a:pt x="54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40"/>
            <p:cNvSpPr/>
            <p:nvPr/>
          </p:nvSpPr>
          <p:spPr>
            <a:xfrm>
              <a:off x="6123055" y="7032108"/>
              <a:ext cx="359235" cy="414522"/>
            </a:xfrm>
            <a:custGeom>
              <a:avLst/>
              <a:gdLst/>
              <a:ahLst/>
              <a:cxnLst/>
              <a:rect l="l" t="t" r="r" b="b"/>
              <a:pathLst>
                <a:path w="13619" h="15715" extrusionOk="0">
                  <a:moveTo>
                    <a:pt x="13618" y="0"/>
                  </a:moveTo>
                  <a:cubicBezTo>
                    <a:pt x="11004" y="3526"/>
                    <a:pt x="8512" y="7052"/>
                    <a:pt x="5411" y="10152"/>
                  </a:cubicBezTo>
                  <a:cubicBezTo>
                    <a:pt x="3770" y="11794"/>
                    <a:pt x="2007" y="13131"/>
                    <a:pt x="153" y="14286"/>
                  </a:cubicBezTo>
                  <a:cubicBezTo>
                    <a:pt x="92" y="14772"/>
                    <a:pt x="62" y="15228"/>
                    <a:pt x="1" y="15715"/>
                  </a:cubicBezTo>
                  <a:cubicBezTo>
                    <a:pt x="5594" y="12523"/>
                    <a:pt x="10244" y="7356"/>
                    <a:pt x="13618" y="1976"/>
                  </a:cubicBezTo>
                  <a:cubicBezTo>
                    <a:pt x="13618" y="1307"/>
                    <a:pt x="13618" y="669"/>
                    <a:pt x="1361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40"/>
            <p:cNvSpPr/>
            <p:nvPr/>
          </p:nvSpPr>
          <p:spPr>
            <a:xfrm>
              <a:off x="5955505" y="7485907"/>
              <a:ext cx="29675" cy="26826"/>
            </a:xfrm>
            <a:custGeom>
              <a:avLst/>
              <a:gdLst/>
              <a:ahLst/>
              <a:cxnLst/>
              <a:rect l="l" t="t" r="r" b="b"/>
              <a:pathLst>
                <a:path w="1125" h="1017" extrusionOk="0">
                  <a:moveTo>
                    <a:pt x="1064" y="0"/>
                  </a:moveTo>
                  <a:cubicBezTo>
                    <a:pt x="882" y="91"/>
                    <a:pt x="730" y="152"/>
                    <a:pt x="547" y="243"/>
                  </a:cubicBezTo>
                  <a:cubicBezTo>
                    <a:pt x="578" y="426"/>
                    <a:pt x="517" y="608"/>
                    <a:pt x="274" y="608"/>
                  </a:cubicBezTo>
                  <a:cubicBezTo>
                    <a:pt x="243" y="618"/>
                    <a:pt x="213" y="621"/>
                    <a:pt x="183" y="621"/>
                  </a:cubicBezTo>
                  <a:cubicBezTo>
                    <a:pt x="122" y="621"/>
                    <a:pt x="61" y="608"/>
                    <a:pt x="0" y="608"/>
                  </a:cubicBezTo>
                  <a:cubicBezTo>
                    <a:pt x="0" y="730"/>
                    <a:pt x="0" y="851"/>
                    <a:pt x="31" y="1003"/>
                  </a:cubicBezTo>
                  <a:cubicBezTo>
                    <a:pt x="51" y="1003"/>
                    <a:pt x="71" y="1017"/>
                    <a:pt x="91" y="1017"/>
                  </a:cubicBezTo>
                  <a:cubicBezTo>
                    <a:pt x="102" y="1017"/>
                    <a:pt x="112" y="1013"/>
                    <a:pt x="122" y="1003"/>
                  </a:cubicBezTo>
                  <a:cubicBezTo>
                    <a:pt x="456" y="942"/>
                    <a:pt x="791" y="821"/>
                    <a:pt x="1125" y="730"/>
                  </a:cubicBezTo>
                  <a:cubicBezTo>
                    <a:pt x="1095" y="486"/>
                    <a:pt x="1095" y="243"/>
                    <a:pt x="106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40"/>
            <p:cNvSpPr/>
            <p:nvPr/>
          </p:nvSpPr>
          <p:spPr>
            <a:xfrm>
              <a:off x="5952287" y="74995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1"/>
                    <a:pt x="61" y="31"/>
                    <a:pt x="61" y="31"/>
                  </a:cubicBezTo>
                  <a:cubicBezTo>
                    <a:pt x="31" y="31"/>
                    <a:pt x="1" y="62"/>
                    <a:pt x="1" y="92"/>
                  </a:cubicBezTo>
                  <a:lnTo>
                    <a:pt x="122" y="92"/>
                  </a:lnTo>
                  <a:cubicBezTo>
                    <a:pt x="122" y="62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40"/>
            <p:cNvSpPr/>
            <p:nvPr/>
          </p:nvSpPr>
          <p:spPr>
            <a:xfrm>
              <a:off x="5954687" y="7492317"/>
              <a:ext cx="16064" cy="9997"/>
            </a:xfrm>
            <a:custGeom>
              <a:avLst/>
              <a:gdLst/>
              <a:ahLst/>
              <a:cxnLst/>
              <a:rect l="l" t="t" r="r" b="b"/>
              <a:pathLst>
                <a:path w="609" h="379" extrusionOk="0">
                  <a:moveTo>
                    <a:pt x="578" y="0"/>
                  </a:moveTo>
                  <a:cubicBezTo>
                    <a:pt x="396" y="91"/>
                    <a:pt x="214" y="183"/>
                    <a:pt x="1" y="274"/>
                  </a:cubicBezTo>
                  <a:cubicBezTo>
                    <a:pt x="31" y="304"/>
                    <a:pt x="31" y="335"/>
                    <a:pt x="31" y="365"/>
                  </a:cubicBezTo>
                  <a:cubicBezTo>
                    <a:pt x="92" y="365"/>
                    <a:pt x="153" y="378"/>
                    <a:pt x="214" y="378"/>
                  </a:cubicBezTo>
                  <a:cubicBezTo>
                    <a:pt x="244" y="378"/>
                    <a:pt x="274" y="375"/>
                    <a:pt x="305" y="365"/>
                  </a:cubicBezTo>
                  <a:cubicBezTo>
                    <a:pt x="548" y="365"/>
                    <a:pt x="609" y="183"/>
                    <a:pt x="57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40"/>
            <p:cNvSpPr/>
            <p:nvPr/>
          </p:nvSpPr>
          <p:spPr>
            <a:xfrm>
              <a:off x="5998790" y="7727235"/>
              <a:ext cx="72987" cy="39302"/>
            </a:xfrm>
            <a:custGeom>
              <a:avLst/>
              <a:gdLst/>
              <a:ahLst/>
              <a:cxnLst/>
              <a:rect l="l" t="t" r="r" b="b"/>
              <a:pathLst>
                <a:path w="2767" h="1490" extrusionOk="0">
                  <a:moveTo>
                    <a:pt x="2767" y="0"/>
                  </a:moveTo>
                  <a:lnTo>
                    <a:pt x="2767" y="0"/>
                  </a:lnTo>
                  <a:cubicBezTo>
                    <a:pt x="1794" y="152"/>
                    <a:pt x="821" y="274"/>
                    <a:pt x="1" y="760"/>
                  </a:cubicBezTo>
                  <a:cubicBezTo>
                    <a:pt x="1" y="1003"/>
                    <a:pt x="31" y="1246"/>
                    <a:pt x="31" y="1489"/>
                  </a:cubicBezTo>
                  <a:cubicBezTo>
                    <a:pt x="882" y="1429"/>
                    <a:pt x="1703" y="1307"/>
                    <a:pt x="2463" y="1155"/>
                  </a:cubicBezTo>
                  <a:cubicBezTo>
                    <a:pt x="2584" y="760"/>
                    <a:pt x="2675" y="395"/>
                    <a:pt x="27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40"/>
            <p:cNvSpPr/>
            <p:nvPr/>
          </p:nvSpPr>
          <p:spPr>
            <a:xfrm>
              <a:off x="6063732" y="7436977"/>
              <a:ext cx="389675" cy="320750"/>
            </a:xfrm>
            <a:custGeom>
              <a:avLst/>
              <a:gdLst/>
              <a:ahLst/>
              <a:cxnLst/>
              <a:rect l="l" t="t" r="r" b="b"/>
              <a:pathLst>
                <a:path w="14773" h="12160" extrusionOk="0">
                  <a:moveTo>
                    <a:pt x="14773" y="1"/>
                  </a:moveTo>
                  <a:lnTo>
                    <a:pt x="14773" y="1"/>
                  </a:lnTo>
                  <a:cubicBezTo>
                    <a:pt x="13588" y="1277"/>
                    <a:pt x="12372" y="2524"/>
                    <a:pt x="11186" y="3800"/>
                  </a:cubicBezTo>
                  <a:cubicBezTo>
                    <a:pt x="8451" y="6779"/>
                    <a:pt x="5381" y="9454"/>
                    <a:pt x="1490" y="10731"/>
                  </a:cubicBezTo>
                  <a:cubicBezTo>
                    <a:pt x="1095" y="10852"/>
                    <a:pt x="700" y="10943"/>
                    <a:pt x="305" y="11004"/>
                  </a:cubicBezTo>
                  <a:cubicBezTo>
                    <a:pt x="213" y="11399"/>
                    <a:pt x="122" y="11794"/>
                    <a:pt x="1" y="12159"/>
                  </a:cubicBezTo>
                  <a:cubicBezTo>
                    <a:pt x="3557" y="11490"/>
                    <a:pt x="6505" y="9910"/>
                    <a:pt x="9484" y="7448"/>
                  </a:cubicBezTo>
                  <a:cubicBezTo>
                    <a:pt x="10974" y="6202"/>
                    <a:pt x="12463" y="4834"/>
                    <a:pt x="13952" y="3436"/>
                  </a:cubicBezTo>
                  <a:cubicBezTo>
                    <a:pt x="14256" y="2402"/>
                    <a:pt x="14530" y="1247"/>
                    <a:pt x="1477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40"/>
            <p:cNvSpPr/>
            <p:nvPr/>
          </p:nvSpPr>
          <p:spPr>
            <a:xfrm>
              <a:off x="5982938" y="7747255"/>
              <a:ext cx="16671" cy="20126"/>
            </a:xfrm>
            <a:custGeom>
              <a:avLst/>
              <a:gdLst/>
              <a:ahLst/>
              <a:cxnLst/>
              <a:rect l="l" t="t" r="r" b="b"/>
              <a:pathLst>
                <a:path w="632" h="763" extrusionOk="0">
                  <a:moveTo>
                    <a:pt x="602" y="1"/>
                  </a:moveTo>
                  <a:cubicBezTo>
                    <a:pt x="450" y="92"/>
                    <a:pt x="298" y="183"/>
                    <a:pt x="146" y="335"/>
                  </a:cubicBezTo>
                  <a:cubicBezTo>
                    <a:pt x="0" y="452"/>
                    <a:pt x="105" y="763"/>
                    <a:pt x="301" y="763"/>
                  </a:cubicBezTo>
                  <a:cubicBezTo>
                    <a:pt x="310" y="763"/>
                    <a:pt x="319" y="762"/>
                    <a:pt x="328" y="761"/>
                  </a:cubicBezTo>
                  <a:cubicBezTo>
                    <a:pt x="450" y="761"/>
                    <a:pt x="541" y="730"/>
                    <a:pt x="632" y="730"/>
                  </a:cubicBezTo>
                  <a:cubicBezTo>
                    <a:pt x="632" y="487"/>
                    <a:pt x="602" y="244"/>
                    <a:pt x="60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40"/>
            <p:cNvSpPr/>
            <p:nvPr/>
          </p:nvSpPr>
          <p:spPr>
            <a:xfrm>
              <a:off x="6713964" y="7863527"/>
              <a:ext cx="232544" cy="337553"/>
            </a:xfrm>
            <a:custGeom>
              <a:avLst/>
              <a:gdLst/>
              <a:ahLst/>
              <a:cxnLst/>
              <a:rect l="l" t="t" r="r" b="b"/>
              <a:pathLst>
                <a:path w="8816" h="12797" extrusionOk="0">
                  <a:moveTo>
                    <a:pt x="8815" y="0"/>
                  </a:moveTo>
                  <a:lnTo>
                    <a:pt x="8815" y="0"/>
                  </a:lnTo>
                  <a:cubicBezTo>
                    <a:pt x="5837" y="730"/>
                    <a:pt x="2858" y="1399"/>
                    <a:pt x="1" y="2219"/>
                  </a:cubicBezTo>
                  <a:lnTo>
                    <a:pt x="1186" y="12797"/>
                  </a:lnTo>
                  <a:lnTo>
                    <a:pt x="6870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40"/>
            <p:cNvSpPr/>
            <p:nvPr/>
          </p:nvSpPr>
          <p:spPr>
            <a:xfrm>
              <a:off x="6699535" y="7710379"/>
              <a:ext cx="270211" cy="211706"/>
            </a:xfrm>
            <a:custGeom>
              <a:avLst/>
              <a:gdLst/>
              <a:ahLst/>
              <a:cxnLst/>
              <a:rect l="l" t="t" r="r" b="b"/>
              <a:pathLst>
                <a:path w="10244" h="8026" extrusionOk="0">
                  <a:moveTo>
                    <a:pt x="10244" y="1"/>
                  </a:moveTo>
                  <a:lnTo>
                    <a:pt x="1" y="3010"/>
                  </a:lnTo>
                  <a:lnTo>
                    <a:pt x="548" y="8025"/>
                  </a:lnTo>
                  <a:cubicBezTo>
                    <a:pt x="3405" y="7205"/>
                    <a:pt x="6384" y="6536"/>
                    <a:pt x="9362" y="5806"/>
                  </a:cubicBezTo>
                  <a:lnTo>
                    <a:pt x="10244" y="1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40"/>
            <p:cNvSpPr/>
            <p:nvPr/>
          </p:nvSpPr>
          <p:spPr>
            <a:xfrm>
              <a:off x="6546387" y="6280059"/>
              <a:ext cx="184431" cy="307878"/>
            </a:xfrm>
            <a:custGeom>
              <a:avLst/>
              <a:gdLst/>
              <a:ahLst/>
              <a:cxnLst/>
              <a:rect l="l" t="t" r="r" b="b"/>
              <a:pathLst>
                <a:path w="6992" h="11672" extrusionOk="0">
                  <a:moveTo>
                    <a:pt x="6506" y="0"/>
                  </a:moveTo>
                  <a:cubicBezTo>
                    <a:pt x="4044" y="213"/>
                    <a:pt x="1885" y="638"/>
                    <a:pt x="1" y="1246"/>
                  </a:cubicBezTo>
                  <a:cubicBezTo>
                    <a:pt x="1764" y="5015"/>
                    <a:pt x="4044" y="8480"/>
                    <a:pt x="6992" y="11672"/>
                  </a:cubicBezTo>
                  <a:cubicBezTo>
                    <a:pt x="6749" y="7781"/>
                    <a:pt x="6566" y="3891"/>
                    <a:pt x="650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40"/>
            <p:cNvSpPr/>
            <p:nvPr/>
          </p:nvSpPr>
          <p:spPr>
            <a:xfrm>
              <a:off x="6228090" y="6433181"/>
              <a:ext cx="534012" cy="722401"/>
            </a:xfrm>
            <a:custGeom>
              <a:avLst/>
              <a:gdLst/>
              <a:ahLst/>
              <a:cxnLst/>
              <a:rect l="l" t="t" r="r" b="b"/>
              <a:pathLst>
                <a:path w="20245" h="27387" extrusionOk="0">
                  <a:moveTo>
                    <a:pt x="4682" y="1"/>
                  </a:moveTo>
                  <a:cubicBezTo>
                    <a:pt x="2007" y="2919"/>
                    <a:pt x="578" y="6840"/>
                    <a:pt x="1" y="11612"/>
                  </a:cubicBezTo>
                  <a:cubicBezTo>
                    <a:pt x="5806" y="18147"/>
                    <a:pt x="11430" y="25533"/>
                    <a:pt x="20244" y="27387"/>
                  </a:cubicBezTo>
                  <a:cubicBezTo>
                    <a:pt x="20214" y="27357"/>
                    <a:pt x="20214" y="27326"/>
                    <a:pt x="20214" y="27296"/>
                  </a:cubicBezTo>
                  <a:cubicBezTo>
                    <a:pt x="20153" y="27174"/>
                    <a:pt x="20153" y="27083"/>
                    <a:pt x="20214" y="26961"/>
                  </a:cubicBezTo>
                  <a:cubicBezTo>
                    <a:pt x="19971" y="23253"/>
                    <a:pt x="19758" y="19545"/>
                    <a:pt x="19576" y="15837"/>
                  </a:cubicBezTo>
                  <a:cubicBezTo>
                    <a:pt x="16171" y="14955"/>
                    <a:pt x="12737" y="10578"/>
                    <a:pt x="10639" y="8147"/>
                  </a:cubicBezTo>
                  <a:cubicBezTo>
                    <a:pt x="8390" y="5593"/>
                    <a:pt x="6414" y="2888"/>
                    <a:pt x="468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40"/>
            <p:cNvSpPr/>
            <p:nvPr/>
          </p:nvSpPr>
          <p:spPr>
            <a:xfrm>
              <a:off x="6747648" y="6277290"/>
              <a:ext cx="101844" cy="289810"/>
            </a:xfrm>
            <a:custGeom>
              <a:avLst/>
              <a:gdLst/>
              <a:ahLst/>
              <a:cxnLst/>
              <a:rect l="l" t="t" r="r" b="b"/>
              <a:pathLst>
                <a:path w="3861" h="10987" extrusionOk="0">
                  <a:moveTo>
                    <a:pt x="1054" y="0"/>
                  </a:moveTo>
                  <a:cubicBezTo>
                    <a:pt x="716" y="0"/>
                    <a:pt x="365" y="14"/>
                    <a:pt x="0" y="14"/>
                  </a:cubicBezTo>
                  <a:cubicBezTo>
                    <a:pt x="61" y="3661"/>
                    <a:pt x="183" y="7339"/>
                    <a:pt x="365" y="10987"/>
                  </a:cubicBezTo>
                  <a:cubicBezTo>
                    <a:pt x="1581" y="10105"/>
                    <a:pt x="2888" y="8342"/>
                    <a:pt x="3860" y="6944"/>
                  </a:cubicBezTo>
                  <a:cubicBezTo>
                    <a:pt x="3101" y="4208"/>
                    <a:pt x="2280" y="1898"/>
                    <a:pt x="1550" y="14"/>
                  </a:cubicBezTo>
                  <a:cubicBezTo>
                    <a:pt x="1388" y="4"/>
                    <a:pt x="1223" y="0"/>
                    <a:pt x="105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40"/>
            <p:cNvSpPr/>
            <p:nvPr/>
          </p:nvSpPr>
          <p:spPr>
            <a:xfrm>
              <a:off x="6216880" y="6776326"/>
              <a:ext cx="566061" cy="700771"/>
            </a:xfrm>
            <a:custGeom>
              <a:avLst/>
              <a:gdLst/>
              <a:ahLst/>
              <a:cxnLst/>
              <a:rect l="l" t="t" r="r" b="b"/>
              <a:pathLst>
                <a:path w="21460" h="26567" extrusionOk="0">
                  <a:moveTo>
                    <a:pt x="304" y="1"/>
                  </a:moveTo>
                  <a:cubicBezTo>
                    <a:pt x="0" y="3618"/>
                    <a:pt x="183" y="7691"/>
                    <a:pt x="639" y="12159"/>
                  </a:cubicBezTo>
                  <a:cubicBezTo>
                    <a:pt x="6171" y="18846"/>
                    <a:pt x="12888" y="25685"/>
                    <a:pt x="21460" y="26567"/>
                  </a:cubicBezTo>
                  <a:cubicBezTo>
                    <a:pt x="21186" y="22706"/>
                    <a:pt x="20943" y="18816"/>
                    <a:pt x="20700" y="14925"/>
                  </a:cubicBezTo>
                  <a:cubicBezTo>
                    <a:pt x="20639" y="14956"/>
                    <a:pt x="20578" y="14956"/>
                    <a:pt x="20517" y="14956"/>
                  </a:cubicBezTo>
                  <a:cubicBezTo>
                    <a:pt x="12219" y="13375"/>
                    <a:pt x="5806" y="6566"/>
                    <a:pt x="304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40"/>
            <p:cNvSpPr/>
            <p:nvPr/>
          </p:nvSpPr>
          <p:spPr>
            <a:xfrm>
              <a:off x="6366809" y="6320945"/>
              <a:ext cx="376855" cy="513939"/>
            </a:xfrm>
            <a:custGeom>
              <a:avLst/>
              <a:gdLst/>
              <a:ahLst/>
              <a:cxnLst/>
              <a:rect l="l" t="t" r="r" b="b"/>
              <a:pathLst>
                <a:path w="14287" h="19484" extrusionOk="0">
                  <a:moveTo>
                    <a:pt x="5897" y="0"/>
                  </a:moveTo>
                  <a:cubicBezTo>
                    <a:pt x="3526" y="912"/>
                    <a:pt x="1581" y="2128"/>
                    <a:pt x="0" y="3648"/>
                  </a:cubicBezTo>
                  <a:cubicBezTo>
                    <a:pt x="1733" y="6566"/>
                    <a:pt x="3648" y="9332"/>
                    <a:pt x="5927" y="11855"/>
                  </a:cubicBezTo>
                  <a:cubicBezTo>
                    <a:pt x="8025" y="14225"/>
                    <a:pt x="11125" y="18298"/>
                    <a:pt x="14286" y="19484"/>
                  </a:cubicBezTo>
                  <a:cubicBezTo>
                    <a:pt x="14256" y="19028"/>
                    <a:pt x="14225" y="18572"/>
                    <a:pt x="14225" y="18086"/>
                  </a:cubicBezTo>
                  <a:cubicBezTo>
                    <a:pt x="14104" y="15745"/>
                    <a:pt x="13982" y="13344"/>
                    <a:pt x="13830" y="10973"/>
                  </a:cubicBezTo>
                  <a:cubicBezTo>
                    <a:pt x="10487" y="7842"/>
                    <a:pt x="7873" y="4104"/>
                    <a:pt x="5897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40"/>
            <p:cNvSpPr/>
            <p:nvPr/>
          </p:nvSpPr>
          <p:spPr>
            <a:xfrm>
              <a:off x="6787742" y="7072993"/>
              <a:ext cx="160375" cy="404895"/>
            </a:xfrm>
            <a:custGeom>
              <a:avLst/>
              <a:gdLst/>
              <a:ahLst/>
              <a:cxnLst/>
              <a:rect l="l" t="t" r="r" b="b"/>
              <a:pathLst>
                <a:path w="6080" h="15350" extrusionOk="0">
                  <a:moveTo>
                    <a:pt x="5958" y="0"/>
                  </a:moveTo>
                  <a:lnTo>
                    <a:pt x="5958" y="0"/>
                  </a:lnTo>
                  <a:cubicBezTo>
                    <a:pt x="4043" y="1125"/>
                    <a:pt x="2067" y="2128"/>
                    <a:pt x="0" y="3009"/>
                  </a:cubicBezTo>
                  <a:cubicBezTo>
                    <a:pt x="274" y="7113"/>
                    <a:pt x="517" y="11216"/>
                    <a:pt x="760" y="15350"/>
                  </a:cubicBezTo>
                  <a:cubicBezTo>
                    <a:pt x="2371" y="14560"/>
                    <a:pt x="3921" y="13769"/>
                    <a:pt x="5410" y="12858"/>
                  </a:cubicBezTo>
                  <a:cubicBezTo>
                    <a:pt x="5927" y="8359"/>
                    <a:pt x="6079" y="4073"/>
                    <a:pt x="595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40"/>
            <p:cNvSpPr/>
            <p:nvPr/>
          </p:nvSpPr>
          <p:spPr>
            <a:xfrm>
              <a:off x="6808580" y="7444204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0"/>
                  </a:moveTo>
                  <a:cubicBezTo>
                    <a:pt x="3070" y="791"/>
                    <a:pt x="1581" y="1429"/>
                    <a:pt x="0" y="1915"/>
                  </a:cubicBezTo>
                  <a:cubicBezTo>
                    <a:pt x="152" y="4529"/>
                    <a:pt x="304" y="7143"/>
                    <a:pt x="456" y="9757"/>
                  </a:cubicBezTo>
                  <a:cubicBezTo>
                    <a:pt x="1155" y="9332"/>
                    <a:pt x="1976" y="9241"/>
                    <a:pt x="2827" y="9089"/>
                  </a:cubicBezTo>
                  <a:cubicBezTo>
                    <a:pt x="3557" y="5988"/>
                    <a:pt x="4104" y="2949"/>
                    <a:pt x="446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40"/>
            <p:cNvSpPr/>
            <p:nvPr/>
          </p:nvSpPr>
          <p:spPr>
            <a:xfrm>
              <a:off x="6758067" y="6494113"/>
              <a:ext cx="153965" cy="342380"/>
            </a:xfrm>
            <a:custGeom>
              <a:avLst/>
              <a:gdLst/>
              <a:ahLst/>
              <a:cxnLst/>
              <a:rect l="l" t="t" r="r" b="b"/>
              <a:pathLst>
                <a:path w="5837" h="12980" extrusionOk="0">
                  <a:moveTo>
                    <a:pt x="3830" y="1"/>
                  </a:moveTo>
                  <a:cubicBezTo>
                    <a:pt x="2706" y="1551"/>
                    <a:pt x="1368" y="3040"/>
                    <a:pt x="0" y="3557"/>
                  </a:cubicBezTo>
                  <a:cubicBezTo>
                    <a:pt x="152" y="6718"/>
                    <a:pt x="335" y="9849"/>
                    <a:pt x="487" y="12980"/>
                  </a:cubicBezTo>
                  <a:cubicBezTo>
                    <a:pt x="2493" y="11825"/>
                    <a:pt x="4225" y="10518"/>
                    <a:pt x="5836" y="9089"/>
                  </a:cubicBezTo>
                  <a:cubicBezTo>
                    <a:pt x="5259" y="5745"/>
                    <a:pt x="4560" y="2706"/>
                    <a:pt x="383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40"/>
            <p:cNvSpPr/>
            <p:nvPr/>
          </p:nvSpPr>
          <p:spPr>
            <a:xfrm>
              <a:off x="6771704" y="6769125"/>
              <a:ext cx="172403" cy="360000"/>
            </a:xfrm>
            <a:custGeom>
              <a:avLst/>
              <a:gdLst/>
              <a:ahLst/>
              <a:cxnLst/>
              <a:rect l="l" t="t" r="r" b="b"/>
              <a:pathLst>
                <a:path w="6536" h="13648" extrusionOk="0">
                  <a:moveTo>
                    <a:pt x="5532" y="0"/>
                  </a:moveTo>
                  <a:cubicBezTo>
                    <a:pt x="3830" y="1368"/>
                    <a:pt x="2006" y="2493"/>
                    <a:pt x="0" y="3253"/>
                  </a:cubicBezTo>
                  <a:cubicBezTo>
                    <a:pt x="0" y="3496"/>
                    <a:pt x="31" y="3739"/>
                    <a:pt x="31" y="3982"/>
                  </a:cubicBezTo>
                  <a:cubicBezTo>
                    <a:pt x="213" y="7204"/>
                    <a:pt x="395" y="10426"/>
                    <a:pt x="578" y="13648"/>
                  </a:cubicBezTo>
                  <a:cubicBezTo>
                    <a:pt x="2645" y="12675"/>
                    <a:pt x="4651" y="11581"/>
                    <a:pt x="6535" y="10396"/>
                  </a:cubicBezTo>
                  <a:cubicBezTo>
                    <a:pt x="6353" y="6687"/>
                    <a:pt x="6018" y="3222"/>
                    <a:pt x="55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40"/>
            <p:cNvSpPr/>
            <p:nvPr/>
          </p:nvSpPr>
          <p:spPr>
            <a:xfrm>
              <a:off x="6821399" y="7710379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1"/>
                  </a:moveTo>
                  <a:lnTo>
                    <a:pt x="2098" y="1"/>
                  </a:lnTo>
                  <a:cubicBezTo>
                    <a:pt x="1429" y="153"/>
                    <a:pt x="730" y="244"/>
                    <a:pt x="1" y="274"/>
                  </a:cubicBezTo>
                  <a:cubicBezTo>
                    <a:pt x="92" y="1673"/>
                    <a:pt x="122" y="3071"/>
                    <a:pt x="213" y="4469"/>
                  </a:cubicBezTo>
                  <a:lnTo>
                    <a:pt x="882" y="4469"/>
                  </a:lnTo>
                  <a:cubicBezTo>
                    <a:pt x="1338" y="2949"/>
                    <a:pt x="1733" y="1490"/>
                    <a:pt x="20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40"/>
            <p:cNvSpPr/>
            <p:nvPr/>
          </p:nvSpPr>
          <p:spPr>
            <a:xfrm>
              <a:off x="6408486" y="7610171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0"/>
                  </a:moveTo>
                  <a:lnTo>
                    <a:pt x="1" y="0"/>
                  </a:lnTo>
                  <a:cubicBezTo>
                    <a:pt x="6171" y="7326"/>
                    <a:pt x="14591" y="8177"/>
                    <a:pt x="14986" y="8238"/>
                  </a:cubicBezTo>
                  <a:cubicBezTo>
                    <a:pt x="14925" y="7052"/>
                    <a:pt x="14864" y="5836"/>
                    <a:pt x="14804" y="4651"/>
                  </a:cubicBezTo>
                  <a:cubicBezTo>
                    <a:pt x="14773" y="4681"/>
                    <a:pt x="14773" y="4712"/>
                    <a:pt x="14712" y="4712"/>
                  </a:cubicBezTo>
                  <a:cubicBezTo>
                    <a:pt x="13834" y="4995"/>
                    <a:pt x="12922" y="5122"/>
                    <a:pt x="11995" y="5122"/>
                  </a:cubicBezTo>
                  <a:cubicBezTo>
                    <a:pt x="7756" y="5122"/>
                    <a:pt x="3193" y="2469"/>
                    <a:pt x="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40"/>
            <p:cNvSpPr/>
            <p:nvPr/>
          </p:nvSpPr>
          <p:spPr>
            <a:xfrm>
              <a:off x="6239327" y="7144345"/>
              <a:ext cx="558860" cy="582811"/>
            </a:xfrm>
            <a:custGeom>
              <a:avLst/>
              <a:gdLst/>
              <a:ahLst/>
              <a:cxnLst/>
              <a:rect l="l" t="t" r="r" b="b"/>
              <a:pathLst>
                <a:path w="21187" h="22095" extrusionOk="0">
                  <a:moveTo>
                    <a:pt x="0" y="0"/>
                  </a:moveTo>
                  <a:lnTo>
                    <a:pt x="0" y="0"/>
                  </a:lnTo>
                  <a:cubicBezTo>
                    <a:pt x="122" y="1095"/>
                    <a:pt x="274" y="2189"/>
                    <a:pt x="426" y="3344"/>
                  </a:cubicBezTo>
                  <a:cubicBezTo>
                    <a:pt x="1155" y="8390"/>
                    <a:pt x="2736" y="12311"/>
                    <a:pt x="4742" y="15350"/>
                  </a:cubicBezTo>
                  <a:cubicBezTo>
                    <a:pt x="8843" y="19216"/>
                    <a:pt x="13573" y="22094"/>
                    <a:pt x="18526" y="22094"/>
                  </a:cubicBezTo>
                  <a:cubicBezTo>
                    <a:pt x="19336" y="22094"/>
                    <a:pt x="20153" y="22017"/>
                    <a:pt x="20973" y="21855"/>
                  </a:cubicBezTo>
                  <a:cubicBezTo>
                    <a:pt x="21000" y="21846"/>
                    <a:pt x="21024" y="21842"/>
                    <a:pt x="21046" y="21842"/>
                  </a:cubicBezTo>
                  <a:cubicBezTo>
                    <a:pt x="21100" y="21842"/>
                    <a:pt x="21143" y="21864"/>
                    <a:pt x="21186" y="21885"/>
                  </a:cubicBezTo>
                  <a:cubicBezTo>
                    <a:pt x="21034" y="19089"/>
                    <a:pt x="20852" y="16293"/>
                    <a:pt x="20639" y="13496"/>
                  </a:cubicBezTo>
                  <a:cubicBezTo>
                    <a:pt x="20487" y="13466"/>
                    <a:pt x="20426" y="13283"/>
                    <a:pt x="20517" y="13162"/>
                  </a:cubicBezTo>
                  <a:cubicBezTo>
                    <a:pt x="12463" y="13131"/>
                    <a:pt x="5472" y="6444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40"/>
            <p:cNvSpPr/>
            <p:nvPr/>
          </p:nvSpPr>
          <p:spPr>
            <a:xfrm>
              <a:off x="6859093" y="6338565"/>
              <a:ext cx="242145" cy="395293"/>
            </a:xfrm>
            <a:custGeom>
              <a:avLst/>
              <a:gdLst/>
              <a:ahLst/>
              <a:cxnLst/>
              <a:rect l="l" t="t" r="r" b="b"/>
              <a:pathLst>
                <a:path w="9180" h="14986" extrusionOk="0">
                  <a:moveTo>
                    <a:pt x="3921" y="1"/>
                  </a:moveTo>
                  <a:cubicBezTo>
                    <a:pt x="3374" y="882"/>
                    <a:pt x="2827" y="1764"/>
                    <a:pt x="2219" y="2615"/>
                  </a:cubicBezTo>
                  <a:cubicBezTo>
                    <a:pt x="1611" y="3466"/>
                    <a:pt x="851" y="4682"/>
                    <a:pt x="0" y="5898"/>
                  </a:cubicBezTo>
                  <a:cubicBezTo>
                    <a:pt x="730" y="8603"/>
                    <a:pt x="1429" y="11642"/>
                    <a:pt x="1976" y="14986"/>
                  </a:cubicBezTo>
                  <a:cubicBezTo>
                    <a:pt x="4803" y="12402"/>
                    <a:pt x="7082" y="9393"/>
                    <a:pt x="9180" y="6110"/>
                  </a:cubicBezTo>
                  <a:cubicBezTo>
                    <a:pt x="7782" y="3588"/>
                    <a:pt x="6049" y="1460"/>
                    <a:pt x="392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40"/>
            <p:cNvSpPr/>
            <p:nvPr/>
          </p:nvSpPr>
          <p:spPr>
            <a:xfrm>
              <a:off x="6788533" y="6277633"/>
              <a:ext cx="151565" cy="182849"/>
            </a:xfrm>
            <a:custGeom>
              <a:avLst/>
              <a:gdLst/>
              <a:ahLst/>
              <a:cxnLst/>
              <a:rect l="l" t="t" r="r" b="b"/>
              <a:pathLst>
                <a:path w="5746" h="6932" extrusionOk="0">
                  <a:moveTo>
                    <a:pt x="0" y="1"/>
                  </a:moveTo>
                  <a:lnTo>
                    <a:pt x="0" y="1"/>
                  </a:lnTo>
                  <a:cubicBezTo>
                    <a:pt x="730" y="1885"/>
                    <a:pt x="1551" y="4195"/>
                    <a:pt x="2310" y="6931"/>
                  </a:cubicBezTo>
                  <a:cubicBezTo>
                    <a:pt x="2675" y="6384"/>
                    <a:pt x="3010" y="5928"/>
                    <a:pt x="3283" y="5563"/>
                  </a:cubicBezTo>
                  <a:cubicBezTo>
                    <a:pt x="4134" y="4317"/>
                    <a:pt x="4955" y="3040"/>
                    <a:pt x="5745" y="1733"/>
                  </a:cubicBezTo>
                  <a:cubicBezTo>
                    <a:pt x="4073" y="730"/>
                    <a:pt x="2159" y="122"/>
                    <a:pt x="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40"/>
            <p:cNvSpPr/>
            <p:nvPr/>
          </p:nvSpPr>
          <p:spPr>
            <a:xfrm>
              <a:off x="6883149" y="7133925"/>
              <a:ext cx="351981" cy="550024"/>
            </a:xfrm>
            <a:custGeom>
              <a:avLst/>
              <a:gdLst/>
              <a:ahLst/>
              <a:cxnLst/>
              <a:rect l="l" t="t" r="r" b="b"/>
              <a:pathLst>
                <a:path w="13344" h="20852" extrusionOk="0">
                  <a:moveTo>
                    <a:pt x="13313" y="0"/>
                  </a:moveTo>
                  <a:cubicBezTo>
                    <a:pt x="10426" y="4590"/>
                    <a:pt x="6474" y="9028"/>
                    <a:pt x="1641" y="11763"/>
                  </a:cubicBezTo>
                  <a:cubicBezTo>
                    <a:pt x="1277" y="14712"/>
                    <a:pt x="730" y="17751"/>
                    <a:pt x="0" y="20852"/>
                  </a:cubicBezTo>
                  <a:cubicBezTo>
                    <a:pt x="334" y="20791"/>
                    <a:pt x="669" y="20730"/>
                    <a:pt x="1003" y="20639"/>
                  </a:cubicBezTo>
                  <a:cubicBezTo>
                    <a:pt x="4347" y="19545"/>
                    <a:pt x="6961" y="17265"/>
                    <a:pt x="9301" y="14712"/>
                  </a:cubicBezTo>
                  <a:cubicBezTo>
                    <a:pt x="10304" y="13618"/>
                    <a:pt x="11338" y="12554"/>
                    <a:pt x="12371" y="11459"/>
                  </a:cubicBezTo>
                  <a:cubicBezTo>
                    <a:pt x="12979" y="8207"/>
                    <a:pt x="13344" y="4256"/>
                    <a:pt x="13313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40"/>
            <p:cNvSpPr/>
            <p:nvPr/>
          </p:nvSpPr>
          <p:spPr>
            <a:xfrm>
              <a:off x="6917624" y="6529406"/>
              <a:ext cx="289440" cy="513939"/>
            </a:xfrm>
            <a:custGeom>
              <a:avLst/>
              <a:gdLst/>
              <a:ahLst/>
              <a:cxnLst/>
              <a:rect l="l" t="t" r="r" b="b"/>
              <a:pathLst>
                <a:path w="10973" h="19484" extrusionOk="0">
                  <a:moveTo>
                    <a:pt x="7538" y="0"/>
                  </a:moveTo>
                  <a:cubicBezTo>
                    <a:pt x="5502" y="3374"/>
                    <a:pt x="3009" y="6626"/>
                    <a:pt x="0" y="9088"/>
                  </a:cubicBezTo>
                  <a:cubicBezTo>
                    <a:pt x="486" y="12310"/>
                    <a:pt x="821" y="15806"/>
                    <a:pt x="973" y="19484"/>
                  </a:cubicBezTo>
                  <a:cubicBezTo>
                    <a:pt x="4742" y="17113"/>
                    <a:pt x="8055" y="14256"/>
                    <a:pt x="10973" y="10973"/>
                  </a:cubicBezTo>
                  <a:cubicBezTo>
                    <a:pt x="10243" y="6991"/>
                    <a:pt x="9119" y="3222"/>
                    <a:pt x="7538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40"/>
            <p:cNvSpPr/>
            <p:nvPr/>
          </p:nvSpPr>
          <p:spPr>
            <a:xfrm>
              <a:off x="6844664" y="7513946"/>
              <a:ext cx="346363" cy="314314"/>
            </a:xfrm>
            <a:custGeom>
              <a:avLst/>
              <a:gdLst/>
              <a:ahLst/>
              <a:cxnLst/>
              <a:rect l="l" t="t" r="r" b="b"/>
              <a:pathLst>
                <a:path w="13131" h="11916" extrusionOk="0">
                  <a:moveTo>
                    <a:pt x="13131" y="1"/>
                  </a:moveTo>
                  <a:lnTo>
                    <a:pt x="13131" y="1"/>
                  </a:lnTo>
                  <a:cubicBezTo>
                    <a:pt x="11885" y="1186"/>
                    <a:pt x="10608" y="2341"/>
                    <a:pt x="9301" y="3405"/>
                  </a:cubicBezTo>
                  <a:cubicBezTo>
                    <a:pt x="6778" y="5502"/>
                    <a:pt x="4225" y="6870"/>
                    <a:pt x="1216" y="7448"/>
                  </a:cubicBezTo>
                  <a:cubicBezTo>
                    <a:pt x="851" y="8937"/>
                    <a:pt x="456" y="10396"/>
                    <a:pt x="0" y="11916"/>
                  </a:cubicBezTo>
                  <a:cubicBezTo>
                    <a:pt x="3040" y="11764"/>
                    <a:pt x="9909" y="10305"/>
                    <a:pt x="13009" y="487"/>
                  </a:cubicBezTo>
                  <a:cubicBezTo>
                    <a:pt x="13040" y="335"/>
                    <a:pt x="13101" y="153"/>
                    <a:pt x="1313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40"/>
            <p:cNvSpPr/>
            <p:nvPr/>
          </p:nvSpPr>
          <p:spPr>
            <a:xfrm>
              <a:off x="6930444" y="6857305"/>
              <a:ext cx="303895" cy="554059"/>
            </a:xfrm>
            <a:custGeom>
              <a:avLst/>
              <a:gdLst/>
              <a:ahLst/>
              <a:cxnLst/>
              <a:rect l="l" t="t" r="r" b="b"/>
              <a:pathLst>
                <a:path w="11521" h="21005" extrusionOk="0">
                  <a:moveTo>
                    <a:pt x="10730" y="1"/>
                  </a:moveTo>
                  <a:cubicBezTo>
                    <a:pt x="7751" y="3192"/>
                    <a:pt x="4317" y="5928"/>
                    <a:pt x="548" y="8177"/>
                  </a:cubicBezTo>
                  <a:cubicBezTo>
                    <a:pt x="669" y="12220"/>
                    <a:pt x="517" y="16536"/>
                    <a:pt x="0" y="21004"/>
                  </a:cubicBezTo>
                  <a:cubicBezTo>
                    <a:pt x="1581" y="20032"/>
                    <a:pt x="3101" y="18907"/>
                    <a:pt x="4499" y="17509"/>
                  </a:cubicBezTo>
                  <a:cubicBezTo>
                    <a:pt x="7143" y="14834"/>
                    <a:pt x="9302" y="11825"/>
                    <a:pt x="11520" y="8816"/>
                  </a:cubicBezTo>
                  <a:cubicBezTo>
                    <a:pt x="11429" y="5898"/>
                    <a:pt x="11186" y="2919"/>
                    <a:pt x="1073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40"/>
            <p:cNvSpPr/>
            <p:nvPr/>
          </p:nvSpPr>
          <p:spPr>
            <a:xfrm>
              <a:off x="6761259" y="7152363"/>
              <a:ext cx="46530" cy="331143"/>
            </a:xfrm>
            <a:custGeom>
              <a:avLst/>
              <a:gdLst/>
              <a:ahLst/>
              <a:cxnLst/>
              <a:rect l="l" t="t" r="r" b="b"/>
              <a:pathLst>
                <a:path w="1764" h="12554" extrusionOk="0">
                  <a:moveTo>
                    <a:pt x="1004" y="0"/>
                  </a:moveTo>
                  <a:cubicBezTo>
                    <a:pt x="822" y="61"/>
                    <a:pt x="639" y="152"/>
                    <a:pt x="427" y="244"/>
                  </a:cubicBezTo>
                  <a:cubicBezTo>
                    <a:pt x="394" y="255"/>
                    <a:pt x="362" y="260"/>
                    <a:pt x="331" y="260"/>
                  </a:cubicBezTo>
                  <a:cubicBezTo>
                    <a:pt x="191" y="260"/>
                    <a:pt x="76" y="155"/>
                    <a:pt x="1" y="31"/>
                  </a:cubicBezTo>
                  <a:cubicBezTo>
                    <a:pt x="1" y="61"/>
                    <a:pt x="1" y="92"/>
                    <a:pt x="1" y="152"/>
                  </a:cubicBezTo>
                  <a:lnTo>
                    <a:pt x="31" y="152"/>
                  </a:lnTo>
                  <a:cubicBezTo>
                    <a:pt x="335" y="213"/>
                    <a:pt x="275" y="578"/>
                    <a:pt x="62" y="669"/>
                  </a:cubicBezTo>
                  <a:cubicBezTo>
                    <a:pt x="305" y="4560"/>
                    <a:pt x="548" y="8450"/>
                    <a:pt x="791" y="12341"/>
                  </a:cubicBezTo>
                  <a:cubicBezTo>
                    <a:pt x="913" y="12341"/>
                    <a:pt x="974" y="12371"/>
                    <a:pt x="1095" y="12371"/>
                  </a:cubicBezTo>
                  <a:cubicBezTo>
                    <a:pt x="1217" y="12371"/>
                    <a:pt x="1278" y="12463"/>
                    <a:pt x="1308" y="12554"/>
                  </a:cubicBezTo>
                  <a:lnTo>
                    <a:pt x="1764" y="12341"/>
                  </a:lnTo>
                  <a:cubicBezTo>
                    <a:pt x="1521" y="8207"/>
                    <a:pt x="1247" y="4104"/>
                    <a:pt x="10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40"/>
            <p:cNvSpPr/>
            <p:nvPr/>
          </p:nvSpPr>
          <p:spPr>
            <a:xfrm>
              <a:off x="6744430" y="6850895"/>
              <a:ext cx="42521" cy="293476"/>
            </a:xfrm>
            <a:custGeom>
              <a:avLst/>
              <a:gdLst/>
              <a:ahLst/>
              <a:cxnLst/>
              <a:rect l="l" t="t" r="r" b="b"/>
              <a:pathLst>
                <a:path w="1612" h="11126" extrusionOk="0">
                  <a:moveTo>
                    <a:pt x="1" y="1"/>
                  </a:moveTo>
                  <a:lnTo>
                    <a:pt x="1" y="1"/>
                  </a:lnTo>
                  <a:cubicBezTo>
                    <a:pt x="183" y="3709"/>
                    <a:pt x="396" y="7417"/>
                    <a:pt x="609" y="11125"/>
                  </a:cubicBezTo>
                  <a:cubicBezTo>
                    <a:pt x="639" y="11065"/>
                    <a:pt x="700" y="10974"/>
                    <a:pt x="761" y="10943"/>
                  </a:cubicBezTo>
                  <a:cubicBezTo>
                    <a:pt x="1065" y="10822"/>
                    <a:pt x="1338" y="10670"/>
                    <a:pt x="1612" y="10548"/>
                  </a:cubicBezTo>
                  <a:cubicBezTo>
                    <a:pt x="1429" y="7326"/>
                    <a:pt x="1247" y="4104"/>
                    <a:pt x="1065" y="882"/>
                  </a:cubicBezTo>
                  <a:cubicBezTo>
                    <a:pt x="1065" y="639"/>
                    <a:pt x="1034" y="396"/>
                    <a:pt x="1034" y="153"/>
                  </a:cubicBezTo>
                  <a:cubicBezTo>
                    <a:pt x="913" y="213"/>
                    <a:pt x="791" y="274"/>
                    <a:pt x="669" y="305"/>
                  </a:cubicBezTo>
                  <a:cubicBezTo>
                    <a:pt x="637" y="315"/>
                    <a:pt x="607" y="320"/>
                    <a:pt x="578" y="320"/>
                  </a:cubicBezTo>
                  <a:cubicBezTo>
                    <a:pt x="447" y="320"/>
                    <a:pt x="360" y="212"/>
                    <a:pt x="335" y="62"/>
                  </a:cubicBezTo>
                  <a:cubicBezTo>
                    <a:pt x="213" y="62"/>
                    <a:pt x="122" y="31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40"/>
            <p:cNvSpPr/>
            <p:nvPr/>
          </p:nvSpPr>
          <p:spPr>
            <a:xfrm>
              <a:off x="6717973" y="6278081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5" y="1"/>
                  </a:moveTo>
                  <a:cubicBezTo>
                    <a:pt x="869" y="1"/>
                    <a:pt x="831" y="4"/>
                    <a:pt x="791" y="14"/>
                  </a:cubicBezTo>
                  <a:cubicBezTo>
                    <a:pt x="517" y="14"/>
                    <a:pt x="274" y="45"/>
                    <a:pt x="1" y="75"/>
                  </a:cubicBezTo>
                  <a:cubicBezTo>
                    <a:pt x="61" y="3966"/>
                    <a:pt x="274" y="7856"/>
                    <a:pt x="487" y="11747"/>
                  </a:cubicBezTo>
                  <a:cubicBezTo>
                    <a:pt x="669" y="11929"/>
                    <a:pt x="852" y="12173"/>
                    <a:pt x="1034" y="12355"/>
                  </a:cubicBezTo>
                  <a:cubicBezTo>
                    <a:pt x="1226" y="12547"/>
                    <a:pt x="1039" y="12814"/>
                    <a:pt x="833" y="12814"/>
                  </a:cubicBezTo>
                  <a:cubicBezTo>
                    <a:pt x="777" y="12814"/>
                    <a:pt x="721" y="12795"/>
                    <a:pt x="669" y="12750"/>
                  </a:cubicBezTo>
                  <a:cubicBezTo>
                    <a:pt x="609" y="12689"/>
                    <a:pt x="578" y="12659"/>
                    <a:pt x="517" y="12598"/>
                  </a:cubicBezTo>
                  <a:lnTo>
                    <a:pt x="517" y="12598"/>
                  </a:lnTo>
                  <a:cubicBezTo>
                    <a:pt x="669" y="14999"/>
                    <a:pt x="791" y="17370"/>
                    <a:pt x="912" y="19711"/>
                  </a:cubicBezTo>
                  <a:cubicBezTo>
                    <a:pt x="943" y="20197"/>
                    <a:pt x="973" y="20653"/>
                    <a:pt x="973" y="21139"/>
                  </a:cubicBezTo>
                  <a:cubicBezTo>
                    <a:pt x="1156" y="21200"/>
                    <a:pt x="1308" y="21291"/>
                    <a:pt x="1490" y="21322"/>
                  </a:cubicBezTo>
                  <a:cubicBezTo>
                    <a:pt x="1551" y="21352"/>
                    <a:pt x="1581" y="21382"/>
                    <a:pt x="1612" y="21413"/>
                  </a:cubicBezTo>
                  <a:cubicBezTo>
                    <a:pt x="1733" y="21352"/>
                    <a:pt x="1855" y="21261"/>
                    <a:pt x="2007" y="21170"/>
                  </a:cubicBezTo>
                  <a:cubicBezTo>
                    <a:pt x="1855" y="18039"/>
                    <a:pt x="1672" y="14908"/>
                    <a:pt x="1520" y="11747"/>
                  </a:cubicBezTo>
                  <a:cubicBezTo>
                    <a:pt x="1308" y="11808"/>
                    <a:pt x="1125" y="11869"/>
                    <a:pt x="943" y="11899"/>
                  </a:cubicBezTo>
                  <a:cubicBezTo>
                    <a:pt x="920" y="11902"/>
                    <a:pt x="898" y="11904"/>
                    <a:pt x="877" y="11904"/>
                  </a:cubicBezTo>
                  <a:cubicBezTo>
                    <a:pt x="535" y="11904"/>
                    <a:pt x="447" y="11465"/>
                    <a:pt x="791" y="11321"/>
                  </a:cubicBezTo>
                  <a:cubicBezTo>
                    <a:pt x="1004" y="11261"/>
                    <a:pt x="1247" y="11109"/>
                    <a:pt x="1490" y="10957"/>
                  </a:cubicBezTo>
                  <a:cubicBezTo>
                    <a:pt x="1308" y="7309"/>
                    <a:pt x="1186" y="3662"/>
                    <a:pt x="1125" y="14"/>
                  </a:cubicBezTo>
                  <a:cubicBezTo>
                    <a:pt x="1044" y="14"/>
                    <a:pt x="977" y="1"/>
                    <a:pt x="9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40"/>
            <p:cNvSpPr/>
            <p:nvPr/>
          </p:nvSpPr>
          <p:spPr>
            <a:xfrm>
              <a:off x="6783732" y="7493899"/>
              <a:ext cx="42494" cy="334361"/>
            </a:xfrm>
            <a:custGeom>
              <a:avLst/>
              <a:gdLst/>
              <a:ahLst/>
              <a:cxnLst/>
              <a:rect l="l" t="t" r="r" b="b"/>
              <a:pathLst>
                <a:path w="1611" h="12676" extrusionOk="0">
                  <a:moveTo>
                    <a:pt x="942" y="1"/>
                  </a:moveTo>
                  <a:cubicBezTo>
                    <a:pt x="669" y="92"/>
                    <a:pt x="395" y="183"/>
                    <a:pt x="91" y="244"/>
                  </a:cubicBezTo>
                  <a:cubicBezTo>
                    <a:pt x="81" y="254"/>
                    <a:pt x="71" y="258"/>
                    <a:pt x="61" y="258"/>
                  </a:cubicBezTo>
                  <a:cubicBezTo>
                    <a:pt x="41" y="258"/>
                    <a:pt x="20" y="244"/>
                    <a:pt x="0" y="244"/>
                  </a:cubicBezTo>
                  <a:lnTo>
                    <a:pt x="0" y="244"/>
                  </a:lnTo>
                  <a:cubicBezTo>
                    <a:pt x="182" y="3041"/>
                    <a:pt x="365" y="5837"/>
                    <a:pt x="547" y="8633"/>
                  </a:cubicBezTo>
                  <a:cubicBezTo>
                    <a:pt x="699" y="8724"/>
                    <a:pt x="730" y="8937"/>
                    <a:pt x="578" y="9059"/>
                  </a:cubicBezTo>
                  <a:cubicBezTo>
                    <a:pt x="638" y="10244"/>
                    <a:pt x="699" y="11430"/>
                    <a:pt x="760" y="12646"/>
                  </a:cubicBezTo>
                  <a:lnTo>
                    <a:pt x="790" y="12646"/>
                  </a:lnTo>
                  <a:cubicBezTo>
                    <a:pt x="790" y="12646"/>
                    <a:pt x="1094" y="12676"/>
                    <a:pt x="1611" y="12676"/>
                  </a:cubicBezTo>
                  <a:cubicBezTo>
                    <a:pt x="1550" y="11278"/>
                    <a:pt x="1489" y="9880"/>
                    <a:pt x="1429" y="8481"/>
                  </a:cubicBezTo>
                  <a:cubicBezTo>
                    <a:pt x="1337" y="8512"/>
                    <a:pt x="1277" y="8512"/>
                    <a:pt x="1185" y="8512"/>
                  </a:cubicBezTo>
                  <a:cubicBezTo>
                    <a:pt x="1174" y="8513"/>
                    <a:pt x="1164" y="8514"/>
                    <a:pt x="1153" y="8514"/>
                  </a:cubicBezTo>
                  <a:cubicBezTo>
                    <a:pt x="964" y="8514"/>
                    <a:pt x="888" y="8262"/>
                    <a:pt x="1003" y="8147"/>
                  </a:cubicBezTo>
                  <a:cubicBezTo>
                    <a:pt x="1125" y="8025"/>
                    <a:pt x="1277" y="7934"/>
                    <a:pt x="1398" y="7873"/>
                  </a:cubicBezTo>
                  <a:cubicBezTo>
                    <a:pt x="1246" y="5259"/>
                    <a:pt x="1094" y="2645"/>
                    <a:pt x="9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40"/>
            <p:cNvSpPr/>
            <p:nvPr/>
          </p:nvSpPr>
          <p:spPr>
            <a:xfrm>
              <a:off x="6351563" y="6417143"/>
              <a:ext cx="392893" cy="433778"/>
            </a:xfrm>
            <a:custGeom>
              <a:avLst/>
              <a:gdLst/>
              <a:ahLst/>
              <a:cxnLst/>
              <a:rect l="l" t="t" r="r" b="b"/>
              <a:pathLst>
                <a:path w="14895" h="16445" extrusionOk="0">
                  <a:moveTo>
                    <a:pt x="609" y="1"/>
                  </a:moveTo>
                  <a:cubicBezTo>
                    <a:pt x="396" y="213"/>
                    <a:pt x="183" y="426"/>
                    <a:pt x="1" y="639"/>
                  </a:cubicBezTo>
                  <a:cubicBezTo>
                    <a:pt x="1733" y="3496"/>
                    <a:pt x="3709" y="6201"/>
                    <a:pt x="5958" y="8755"/>
                  </a:cubicBezTo>
                  <a:cubicBezTo>
                    <a:pt x="8056" y="11186"/>
                    <a:pt x="11490" y="15563"/>
                    <a:pt x="14895" y="16445"/>
                  </a:cubicBezTo>
                  <a:cubicBezTo>
                    <a:pt x="14895" y="16232"/>
                    <a:pt x="14895" y="16050"/>
                    <a:pt x="14864" y="15837"/>
                  </a:cubicBezTo>
                  <a:cubicBezTo>
                    <a:pt x="11703" y="14651"/>
                    <a:pt x="8603" y="10578"/>
                    <a:pt x="6505" y="8208"/>
                  </a:cubicBezTo>
                  <a:cubicBezTo>
                    <a:pt x="4226" y="5685"/>
                    <a:pt x="2311" y="2919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40"/>
            <p:cNvSpPr/>
            <p:nvPr/>
          </p:nvSpPr>
          <p:spPr>
            <a:xfrm>
              <a:off x="6743638" y="6834857"/>
              <a:ext cx="16064" cy="17673"/>
            </a:xfrm>
            <a:custGeom>
              <a:avLst/>
              <a:gdLst/>
              <a:ahLst/>
              <a:cxnLst/>
              <a:rect l="l" t="t" r="r" b="b"/>
              <a:pathLst>
                <a:path w="609" h="670" extrusionOk="0">
                  <a:moveTo>
                    <a:pt x="0" y="1"/>
                  </a:moveTo>
                  <a:cubicBezTo>
                    <a:pt x="0" y="214"/>
                    <a:pt x="31" y="396"/>
                    <a:pt x="31" y="609"/>
                  </a:cubicBezTo>
                  <a:cubicBezTo>
                    <a:pt x="152" y="639"/>
                    <a:pt x="243" y="670"/>
                    <a:pt x="365" y="670"/>
                  </a:cubicBezTo>
                  <a:cubicBezTo>
                    <a:pt x="335" y="578"/>
                    <a:pt x="365" y="457"/>
                    <a:pt x="487" y="396"/>
                  </a:cubicBezTo>
                  <a:cubicBezTo>
                    <a:pt x="517" y="366"/>
                    <a:pt x="578" y="335"/>
                    <a:pt x="608" y="305"/>
                  </a:cubicBezTo>
                  <a:cubicBezTo>
                    <a:pt x="578" y="274"/>
                    <a:pt x="578" y="214"/>
                    <a:pt x="517" y="214"/>
                  </a:cubicBezTo>
                  <a:cubicBezTo>
                    <a:pt x="335" y="153"/>
                    <a:pt x="183" y="6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40"/>
            <p:cNvSpPr/>
            <p:nvPr/>
          </p:nvSpPr>
          <p:spPr>
            <a:xfrm>
              <a:off x="6224898" y="6739450"/>
              <a:ext cx="537995" cy="431378"/>
            </a:xfrm>
            <a:custGeom>
              <a:avLst/>
              <a:gdLst/>
              <a:ahLst/>
              <a:cxnLst/>
              <a:rect l="l" t="t" r="r" b="b"/>
              <a:pathLst>
                <a:path w="20396" h="16354" extrusionOk="0">
                  <a:moveTo>
                    <a:pt x="122" y="1"/>
                  </a:moveTo>
                  <a:cubicBezTo>
                    <a:pt x="91" y="457"/>
                    <a:pt x="31" y="913"/>
                    <a:pt x="0" y="1399"/>
                  </a:cubicBezTo>
                  <a:cubicBezTo>
                    <a:pt x="5502" y="7964"/>
                    <a:pt x="11915" y="14773"/>
                    <a:pt x="20213" y="16354"/>
                  </a:cubicBezTo>
                  <a:cubicBezTo>
                    <a:pt x="20274" y="16354"/>
                    <a:pt x="20335" y="16354"/>
                    <a:pt x="20396" y="16323"/>
                  </a:cubicBezTo>
                  <a:lnTo>
                    <a:pt x="20365" y="15776"/>
                  </a:lnTo>
                  <a:cubicBezTo>
                    <a:pt x="11551" y="13922"/>
                    <a:pt x="5927" y="6536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40"/>
            <p:cNvSpPr/>
            <p:nvPr/>
          </p:nvSpPr>
          <p:spPr>
            <a:xfrm>
              <a:off x="6762076" y="7155581"/>
              <a:ext cx="8019" cy="14455"/>
            </a:xfrm>
            <a:custGeom>
              <a:avLst/>
              <a:gdLst/>
              <a:ahLst/>
              <a:cxnLst/>
              <a:rect l="l" t="t" r="r" b="b"/>
              <a:pathLst>
                <a:path w="304" h="548" extrusionOk="0">
                  <a:moveTo>
                    <a:pt x="0" y="0"/>
                  </a:moveTo>
                  <a:cubicBezTo>
                    <a:pt x="0" y="0"/>
                    <a:pt x="0" y="0"/>
                    <a:pt x="0" y="30"/>
                  </a:cubicBezTo>
                  <a:cubicBezTo>
                    <a:pt x="1" y="31"/>
                    <a:pt x="2" y="31"/>
                    <a:pt x="2" y="31"/>
                  </a:cubicBezTo>
                  <a:lnTo>
                    <a:pt x="2" y="31"/>
                  </a:lnTo>
                  <a:lnTo>
                    <a:pt x="0" y="0"/>
                  </a:lnTo>
                  <a:close/>
                  <a:moveTo>
                    <a:pt x="2" y="31"/>
                  </a:moveTo>
                  <a:lnTo>
                    <a:pt x="31" y="547"/>
                  </a:lnTo>
                  <a:cubicBezTo>
                    <a:pt x="243" y="456"/>
                    <a:pt x="304" y="93"/>
                    <a:pt x="2" y="3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40"/>
            <p:cNvSpPr/>
            <p:nvPr/>
          </p:nvSpPr>
          <p:spPr>
            <a:xfrm>
              <a:off x="6233709" y="7097050"/>
              <a:ext cx="550024" cy="394476"/>
            </a:xfrm>
            <a:custGeom>
              <a:avLst/>
              <a:gdLst/>
              <a:ahLst/>
              <a:cxnLst/>
              <a:rect l="l" t="t" r="r" b="b"/>
              <a:pathLst>
                <a:path w="20852" h="14955" extrusionOk="0">
                  <a:moveTo>
                    <a:pt x="1" y="0"/>
                  </a:moveTo>
                  <a:lnTo>
                    <a:pt x="1" y="0"/>
                  </a:lnTo>
                  <a:cubicBezTo>
                    <a:pt x="61" y="578"/>
                    <a:pt x="122" y="1186"/>
                    <a:pt x="213" y="1793"/>
                  </a:cubicBezTo>
                  <a:cubicBezTo>
                    <a:pt x="5685" y="8237"/>
                    <a:pt x="12676" y="14924"/>
                    <a:pt x="20730" y="14955"/>
                  </a:cubicBezTo>
                  <a:cubicBezTo>
                    <a:pt x="20761" y="14924"/>
                    <a:pt x="20761" y="14894"/>
                    <a:pt x="20791" y="14894"/>
                  </a:cubicBezTo>
                  <a:cubicBezTo>
                    <a:pt x="20791" y="14894"/>
                    <a:pt x="20822" y="14894"/>
                    <a:pt x="20852" y="14864"/>
                  </a:cubicBezTo>
                  <a:cubicBezTo>
                    <a:pt x="20822" y="14712"/>
                    <a:pt x="20822" y="14560"/>
                    <a:pt x="20822" y="14408"/>
                  </a:cubicBezTo>
                  <a:cubicBezTo>
                    <a:pt x="12250" y="13526"/>
                    <a:pt x="5533" y="66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40"/>
            <p:cNvSpPr/>
            <p:nvPr/>
          </p:nvSpPr>
          <p:spPr>
            <a:xfrm>
              <a:off x="6782123" y="7477070"/>
              <a:ext cx="13637" cy="12055"/>
            </a:xfrm>
            <a:custGeom>
              <a:avLst/>
              <a:gdLst/>
              <a:ahLst/>
              <a:cxnLst/>
              <a:rect l="l" t="t" r="r" b="b"/>
              <a:pathLst>
                <a:path w="517" h="457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53"/>
                    <a:pt x="31" y="305"/>
                    <a:pt x="31" y="457"/>
                  </a:cubicBezTo>
                  <a:cubicBezTo>
                    <a:pt x="213" y="396"/>
                    <a:pt x="365" y="305"/>
                    <a:pt x="517" y="244"/>
                  </a:cubicBezTo>
                  <a:cubicBezTo>
                    <a:pt x="487" y="153"/>
                    <a:pt x="426" y="61"/>
                    <a:pt x="304" y="61"/>
                  </a:cubicBezTo>
                  <a:cubicBezTo>
                    <a:pt x="213" y="3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40"/>
            <p:cNvSpPr/>
            <p:nvPr/>
          </p:nvSpPr>
          <p:spPr>
            <a:xfrm>
              <a:off x="6363591" y="7549239"/>
              <a:ext cx="435387" cy="196064"/>
            </a:xfrm>
            <a:custGeom>
              <a:avLst/>
              <a:gdLst/>
              <a:ahLst/>
              <a:cxnLst/>
              <a:rect l="l" t="t" r="r" b="b"/>
              <a:pathLst>
                <a:path w="16506" h="7433" extrusionOk="0">
                  <a:moveTo>
                    <a:pt x="1" y="0"/>
                  </a:moveTo>
                  <a:cubicBezTo>
                    <a:pt x="548" y="821"/>
                    <a:pt x="1125" y="1581"/>
                    <a:pt x="1703" y="2280"/>
                  </a:cubicBezTo>
                  <a:cubicBezTo>
                    <a:pt x="4896" y="4774"/>
                    <a:pt x="9460" y="7432"/>
                    <a:pt x="13699" y="7432"/>
                  </a:cubicBezTo>
                  <a:cubicBezTo>
                    <a:pt x="14625" y="7432"/>
                    <a:pt x="15536" y="7305"/>
                    <a:pt x="16414" y="7022"/>
                  </a:cubicBezTo>
                  <a:cubicBezTo>
                    <a:pt x="16475" y="7022"/>
                    <a:pt x="16475" y="6991"/>
                    <a:pt x="16506" y="6961"/>
                  </a:cubicBezTo>
                  <a:cubicBezTo>
                    <a:pt x="16506" y="6809"/>
                    <a:pt x="16475" y="6687"/>
                    <a:pt x="16475" y="6535"/>
                  </a:cubicBezTo>
                  <a:cubicBezTo>
                    <a:pt x="16432" y="6514"/>
                    <a:pt x="16389" y="6492"/>
                    <a:pt x="16335" y="6492"/>
                  </a:cubicBezTo>
                  <a:cubicBezTo>
                    <a:pt x="16313" y="6492"/>
                    <a:pt x="16289" y="6496"/>
                    <a:pt x="16262" y="6505"/>
                  </a:cubicBezTo>
                  <a:cubicBezTo>
                    <a:pt x="15442" y="6667"/>
                    <a:pt x="14625" y="6744"/>
                    <a:pt x="13815" y="6744"/>
                  </a:cubicBezTo>
                  <a:cubicBezTo>
                    <a:pt x="8861" y="6744"/>
                    <a:pt x="4128" y="386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40"/>
            <p:cNvSpPr/>
            <p:nvPr/>
          </p:nvSpPr>
          <p:spPr>
            <a:xfrm>
              <a:off x="6798161" y="7721616"/>
              <a:ext cx="4827" cy="11237"/>
            </a:xfrm>
            <a:custGeom>
              <a:avLst/>
              <a:gdLst/>
              <a:ahLst/>
              <a:cxnLst/>
              <a:rect l="l" t="t" r="r" b="b"/>
              <a:pathLst>
                <a:path w="183" h="426" extrusionOk="0">
                  <a:moveTo>
                    <a:pt x="0" y="0"/>
                  </a:moveTo>
                  <a:lnTo>
                    <a:pt x="31" y="426"/>
                  </a:lnTo>
                  <a:cubicBezTo>
                    <a:pt x="183" y="304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40"/>
            <p:cNvSpPr/>
            <p:nvPr/>
          </p:nvSpPr>
          <p:spPr>
            <a:xfrm>
              <a:off x="6522357" y="6312926"/>
              <a:ext cx="209279" cy="297459"/>
            </a:xfrm>
            <a:custGeom>
              <a:avLst/>
              <a:gdLst/>
              <a:ahLst/>
              <a:cxnLst/>
              <a:rect l="l" t="t" r="r" b="b"/>
              <a:pathLst>
                <a:path w="7934" h="11277" extrusionOk="0">
                  <a:moveTo>
                    <a:pt x="912" y="0"/>
                  </a:moveTo>
                  <a:cubicBezTo>
                    <a:pt x="608" y="122"/>
                    <a:pt x="304" y="213"/>
                    <a:pt x="0" y="304"/>
                  </a:cubicBezTo>
                  <a:cubicBezTo>
                    <a:pt x="1976" y="4408"/>
                    <a:pt x="4590" y="8146"/>
                    <a:pt x="7933" y="11277"/>
                  </a:cubicBezTo>
                  <a:cubicBezTo>
                    <a:pt x="7933" y="10973"/>
                    <a:pt x="7903" y="10700"/>
                    <a:pt x="7903" y="10426"/>
                  </a:cubicBezTo>
                  <a:cubicBezTo>
                    <a:pt x="4955" y="7234"/>
                    <a:pt x="2675" y="3769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40"/>
            <p:cNvSpPr/>
            <p:nvPr/>
          </p:nvSpPr>
          <p:spPr>
            <a:xfrm>
              <a:off x="6730792" y="6587911"/>
              <a:ext cx="19387" cy="27802"/>
            </a:xfrm>
            <a:custGeom>
              <a:avLst/>
              <a:gdLst/>
              <a:ahLst/>
              <a:cxnLst/>
              <a:rect l="l" t="t" r="r" b="b"/>
              <a:pathLst>
                <a:path w="735" h="1054" extrusionOk="0">
                  <a:moveTo>
                    <a:pt x="1" y="1"/>
                  </a:moveTo>
                  <a:cubicBezTo>
                    <a:pt x="1" y="275"/>
                    <a:pt x="31" y="578"/>
                    <a:pt x="31" y="852"/>
                  </a:cubicBezTo>
                  <a:cubicBezTo>
                    <a:pt x="92" y="882"/>
                    <a:pt x="123" y="943"/>
                    <a:pt x="183" y="974"/>
                  </a:cubicBezTo>
                  <a:cubicBezTo>
                    <a:pt x="240" y="1030"/>
                    <a:pt x="303" y="1054"/>
                    <a:pt x="363" y="1054"/>
                  </a:cubicBezTo>
                  <a:cubicBezTo>
                    <a:pt x="563" y="1054"/>
                    <a:pt x="735" y="796"/>
                    <a:pt x="548" y="609"/>
                  </a:cubicBezTo>
                  <a:cubicBezTo>
                    <a:pt x="366" y="427"/>
                    <a:pt x="183" y="21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40"/>
            <p:cNvSpPr/>
            <p:nvPr/>
          </p:nvSpPr>
          <p:spPr>
            <a:xfrm>
              <a:off x="6756458" y="6460455"/>
              <a:ext cx="102661" cy="127482"/>
            </a:xfrm>
            <a:custGeom>
              <a:avLst/>
              <a:gdLst/>
              <a:ahLst/>
              <a:cxnLst/>
              <a:rect l="l" t="t" r="r" b="b"/>
              <a:pathLst>
                <a:path w="3892" h="4833" extrusionOk="0">
                  <a:moveTo>
                    <a:pt x="3526" y="0"/>
                  </a:moveTo>
                  <a:cubicBezTo>
                    <a:pt x="2554" y="1398"/>
                    <a:pt x="1247" y="3161"/>
                    <a:pt x="1" y="4043"/>
                  </a:cubicBezTo>
                  <a:lnTo>
                    <a:pt x="61" y="4833"/>
                  </a:lnTo>
                  <a:cubicBezTo>
                    <a:pt x="1429" y="4316"/>
                    <a:pt x="2767" y="2827"/>
                    <a:pt x="3891" y="1277"/>
                  </a:cubicBezTo>
                  <a:cubicBezTo>
                    <a:pt x="3770" y="851"/>
                    <a:pt x="3648" y="395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40"/>
            <p:cNvSpPr/>
            <p:nvPr/>
          </p:nvSpPr>
          <p:spPr>
            <a:xfrm>
              <a:off x="6849465" y="6323345"/>
              <a:ext cx="113080" cy="170794"/>
            </a:xfrm>
            <a:custGeom>
              <a:avLst/>
              <a:gdLst/>
              <a:ahLst/>
              <a:cxnLst/>
              <a:rect l="l" t="t" r="r" b="b"/>
              <a:pathLst>
                <a:path w="4287" h="6475" extrusionOk="0">
                  <a:moveTo>
                    <a:pt x="3435" y="0"/>
                  </a:moveTo>
                  <a:cubicBezTo>
                    <a:pt x="2645" y="1307"/>
                    <a:pt x="1824" y="2584"/>
                    <a:pt x="973" y="3830"/>
                  </a:cubicBezTo>
                  <a:cubicBezTo>
                    <a:pt x="700" y="4195"/>
                    <a:pt x="365" y="4651"/>
                    <a:pt x="0" y="5198"/>
                  </a:cubicBezTo>
                  <a:cubicBezTo>
                    <a:pt x="122" y="5593"/>
                    <a:pt x="244" y="6049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59"/>
                    <a:pt x="4286" y="578"/>
                  </a:cubicBezTo>
                  <a:cubicBezTo>
                    <a:pt x="4013" y="365"/>
                    <a:pt x="3739" y="183"/>
                    <a:pt x="34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40"/>
            <p:cNvSpPr/>
            <p:nvPr/>
          </p:nvSpPr>
          <p:spPr>
            <a:xfrm>
              <a:off x="6729711" y="6567073"/>
              <a:ext cx="28382" cy="25032"/>
            </a:xfrm>
            <a:custGeom>
              <a:avLst/>
              <a:gdLst/>
              <a:ahLst/>
              <a:cxnLst/>
              <a:rect l="l" t="t" r="r" b="b"/>
              <a:pathLst>
                <a:path w="1076" h="949" extrusionOk="0">
                  <a:moveTo>
                    <a:pt x="1015" y="1"/>
                  </a:moveTo>
                  <a:cubicBezTo>
                    <a:pt x="802" y="153"/>
                    <a:pt x="559" y="274"/>
                    <a:pt x="315" y="365"/>
                  </a:cubicBezTo>
                  <a:cubicBezTo>
                    <a:pt x="1" y="509"/>
                    <a:pt x="90" y="948"/>
                    <a:pt x="432" y="948"/>
                  </a:cubicBezTo>
                  <a:cubicBezTo>
                    <a:pt x="453" y="948"/>
                    <a:pt x="475" y="946"/>
                    <a:pt x="498" y="943"/>
                  </a:cubicBezTo>
                  <a:cubicBezTo>
                    <a:pt x="680" y="913"/>
                    <a:pt x="863" y="852"/>
                    <a:pt x="1075" y="791"/>
                  </a:cubicBezTo>
                  <a:lnTo>
                    <a:pt x="1015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40"/>
            <p:cNvSpPr/>
            <p:nvPr/>
          </p:nvSpPr>
          <p:spPr>
            <a:xfrm>
              <a:off x="6770886" y="6733832"/>
              <a:ext cx="146764" cy="121099"/>
            </a:xfrm>
            <a:custGeom>
              <a:avLst/>
              <a:gdLst/>
              <a:ahLst/>
              <a:cxnLst/>
              <a:rect l="l" t="t" r="r" b="b"/>
              <a:pathLst>
                <a:path w="5564" h="4591" extrusionOk="0">
                  <a:moveTo>
                    <a:pt x="5320" y="1"/>
                  </a:moveTo>
                  <a:cubicBezTo>
                    <a:pt x="3739" y="1460"/>
                    <a:pt x="2007" y="2767"/>
                    <a:pt x="1" y="3892"/>
                  </a:cubicBezTo>
                  <a:cubicBezTo>
                    <a:pt x="1" y="4135"/>
                    <a:pt x="31" y="4378"/>
                    <a:pt x="31" y="4591"/>
                  </a:cubicBezTo>
                  <a:cubicBezTo>
                    <a:pt x="2037" y="3831"/>
                    <a:pt x="3861" y="2706"/>
                    <a:pt x="5563" y="1338"/>
                  </a:cubicBezTo>
                  <a:cubicBezTo>
                    <a:pt x="5472" y="882"/>
                    <a:pt x="5411" y="457"/>
                    <a:pt x="53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40"/>
            <p:cNvSpPr/>
            <p:nvPr/>
          </p:nvSpPr>
          <p:spPr>
            <a:xfrm>
              <a:off x="6911188" y="6499731"/>
              <a:ext cx="205296" cy="269420"/>
            </a:xfrm>
            <a:custGeom>
              <a:avLst/>
              <a:gdLst/>
              <a:ahLst/>
              <a:cxnLst/>
              <a:rect l="l" t="t" r="r" b="b"/>
              <a:pathLst>
                <a:path w="7783" h="10214" extrusionOk="0">
                  <a:moveTo>
                    <a:pt x="7205" y="0"/>
                  </a:moveTo>
                  <a:cubicBezTo>
                    <a:pt x="5107" y="3283"/>
                    <a:pt x="2828" y="6292"/>
                    <a:pt x="1" y="8876"/>
                  </a:cubicBezTo>
                  <a:cubicBezTo>
                    <a:pt x="92" y="9332"/>
                    <a:pt x="153" y="9757"/>
                    <a:pt x="244" y="10213"/>
                  </a:cubicBezTo>
                  <a:cubicBezTo>
                    <a:pt x="3253" y="7751"/>
                    <a:pt x="5746" y="4499"/>
                    <a:pt x="7782" y="1125"/>
                  </a:cubicBezTo>
                  <a:cubicBezTo>
                    <a:pt x="7600" y="730"/>
                    <a:pt x="7418" y="365"/>
                    <a:pt x="720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40"/>
            <p:cNvSpPr/>
            <p:nvPr/>
          </p:nvSpPr>
          <p:spPr>
            <a:xfrm>
              <a:off x="6753266" y="6836466"/>
              <a:ext cx="18438" cy="22896"/>
            </a:xfrm>
            <a:custGeom>
              <a:avLst/>
              <a:gdLst/>
              <a:ahLst/>
              <a:cxnLst/>
              <a:rect l="l" t="t" r="r" b="b"/>
              <a:pathLst>
                <a:path w="699" h="868" extrusionOk="0">
                  <a:moveTo>
                    <a:pt x="0" y="609"/>
                  </a:moveTo>
                  <a:cubicBezTo>
                    <a:pt x="0" y="639"/>
                    <a:pt x="0" y="639"/>
                    <a:pt x="0" y="639"/>
                  </a:cubicBezTo>
                  <a:cubicBezTo>
                    <a:pt x="2" y="639"/>
                    <a:pt x="4" y="639"/>
                    <a:pt x="6" y="640"/>
                  </a:cubicBezTo>
                  <a:lnTo>
                    <a:pt x="6" y="640"/>
                  </a:lnTo>
                  <a:cubicBezTo>
                    <a:pt x="4" y="629"/>
                    <a:pt x="2" y="619"/>
                    <a:pt x="0" y="609"/>
                  </a:cubicBezTo>
                  <a:close/>
                  <a:moveTo>
                    <a:pt x="669" y="1"/>
                  </a:moveTo>
                  <a:cubicBezTo>
                    <a:pt x="517" y="61"/>
                    <a:pt x="395" y="153"/>
                    <a:pt x="243" y="244"/>
                  </a:cubicBezTo>
                  <a:cubicBezTo>
                    <a:pt x="387" y="388"/>
                    <a:pt x="285" y="641"/>
                    <a:pt x="41" y="641"/>
                  </a:cubicBezTo>
                  <a:cubicBezTo>
                    <a:pt x="30" y="641"/>
                    <a:pt x="18" y="641"/>
                    <a:pt x="6" y="640"/>
                  </a:cubicBezTo>
                  <a:lnTo>
                    <a:pt x="6" y="640"/>
                  </a:lnTo>
                  <a:cubicBezTo>
                    <a:pt x="37" y="773"/>
                    <a:pt x="121" y="867"/>
                    <a:pt x="243" y="867"/>
                  </a:cubicBezTo>
                  <a:cubicBezTo>
                    <a:pt x="272" y="867"/>
                    <a:pt x="302" y="862"/>
                    <a:pt x="334" y="852"/>
                  </a:cubicBezTo>
                  <a:cubicBezTo>
                    <a:pt x="456" y="821"/>
                    <a:pt x="578" y="760"/>
                    <a:pt x="699" y="700"/>
                  </a:cubicBezTo>
                  <a:cubicBezTo>
                    <a:pt x="69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40"/>
            <p:cNvSpPr/>
            <p:nvPr/>
          </p:nvSpPr>
          <p:spPr>
            <a:xfrm>
              <a:off x="6752448" y="6842876"/>
              <a:ext cx="11079" cy="10525"/>
            </a:xfrm>
            <a:custGeom>
              <a:avLst/>
              <a:gdLst/>
              <a:ahLst/>
              <a:cxnLst/>
              <a:rect l="l" t="t" r="r" b="b"/>
              <a:pathLst>
                <a:path w="420" h="399" extrusionOk="0">
                  <a:moveTo>
                    <a:pt x="305" y="1"/>
                  </a:moveTo>
                  <a:lnTo>
                    <a:pt x="305" y="1"/>
                  </a:lnTo>
                  <a:cubicBezTo>
                    <a:pt x="244" y="31"/>
                    <a:pt x="213" y="62"/>
                    <a:pt x="153" y="92"/>
                  </a:cubicBezTo>
                  <a:cubicBezTo>
                    <a:pt x="31" y="153"/>
                    <a:pt x="1" y="274"/>
                    <a:pt x="31" y="366"/>
                  </a:cubicBezTo>
                  <a:cubicBezTo>
                    <a:pt x="31" y="396"/>
                    <a:pt x="31" y="396"/>
                    <a:pt x="31" y="396"/>
                  </a:cubicBezTo>
                  <a:cubicBezTo>
                    <a:pt x="45" y="397"/>
                    <a:pt x="59" y="398"/>
                    <a:pt x="72" y="398"/>
                  </a:cubicBezTo>
                  <a:cubicBezTo>
                    <a:pt x="317" y="398"/>
                    <a:pt x="420" y="145"/>
                    <a:pt x="3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40"/>
            <p:cNvSpPr/>
            <p:nvPr/>
          </p:nvSpPr>
          <p:spPr>
            <a:xfrm>
              <a:off x="6759676" y="7144345"/>
              <a:ext cx="1609" cy="8836"/>
            </a:xfrm>
            <a:custGeom>
              <a:avLst/>
              <a:gdLst/>
              <a:ahLst/>
              <a:cxnLst/>
              <a:rect l="l" t="t" r="r" b="b"/>
              <a:pathLst>
                <a:path w="61" h="335" extrusionOk="0">
                  <a:moveTo>
                    <a:pt x="61" y="0"/>
                  </a:moveTo>
                  <a:cubicBezTo>
                    <a:pt x="0" y="122"/>
                    <a:pt x="0" y="213"/>
                    <a:pt x="61" y="335"/>
                  </a:cubicBezTo>
                  <a:cubicBezTo>
                    <a:pt x="61" y="213"/>
                    <a:pt x="61" y="122"/>
                    <a:pt x="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40"/>
            <p:cNvSpPr/>
            <p:nvPr/>
          </p:nvSpPr>
          <p:spPr>
            <a:xfrm>
              <a:off x="6786924" y="7043319"/>
              <a:ext cx="157975" cy="108253"/>
            </a:xfrm>
            <a:custGeom>
              <a:avLst/>
              <a:gdLst/>
              <a:ahLst/>
              <a:cxnLst/>
              <a:rect l="l" t="t" r="r" b="b"/>
              <a:pathLst>
                <a:path w="5989" h="4104" extrusionOk="0">
                  <a:moveTo>
                    <a:pt x="5958" y="1"/>
                  </a:moveTo>
                  <a:cubicBezTo>
                    <a:pt x="4074" y="1186"/>
                    <a:pt x="2098" y="2280"/>
                    <a:pt x="1" y="3253"/>
                  </a:cubicBezTo>
                  <a:cubicBezTo>
                    <a:pt x="1" y="3527"/>
                    <a:pt x="31" y="3830"/>
                    <a:pt x="31" y="4104"/>
                  </a:cubicBezTo>
                  <a:cubicBezTo>
                    <a:pt x="2098" y="3253"/>
                    <a:pt x="4074" y="2250"/>
                    <a:pt x="5989" y="1125"/>
                  </a:cubicBezTo>
                  <a:cubicBezTo>
                    <a:pt x="5989" y="761"/>
                    <a:pt x="5958" y="365"/>
                    <a:pt x="59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40"/>
            <p:cNvSpPr/>
            <p:nvPr/>
          </p:nvSpPr>
          <p:spPr>
            <a:xfrm>
              <a:off x="6943263" y="6818820"/>
              <a:ext cx="270237" cy="254200"/>
            </a:xfrm>
            <a:custGeom>
              <a:avLst/>
              <a:gdLst/>
              <a:ahLst/>
              <a:cxnLst/>
              <a:rect l="l" t="t" r="r" b="b"/>
              <a:pathLst>
                <a:path w="10245" h="9637" extrusionOk="0">
                  <a:moveTo>
                    <a:pt x="10001" y="1"/>
                  </a:moveTo>
                  <a:cubicBezTo>
                    <a:pt x="7113" y="3284"/>
                    <a:pt x="3770" y="6110"/>
                    <a:pt x="1" y="8512"/>
                  </a:cubicBezTo>
                  <a:cubicBezTo>
                    <a:pt x="31" y="8876"/>
                    <a:pt x="62" y="9272"/>
                    <a:pt x="62" y="9636"/>
                  </a:cubicBezTo>
                  <a:cubicBezTo>
                    <a:pt x="3831" y="7387"/>
                    <a:pt x="7265" y="4651"/>
                    <a:pt x="10244" y="1460"/>
                  </a:cubicBezTo>
                  <a:cubicBezTo>
                    <a:pt x="10153" y="974"/>
                    <a:pt x="10092" y="487"/>
                    <a:pt x="1000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40"/>
            <p:cNvSpPr/>
            <p:nvPr/>
          </p:nvSpPr>
          <p:spPr>
            <a:xfrm>
              <a:off x="6761258" y="7129098"/>
              <a:ext cx="26483" cy="30123"/>
            </a:xfrm>
            <a:custGeom>
              <a:avLst/>
              <a:gdLst/>
              <a:ahLst/>
              <a:cxnLst/>
              <a:rect l="l" t="t" r="r" b="b"/>
              <a:pathLst>
                <a:path w="1004" h="1142" extrusionOk="0">
                  <a:moveTo>
                    <a:pt x="974" y="1"/>
                  </a:moveTo>
                  <a:cubicBezTo>
                    <a:pt x="700" y="123"/>
                    <a:pt x="427" y="275"/>
                    <a:pt x="153" y="396"/>
                  </a:cubicBezTo>
                  <a:cubicBezTo>
                    <a:pt x="62" y="427"/>
                    <a:pt x="31" y="518"/>
                    <a:pt x="1" y="578"/>
                  </a:cubicBezTo>
                  <a:cubicBezTo>
                    <a:pt x="1" y="700"/>
                    <a:pt x="1" y="791"/>
                    <a:pt x="1" y="913"/>
                  </a:cubicBezTo>
                  <a:cubicBezTo>
                    <a:pt x="76" y="1037"/>
                    <a:pt x="191" y="1142"/>
                    <a:pt x="331" y="1142"/>
                  </a:cubicBezTo>
                  <a:cubicBezTo>
                    <a:pt x="362" y="1142"/>
                    <a:pt x="394" y="1137"/>
                    <a:pt x="427" y="1126"/>
                  </a:cubicBezTo>
                  <a:cubicBezTo>
                    <a:pt x="639" y="1034"/>
                    <a:pt x="822" y="943"/>
                    <a:pt x="1004" y="852"/>
                  </a:cubicBezTo>
                  <a:cubicBezTo>
                    <a:pt x="1004" y="578"/>
                    <a:pt x="974" y="275"/>
                    <a:pt x="97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40"/>
            <p:cNvSpPr/>
            <p:nvPr/>
          </p:nvSpPr>
          <p:spPr>
            <a:xfrm>
              <a:off x="6778114" y="7491499"/>
              <a:ext cx="5618" cy="8863"/>
            </a:xfrm>
            <a:custGeom>
              <a:avLst/>
              <a:gdLst/>
              <a:ahLst/>
              <a:cxnLst/>
              <a:rect l="l" t="t" r="r" b="b"/>
              <a:pathLst>
                <a:path w="213" h="336" extrusionOk="0">
                  <a:moveTo>
                    <a:pt x="91" y="1"/>
                  </a:moveTo>
                  <a:cubicBezTo>
                    <a:pt x="0" y="122"/>
                    <a:pt x="61" y="305"/>
                    <a:pt x="213" y="335"/>
                  </a:cubicBezTo>
                  <a:cubicBezTo>
                    <a:pt x="213" y="214"/>
                    <a:pt x="213" y="122"/>
                    <a:pt x="21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40"/>
            <p:cNvSpPr/>
            <p:nvPr/>
          </p:nvSpPr>
          <p:spPr>
            <a:xfrm>
              <a:off x="6807762" y="7412129"/>
              <a:ext cx="122708" cy="82614"/>
            </a:xfrm>
            <a:custGeom>
              <a:avLst/>
              <a:gdLst/>
              <a:ahLst/>
              <a:cxnLst/>
              <a:rect l="l" t="t" r="r" b="b"/>
              <a:pathLst>
                <a:path w="4652" h="3132" extrusionOk="0">
                  <a:moveTo>
                    <a:pt x="4651" y="1"/>
                  </a:moveTo>
                  <a:lnTo>
                    <a:pt x="4651" y="1"/>
                  </a:lnTo>
                  <a:cubicBezTo>
                    <a:pt x="3162" y="912"/>
                    <a:pt x="1612" y="1703"/>
                    <a:pt x="1" y="2493"/>
                  </a:cubicBezTo>
                  <a:cubicBezTo>
                    <a:pt x="1" y="2706"/>
                    <a:pt x="31" y="2919"/>
                    <a:pt x="31" y="3131"/>
                  </a:cubicBezTo>
                  <a:cubicBezTo>
                    <a:pt x="1581" y="2645"/>
                    <a:pt x="3101" y="2007"/>
                    <a:pt x="4499" y="1216"/>
                  </a:cubicBezTo>
                  <a:cubicBezTo>
                    <a:pt x="4560" y="791"/>
                    <a:pt x="4591" y="396"/>
                    <a:pt x="465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40"/>
            <p:cNvSpPr/>
            <p:nvPr/>
          </p:nvSpPr>
          <p:spPr>
            <a:xfrm>
              <a:off x="6926434" y="7089822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72" y="1"/>
                  </a:moveTo>
                  <a:cubicBezTo>
                    <a:pt x="9454" y="3010"/>
                    <a:pt x="7295" y="6019"/>
                    <a:pt x="4651" y="8694"/>
                  </a:cubicBezTo>
                  <a:cubicBezTo>
                    <a:pt x="3253" y="10092"/>
                    <a:pt x="1733" y="11217"/>
                    <a:pt x="152" y="12220"/>
                  </a:cubicBezTo>
                  <a:cubicBezTo>
                    <a:pt x="92" y="12615"/>
                    <a:pt x="61" y="13010"/>
                    <a:pt x="0" y="13435"/>
                  </a:cubicBezTo>
                  <a:cubicBezTo>
                    <a:pt x="4833" y="10700"/>
                    <a:pt x="8785" y="6262"/>
                    <a:pt x="11672" y="1672"/>
                  </a:cubicBezTo>
                  <a:cubicBezTo>
                    <a:pt x="11672" y="1125"/>
                    <a:pt x="11672" y="548"/>
                    <a:pt x="1167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40"/>
            <p:cNvSpPr/>
            <p:nvPr/>
          </p:nvSpPr>
          <p:spPr>
            <a:xfrm>
              <a:off x="6783732" y="7477888"/>
              <a:ext cx="24874" cy="23265"/>
            </a:xfrm>
            <a:custGeom>
              <a:avLst/>
              <a:gdLst/>
              <a:ahLst/>
              <a:cxnLst/>
              <a:rect l="l" t="t" r="r" b="b"/>
              <a:pathLst>
                <a:path w="943" h="882" extrusionOk="0">
                  <a:moveTo>
                    <a:pt x="912" y="0"/>
                  </a:moveTo>
                  <a:cubicBezTo>
                    <a:pt x="760" y="61"/>
                    <a:pt x="608" y="152"/>
                    <a:pt x="456" y="213"/>
                  </a:cubicBezTo>
                  <a:cubicBezTo>
                    <a:pt x="486" y="365"/>
                    <a:pt x="426" y="517"/>
                    <a:pt x="243" y="517"/>
                  </a:cubicBezTo>
                  <a:lnTo>
                    <a:pt x="0" y="517"/>
                  </a:lnTo>
                  <a:cubicBezTo>
                    <a:pt x="0" y="638"/>
                    <a:pt x="0" y="730"/>
                    <a:pt x="0" y="851"/>
                  </a:cubicBezTo>
                  <a:cubicBezTo>
                    <a:pt x="30" y="851"/>
                    <a:pt x="61" y="882"/>
                    <a:pt x="91" y="882"/>
                  </a:cubicBezTo>
                  <a:cubicBezTo>
                    <a:pt x="395" y="790"/>
                    <a:pt x="669" y="699"/>
                    <a:pt x="942" y="638"/>
                  </a:cubicBezTo>
                  <a:cubicBezTo>
                    <a:pt x="942" y="426"/>
                    <a:pt x="912" y="213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40"/>
            <p:cNvSpPr/>
            <p:nvPr/>
          </p:nvSpPr>
          <p:spPr>
            <a:xfrm>
              <a:off x="6780514" y="7489098"/>
              <a:ext cx="3218" cy="2427"/>
            </a:xfrm>
            <a:custGeom>
              <a:avLst/>
              <a:gdLst/>
              <a:ahLst/>
              <a:cxnLst/>
              <a:rect l="l" t="t" r="r" b="b"/>
              <a:pathLst>
                <a:path w="122" h="92" extrusionOk="0">
                  <a:moveTo>
                    <a:pt x="92" y="1"/>
                  </a:moveTo>
                  <a:cubicBezTo>
                    <a:pt x="92" y="31"/>
                    <a:pt x="61" y="31"/>
                    <a:pt x="61" y="31"/>
                  </a:cubicBezTo>
                  <a:cubicBezTo>
                    <a:pt x="31" y="31"/>
                    <a:pt x="31" y="61"/>
                    <a:pt x="0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9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40"/>
            <p:cNvSpPr/>
            <p:nvPr/>
          </p:nvSpPr>
          <p:spPr>
            <a:xfrm>
              <a:off x="6782914" y="7483480"/>
              <a:ext cx="13664" cy="8045"/>
            </a:xfrm>
            <a:custGeom>
              <a:avLst/>
              <a:gdLst/>
              <a:ahLst/>
              <a:cxnLst/>
              <a:rect l="l" t="t" r="r" b="b"/>
              <a:pathLst>
                <a:path w="518" h="305" extrusionOk="0">
                  <a:moveTo>
                    <a:pt x="487" y="1"/>
                  </a:moveTo>
                  <a:lnTo>
                    <a:pt x="487" y="1"/>
                  </a:lnTo>
                  <a:cubicBezTo>
                    <a:pt x="335" y="62"/>
                    <a:pt x="183" y="153"/>
                    <a:pt x="1" y="214"/>
                  </a:cubicBezTo>
                  <a:cubicBezTo>
                    <a:pt x="31" y="244"/>
                    <a:pt x="31" y="274"/>
                    <a:pt x="31" y="305"/>
                  </a:cubicBezTo>
                  <a:lnTo>
                    <a:pt x="274" y="305"/>
                  </a:lnTo>
                  <a:cubicBezTo>
                    <a:pt x="457" y="305"/>
                    <a:pt x="517" y="153"/>
                    <a:pt x="48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40"/>
            <p:cNvSpPr/>
            <p:nvPr/>
          </p:nvSpPr>
          <p:spPr>
            <a:xfrm>
              <a:off x="6820608" y="7683923"/>
              <a:ext cx="62541" cy="33710"/>
            </a:xfrm>
            <a:custGeom>
              <a:avLst/>
              <a:gdLst/>
              <a:ahLst/>
              <a:cxnLst/>
              <a:rect l="l" t="t" r="r" b="b"/>
              <a:pathLst>
                <a:path w="2371" h="1278" extrusionOk="0">
                  <a:moveTo>
                    <a:pt x="2371" y="1"/>
                  </a:moveTo>
                  <a:cubicBezTo>
                    <a:pt x="1550" y="153"/>
                    <a:pt x="699" y="244"/>
                    <a:pt x="0" y="669"/>
                  </a:cubicBezTo>
                  <a:cubicBezTo>
                    <a:pt x="0" y="882"/>
                    <a:pt x="31" y="1095"/>
                    <a:pt x="31" y="1277"/>
                  </a:cubicBezTo>
                  <a:cubicBezTo>
                    <a:pt x="760" y="1247"/>
                    <a:pt x="1459" y="1125"/>
                    <a:pt x="2128" y="1004"/>
                  </a:cubicBezTo>
                  <a:cubicBezTo>
                    <a:pt x="2219" y="669"/>
                    <a:pt x="2280" y="335"/>
                    <a:pt x="237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40"/>
            <p:cNvSpPr/>
            <p:nvPr/>
          </p:nvSpPr>
          <p:spPr>
            <a:xfrm>
              <a:off x="6876713" y="7436185"/>
              <a:ext cx="332779" cy="274220"/>
            </a:xfrm>
            <a:custGeom>
              <a:avLst/>
              <a:gdLst/>
              <a:ahLst/>
              <a:cxnLst/>
              <a:rect l="l" t="t" r="r" b="b"/>
              <a:pathLst>
                <a:path w="12616" h="10396" extrusionOk="0">
                  <a:moveTo>
                    <a:pt x="12615" y="0"/>
                  </a:moveTo>
                  <a:lnTo>
                    <a:pt x="12615" y="0"/>
                  </a:lnTo>
                  <a:cubicBezTo>
                    <a:pt x="11582" y="1095"/>
                    <a:pt x="10548" y="2159"/>
                    <a:pt x="9545" y="3253"/>
                  </a:cubicBezTo>
                  <a:cubicBezTo>
                    <a:pt x="7205" y="5806"/>
                    <a:pt x="4591" y="8086"/>
                    <a:pt x="1247" y="9180"/>
                  </a:cubicBezTo>
                  <a:cubicBezTo>
                    <a:pt x="913" y="9271"/>
                    <a:pt x="578" y="9332"/>
                    <a:pt x="244" y="9393"/>
                  </a:cubicBezTo>
                  <a:cubicBezTo>
                    <a:pt x="153" y="9727"/>
                    <a:pt x="92" y="10061"/>
                    <a:pt x="1" y="10396"/>
                  </a:cubicBezTo>
                  <a:cubicBezTo>
                    <a:pt x="3010" y="9818"/>
                    <a:pt x="5563" y="8450"/>
                    <a:pt x="8086" y="6353"/>
                  </a:cubicBezTo>
                  <a:cubicBezTo>
                    <a:pt x="9393" y="5289"/>
                    <a:pt x="10670" y="4134"/>
                    <a:pt x="11916" y="2918"/>
                  </a:cubicBezTo>
                  <a:cubicBezTo>
                    <a:pt x="12190" y="2037"/>
                    <a:pt x="12402" y="1064"/>
                    <a:pt x="1261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40"/>
            <p:cNvSpPr/>
            <p:nvPr/>
          </p:nvSpPr>
          <p:spPr>
            <a:xfrm>
              <a:off x="6807129" y="7701569"/>
              <a:ext cx="14297" cy="16934"/>
            </a:xfrm>
            <a:custGeom>
              <a:avLst/>
              <a:gdLst/>
              <a:ahLst/>
              <a:cxnLst/>
              <a:rect l="l" t="t" r="r" b="b"/>
              <a:pathLst>
                <a:path w="542" h="642" extrusionOk="0">
                  <a:moveTo>
                    <a:pt x="511" y="0"/>
                  </a:moveTo>
                  <a:cubicBezTo>
                    <a:pt x="390" y="61"/>
                    <a:pt x="238" y="152"/>
                    <a:pt x="116" y="274"/>
                  </a:cubicBezTo>
                  <a:cubicBezTo>
                    <a:pt x="1" y="389"/>
                    <a:pt x="77" y="641"/>
                    <a:pt x="240" y="641"/>
                  </a:cubicBezTo>
                  <a:cubicBezTo>
                    <a:pt x="249" y="641"/>
                    <a:pt x="259" y="640"/>
                    <a:pt x="268" y="639"/>
                  </a:cubicBezTo>
                  <a:cubicBezTo>
                    <a:pt x="359" y="639"/>
                    <a:pt x="450" y="639"/>
                    <a:pt x="542" y="608"/>
                  </a:cubicBezTo>
                  <a:lnTo>
                    <a:pt x="511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6" name="Google Shape;336;p40"/>
          <p:cNvGrpSpPr/>
          <p:nvPr/>
        </p:nvGrpSpPr>
        <p:grpSpPr>
          <a:xfrm>
            <a:off x="6789213" y="1221136"/>
            <a:ext cx="2012471" cy="2391463"/>
            <a:chOff x="11016213" y="5853720"/>
            <a:chExt cx="2012471" cy="2391463"/>
          </a:xfrm>
        </p:grpSpPr>
        <p:sp>
          <p:nvSpPr>
            <p:cNvPr id="337" name="Google Shape;337;p40"/>
            <p:cNvSpPr/>
            <p:nvPr/>
          </p:nvSpPr>
          <p:spPr>
            <a:xfrm>
              <a:off x="11596703" y="7707979"/>
              <a:ext cx="271820" cy="394502"/>
            </a:xfrm>
            <a:custGeom>
              <a:avLst/>
              <a:gdLst/>
              <a:ahLst/>
              <a:cxnLst/>
              <a:rect l="l" t="t" r="r" b="b"/>
              <a:pathLst>
                <a:path w="10305" h="14956" extrusionOk="0">
                  <a:moveTo>
                    <a:pt x="10305" y="1"/>
                  </a:moveTo>
                  <a:lnTo>
                    <a:pt x="10305" y="1"/>
                  </a:lnTo>
                  <a:cubicBezTo>
                    <a:pt x="6809" y="852"/>
                    <a:pt x="3344" y="1642"/>
                    <a:pt x="0" y="2584"/>
                  </a:cubicBezTo>
                  <a:lnTo>
                    <a:pt x="1368" y="14955"/>
                  </a:lnTo>
                  <a:lnTo>
                    <a:pt x="8025" y="14955"/>
                  </a:lnTo>
                  <a:lnTo>
                    <a:pt x="10305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40"/>
            <p:cNvSpPr/>
            <p:nvPr/>
          </p:nvSpPr>
          <p:spPr>
            <a:xfrm>
              <a:off x="11579874" y="7529192"/>
              <a:ext cx="315897" cy="246973"/>
            </a:xfrm>
            <a:custGeom>
              <a:avLst/>
              <a:gdLst/>
              <a:ahLst/>
              <a:cxnLst/>
              <a:rect l="l" t="t" r="r" b="b"/>
              <a:pathLst>
                <a:path w="11976" h="9363" extrusionOk="0">
                  <a:moveTo>
                    <a:pt x="11976" y="0"/>
                  </a:moveTo>
                  <a:lnTo>
                    <a:pt x="0" y="3496"/>
                  </a:lnTo>
                  <a:lnTo>
                    <a:pt x="638" y="9362"/>
                  </a:lnTo>
                  <a:cubicBezTo>
                    <a:pt x="3982" y="8420"/>
                    <a:pt x="7447" y="7630"/>
                    <a:pt x="10943" y="6779"/>
                  </a:cubicBezTo>
                  <a:lnTo>
                    <a:pt x="11976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40"/>
            <p:cNvSpPr/>
            <p:nvPr/>
          </p:nvSpPr>
          <p:spPr>
            <a:xfrm>
              <a:off x="11400269" y="58567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630" y="0"/>
                  </a:moveTo>
                  <a:cubicBezTo>
                    <a:pt x="4742" y="274"/>
                    <a:pt x="2219" y="760"/>
                    <a:pt x="1" y="1490"/>
                  </a:cubicBezTo>
                  <a:cubicBezTo>
                    <a:pt x="2098" y="5867"/>
                    <a:pt x="4742" y="9940"/>
                    <a:pt x="8177" y="13648"/>
                  </a:cubicBezTo>
                  <a:cubicBezTo>
                    <a:pt x="7934" y="9119"/>
                    <a:pt x="7691" y="4560"/>
                    <a:pt x="76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40"/>
            <p:cNvSpPr/>
            <p:nvPr/>
          </p:nvSpPr>
          <p:spPr>
            <a:xfrm>
              <a:off x="11029059" y="6037123"/>
              <a:ext cx="623801" cy="843473"/>
            </a:xfrm>
            <a:custGeom>
              <a:avLst/>
              <a:gdLst/>
              <a:ahLst/>
              <a:cxnLst/>
              <a:rect l="l" t="t" r="r" b="b"/>
              <a:pathLst>
                <a:path w="23649" h="31977" extrusionOk="0">
                  <a:moveTo>
                    <a:pt x="5441" y="0"/>
                  </a:moveTo>
                  <a:cubicBezTo>
                    <a:pt x="2341" y="3405"/>
                    <a:pt x="669" y="7964"/>
                    <a:pt x="0" y="13526"/>
                  </a:cubicBezTo>
                  <a:cubicBezTo>
                    <a:pt x="6779" y="21156"/>
                    <a:pt x="13344" y="29818"/>
                    <a:pt x="23648" y="31976"/>
                  </a:cubicBezTo>
                  <a:cubicBezTo>
                    <a:pt x="23618" y="31946"/>
                    <a:pt x="23618" y="31916"/>
                    <a:pt x="23618" y="31855"/>
                  </a:cubicBezTo>
                  <a:cubicBezTo>
                    <a:pt x="23557" y="31733"/>
                    <a:pt x="23557" y="31612"/>
                    <a:pt x="23587" y="31460"/>
                  </a:cubicBezTo>
                  <a:cubicBezTo>
                    <a:pt x="23344" y="27143"/>
                    <a:pt x="23101" y="22797"/>
                    <a:pt x="22888" y="18450"/>
                  </a:cubicBezTo>
                  <a:cubicBezTo>
                    <a:pt x="18876" y="17447"/>
                    <a:pt x="14894" y="12310"/>
                    <a:pt x="12402" y="9484"/>
                  </a:cubicBezTo>
                  <a:cubicBezTo>
                    <a:pt x="9818" y="6505"/>
                    <a:pt x="7478" y="3344"/>
                    <a:pt x="544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40"/>
            <p:cNvSpPr/>
            <p:nvPr/>
          </p:nvSpPr>
          <p:spPr>
            <a:xfrm>
              <a:off x="11635979" y="5853720"/>
              <a:ext cx="119490" cy="338160"/>
            </a:xfrm>
            <a:custGeom>
              <a:avLst/>
              <a:gdLst/>
              <a:ahLst/>
              <a:cxnLst/>
              <a:rect l="l" t="t" r="r" b="b"/>
              <a:pathLst>
                <a:path w="4530" h="12820" extrusionOk="0">
                  <a:moveTo>
                    <a:pt x="936" y="0"/>
                  </a:moveTo>
                  <a:cubicBezTo>
                    <a:pt x="632" y="0"/>
                    <a:pt x="320" y="8"/>
                    <a:pt x="1" y="23"/>
                  </a:cubicBezTo>
                  <a:cubicBezTo>
                    <a:pt x="62" y="4309"/>
                    <a:pt x="214" y="8564"/>
                    <a:pt x="396" y="12820"/>
                  </a:cubicBezTo>
                  <a:cubicBezTo>
                    <a:pt x="1855" y="11816"/>
                    <a:pt x="3375" y="9780"/>
                    <a:pt x="4530" y="8108"/>
                  </a:cubicBezTo>
                  <a:cubicBezTo>
                    <a:pt x="3618" y="4947"/>
                    <a:pt x="2676" y="2211"/>
                    <a:pt x="1825" y="23"/>
                  </a:cubicBezTo>
                  <a:cubicBezTo>
                    <a:pt x="1536" y="8"/>
                    <a:pt x="1239" y="0"/>
                    <a:pt x="93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40"/>
            <p:cNvSpPr/>
            <p:nvPr/>
          </p:nvSpPr>
          <p:spPr>
            <a:xfrm>
              <a:off x="11016213" y="6437190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1"/>
                  </a:moveTo>
                  <a:lnTo>
                    <a:pt x="335" y="1"/>
                  </a:lnTo>
                  <a:cubicBezTo>
                    <a:pt x="1" y="4226"/>
                    <a:pt x="183" y="8998"/>
                    <a:pt x="730" y="14226"/>
                  </a:cubicBezTo>
                  <a:cubicBezTo>
                    <a:pt x="7205" y="22037"/>
                    <a:pt x="15047" y="30031"/>
                    <a:pt x="25047" y="31065"/>
                  </a:cubicBezTo>
                  <a:cubicBezTo>
                    <a:pt x="24743" y="26506"/>
                    <a:pt x="24439" y="21977"/>
                    <a:pt x="24166" y="17448"/>
                  </a:cubicBezTo>
                  <a:cubicBezTo>
                    <a:pt x="24105" y="17478"/>
                    <a:pt x="24044" y="17478"/>
                    <a:pt x="23953" y="17478"/>
                  </a:cubicBezTo>
                  <a:cubicBezTo>
                    <a:pt x="14257" y="15624"/>
                    <a:pt x="6779" y="7660"/>
                    <a:pt x="335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40"/>
            <p:cNvSpPr/>
            <p:nvPr/>
          </p:nvSpPr>
          <p:spPr>
            <a:xfrm>
              <a:off x="11191017" y="5905631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34"/>
                    <a:pt x="1854" y="2462"/>
                    <a:pt x="0" y="4256"/>
                  </a:cubicBezTo>
                  <a:cubicBezTo>
                    <a:pt x="2006" y="7630"/>
                    <a:pt x="4286" y="10882"/>
                    <a:pt x="6900" y="13830"/>
                  </a:cubicBezTo>
                  <a:cubicBezTo>
                    <a:pt x="9362" y="16596"/>
                    <a:pt x="12979" y="21368"/>
                    <a:pt x="16687" y="22767"/>
                  </a:cubicBezTo>
                  <a:cubicBezTo>
                    <a:pt x="16657" y="22219"/>
                    <a:pt x="16627" y="21672"/>
                    <a:pt x="16627" y="21125"/>
                  </a:cubicBezTo>
                  <a:cubicBezTo>
                    <a:pt x="16475" y="18359"/>
                    <a:pt x="16323" y="15593"/>
                    <a:pt x="16171" y="12797"/>
                  </a:cubicBezTo>
                  <a:cubicBezTo>
                    <a:pt x="12250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40"/>
            <p:cNvSpPr/>
            <p:nvPr/>
          </p:nvSpPr>
          <p:spPr>
            <a:xfrm>
              <a:off x="11683300" y="67835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0"/>
                  </a:moveTo>
                  <a:lnTo>
                    <a:pt x="6930" y="0"/>
                  </a:lnTo>
                  <a:cubicBezTo>
                    <a:pt x="4712" y="1338"/>
                    <a:pt x="2401" y="2493"/>
                    <a:pt x="0" y="3496"/>
                  </a:cubicBezTo>
                  <a:cubicBezTo>
                    <a:pt x="274" y="8329"/>
                    <a:pt x="578" y="13131"/>
                    <a:pt x="882" y="17934"/>
                  </a:cubicBezTo>
                  <a:cubicBezTo>
                    <a:pt x="2736" y="17022"/>
                    <a:pt x="4560" y="16110"/>
                    <a:pt x="6292" y="15016"/>
                  </a:cubicBezTo>
                  <a:cubicBezTo>
                    <a:pt x="6900" y="9788"/>
                    <a:pt x="7082" y="4742"/>
                    <a:pt x="69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40"/>
            <p:cNvSpPr/>
            <p:nvPr/>
          </p:nvSpPr>
          <p:spPr>
            <a:xfrm>
              <a:off x="11707356" y="7217305"/>
              <a:ext cx="137902" cy="300677"/>
            </a:xfrm>
            <a:custGeom>
              <a:avLst/>
              <a:gdLst/>
              <a:ahLst/>
              <a:cxnLst/>
              <a:rect l="l" t="t" r="r" b="b"/>
              <a:pathLst>
                <a:path w="5228" h="11399" extrusionOk="0">
                  <a:moveTo>
                    <a:pt x="5228" y="0"/>
                  </a:moveTo>
                  <a:cubicBezTo>
                    <a:pt x="3587" y="943"/>
                    <a:pt x="1824" y="1703"/>
                    <a:pt x="0" y="2250"/>
                  </a:cubicBezTo>
                  <a:cubicBezTo>
                    <a:pt x="182" y="5289"/>
                    <a:pt x="365" y="8359"/>
                    <a:pt x="517" y="11399"/>
                  </a:cubicBezTo>
                  <a:cubicBezTo>
                    <a:pt x="1337" y="10913"/>
                    <a:pt x="2310" y="10821"/>
                    <a:pt x="3283" y="10639"/>
                  </a:cubicBezTo>
                  <a:cubicBezTo>
                    <a:pt x="4134" y="7022"/>
                    <a:pt x="4803" y="3466"/>
                    <a:pt x="522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40"/>
            <p:cNvSpPr/>
            <p:nvPr/>
          </p:nvSpPr>
          <p:spPr>
            <a:xfrm>
              <a:off x="11648007" y="6106865"/>
              <a:ext cx="179631" cy="400094"/>
            </a:xfrm>
            <a:custGeom>
              <a:avLst/>
              <a:gdLst/>
              <a:ahLst/>
              <a:cxnLst/>
              <a:rect l="l" t="t" r="r" b="b"/>
              <a:pathLst>
                <a:path w="6810" h="15168" extrusionOk="0">
                  <a:moveTo>
                    <a:pt x="4469" y="1"/>
                  </a:moveTo>
                  <a:cubicBezTo>
                    <a:pt x="3162" y="1824"/>
                    <a:pt x="1612" y="3587"/>
                    <a:pt x="1" y="4165"/>
                  </a:cubicBezTo>
                  <a:cubicBezTo>
                    <a:pt x="183" y="7873"/>
                    <a:pt x="366" y="11521"/>
                    <a:pt x="578" y="15168"/>
                  </a:cubicBezTo>
                  <a:cubicBezTo>
                    <a:pt x="2888" y="13861"/>
                    <a:pt x="4955" y="12341"/>
                    <a:pt x="6809" y="10639"/>
                  </a:cubicBezTo>
                  <a:cubicBezTo>
                    <a:pt x="6141" y="6718"/>
                    <a:pt x="5350" y="3162"/>
                    <a:pt x="446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40"/>
            <p:cNvSpPr/>
            <p:nvPr/>
          </p:nvSpPr>
          <p:spPr>
            <a:xfrm>
              <a:off x="11664044" y="6428380"/>
              <a:ext cx="201260" cy="420932"/>
            </a:xfrm>
            <a:custGeom>
              <a:avLst/>
              <a:gdLst/>
              <a:ahLst/>
              <a:cxnLst/>
              <a:rect l="l" t="t" r="r" b="b"/>
              <a:pathLst>
                <a:path w="7630" h="15958" extrusionOk="0">
                  <a:moveTo>
                    <a:pt x="6445" y="0"/>
                  </a:moveTo>
                  <a:cubicBezTo>
                    <a:pt x="4499" y="1611"/>
                    <a:pt x="2341" y="2918"/>
                    <a:pt x="1" y="3830"/>
                  </a:cubicBezTo>
                  <a:cubicBezTo>
                    <a:pt x="31" y="4104"/>
                    <a:pt x="31" y="4377"/>
                    <a:pt x="61" y="4651"/>
                  </a:cubicBezTo>
                  <a:cubicBezTo>
                    <a:pt x="244" y="8420"/>
                    <a:pt x="457" y="12189"/>
                    <a:pt x="669" y="15958"/>
                  </a:cubicBezTo>
                  <a:cubicBezTo>
                    <a:pt x="3101" y="14833"/>
                    <a:pt x="5442" y="13557"/>
                    <a:pt x="7630" y="12158"/>
                  </a:cubicBezTo>
                  <a:cubicBezTo>
                    <a:pt x="7448" y="7842"/>
                    <a:pt x="7022" y="3769"/>
                    <a:pt x="644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40"/>
            <p:cNvSpPr/>
            <p:nvPr/>
          </p:nvSpPr>
          <p:spPr>
            <a:xfrm>
              <a:off x="11722576" y="7529192"/>
              <a:ext cx="64176" cy="137480"/>
            </a:xfrm>
            <a:custGeom>
              <a:avLst/>
              <a:gdLst/>
              <a:ahLst/>
              <a:cxnLst/>
              <a:rect l="l" t="t" r="r" b="b"/>
              <a:pathLst>
                <a:path w="2433" h="5212" extrusionOk="0">
                  <a:moveTo>
                    <a:pt x="2432" y="0"/>
                  </a:moveTo>
                  <a:lnTo>
                    <a:pt x="2432" y="0"/>
                  </a:lnTo>
                  <a:cubicBezTo>
                    <a:pt x="1642" y="152"/>
                    <a:pt x="852" y="244"/>
                    <a:pt x="1" y="335"/>
                  </a:cubicBezTo>
                  <a:cubicBezTo>
                    <a:pt x="92" y="1946"/>
                    <a:pt x="153" y="3587"/>
                    <a:pt x="213" y="5198"/>
                  </a:cubicBezTo>
                  <a:cubicBezTo>
                    <a:pt x="294" y="5208"/>
                    <a:pt x="375" y="5212"/>
                    <a:pt x="459" y="5212"/>
                  </a:cubicBezTo>
                  <a:cubicBezTo>
                    <a:pt x="625" y="5212"/>
                    <a:pt x="801" y="5198"/>
                    <a:pt x="1004" y="5198"/>
                  </a:cubicBezTo>
                  <a:cubicBezTo>
                    <a:pt x="1551" y="3435"/>
                    <a:pt x="2007" y="1703"/>
                    <a:pt x="24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40"/>
            <p:cNvSpPr/>
            <p:nvPr/>
          </p:nvSpPr>
          <p:spPr>
            <a:xfrm>
              <a:off x="11239921" y="7411338"/>
              <a:ext cx="461844" cy="254174"/>
            </a:xfrm>
            <a:custGeom>
              <a:avLst/>
              <a:gdLst/>
              <a:ahLst/>
              <a:cxnLst/>
              <a:rect l="l" t="t" r="r" b="b"/>
              <a:pathLst>
                <a:path w="17509" h="9636" extrusionOk="0">
                  <a:moveTo>
                    <a:pt x="0" y="0"/>
                  </a:moveTo>
                  <a:lnTo>
                    <a:pt x="0" y="0"/>
                  </a:lnTo>
                  <a:cubicBezTo>
                    <a:pt x="7174" y="8572"/>
                    <a:pt x="17022" y="9575"/>
                    <a:pt x="17508" y="9636"/>
                  </a:cubicBezTo>
                  <a:cubicBezTo>
                    <a:pt x="17447" y="8237"/>
                    <a:pt x="17356" y="6839"/>
                    <a:pt x="17296" y="5471"/>
                  </a:cubicBezTo>
                  <a:cubicBezTo>
                    <a:pt x="17265" y="5471"/>
                    <a:pt x="17235" y="5532"/>
                    <a:pt x="17204" y="5532"/>
                  </a:cubicBezTo>
                  <a:cubicBezTo>
                    <a:pt x="16182" y="5857"/>
                    <a:pt x="15122" y="6002"/>
                    <a:pt x="14045" y="6002"/>
                  </a:cubicBezTo>
                  <a:cubicBezTo>
                    <a:pt x="9069" y="6002"/>
                    <a:pt x="3723" y="2899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40"/>
            <p:cNvSpPr/>
            <p:nvPr/>
          </p:nvSpPr>
          <p:spPr>
            <a:xfrm>
              <a:off x="11041878" y="6866932"/>
              <a:ext cx="653476" cy="681041"/>
            </a:xfrm>
            <a:custGeom>
              <a:avLst/>
              <a:gdLst/>
              <a:ahLst/>
              <a:cxnLst/>
              <a:rect l="l" t="t" r="r" b="b"/>
              <a:pathLst>
                <a:path w="24774" h="25819" extrusionOk="0">
                  <a:moveTo>
                    <a:pt x="1" y="1"/>
                  </a:moveTo>
                  <a:lnTo>
                    <a:pt x="1" y="1"/>
                  </a:lnTo>
                  <a:cubicBezTo>
                    <a:pt x="153" y="1277"/>
                    <a:pt x="305" y="2584"/>
                    <a:pt x="487" y="3922"/>
                  </a:cubicBezTo>
                  <a:cubicBezTo>
                    <a:pt x="1338" y="9818"/>
                    <a:pt x="3192" y="14408"/>
                    <a:pt x="5533" y="17964"/>
                  </a:cubicBezTo>
                  <a:cubicBezTo>
                    <a:pt x="10333" y="22451"/>
                    <a:pt x="15849" y="25819"/>
                    <a:pt x="21640" y="25819"/>
                  </a:cubicBezTo>
                  <a:cubicBezTo>
                    <a:pt x="22596" y="25819"/>
                    <a:pt x="23560" y="25727"/>
                    <a:pt x="24530" y="25533"/>
                  </a:cubicBezTo>
                  <a:cubicBezTo>
                    <a:pt x="24621" y="25533"/>
                    <a:pt x="24712" y="25533"/>
                    <a:pt x="24773" y="25594"/>
                  </a:cubicBezTo>
                  <a:cubicBezTo>
                    <a:pt x="24560" y="22311"/>
                    <a:pt x="24348" y="19059"/>
                    <a:pt x="24135" y="15776"/>
                  </a:cubicBezTo>
                  <a:cubicBezTo>
                    <a:pt x="23952" y="15746"/>
                    <a:pt x="23861" y="15533"/>
                    <a:pt x="23983" y="15381"/>
                  </a:cubicBezTo>
                  <a:cubicBezTo>
                    <a:pt x="14560" y="15350"/>
                    <a:pt x="6384" y="7569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40"/>
            <p:cNvSpPr/>
            <p:nvPr/>
          </p:nvSpPr>
          <p:spPr>
            <a:xfrm>
              <a:off x="11765862" y="59248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98"/>
                    <a:pt x="2615" y="3071"/>
                  </a:cubicBezTo>
                  <a:cubicBezTo>
                    <a:pt x="1916" y="4074"/>
                    <a:pt x="1034" y="5502"/>
                    <a:pt x="1" y="6901"/>
                  </a:cubicBezTo>
                  <a:cubicBezTo>
                    <a:pt x="88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74"/>
                  </a:cubicBezTo>
                  <a:cubicBezTo>
                    <a:pt x="9089" y="4195"/>
                    <a:pt x="7083" y="1733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40"/>
            <p:cNvSpPr/>
            <p:nvPr/>
          </p:nvSpPr>
          <p:spPr>
            <a:xfrm>
              <a:off x="11684091" y="5854327"/>
              <a:ext cx="177204" cy="213288"/>
            </a:xfrm>
            <a:custGeom>
              <a:avLst/>
              <a:gdLst/>
              <a:ahLst/>
              <a:cxnLst/>
              <a:rect l="l" t="t" r="r" b="b"/>
              <a:pathLst>
                <a:path w="6718" h="8086" extrusionOk="0">
                  <a:moveTo>
                    <a:pt x="1" y="0"/>
                  </a:moveTo>
                  <a:lnTo>
                    <a:pt x="1" y="0"/>
                  </a:lnTo>
                  <a:cubicBezTo>
                    <a:pt x="852" y="2188"/>
                    <a:pt x="1794" y="4924"/>
                    <a:pt x="2706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34" y="5046"/>
                    <a:pt x="5806" y="3556"/>
                    <a:pt x="6718" y="2037"/>
                  </a:cubicBezTo>
                  <a:cubicBezTo>
                    <a:pt x="4742" y="851"/>
                    <a:pt x="2523" y="152"/>
                    <a:pt x="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40"/>
            <p:cNvSpPr/>
            <p:nvPr/>
          </p:nvSpPr>
          <p:spPr>
            <a:xfrm>
              <a:off x="11793927" y="6854904"/>
              <a:ext cx="411331" cy="643031"/>
            </a:xfrm>
            <a:custGeom>
              <a:avLst/>
              <a:gdLst/>
              <a:ahLst/>
              <a:cxnLst/>
              <a:rect l="l" t="t" r="r" b="b"/>
              <a:pathLst>
                <a:path w="15594" h="24378" extrusionOk="0">
                  <a:moveTo>
                    <a:pt x="15594" y="1"/>
                  </a:moveTo>
                  <a:cubicBezTo>
                    <a:pt x="12189" y="5381"/>
                    <a:pt x="7569" y="10578"/>
                    <a:pt x="1946" y="13739"/>
                  </a:cubicBezTo>
                  <a:cubicBezTo>
                    <a:pt x="1521" y="17205"/>
                    <a:pt x="852" y="20761"/>
                    <a:pt x="1" y="24378"/>
                  </a:cubicBezTo>
                  <a:cubicBezTo>
                    <a:pt x="396" y="24317"/>
                    <a:pt x="791" y="24256"/>
                    <a:pt x="1186" y="24104"/>
                  </a:cubicBezTo>
                  <a:cubicBezTo>
                    <a:pt x="5107" y="22858"/>
                    <a:pt x="8177" y="20183"/>
                    <a:pt x="10913" y="17205"/>
                  </a:cubicBezTo>
                  <a:cubicBezTo>
                    <a:pt x="12068" y="15928"/>
                    <a:pt x="13284" y="14682"/>
                    <a:pt x="14469" y="1340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40"/>
            <p:cNvSpPr/>
            <p:nvPr/>
          </p:nvSpPr>
          <p:spPr>
            <a:xfrm>
              <a:off x="11834021" y="6147750"/>
              <a:ext cx="339162" cy="601354"/>
            </a:xfrm>
            <a:custGeom>
              <a:avLst/>
              <a:gdLst/>
              <a:ahLst/>
              <a:cxnLst/>
              <a:rect l="l" t="t" r="r" b="b"/>
              <a:pathLst>
                <a:path w="12858" h="22798" extrusionOk="0">
                  <a:moveTo>
                    <a:pt x="8846" y="1"/>
                  </a:moveTo>
                  <a:cubicBezTo>
                    <a:pt x="6444" y="3952"/>
                    <a:pt x="3526" y="7752"/>
                    <a:pt x="1" y="10639"/>
                  </a:cubicBezTo>
                  <a:cubicBezTo>
                    <a:pt x="578" y="14408"/>
                    <a:pt x="1004" y="18481"/>
                    <a:pt x="1186" y="22797"/>
                  </a:cubicBezTo>
                  <a:cubicBezTo>
                    <a:pt x="5563" y="20001"/>
                    <a:pt x="9454" y="16688"/>
                    <a:pt x="12858" y="12858"/>
                  </a:cubicBezTo>
                  <a:cubicBezTo>
                    <a:pt x="12007" y="8208"/>
                    <a:pt x="10700" y="3770"/>
                    <a:pt x="8846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40"/>
            <p:cNvSpPr/>
            <p:nvPr/>
          </p:nvSpPr>
          <p:spPr>
            <a:xfrm>
              <a:off x="11749033" y="7299075"/>
              <a:ext cx="405712" cy="367228"/>
            </a:xfrm>
            <a:custGeom>
              <a:avLst/>
              <a:gdLst/>
              <a:ahLst/>
              <a:cxnLst/>
              <a:rect l="l" t="t" r="r" b="b"/>
              <a:pathLst>
                <a:path w="15381" h="13922" extrusionOk="0">
                  <a:moveTo>
                    <a:pt x="15381" y="1"/>
                  </a:moveTo>
                  <a:lnTo>
                    <a:pt x="15381" y="1"/>
                  </a:lnTo>
                  <a:cubicBezTo>
                    <a:pt x="13891" y="1399"/>
                    <a:pt x="12402" y="2736"/>
                    <a:pt x="10882" y="3983"/>
                  </a:cubicBezTo>
                  <a:cubicBezTo>
                    <a:pt x="7934" y="6445"/>
                    <a:pt x="4955" y="8025"/>
                    <a:pt x="1429" y="8724"/>
                  </a:cubicBezTo>
                  <a:cubicBezTo>
                    <a:pt x="1004" y="10427"/>
                    <a:pt x="548" y="12159"/>
                    <a:pt x="1" y="13922"/>
                  </a:cubicBezTo>
                  <a:cubicBezTo>
                    <a:pt x="3557" y="13740"/>
                    <a:pt x="11612" y="12068"/>
                    <a:pt x="15198" y="578"/>
                  </a:cubicBezTo>
                  <a:cubicBezTo>
                    <a:pt x="15259" y="396"/>
                    <a:pt x="15320" y="183"/>
                    <a:pt x="1538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40"/>
            <p:cNvSpPr/>
            <p:nvPr/>
          </p:nvSpPr>
          <p:spPr>
            <a:xfrm>
              <a:off x="11849267" y="6531806"/>
              <a:ext cx="355199" cy="647831"/>
            </a:xfrm>
            <a:custGeom>
              <a:avLst/>
              <a:gdLst/>
              <a:ahLst/>
              <a:cxnLst/>
              <a:rect l="l" t="t" r="r" b="b"/>
              <a:pathLst>
                <a:path w="13466" h="24560" extrusionOk="0">
                  <a:moveTo>
                    <a:pt x="12554" y="0"/>
                  </a:moveTo>
                  <a:cubicBezTo>
                    <a:pt x="9088" y="3739"/>
                    <a:pt x="5076" y="6930"/>
                    <a:pt x="638" y="9575"/>
                  </a:cubicBezTo>
                  <a:cubicBezTo>
                    <a:pt x="790" y="14286"/>
                    <a:pt x="608" y="19332"/>
                    <a:pt x="0" y="24560"/>
                  </a:cubicBezTo>
                  <a:cubicBezTo>
                    <a:pt x="1885" y="23405"/>
                    <a:pt x="3648" y="22098"/>
                    <a:pt x="5259" y="20456"/>
                  </a:cubicBezTo>
                  <a:cubicBezTo>
                    <a:pt x="8359" y="17356"/>
                    <a:pt x="10882" y="13830"/>
                    <a:pt x="13465" y="10304"/>
                  </a:cubicBezTo>
                  <a:cubicBezTo>
                    <a:pt x="13374" y="6900"/>
                    <a:pt x="1310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40"/>
            <p:cNvSpPr/>
            <p:nvPr/>
          </p:nvSpPr>
          <p:spPr>
            <a:xfrm>
              <a:off x="11652016" y="6875742"/>
              <a:ext cx="54549" cy="388092"/>
            </a:xfrm>
            <a:custGeom>
              <a:avLst/>
              <a:gdLst/>
              <a:ahLst/>
              <a:cxnLst/>
              <a:rect l="l" t="t" r="r" b="b"/>
              <a:pathLst>
                <a:path w="2068" h="14713" extrusionOk="0">
                  <a:moveTo>
                    <a:pt x="1" y="62"/>
                  </a:moveTo>
                  <a:cubicBezTo>
                    <a:pt x="1" y="123"/>
                    <a:pt x="1" y="153"/>
                    <a:pt x="1" y="183"/>
                  </a:cubicBezTo>
                  <a:lnTo>
                    <a:pt x="31" y="183"/>
                  </a:lnTo>
                  <a:cubicBezTo>
                    <a:pt x="57" y="190"/>
                    <a:pt x="81" y="198"/>
                    <a:pt x="103" y="208"/>
                  </a:cubicBezTo>
                  <a:lnTo>
                    <a:pt x="103" y="208"/>
                  </a:lnTo>
                  <a:cubicBezTo>
                    <a:pt x="61" y="165"/>
                    <a:pt x="27" y="115"/>
                    <a:pt x="1" y="62"/>
                  </a:cubicBezTo>
                  <a:close/>
                  <a:moveTo>
                    <a:pt x="103" y="208"/>
                  </a:moveTo>
                  <a:cubicBezTo>
                    <a:pt x="136" y="242"/>
                    <a:pt x="174" y="272"/>
                    <a:pt x="215" y="293"/>
                  </a:cubicBezTo>
                  <a:lnTo>
                    <a:pt x="215" y="293"/>
                  </a:lnTo>
                  <a:cubicBezTo>
                    <a:pt x="188" y="259"/>
                    <a:pt x="151" y="230"/>
                    <a:pt x="103" y="208"/>
                  </a:cubicBezTo>
                  <a:close/>
                  <a:moveTo>
                    <a:pt x="1186" y="1"/>
                  </a:moveTo>
                  <a:cubicBezTo>
                    <a:pt x="943" y="123"/>
                    <a:pt x="730" y="214"/>
                    <a:pt x="517" y="305"/>
                  </a:cubicBezTo>
                  <a:cubicBezTo>
                    <a:pt x="467" y="324"/>
                    <a:pt x="420" y="332"/>
                    <a:pt x="375" y="332"/>
                  </a:cubicBezTo>
                  <a:cubicBezTo>
                    <a:pt x="317" y="332"/>
                    <a:pt x="263" y="318"/>
                    <a:pt x="215" y="293"/>
                  </a:cubicBezTo>
                  <a:lnTo>
                    <a:pt x="215" y="293"/>
                  </a:lnTo>
                  <a:cubicBezTo>
                    <a:pt x="345" y="456"/>
                    <a:pt x="248" y="728"/>
                    <a:pt x="62" y="822"/>
                  </a:cubicBezTo>
                  <a:cubicBezTo>
                    <a:pt x="335" y="5351"/>
                    <a:pt x="639" y="9910"/>
                    <a:pt x="943" y="14439"/>
                  </a:cubicBezTo>
                  <a:cubicBezTo>
                    <a:pt x="1034" y="14439"/>
                    <a:pt x="1156" y="14469"/>
                    <a:pt x="1277" y="14500"/>
                  </a:cubicBezTo>
                  <a:cubicBezTo>
                    <a:pt x="1429" y="14500"/>
                    <a:pt x="1490" y="14591"/>
                    <a:pt x="1521" y="14712"/>
                  </a:cubicBezTo>
                  <a:cubicBezTo>
                    <a:pt x="1703" y="14621"/>
                    <a:pt x="1885" y="14530"/>
                    <a:pt x="2068" y="14439"/>
                  </a:cubicBezTo>
                  <a:cubicBezTo>
                    <a:pt x="1764" y="9636"/>
                    <a:pt x="1460" y="4834"/>
                    <a:pt x="118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40"/>
            <p:cNvSpPr/>
            <p:nvPr/>
          </p:nvSpPr>
          <p:spPr>
            <a:xfrm>
              <a:off x="11632787" y="6523788"/>
              <a:ext cx="48930" cy="343171"/>
            </a:xfrm>
            <a:custGeom>
              <a:avLst/>
              <a:gdLst/>
              <a:ahLst/>
              <a:cxnLst/>
              <a:rect l="l" t="t" r="r" b="b"/>
              <a:pathLst>
                <a:path w="1855" h="13010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4347"/>
                    <a:pt x="426" y="8693"/>
                    <a:pt x="699" y="13010"/>
                  </a:cubicBezTo>
                  <a:cubicBezTo>
                    <a:pt x="730" y="12949"/>
                    <a:pt x="791" y="12858"/>
                    <a:pt x="882" y="12827"/>
                  </a:cubicBezTo>
                  <a:cubicBezTo>
                    <a:pt x="1216" y="12675"/>
                    <a:pt x="1520" y="12493"/>
                    <a:pt x="1854" y="12341"/>
                  </a:cubicBezTo>
                  <a:cubicBezTo>
                    <a:pt x="1642" y="8572"/>
                    <a:pt x="1429" y="4803"/>
                    <a:pt x="1246" y="1034"/>
                  </a:cubicBezTo>
                  <a:cubicBezTo>
                    <a:pt x="1216" y="760"/>
                    <a:pt x="1216" y="487"/>
                    <a:pt x="1186" y="213"/>
                  </a:cubicBezTo>
                  <a:cubicBezTo>
                    <a:pt x="1034" y="274"/>
                    <a:pt x="912" y="335"/>
                    <a:pt x="760" y="395"/>
                  </a:cubicBezTo>
                  <a:cubicBezTo>
                    <a:pt x="728" y="405"/>
                    <a:pt x="697" y="409"/>
                    <a:pt x="668" y="409"/>
                  </a:cubicBezTo>
                  <a:cubicBezTo>
                    <a:pt x="504" y="409"/>
                    <a:pt x="391" y="272"/>
                    <a:pt x="365" y="92"/>
                  </a:cubicBezTo>
                  <a:cubicBezTo>
                    <a:pt x="243" y="92"/>
                    <a:pt x="122" y="3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40"/>
            <p:cNvSpPr/>
            <p:nvPr/>
          </p:nvSpPr>
          <p:spPr>
            <a:xfrm>
              <a:off x="11601503" y="5854327"/>
              <a:ext cx="61776" cy="660651"/>
            </a:xfrm>
            <a:custGeom>
              <a:avLst/>
              <a:gdLst/>
              <a:ahLst/>
              <a:cxnLst/>
              <a:rect l="l" t="t" r="r" b="b"/>
              <a:pathLst>
                <a:path w="2342" h="25046" extrusionOk="0">
                  <a:moveTo>
                    <a:pt x="913" y="0"/>
                  </a:moveTo>
                  <a:cubicBezTo>
                    <a:pt x="609" y="30"/>
                    <a:pt x="305" y="61"/>
                    <a:pt x="1" y="91"/>
                  </a:cubicBezTo>
                  <a:cubicBezTo>
                    <a:pt x="62" y="4651"/>
                    <a:pt x="305" y="9210"/>
                    <a:pt x="548" y="13739"/>
                  </a:cubicBezTo>
                  <a:cubicBezTo>
                    <a:pt x="761" y="13982"/>
                    <a:pt x="973" y="14225"/>
                    <a:pt x="1217" y="14468"/>
                  </a:cubicBezTo>
                  <a:cubicBezTo>
                    <a:pt x="1426" y="14700"/>
                    <a:pt x="1227" y="14986"/>
                    <a:pt x="986" y="14986"/>
                  </a:cubicBezTo>
                  <a:cubicBezTo>
                    <a:pt x="911" y="14986"/>
                    <a:pt x="833" y="14958"/>
                    <a:pt x="761" y="14894"/>
                  </a:cubicBezTo>
                  <a:cubicBezTo>
                    <a:pt x="700" y="14863"/>
                    <a:pt x="670" y="14803"/>
                    <a:pt x="609" y="14742"/>
                  </a:cubicBezTo>
                  <a:lnTo>
                    <a:pt x="609" y="14742"/>
                  </a:lnTo>
                  <a:cubicBezTo>
                    <a:pt x="761" y="17538"/>
                    <a:pt x="913" y="20304"/>
                    <a:pt x="1065" y="23070"/>
                  </a:cubicBezTo>
                  <a:cubicBezTo>
                    <a:pt x="1065" y="23617"/>
                    <a:pt x="1125" y="24164"/>
                    <a:pt x="1125" y="24712"/>
                  </a:cubicBezTo>
                  <a:cubicBezTo>
                    <a:pt x="1338" y="24772"/>
                    <a:pt x="1521" y="24894"/>
                    <a:pt x="1733" y="24924"/>
                  </a:cubicBezTo>
                  <a:cubicBezTo>
                    <a:pt x="1794" y="24955"/>
                    <a:pt x="1825" y="24985"/>
                    <a:pt x="1855" y="25046"/>
                  </a:cubicBezTo>
                  <a:cubicBezTo>
                    <a:pt x="2037" y="24955"/>
                    <a:pt x="2159" y="24833"/>
                    <a:pt x="2341" y="24742"/>
                  </a:cubicBezTo>
                  <a:cubicBezTo>
                    <a:pt x="2129" y="21095"/>
                    <a:pt x="1946" y="17417"/>
                    <a:pt x="1764" y="13739"/>
                  </a:cubicBezTo>
                  <a:cubicBezTo>
                    <a:pt x="1521" y="13830"/>
                    <a:pt x="1308" y="13891"/>
                    <a:pt x="1065" y="13921"/>
                  </a:cubicBezTo>
                  <a:cubicBezTo>
                    <a:pt x="1044" y="13924"/>
                    <a:pt x="1023" y="13926"/>
                    <a:pt x="1003" y="13926"/>
                  </a:cubicBezTo>
                  <a:cubicBezTo>
                    <a:pt x="625" y="13926"/>
                    <a:pt x="507" y="13397"/>
                    <a:pt x="882" y="13252"/>
                  </a:cubicBezTo>
                  <a:cubicBezTo>
                    <a:pt x="1156" y="13161"/>
                    <a:pt x="1429" y="12979"/>
                    <a:pt x="1703" y="12797"/>
                  </a:cubicBezTo>
                  <a:cubicBezTo>
                    <a:pt x="1521" y="8541"/>
                    <a:pt x="1369" y="4286"/>
                    <a:pt x="13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40"/>
            <p:cNvSpPr/>
            <p:nvPr/>
          </p:nvSpPr>
          <p:spPr>
            <a:xfrm>
              <a:off x="11678473" y="7276628"/>
              <a:ext cx="49748" cy="389675"/>
            </a:xfrm>
            <a:custGeom>
              <a:avLst/>
              <a:gdLst/>
              <a:ahLst/>
              <a:cxnLst/>
              <a:rect l="l" t="t" r="r" b="b"/>
              <a:pathLst>
                <a:path w="1886" h="14773" extrusionOk="0">
                  <a:moveTo>
                    <a:pt x="1095" y="1"/>
                  </a:moveTo>
                  <a:cubicBezTo>
                    <a:pt x="761" y="92"/>
                    <a:pt x="457" y="183"/>
                    <a:pt x="122" y="274"/>
                  </a:cubicBezTo>
                  <a:cubicBezTo>
                    <a:pt x="62" y="274"/>
                    <a:pt x="31" y="274"/>
                    <a:pt x="1" y="244"/>
                  </a:cubicBezTo>
                  <a:lnTo>
                    <a:pt x="1" y="244"/>
                  </a:lnTo>
                  <a:cubicBezTo>
                    <a:pt x="214" y="3527"/>
                    <a:pt x="426" y="6779"/>
                    <a:pt x="639" y="10062"/>
                  </a:cubicBezTo>
                  <a:cubicBezTo>
                    <a:pt x="821" y="10153"/>
                    <a:pt x="852" y="10426"/>
                    <a:pt x="670" y="10578"/>
                  </a:cubicBezTo>
                  <a:cubicBezTo>
                    <a:pt x="730" y="11946"/>
                    <a:pt x="821" y="13344"/>
                    <a:pt x="882" y="14743"/>
                  </a:cubicBezTo>
                  <a:lnTo>
                    <a:pt x="913" y="14743"/>
                  </a:lnTo>
                  <a:cubicBezTo>
                    <a:pt x="913" y="14743"/>
                    <a:pt x="1277" y="14773"/>
                    <a:pt x="1885" y="14773"/>
                  </a:cubicBezTo>
                  <a:cubicBezTo>
                    <a:pt x="1825" y="13162"/>
                    <a:pt x="1764" y="11521"/>
                    <a:pt x="1673" y="9910"/>
                  </a:cubicBezTo>
                  <a:cubicBezTo>
                    <a:pt x="1551" y="9910"/>
                    <a:pt x="1460" y="9910"/>
                    <a:pt x="1369" y="9940"/>
                  </a:cubicBezTo>
                  <a:cubicBezTo>
                    <a:pt x="1125" y="9940"/>
                    <a:pt x="1004" y="9636"/>
                    <a:pt x="1186" y="9484"/>
                  </a:cubicBezTo>
                  <a:cubicBezTo>
                    <a:pt x="1308" y="9363"/>
                    <a:pt x="1460" y="9241"/>
                    <a:pt x="1612" y="9150"/>
                  </a:cubicBezTo>
                  <a:cubicBezTo>
                    <a:pt x="1460" y="6110"/>
                    <a:pt x="1277" y="304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40"/>
            <p:cNvSpPr/>
            <p:nvPr/>
          </p:nvSpPr>
          <p:spPr>
            <a:xfrm>
              <a:off x="11172579" y="6017867"/>
              <a:ext cx="460235" cy="505947"/>
            </a:xfrm>
            <a:custGeom>
              <a:avLst/>
              <a:gdLst/>
              <a:ahLst/>
              <a:cxnLst/>
              <a:rect l="l" t="t" r="r" b="b"/>
              <a:pathLst>
                <a:path w="17448" h="19181" extrusionOk="0">
                  <a:moveTo>
                    <a:pt x="730" y="1"/>
                  </a:moveTo>
                  <a:cubicBezTo>
                    <a:pt x="486" y="244"/>
                    <a:pt x="243" y="487"/>
                    <a:pt x="0" y="730"/>
                  </a:cubicBezTo>
                  <a:cubicBezTo>
                    <a:pt x="2037" y="4074"/>
                    <a:pt x="4377" y="7235"/>
                    <a:pt x="6961" y="10214"/>
                  </a:cubicBezTo>
                  <a:cubicBezTo>
                    <a:pt x="9453" y="13040"/>
                    <a:pt x="13435" y="18177"/>
                    <a:pt x="17447" y="19180"/>
                  </a:cubicBezTo>
                  <a:cubicBezTo>
                    <a:pt x="17417" y="18968"/>
                    <a:pt x="17417" y="18724"/>
                    <a:pt x="17386" y="18512"/>
                  </a:cubicBezTo>
                  <a:cubicBezTo>
                    <a:pt x="13678" y="17113"/>
                    <a:pt x="10061" y="12341"/>
                    <a:pt x="7599" y="9575"/>
                  </a:cubicBezTo>
                  <a:cubicBezTo>
                    <a:pt x="4985" y="6627"/>
                    <a:pt x="2705" y="3375"/>
                    <a:pt x="7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40"/>
            <p:cNvSpPr/>
            <p:nvPr/>
          </p:nvSpPr>
          <p:spPr>
            <a:xfrm>
              <a:off x="11631178" y="6506141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3"/>
                    <a:pt x="31" y="457"/>
                    <a:pt x="61" y="669"/>
                  </a:cubicBezTo>
                  <a:cubicBezTo>
                    <a:pt x="183" y="700"/>
                    <a:pt x="304" y="761"/>
                    <a:pt x="426" y="791"/>
                  </a:cubicBezTo>
                  <a:cubicBezTo>
                    <a:pt x="396" y="639"/>
                    <a:pt x="426" y="517"/>
                    <a:pt x="578" y="426"/>
                  </a:cubicBezTo>
                  <a:cubicBezTo>
                    <a:pt x="639" y="396"/>
                    <a:pt x="669" y="365"/>
                    <a:pt x="730" y="335"/>
                  </a:cubicBezTo>
                  <a:cubicBezTo>
                    <a:pt x="700" y="274"/>
                    <a:pt x="669" y="244"/>
                    <a:pt x="608" y="213"/>
                  </a:cubicBezTo>
                  <a:cubicBezTo>
                    <a:pt x="396" y="183"/>
                    <a:pt x="213" y="6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40"/>
            <p:cNvSpPr/>
            <p:nvPr/>
          </p:nvSpPr>
          <p:spPr>
            <a:xfrm>
              <a:off x="11025049" y="6393905"/>
              <a:ext cx="628602" cy="504654"/>
            </a:xfrm>
            <a:custGeom>
              <a:avLst/>
              <a:gdLst/>
              <a:ahLst/>
              <a:cxnLst/>
              <a:rect l="l" t="t" r="r" b="b"/>
              <a:pathLst>
                <a:path w="23831" h="19132" extrusionOk="0">
                  <a:moveTo>
                    <a:pt x="152" y="0"/>
                  </a:moveTo>
                  <a:cubicBezTo>
                    <a:pt x="92" y="547"/>
                    <a:pt x="31" y="1064"/>
                    <a:pt x="0" y="1642"/>
                  </a:cubicBezTo>
                  <a:cubicBezTo>
                    <a:pt x="6444" y="9301"/>
                    <a:pt x="13922" y="17265"/>
                    <a:pt x="23618" y="19119"/>
                  </a:cubicBezTo>
                  <a:cubicBezTo>
                    <a:pt x="23644" y="19128"/>
                    <a:pt x="23669" y="19132"/>
                    <a:pt x="23691" y="19132"/>
                  </a:cubicBezTo>
                  <a:cubicBezTo>
                    <a:pt x="23745" y="19132"/>
                    <a:pt x="23788" y="19110"/>
                    <a:pt x="23831" y="19089"/>
                  </a:cubicBezTo>
                  <a:cubicBezTo>
                    <a:pt x="23800" y="18876"/>
                    <a:pt x="23800" y="18663"/>
                    <a:pt x="23770" y="18450"/>
                  </a:cubicBezTo>
                  <a:cubicBezTo>
                    <a:pt x="13496" y="16292"/>
                    <a:pt x="6931" y="7630"/>
                    <a:pt x="15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40"/>
            <p:cNvSpPr/>
            <p:nvPr/>
          </p:nvSpPr>
          <p:spPr>
            <a:xfrm>
              <a:off x="11652834" y="6880570"/>
              <a:ext cx="9628" cy="16855"/>
            </a:xfrm>
            <a:custGeom>
              <a:avLst/>
              <a:gdLst/>
              <a:ahLst/>
              <a:cxnLst/>
              <a:rect l="l" t="t" r="r" b="b"/>
              <a:pathLst>
                <a:path w="365" h="639" extrusionOk="0">
                  <a:moveTo>
                    <a:pt x="0" y="0"/>
                  </a:moveTo>
                  <a:cubicBezTo>
                    <a:pt x="0" y="213"/>
                    <a:pt x="0" y="426"/>
                    <a:pt x="31" y="639"/>
                  </a:cubicBezTo>
                  <a:cubicBezTo>
                    <a:pt x="304" y="517"/>
                    <a:pt x="365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40"/>
            <p:cNvSpPr/>
            <p:nvPr/>
          </p:nvSpPr>
          <p:spPr>
            <a:xfrm>
              <a:off x="11035469" y="68124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700"/>
                    <a:pt x="152" y="1369"/>
                    <a:pt x="244" y="2068"/>
                  </a:cubicBezTo>
                  <a:cubicBezTo>
                    <a:pt x="6627" y="9636"/>
                    <a:pt x="14803" y="17417"/>
                    <a:pt x="24226" y="17448"/>
                  </a:cubicBezTo>
                  <a:cubicBezTo>
                    <a:pt x="24256" y="17448"/>
                    <a:pt x="24256" y="17417"/>
                    <a:pt x="24287" y="17387"/>
                  </a:cubicBezTo>
                  <a:cubicBezTo>
                    <a:pt x="24317" y="17387"/>
                    <a:pt x="24317" y="17387"/>
                    <a:pt x="24347" y="17357"/>
                  </a:cubicBezTo>
                  <a:cubicBezTo>
                    <a:pt x="24347" y="17205"/>
                    <a:pt x="24317" y="17022"/>
                    <a:pt x="24317" y="16840"/>
                  </a:cubicBezTo>
                  <a:cubicBezTo>
                    <a:pt x="14317" y="15806"/>
                    <a:pt x="6475" y="781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40"/>
            <p:cNvSpPr/>
            <p:nvPr/>
          </p:nvSpPr>
          <p:spPr>
            <a:xfrm>
              <a:off x="11676890" y="7256581"/>
              <a:ext cx="15246" cy="13664"/>
            </a:xfrm>
            <a:custGeom>
              <a:avLst/>
              <a:gdLst/>
              <a:ahLst/>
              <a:cxnLst/>
              <a:rect l="l" t="t" r="r" b="b"/>
              <a:pathLst>
                <a:path w="578" h="518" extrusionOk="0">
                  <a:moveTo>
                    <a:pt x="0" y="1"/>
                  </a:moveTo>
                  <a:cubicBezTo>
                    <a:pt x="0" y="183"/>
                    <a:pt x="30" y="335"/>
                    <a:pt x="30" y="518"/>
                  </a:cubicBezTo>
                  <a:cubicBezTo>
                    <a:pt x="213" y="426"/>
                    <a:pt x="395" y="366"/>
                    <a:pt x="578" y="274"/>
                  </a:cubicBezTo>
                  <a:cubicBezTo>
                    <a:pt x="547" y="153"/>
                    <a:pt x="486" y="62"/>
                    <a:pt x="334" y="31"/>
                  </a:cubicBezTo>
                  <a:cubicBezTo>
                    <a:pt x="213" y="31"/>
                    <a:pt x="122" y="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40"/>
            <p:cNvSpPr/>
            <p:nvPr/>
          </p:nvSpPr>
          <p:spPr>
            <a:xfrm>
              <a:off x="11187799" y="7340778"/>
              <a:ext cx="508347" cy="228904"/>
            </a:xfrm>
            <a:custGeom>
              <a:avLst/>
              <a:gdLst/>
              <a:ahLst/>
              <a:cxnLst/>
              <a:rect l="l" t="t" r="r" b="b"/>
              <a:pathLst>
                <a:path w="19272" h="8678" extrusionOk="0">
                  <a:moveTo>
                    <a:pt x="1" y="0"/>
                  </a:moveTo>
                  <a:cubicBezTo>
                    <a:pt x="609" y="973"/>
                    <a:pt x="1277" y="1855"/>
                    <a:pt x="1976" y="2675"/>
                  </a:cubicBezTo>
                  <a:cubicBezTo>
                    <a:pt x="5699" y="5574"/>
                    <a:pt x="11045" y="8677"/>
                    <a:pt x="16021" y="8677"/>
                  </a:cubicBezTo>
                  <a:cubicBezTo>
                    <a:pt x="17098" y="8677"/>
                    <a:pt x="18158" y="8532"/>
                    <a:pt x="19180" y="8207"/>
                  </a:cubicBezTo>
                  <a:cubicBezTo>
                    <a:pt x="19211" y="8207"/>
                    <a:pt x="19241" y="8146"/>
                    <a:pt x="19272" y="8146"/>
                  </a:cubicBezTo>
                  <a:cubicBezTo>
                    <a:pt x="19241" y="7964"/>
                    <a:pt x="19241" y="7782"/>
                    <a:pt x="19241" y="7630"/>
                  </a:cubicBezTo>
                  <a:cubicBezTo>
                    <a:pt x="19180" y="7569"/>
                    <a:pt x="19089" y="7569"/>
                    <a:pt x="18998" y="7569"/>
                  </a:cubicBezTo>
                  <a:cubicBezTo>
                    <a:pt x="18028" y="7763"/>
                    <a:pt x="17064" y="7855"/>
                    <a:pt x="16108" y="7855"/>
                  </a:cubicBezTo>
                  <a:cubicBezTo>
                    <a:pt x="10317" y="7855"/>
                    <a:pt x="4801" y="44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40"/>
            <p:cNvSpPr/>
            <p:nvPr/>
          </p:nvSpPr>
          <p:spPr>
            <a:xfrm>
              <a:off x="11695328" y="7542012"/>
              <a:ext cx="5618" cy="13664"/>
            </a:xfrm>
            <a:custGeom>
              <a:avLst/>
              <a:gdLst/>
              <a:ahLst/>
              <a:cxnLst/>
              <a:rect l="l" t="t" r="r" b="b"/>
              <a:pathLst>
                <a:path w="213" h="518" extrusionOk="0">
                  <a:moveTo>
                    <a:pt x="0" y="1"/>
                  </a:moveTo>
                  <a:cubicBezTo>
                    <a:pt x="0" y="153"/>
                    <a:pt x="0" y="335"/>
                    <a:pt x="31" y="517"/>
                  </a:cubicBezTo>
                  <a:cubicBezTo>
                    <a:pt x="213" y="365"/>
                    <a:pt x="182" y="9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40"/>
            <p:cNvSpPr/>
            <p:nvPr/>
          </p:nvSpPr>
          <p:spPr>
            <a:xfrm>
              <a:off x="11373021" y="5896003"/>
              <a:ext cx="244546" cy="347181"/>
            </a:xfrm>
            <a:custGeom>
              <a:avLst/>
              <a:gdLst/>
              <a:ahLst/>
              <a:cxnLst/>
              <a:rect l="l" t="t" r="r" b="b"/>
              <a:pathLst>
                <a:path w="9271" h="13162" extrusionOk="0">
                  <a:moveTo>
                    <a:pt x="1034" y="1"/>
                  </a:moveTo>
                  <a:cubicBezTo>
                    <a:pt x="699" y="122"/>
                    <a:pt x="334" y="213"/>
                    <a:pt x="0" y="365"/>
                  </a:cubicBezTo>
                  <a:cubicBezTo>
                    <a:pt x="2310" y="5107"/>
                    <a:pt x="5350" y="9484"/>
                    <a:pt x="9271" y="13162"/>
                  </a:cubicBezTo>
                  <a:cubicBezTo>
                    <a:pt x="9240" y="12828"/>
                    <a:pt x="9240" y="12493"/>
                    <a:pt x="9210" y="12159"/>
                  </a:cubicBezTo>
                  <a:cubicBezTo>
                    <a:pt x="5775" y="8451"/>
                    <a:pt x="313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40"/>
            <p:cNvSpPr/>
            <p:nvPr/>
          </p:nvSpPr>
          <p:spPr>
            <a:xfrm>
              <a:off x="11615932" y="6216701"/>
              <a:ext cx="23186" cy="32919"/>
            </a:xfrm>
            <a:custGeom>
              <a:avLst/>
              <a:gdLst/>
              <a:ahLst/>
              <a:cxnLst/>
              <a:rect l="l" t="t" r="r" b="b"/>
              <a:pathLst>
                <a:path w="879" h="1248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335"/>
                    <a:pt x="31" y="670"/>
                    <a:pt x="62" y="1004"/>
                  </a:cubicBezTo>
                  <a:cubicBezTo>
                    <a:pt x="123" y="1065"/>
                    <a:pt x="153" y="1125"/>
                    <a:pt x="214" y="1156"/>
                  </a:cubicBezTo>
                  <a:cubicBezTo>
                    <a:pt x="286" y="1220"/>
                    <a:pt x="364" y="1248"/>
                    <a:pt x="439" y="1248"/>
                  </a:cubicBezTo>
                  <a:cubicBezTo>
                    <a:pt x="680" y="1248"/>
                    <a:pt x="879" y="962"/>
                    <a:pt x="670" y="730"/>
                  </a:cubicBezTo>
                  <a:cubicBezTo>
                    <a:pt x="426" y="48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40"/>
            <p:cNvSpPr/>
            <p:nvPr/>
          </p:nvSpPr>
          <p:spPr>
            <a:xfrm>
              <a:off x="11646398" y="6067589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72"/>
                    <a:pt x="1460" y="3708"/>
                    <a:pt x="1" y="4712"/>
                  </a:cubicBezTo>
                  <a:cubicBezTo>
                    <a:pt x="31" y="5046"/>
                    <a:pt x="31" y="5350"/>
                    <a:pt x="62" y="5654"/>
                  </a:cubicBezTo>
                  <a:cubicBezTo>
                    <a:pt x="1673" y="5076"/>
                    <a:pt x="3223" y="3313"/>
                    <a:pt x="4530" y="1490"/>
                  </a:cubicBezTo>
                  <a:cubicBezTo>
                    <a:pt x="440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40"/>
            <p:cNvSpPr/>
            <p:nvPr/>
          </p:nvSpPr>
          <p:spPr>
            <a:xfrm>
              <a:off x="11755442" y="5908031"/>
              <a:ext cx="131518" cy="198860"/>
            </a:xfrm>
            <a:custGeom>
              <a:avLst/>
              <a:gdLst/>
              <a:ahLst/>
              <a:cxnLst/>
              <a:rect l="l" t="t" r="r" b="b"/>
              <a:pathLst>
                <a:path w="4986" h="7539" extrusionOk="0">
                  <a:moveTo>
                    <a:pt x="3983" y="1"/>
                  </a:moveTo>
                  <a:cubicBezTo>
                    <a:pt x="3071" y="1520"/>
                    <a:pt x="2129" y="3010"/>
                    <a:pt x="1095" y="4438"/>
                  </a:cubicBezTo>
                  <a:cubicBezTo>
                    <a:pt x="791" y="4864"/>
                    <a:pt x="426" y="5441"/>
                    <a:pt x="1" y="6049"/>
                  </a:cubicBezTo>
                  <a:cubicBezTo>
                    <a:pt x="122" y="6536"/>
                    <a:pt x="274" y="7052"/>
                    <a:pt x="396" y="7539"/>
                  </a:cubicBezTo>
                  <a:cubicBezTo>
                    <a:pt x="1429" y="6140"/>
                    <a:pt x="2311" y="4712"/>
                    <a:pt x="3010" y="3709"/>
                  </a:cubicBezTo>
                  <a:cubicBezTo>
                    <a:pt x="3709" y="2736"/>
                    <a:pt x="4347" y="1672"/>
                    <a:pt x="4986" y="639"/>
                  </a:cubicBezTo>
                  <a:cubicBezTo>
                    <a:pt x="4651" y="426"/>
                    <a:pt x="4347" y="183"/>
                    <a:pt x="398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40"/>
            <p:cNvSpPr/>
            <p:nvPr/>
          </p:nvSpPr>
          <p:spPr>
            <a:xfrm>
              <a:off x="11614930" y="6191853"/>
              <a:ext cx="33104" cy="29807"/>
            </a:xfrm>
            <a:custGeom>
              <a:avLst/>
              <a:gdLst/>
              <a:ahLst/>
              <a:cxnLst/>
              <a:rect l="l" t="t" r="r" b="b"/>
              <a:pathLst>
                <a:path w="1255" h="1130" extrusionOk="0">
                  <a:moveTo>
                    <a:pt x="1194" y="1"/>
                  </a:moveTo>
                  <a:cubicBezTo>
                    <a:pt x="920" y="213"/>
                    <a:pt x="647" y="365"/>
                    <a:pt x="404" y="456"/>
                  </a:cubicBezTo>
                  <a:cubicBezTo>
                    <a:pt x="0" y="629"/>
                    <a:pt x="116" y="1130"/>
                    <a:pt x="517" y="1130"/>
                  </a:cubicBezTo>
                  <a:cubicBezTo>
                    <a:pt x="539" y="1130"/>
                    <a:pt x="562" y="1128"/>
                    <a:pt x="586" y="1125"/>
                  </a:cubicBezTo>
                  <a:cubicBezTo>
                    <a:pt x="799" y="1095"/>
                    <a:pt x="1012" y="1034"/>
                    <a:pt x="1255" y="943"/>
                  </a:cubicBezTo>
                  <a:cubicBezTo>
                    <a:pt x="1224" y="639"/>
                    <a:pt x="1224" y="305"/>
                    <a:pt x="119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40"/>
            <p:cNvSpPr/>
            <p:nvPr/>
          </p:nvSpPr>
          <p:spPr>
            <a:xfrm>
              <a:off x="11663253" y="6387495"/>
              <a:ext cx="170794" cy="141937"/>
            </a:xfrm>
            <a:custGeom>
              <a:avLst/>
              <a:gdLst/>
              <a:ahLst/>
              <a:cxnLst/>
              <a:rect l="l" t="t" r="r" b="b"/>
              <a:pathLst>
                <a:path w="6475" h="5381" extrusionOk="0">
                  <a:moveTo>
                    <a:pt x="6231" y="0"/>
                  </a:moveTo>
                  <a:cubicBezTo>
                    <a:pt x="4377" y="1702"/>
                    <a:pt x="2310" y="3222"/>
                    <a:pt x="0" y="4529"/>
                  </a:cubicBezTo>
                  <a:cubicBezTo>
                    <a:pt x="0" y="4803"/>
                    <a:pt x="31" y="5107"/>
                    <a:pt x="31" y="5380"/>
                  </a:cubicBezTo>
                  <a:cubicBezTo>
                    <a:pt x="2371" y="4468"/>
                    <a:pt x="4529" y="3161"/>
                    <a:pt x="6475" y="1550"/>
                  </a:cubicBezTo>
                  <a:cubicBezTo>
                    <a:pt x="6414" y="1034"/>
                    <a:pt x="6323" y="517"/>
                    <a:pt x="62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40"/>
            <p:cNvSpPr/>
            <p:nvPr/>
          </p:nvSpPr>
          <p:spPr>
            <a:xfrm>
              <a:off x="11827611" y="6114092"/>
              <a:ext cx="239745" cy="314314"/>
            </a:xfrm>
            <a:custGeom>
              <a:avLst/>
              <a:gdLst/>
              <a:ahLst/>
              <a:cxnLst/>
              <a:rect l="l" t="t" r="r" b="b"/>
              <a:pathLst>
                <a:path w="9089" h="11916" extrusionOk="0">
                  <a:moveTo>
                    <a:pt x="8390" y="0"/>
                  </a:moveTo>
                  <a:cubicBezTo>
                    <a:pt x="5958" y="3830"/>
                    <a:pt x="3283" y="7356"/>
                    <a:pt x="0" y="10365"/>
                  </a:cubicBezTo>
                  <a:cubicBezTo>
                    <a:pt x="92" y="10882"/>
                    <a:pt x="183" y="11399"/>
                    <a:pt x="244" y="11915"/>
                  </a:cubicBezTo>
                  <a:cubicBezTo>
                    <a:pt x="3769" y="9028"/>
                    <a:pt x="6687" y="5228"/>
                    <a:pt x="9089" y="1277"/>
                  </a:cubicBezTo>
                  <a:cubicBezTo>
                    <a:pt x="8846" y="851"/>
                    <a:pt x="8633" y="395"/>
                    <a:pt x="83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40"/>
            <p:cNvSpPr/>
            <p:nvPr/>
          </p:nvSpPr>
          <p:spPr>
            <a:xfrm>
              <a:off x="11642415" y="6506959"/>
              <a:ext cx="21656" cy="27644"/>
            </a:xfrm>
            <a:custGeom>
              <a:avLst/>
              <a:gdLst/>
              <a:ahLst/>
              <a:cxnLst/>
              <a:rect l="l" t="t" r="r" b="b"/>
              <a:pathLst>
                <a:path w="821" h="1048" extrusionOk="0">
                  <a:moveTo>
                    <a:pt x="790" y="0"/>
                  </a:moveTo>
                  <a:cubicBezTo>
                    <a:pt x="608" y="91"/>
                    <a:pt x="486" y="213"/>
                    <a:pt x="304" y="304"/>
                  </a:cubicBezTo>
                  <a:cubicBezTo>
                    <a:pt x="449" y="478"/>
                    <a:pt x="318" y="762"/>
                    <a:pt x="68" y="762"/>
                  </a:cubicBezTo>
                  <a:cubicBezTo>
                    <a:pt x="56" y="762"/>
                    <a:pt x="43" y="761"/>
                    <a:pt x="30" y="760"/>
                  </a:cubicBezTo>
                  <a:lnTo>
                    <a:pt x="0" y="760"/>
                  </a:lnTo>
                  <a:cubicBezTo>
                    <a:pt x="26" y="914"/>
                    <a:pt x="139" y="1047"/>
                    <a:pt x="302" y="1047"/>
                  </a:cubicBezTo>
                  <a:cubicBezTo>
                    <a:pt x="332" y="1047"/>
                    <a:pt x="363" y="1043"/>
                    <a:pt x="395" y="1033"/>
                  </a:cubicBezTo>
                  <a:cubicBezTo>
                    <a:pt x="547" y="973"/>
                    <a:pt x="699" y="912"/>
                    <a:pt x="821" y="851"/>
                  </a:cubicBezTo>
                  <a:cubicBezTo>
                    <a:pt x="821" y="578"/>
                    <a:pt x="790" y="304"/>
                    <a:pt x="7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40"/>
            <p:cNvSpPr/>
            <p:nvPr/>
          </p:nvSpPr>
          <p:spPr>
            <a:xfrm>
              <a:off x="11641597" y="6514951"/>
              <a:ext cx="12661" cy="12107"/>
            </a:xfrm>
            <a:custGeom>
              <a:avLst/>
              <a:gdLst/>
              <a:ahLst/>
              <a:cxnLst/>
              <a:rect l="l" t="t" r="r" b="b"/>
              <a:pathLst>
                <a:path w="480" h="459" extrusionOk="0">
                  <a:moveTo>
                    <a:pt x="335" y="1"/>
                  </a:moveTo>
                  <a:cubicBezTo>
                    <a:pt x="274" y="31"/>
                    <a:pt x="244" y="62"/>
                    <a:pt x="183" y="92"/>
                  </a:cubicBezTo>
                  <a:cubicBezTo>
                    <a:pt x="31" y="183"/>
                    <a:pt x="1" y="305"/>
                    <a:pt x="31" y="427"/>
                  </a:cubicBezTo>
                  <a:cubicBezTo>
                    <a:pt x="31" y="457"/>
                    <a:pt x="61" y="457"/>
                    <a:pt x="61" y="457"/>
                  </a:cubicBezTo>
                  <a:cubicBezTo>
                    <a:pt x="74" y="458"/>
                    <a:pt x="87" y="459"/>
                    <a:pt x="99" y="459"/>
                  </a:cubicBezTo>
                  <a:cubicBezTo>
                    <a:pt x="349" y="459"/>
                    <a:pt x="480" y="175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40"/>
            <p:cNvSpPr/>
            <p:nvPr/>
          </p:nvSpPr>
          <p:spPr>
            <a:xfrm>
              <a:off x="11650407" y="6866932"/>
              <a:ext cx="1635" cy="10445"/>
            </a:xfrm>
            <a:custGeom>
              <a:avLst/>
              <a:gdLst/>
              <a:ahLst/>
              <a:cxnLst/>
              <a:rect l="l" t="t" r="r" b="b"/>
              <a:pathLst>
                <a:path w="62" h="396" extrusionOk="0">
                  <a:moveTo>
                    <a:pt x="31" y="1"/>
                  </a:moveTo>
                  <a:cubicBezTo>
                    <a:pt x="1" y="153"/>
                    <a:pt x="1" y="274"/>
                    <a:pt x="62" y="396"/>
                  </a:cubicBezTo>
                  <a:cubicBezTo>
                    <a:pt x="62" y="274"/>
                    <a:pt x="62" y="153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40"/>
            <p:cNvSpPr/>
            <p:nvPr/>
          </p:nvSpPr>
          <p:spPr>
            <a:xfrm>
              <a:off x="11681691" y="6749078"/>
              <a:ext cx="184431" cy="126691"/>
            </a:xfrm>
            <a:custGeom>
              <a:avLst/>
              <a:gdLst/>
              <a:ahLst/>
              <a:cxnLst/>
              <a:rect l="l" t="t" r="r" b="b"/>
              <a:pathLst>
                <a:path w="6992" h="4803" extrusionOk="0">
                  <a:moveTo>
                    <a:pt x="6961" y="0"/>
                  </a:moveTo>
                  <a:cubicBezTo>
                    <a:pt x="4773" y="1399"/>
                    <a:pt x="2432" y="2675"/>
                    <a:pt x="0" y="3800"/>
                  </a:cubicBezTo>
                  <a:cubicBezTo>
                    <a:pt x="31" y="4134"/>
                    <a:pt x="31" y="4469"/>
                    <a:pt x="61" y="4803"/>
                  </a:cubicBezTo>
                  <a:cubicBezTo>
                    <a:pt x="2462" y="3800"/>
                    <a:pt x="4803" y="2645"/>
                    <a:pt x="6991" y="1307"/>
                  </a:cubicBezTo>
                  <a:cubicBezTo>
                    <a:pt x="6991" y="882"/>
                    <a:pt x="6961" y="456"/>
                    <a:pt x="69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40"/>
            <p:cNvSpPr/>
            <p:nvPr/>
          </p:nvSpPr>
          <p:spPr>
            <a:xfrm>
              <a:off x="11865305" y="6486912"/>
              <a:ext cx="315106" cy="297459"/>
            </a:xfrm>
            <a:custGeom>
              <a:avLst/>
              <a:gdLst/>
              <a:ahLst/>
              <a:cxnLst/>
              <a:rect l="l" t="t" r="r" b="b"/>
              <a:pathLst>
                <a:path w="11946" h="11277" extrusionOk="0">
                  <a:moveTo>
                    <a:pt x="11672" y="0"/>
                  </a:moveTo>
                  <a:cubicBezTo>
                    <a:pt x="8268" y="3830"/>
                    <a:pt x="4377" y="7143"/>
                    <a:pt x="0" y="9939"/>
                  </a:cubicBezTo>
                  <a:cubicBezTo>
                    <a:pt x="0" y="10395"/>
                    <a:pt x="30" y="10821"/>
                    <a:pt x="30" y="11277"/>
                  </a:cubicBezTo>
                  <a:cubicBezTo>
                    <a:pt x="4468" y="8632"/>
                    <a:pt x="8450" y="5441"/>
                    <a:pt x="11946" y="1702"/>
                  </a:cubicBezTo>
                  <a:cubicBezTo>
                    <a:pt x="11854" y="1125"/>
                    <a:pt x="11763" y="578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40"/>
            <p:cNvSpPr/>
            <p:nvPr/>
          </p:nvSpPr>
          <p:spPr>
            <a:xfrm>
              <a:off x="11651225" y="6849286"/>
              <a:ext cx="32101" cy="35319"/>
            </a:xfrm>
            <a:custGeom>
              <a:avLst/>
              <a:gdLst/>
              <a:ahLst/>
              <a:cxnLst/>
              <a:rect l="l" t="t" r="r" b="b"/>
              <a:pathLst>
                <a:path w="1217" h="1339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2" y="518"/>
                    <a:pt x="61" y="609"/>
                    <a:pt x="0" y="670"/>
                  </a:cubicBezTo>
                  <a:cubicBezTo>
                    <a:pt x="31" y="822"/>
                    <a:pt x="31" y="943"/>
                    <a:pt x="31" y="1065"/>
                  </a:cubicBezTo>
                  <a:cubicBezTo>
                    <a:pt x="101" y="1229"/>
                    <a:pt x="225" y="1339"/>
                    <a:pt x="390" y="1339"/>
                  </a:cubicBezTo>
                  <a:cubicBezTo>
                    <a:pt x="439" y="1339"/>
                    <a:pt x="492" y="1329"/>
                    <a:pt x="547" y="1308"/>
                  </a:cubicBezTo>
                  <a:cubicBezTo>
                    <a:pt x="760" y="1217"/>
                    <a:pt x="1003" y="1126"/>
                    <a:pt x="1216" y="1004"/>
                  </a:cubicBezTo>
                  <a:cubicBezTo>
                    <a:pt x="1186" y="670"/>
                    <a:pt x="1186" y="33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40"/>
            <p:cNvSpPr/>
            <p:nvPr/>
          </p:nvSpPr>
          <p:spPr>
            <a:xfrm>
              <a:off x="11671272" y="72726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53"/>
                    <a:pt x="91" y="366"/>
                    <a:pt x="274" y="396"/>
                  </a:cubicBezTo>
                  <a:cubicBezTo>
                    <a:pt x="274" y="274"/>
                    <a:pt x="243" y="15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40"/>
            <p:cNvSpPr/>
            <p:nvPr/>
          </p:nvSpPr>
          <p:spPr>
            <a:xfrm>
              <a:off x="11706539" y="7179611"/>
              <a:ext cx="142729" cy="97043"/>
            </a:xfrm>
            <a:custGeom>
              <a:avLst/>
              <a:gdLst/>
              <a:ahLst/>
              <a:cxnLst/>
              <a:rect l="l" t="t" r="r" b="b"/>
              <a:pathLst>
                <a:path w="5411" h="3679" extrusionOk="0">
                  <a:moveTo>
                    <a:pt x="5411" y="1"/>
                  </a:moveTo>
                  <a:lnTo>
                    <a:pt x="5411" y="1"/>
                  </a:lnTo>
                  <a:cubicBezTo>
                    <a:pt x="3679" y="1095"/>
                    <a:pt x="1855" y="2007"/>
                    <a:pt x="1" y="2919"/>
                  </a:cubicBezTo>
                  <a:cubicBezTo>
                    <a:pt x="1" y="3162"/>
                    <a:pt x="1" y="3405"/>
                    <a:pt x="31" y="3679"/>
                  </a:cubicBezTo>
                  <a:cubicBezTo>
                    <a:pt x="1855" y="3132"/>
                    <a:pt x="3618" y="2372"/>
                    <a:pt x="5259" y="1429"/>
                  </a:cubicBezTo>
                  <a:cubicBezTo>
                    <a:pt x="5320" y="943"/>
                    <a:pt x="5350" y="487"/>
                    <a:pt x="541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40"/>
            <p:cNvSpPr/>
            <p:nvPr/>
          </p:nvSpPr>
          <p:spPr>
            <a:xfrm>
              <a:off x="11845258" y="6803600"/>
              <a:ext cx="360000" cy="413731"/>
            </a:xfrm>
            <a:custGeom>
              <a:avLst/>
              <a:gdLst/>
              <a:ahLst/>
              <a:cxnLst/>
              <a:rect l="l" t="t" r="r" b="b"/>
              <a:pathLst>
                <a:path w="13648" h="15685" extrusionOk="0">
                  <a:moveTo>
                    <a:pt x="13617" y="0"/>
                  </a:moveTo>
                  <a:cubicBezTo>
                    <a:pt x="11034" y="3526"/>
                    <a:pt x="8511" y="7052"/>
                    <a:pt x="5411" y="10152"/>
                  </a:cubicBezTo>
                  <a:cubicBezTo>
                    <a:pt x="3800" y="11794"/>
                    <a:pt x="2037" y="13101"/>
                    <a:pt x="152" y="14256"/>
                  </a:cubicBezTo>
                  <a:cubicBezTo>
                    <a:pt x="91" y="14742"/>
                    <a:pt x="61" y="15198"/>
                    <a:pt x="0" y="15684"/>
                  </a:cubicBezTo>
                  <a:cubicBezTo>
                    <a:pt x="5623" y="12523"/>
                    <a:pt x="10243" y="7326"/>
                    <a:pt x="13648" y="1946"/>
                  </a:cubicBezTo>
                  <a:cubicBezTo>
                    <a:pt x="13648" y="1307"/>
                    <a:pt x="13648" y="639"/>
                    <a:pt x="1361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40"/>
            <p:cNvSpPr/>
            <p:nvPr/>
          </p:nvSpPr>
          <p:spPr>
            <a:xfrm>
              <a:off x="11677682" y="7256581"/>
              <a:ext cx="29675" cy="27301"/>
            </a:xfrm>
            <a:custGeom>
              <a:avLst/>
              <a:gdLst/>
              <a:ahLst/>
              <a:cxnLst/>
              <a:rect l="l" t="t" r="r" b="b"/>
              <a:pathLst>
                <a:path w="1125" h="1035" extrusionOk="0">
                  <a:moveTo>
                    <a:pt x="1064" y="1"/>
                  </a:moveTo>
                  <a:cubicBezTo>
                    <a:pt x="912" y="92"/>
                    <a:pt x="730" y="183"/>
                    <a:pt x="548" y="274"/>
                  </a:cubicBezTo>
                  <a:cubicBezTo>
                    <a:pt x="608" y="426"/>
                    <a:pt x="517" y="639"/>
                    <a:pt x="304" y="639"/>
                  </a:cubicBezTo>
                  <a:cubicBezTo>
                    <a:pt x="213" y="639"/>
                    <a:pt x="92" y="609"/>
                    <a:pt x="0" y="609"/>
                  </a:cubicBezTo>
                  <a:cubicBezTo>
                    <a:pt x="0" y="761"/>
                    <a:pt x="31" y="882"/>
                    <a:pt x="31" y="1004"/>
                  </a:cubicBezTo>
                  <a:cubicBezTo>
                    <a:pt x="61" y="1034"/>
                    <a:pt x="92" y="1034"/>
                    <a:pt x="152" y="1034"/>
                  </a:cubicBezTo>
                  <a:cubicBezTo>
                    <a:pt x="456" y="943"/>
                    <a:pt x="791" y="852"/>
                    <a:pt x="1125" y="761"/>
                  </a:cubicBezTo>
                  <a:cubicBezTo>
                    <a:pt x="1095" y="487"/>
                    <a:pt x="1095" y="244"/>
                    <a:pt x="106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40"/>
            <p:cNvSpPr/>
            <p:nvPr/>
          </p:nvSpPr>
          <p:spPr>
            <a:xfrm>
              <a:off x="11674464" y="72702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31"/>
                    <a:pt x="92" y="31"/>
                    <a:pt x="62" y="31"/>
                  </a:cubicBezTo>
                  <a:cubicBezTo>
                    <a:pt x="31" y="61"/>
                    <a:pt x="31" y="92"/>
                    <a:pt x="1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40"/>
            <p:cNvSpPr/>
            <p:nvPr/>
          </p:nvSpPr>
          <p:spPr>
            <a:xfrm>
              <a:off x="11677682" y="7263808"/>
              <a:ext cx="16064" cy="9654"/>
            </a:xfrm>
            <a:custGeom>
              <a:avLst/>
              <a:gdLst/>
              <a:ahLst/>
              <a:cxnLst/>
              <a:rect l="l" t="t" r="r" b="b"/>
              <a:pathLst>
                <a:path w="609" h="366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92"/>
                    <a:pt x="183" y="183"/>
                    <a:pt x="0" y="244"/>
                  </a:cubicBezTo>
                  <a:cubicBezTo>
                    <a:pt x="0" y="274"/>
                    <a:pt x="0" y="304"/>
                    <a:pt x="0" y="335"/>
                  </a:cubicBezTo>
                  <a:cubicBezTo>
                    <a:pt x="92" y="335"/>
                    <a:pt x="183" y="365"/>
                    <a:pt x="304" y="365"/>
                  </a:cubicBezTo>
                  <a:cubicBezTo>
                    <a:pt x="517" y="365"/>
                    <a:pt x="608" y="152"/>
                    <a:pt x="54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40"/>
            <p:cNvSpPr/>
            <p:nvPr/>
          </p:nvSpPr>
          <p:spPr>
            <a:xfrm>
              <a:off x="11720967" y="7497909"/>
              <a:ext cx="72987" cy="40120"/>
            </a:xfrm>
            <a:custGeom>
              <a:avLst/>
              <a:gdLst/>
              <a:ahLst/>
              <a:cxnLst/>
              <a:rect l="l" t="t" r="r" b="b"/>
              <a:pathLst>
                <a:path w="2767" h="1521" extrusionOk="0">
                  <a:moveTo>
                    <a:pt x="2767" y="1"/>
                  </a:moveTo>
                  <a:cubicBezTo>
                    <a:pt x="1794" y="183"/>
                    <a:pt x="821" y="275"/>
                    <a:pt x="1" y="761"/>
                  </a:cubicBezTo>
                  <a:cubicBezTo>
                    <a:pt x="31" y="1004"/>
                    <a:pt x="31" y="1247"/>
                    <a:pt x="62" y="1521"/>
                  </a:cubicBezTo>
                  <a:cubicBezTo>
                    <a:pt x="913" y="1460"/>
                    <a:pt x="1703" y="1338"/>
                    <a:pt x="2493" y="1186"/>
                  </a:cubicBezTo>
                  <a:cubicBezTo>
                    <a:pt x="2584" y="791"/>
                    <a:pt x="2676" y="396"/>
                    <a:pt x="276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40"/>
            <p:cNvSpPr/>
            <p:nvPr/>
          </p:nvSpPr>
          <p:spPr>
            <a:xfrm>
              <a:off x="11786726" y="7208495"/>
              <a:ext cx="388883" cy="320724"/>
            </a:xfrm>
            <a:custGeom>
              <a:avLst/>
              <a:gdLst/>
              <a:ahLst/>
              <a:cxnLst/>
              <a:rect l="l" t="t" r="r" b="b"/>
              <a:pathLst>
                <a:path w="14743" h="12159" extrusionOk="0">
                  <a:moveTo>
                    <a:pt x="14742" y="0"/>
                  </a:moveTo>
                  <a:lnTo>
                    <a:pt x="14742" y="0"/>
                  </a:lnTo>
                  <a:cubicBezTo>
                    <a:pt x="13557" y="1277"/>
                    <a:pt x="12341" y="2523"/>
                    <a:pt x="11186" y="3800"/>
                  </a:cubicBezTo>
                  <a:cubicBezTo>
                    <a:pt x="8450" y="6778"/>
                    <a:pt x="5380" y="9453"/>
                    <a:pt x="1459" y="10699"/>
                  </a:cubicBezTo>
                  <a:cubicBezTo>
                    <a:pt x="1064" y="10851"/>
                    <a:pt x="669" y="10912"/>
                    <a:pt x="274" y="10973"/>
                  </a:cubicBezTo>
                  <a:cubicBezTo>
                    <a:pt x="183" y="11368"/>
                    <a:pt x="91" y="11763"/>
                    <a:pt x="0" y="12158"/>
                  </a:cubicBezTo>
                  <a:cubicBezTo>
                    <a:pt x="3526" y="11459"/>
                    <a:pt x="6505" y="9879"/>
                    <a:pt x="9453" y="7417"/>
                  </a:cubicBezTo>
                  <a:cubicBezTo>
                    <a:pt x="10973" y="6170"/>
                    <a:pt x="12462" y="4833"/>
                    <a:pt x="13921" y="3435"/>
                  </a:cubicBezTo>
                  <a:cubicBezTo>
                    <a:pt x="14225" y="2401"/>
                    <a:pt x="14499" y="1246"/>
                    <a:pt x="1474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40"/>
            <p:cNvSpPr/>
            <p:nvPr/>
          </p:nvSpPr>
          <p:spPr>
            <a:xfrm>
              <a:off x="11704930" y="7517955"/>
              <a:ext cx="17673" cy="20891"/>
            </a:xfrm>
            <a:custGeom>
              <a:avLst/>
              <a:gdLst/>
              <a:ahLst/>
              <a:cxnLst/>
              <a:rect l="l" t="t" r="r" b="b"/>
              <a:pathLst>
                <a:path w="670" h="792" extrusionOk="0">
                  <a:moveTo>
                    <a:pt x="609" y="1"/>
                  </a:moveTo>
                  <a:cubicBezTo>
                    <a:pt x="457" y="92"/>
                    <a:pt x="305" y="214"/>
                    <a:pt x="183" y="335"/>
                  </a:cubicBezTo>
                  <a:cubicBezTo>
                    <a:pt x="1" y="487"/>
                    <a:pt x="122" y="791"/>
                    <a:pt x="366" y="791"/>
                  </a:cubicBezTo>
                  <a:cubicBezTo>
                    <a:pt x="457" y="761"/>
                    <a:pt x="548" y="761"/>
                    <a:pt x="670" y="761"/>
                  </a:cubicBezTo>
                  <a:cubicBezTo>
                    <a:pt x="639" y="518"/>
                    <a:pt x="639" y="244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40"/>
            <p:cNvSpPr/>
            <p:nvPr/>
          </p:nvSpPr>
          <p:spPr>
            <a:xfrm>
              <a:off x="12508309" y="7907630"/>
              <a:ext cx="232518" cy="337553"/>
            </a:xfrm>
            <a:custGeom>
              <a:avLst/>
              <a:gdLst/>
              <a:ahLst/>
              <a:cxnLst/>
              <a:rect l="l" t="t" r="r" b="b"/>
              <a:pathLst>
                <a:path w="8815" h="12797" extrusionOk="0">
                  <a:moveTo>
                    <a:pt x="8815" y="0"/>
                  </a:moveTo>
                  <a:cubicBezTo>
                    <a:pt x="5836" y="699"/>
                    <a:pt x="2858" y="1368"/>
                    <a:pt x="0" y="2189"/>
                  </a:cubicBezTo>
                  <a:lnTo>
                    <a:pt x="1155" y="12797"/>
                  </a:lnTo>
                  <a:lnTo>
                    <a:pt x="6839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40"/>
            <p:cNvSpPr/>
            <p:nvPr/>
          </p:nvSpPr>
          <p:spPr>
            <a:xfrm>
              <a:off x="12493881" y="7753691"/>
              <a:ext cx="270211" cy="211679"/>
            </a:xfrm>
            <a:custGeom>
              <a:avLst/>
              <a:gdLst/>
              <a:ahLst/>
              <a:cxnLst/>
              <a:rect l="l" t="t" r="r" b="b"/>
              <a:pathLst>
                <a:path w="10244" h="8025" extrusionOk="0">
                  <a:moveTo>
                    <a:pt x="10244" y="0"/>
                  </a:moveTo>
                  <a:lnTo>
                    <a:pt x="0" y="3009"/>
                  </a:lnTo>
                  <a:lnTo>
                    <a:pt x="547" y="8025"/>
                  </a:lnTo>
                  <a:cubicBezTo>
                    <a:pt x="3405" y="7204"/>
                    <a:pt x="6383" y="6535"/>
                    <a:pt x="9362" y="5836"/>
                  </a:cubicBezTo>
                  <a:lnTo>
                    <a:pt x="10244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40"/>
            <p:cNvSpPr/>
            <p:nvPr/>
          </p:nvSpPr>
          <p:spPr>
            <a:xfrm>
              <a:off x="12340733" y="6323345"/>
              <a:ext cx="183640" cy="307905"/>
            </a:xfrm>
            <a:custGeom>
              <a:avLst/>
              <a:gdLst/>
              <a:ahLst/>
              <a:cxnLst/>
              <a:rect l="l" t="t" r="r" b="b"/>
              <a:pathLst>
                <a:path w="6962" h="11673" extrusionOk="0">
                  <a:moveTo>
                    <a:pt x="6505" y="0"/>
                  </a:moveTo>
                  <a:cubicBezTo>
                    <a:pt x="4043" y="213"/>
                    <a:pt x="1885" y="639"/>
                    <a:pt x="1" y="1277"/>
                  </a:cubicBezTo>
                  <a:cubicBezTo>
                    <a:pt x="1764" y="5016"/>
                    <a:pt x="4013" y="8511"/>
                    <a:pt x="6961" y="11672"/>
                  </a:cubicBezTo>
                  <a:cubicBezTo>
                    <a:pt x="6749" y="7782"/>
                    <a:pt x="6566" y="3891"/>
                    <a:pt x="650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40"/>
            <p:cNvSpPr/>
            <p:nvPr/>
          </p:nvSpPr>
          <p:spPr>
            <a:xfrm>
              <a:off x="12022436" y="6477284"/>
              <a:ext cx="533195" cy="721609"/>
            </a:xfrm>
            <a:custGeom>
              <a:avLst/>
              <a:gdLst/>
              <a:ahLst/>
              <a:cxnLst/>
              <a:rect l="l" t="t" r="r" b="b"/>
              <a:pathLst>
                <a:path w="20214" h="27357" extrusionOk="0">
                  <a:moveTo>
                    <a:pt x="4651" y="0"/>
                  </a:moveTo>
                  <a:cubicBezTo>
                    <a:pt x="2007" y="2888"/>
                    <a:pt x="548" y="6809"/>
                    <a:pt x="1" y="11581"/>
                  </a:cubicBezTo>
                  <a:cubicBezTo>
                    <a:pt x="5806" y="18116"/>
                    <a:pt x="11429" y="25533"/>
                    <a:pt x="20214" y="27356"/>
                  </a:cubicBezTo>
                  <a:cubicBezTo>
                    <a:pt x="20214" y="27326"/>
                    <a:pt x="20214" y="27296"/>
                    <a:pt x="20214" y="27265"/>
                  </a:cubicBezTo>
                  <a:cubicBezTo>
                    <a:pt x="20153" y="27174"/>
                    <a:pt x="20153" y="27052"/>
                    <a:pt x="20183" y="26931"/>
                  </a:cubicBezTo>
                  <a:cubicBezTo>
                    <a:pt x="19971" y="23223"/>
                    <a:pt x="19758" y="19514"/>
                    <a:pt x="19575" y="15806"/>
                  </a:cubicBezTo>
                  <a:cubicBezTo>
                    <a:pt x="16171" y="14925"/>
                    <a:pt x="12736" y="10548"/>
                    <a:pt x="10609" y="8116"/>
                  </a:cubicBezTo>
                  <a:cubicBezTo>
                    <a:pt x="8390" y="5563"/>
                    <a:pt x="6384" y="2858"/>
                    <a:pt x="465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40"/>
            <p:cNvSpPr/>
            <p:nvPr/>
          </p:nvSpPr>
          <p:spPr>
            <a:xfrm>
              <a:off x="12541967" y="6320575"/>
              <a:ext cx="101870" cy="289810"/>
            </a:xfrm>
            <a:custGeom>
              <a:avLst/>
              <a:gdLst/>
              <a:ahLst/>
              <a:cxnLst/>
              <a:rect l="l" t="t" r="r" b="b"/>
              <a:pathLst>
                <a:path w="3862" h="10987" extrusionOk="0">
                  <a:moveTo>
                    <a:pt x="1048" y="1"/>
                  </a:moveTo>
                  <a:cubicBezTo>
                    <a:pt x="703" y="1"/>
                    <a:pt x="345" y="14"/>
                    <a:pt x="1" y="14"/>
                  </a:cubicBezTo>
                  <a:cubicBezTo>
                    <a:pt x="31" y="3692"/>
                    <a:pt x="183" y="7340"/>
                    <a:pt x="335" y="10987"/>
                  </a:cubicBezTo>
                  <a:cubicBezTo>
                    <a:pt x="1582" y="10106"/>
                    <a:pt x="2889" y="8373"/>
                    <a:pt x="3861" y="6944"/>
                  </a:cubicBezTo>
                  <a:cubicBezTo>
                    <a:pt x="3071" y="4209"/>
                    <a:pt x="2281" y="1899"/>
                    <a:pt x="1551" y="14"/>
                  </a:cubicBezTo>
                  <a:cubicBezTo>
                    <a:pt x="1389" y="4"/>
                    <a:pt x="1220" y="1"/>
                    <a:pt x="104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40"/>
            <p:cNvSpPr/>
            <p:nvPr/>
          </p:nvSpPr>
          <p:spPr>
            <a:xfrm>
              <a:off x="12011225" y="6819638"/>
              <a:ext cx="565243" cy="701562"/>
            </a:xfrm>
            <a:custGeom>
              <a:avLst/>
              <a:gdLst/>
              <a:ahLst/>
              <a:cxnLst/>
              <a:rect l="l" t="t" r="r" b="b"/>
              <a:pathLst>
                <a:path w="21429" h="26597" extrusionOk="0">
                  <a:moveTo>
                    <a:pt x="304" y="0"/>
                  </a:moveTo>
                  <a:lnTo>
                    <a:pt x="304" y="0"/>
                  </a:lnTo>
                  <a:cubicBezTo>
                    <a:pt x="0" y="3617"/>
                    <a:pt x="152" y="7690"/>
                    <a:pt x="638" y="12189"/>
                  </a:cubicBezTo>
                  <a:cubicBezTo>
                    <a:pt x="6170" y="18846"/>
                    <a:pt x="12888" y="25715"/>
                    <a:pt x="21429" y="26596"/>
                  </a:cubicBezTo>
                  <a:cubicBezTo>
                    <a:pt x="21186" y="22706"/>
                    <a:pt x="20943" y="18815"/>
                    <a:pt x="20669" y="14925"/>
                  </a:cubicBezTo>
                  <a:cubicBezTo>
                    <a:pt x="20648" y="14946"/>
                    <a:pt x="20611" y="14967"/>
                    <a:pt x="20570" y="14967"/>
                  </a:cubicBezTo>
                  <a:cubicBezTo>
                    <a:pt x="20553" y="14967"/>
                    <a:pt x="20535" y="14964"/>
                    <a:pt x="20517" y="14955"/>
                  </a:cubicBezTo>
                  <a:cubicBezTo>
                    <a:pt x="12219" y="13374"/>
                    <a:pt x="5806" y="6566"/>
                    <a:pt x="3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40"/>
            <p:cNvSpPr/>
            <p:nvPr/>
          </p:nvSpPr>
          <p:spPr>
            <a:xfrm>
              <a:off x="12161155" y="6365021"/>
              <a:ext cx="376829" cy="513966"/>
            </a:xfrm>
            <a:custGeom>
              <a:avLst/>
              <a:gdLst/>
              <a:ahLst/>
              <a:cxnLst/>
              <a:rect l="l" t="t" r="r" b="b"/>
              <a:pathLst>
                <a:path w="14286" h="19485" extrusionOk="0">
                  <a:moveTo>
                    <a:pt x="5897" y="1"/>
                  </a:moveTo>
                  <a:cubicBezTo>
                    <a:pt x="3526" y="882"/>
                    <a:pt x="1581" y="2098"/>
                    <a:pt x="0" y="3618"/>
                  </a:cubicBezTo>
                  <a:cubicBezTo>
                    <a:pt x="1733" y="6536"/>
                    <a:pt x="3648" y="9302"/>
                    <a:pt x="5897" y="11825"/>
                  </a:cubicBezTo>
                  <a:cubicBezTo>
                    <a:pt x="7994" y="14196"/>
                    <a:pt x="11125" y="18269"/>
                    <a:pt x="14286" y="19485"/>
                  </a:cubicBezTo>
                  <a:cubicBezTo>
                    <a:pt x="14256" y="18998"/>
                    <a:pt x="14225" y="18542"/>
                    <a:pt x="14195" y="18056"/>
                  </a:cubicBezTo>
                  <a:cubicBezTo>
                    <a:pt x="14104" y="15716"/>
                    <a:pt x="13952" y="13345"/>
                    <a:pt x="13830" y="10943"/>
                  </a:cubicBezTo>
                  <a:cubicBezTo>
                    <a:pt x="10487" y="7813"/>
                    <a:pt x="7873" y="4074"/>
                    <a:pt x="589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40"/>
            <p:cNvSpPr/>
            <p:nvPr/>
          </p:nvSpPr>
          <p:spPr>
            <a:xfrm>
              <a:off x="12582061" y="7116279"/>
              <a:ext cx="159584" cy="404921"/>
            </a:xfrm>
            <a:custGeom>
              <a:avLst/>
              <a:gdLst/>
              <a:ahLst/>
              <a:cxnLst/>
              <a:rect l="l" t="t" r="r" b="b"/>
              <a:pathLst>
                <a:path w="6050" h="15351" extrusionOk="0">
                  <a:moveTo>
                    <a:pt x="5958" y="1"/>
                  </a:moveTo>
                  <a:lnTo>
                    <a:pt x="5958" y="1"/>
                  </a:lnTo>
                  <a:cubicBezTo>
                    <a:pt x="4043" y="1125"/>
                    <a:pt x="2068" y="2128"/>
                    <a:pt x="1" y="3010"/>
                  </a:cubicBezTo>
                  <a:cubicBezTo>
                    <a:pt x="244" y="7113"/>
                    <a:pt x="517" y="11247"/>
                    <a:pt x="761" y="15350"/>
                  </a:cubicBezTo>
                  <a:cubicBezTo>
                    <a:pt x="2372" y="14560"/>
                    <a:pt x="3922" y="13770"/>
                    <a:pt x="5381" y="12858"/>
                  </a:cubicBezTo>
                  <a:cubicBezTo>
                    <a:pt x="5898" y="8359"/>
                    <a:pt x="6050" y="4074"/>
                    <a:pt x="595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40"/>
            <p:cNvSpPr/>
            <p:nvPr/>
          </p:nvSpPr>
          <p:spPr>
            <a:xfrm>
              <a:off x="12602925" y="7487489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1"/>
                  </a:moveTo>
                  <a:lnTo>
                    <a:pt x="4468" y="1"/>
                  </a:lnTo>
                  <a:cubicBezTo>
                    <a:pt x="3040" y="791"/>
                    <a:pt x="1550" y="1460"/>
                    <a:pt x="0" y="1916"/>
                  </a:cubicBezTo>
                  <a:cubicBezTo>
                    <a:pt x="152" y="4530"/>
                    <a:pt x="304" y="7144"/>
                    <a:pt x="456" y="9758"/>
                  </a:cubicBezTo>
                  <a:cubicBezTo>
                    <a:pt x="1155" y="9332"/>
                    <a:pt x="1976" y="9241"/>
                    <a:pt x="2796" y="9119"/>
                  </a:cubicBezTo>
                  <a:cubicBezTo>
                    <a:pt x="3526" y="6019"/>
                    <a:pt x="4103" y="2949"/>
                    <a:pt x="446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40"/>
            <p:cNvSpPr/>
            <p:nvPr/>
          </p:nvSpPr>
          <p:spPr>
            <a:xfrm>
              <a:off x="12551595" y="6537425"/>
              <a:ext cx="153965" cy="342354"/>
            </a:xfrm>
            <a:custGeom>
              <a:avLst/>
              <a:gdLst/>
              <a:ahLst/>
              <a:cxnLst/>
              <a:rect l="l" t="t" r="r" b="b"/>
              <a:pathLst>
                <a:path w="5837" h="12979" extrusionOk="0">
                  <a:moveTo>
                    <a:pt x="3861" y="0"/>
                  </a:moveTo>
                  <a:cubicBezTo>
                    <a:pt x="2706" y="1550"/>
                    <a:pt x="1399" y="3040"/>
                    <a:pt x="1" y="3556"/>
                  </a:cubicBezTo>
                  <a:cubicBezTo>
                    <a:pt x="183" y="6717"/>
                    <a:pt x="335" y="9848"/>
                    <a:pt x="517" y="12979"/>
                  </a:cubicBezTo>
                  <a:cubicBezTo>
                    <a:pt x="2493" y="11854"/>
                    <a:pt x="4256" y="10547"/>
                    <a:pt x="5837" y="9088"/>
                  </a:cubicBezTo>
                  <a:cubicBezTo>
                    <a:pt x="5290" y="5745"/>
                    <a:pt x="4590" y="2705"/>
                    <a:pt x="386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40"/>
            <p:cNvSpPr/>
            <p:nvPr/>
          </p:nvSpPr>
          <p:spPr>
            <a:xfrm>
              <a:off x="12566023" y="6812410"/>
              <a:ext cx="171612" cy="360026"/>
            </a:xfrm>
            <a:custGeom>
              <a:avLst/>
              <a:gdLst/>
              <a:ahLst/>
              <a:cxnLst/>
              <a:rect l="l" t="t" r="r" b="b"/>
              <a:pathLst>
                <a:path w="6506" h="13649" extrusionOk="0">
                  <a:moveTo>
                    <a:pt x="5502" y="1"/>
                  </a:moveTo>
                  <a:cubicBezTo>
                    <a:pt x="3831" y="1369"/>
                    <a:pt x="2007" y="2493"/>
                    <a:pt x="1" y="3283"/>
                  </a:cubicBezTo>
                  <a:cubicBezTo>
                    <a:pt x="1" y="3496"/>
                    <a:pt x="31" y="3739"/>
                    <a:pt x="31" y="3983"/>
                  </a:cubicBezTo>
                  <a:cubicBezTo>
                    <a:pt x="183" y="7204"/>
                    <a:pt x="366" y="10426"/>
                    <a:pt x="578" y="13648"/>
                  </a:cubicBezTo>
                  <a:cubicBezTo>
                    <a:pt x="2645" y="12676"/>
                    <a:pt x="4621" y="11612"/>
                    <a:pt x="6506" y="10396"/>
                  </a:cubicBezTo>
                  <a:cubicBezTo>
                    <a:pt x="6354" y="6718"/>
                    <a:pt x="6019" y="3223"/>
                    <a:pt x="550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40"/>
            <p:cNvSpPr/>
            <p:nvPr/>
          </p:nvSpPr>
          <p:spPr>
            <a:xfrm>
              <a:off x="12615745" y="7753691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0"/>
                  </a:moveTo>
                  <a:cubicBezTo>
                    <a:pt x="1399" y="152"/>
                    <a:pt x="730" y="243"/>
                    <a:pt x="0" y="304"/>
                  </a:cubicBezTo>
                  <a:cubicBezTo>
                    <a:pt x="61" y="1672"/>
                    <a:pt x="122" y="3070"/>
                    <a:pt x="183" y="4468"/>
                  </a:cubicBezTo>
                  <a:lnTo>
                    <a:pt x="851" y="4468"/>
                  </a:lnTo>
                  <a:cubicBezTo>
                    <a:pt x="1307" y="2979"/>
                    <a:pt x="1703" y="1490"/>
                    <a:pt x="209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40"/>
            <p:cNvSpPr/>
            <p:nvPr/>
          </p:nvSpPr>
          <p:spPr>
            <a:xfrm>
              <a:off x="12202831" y="7653457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1"/>
                  </a:moveTo>
                  <a:lnTo>
                    <a:pt x="1" y="1"/>
                  </a:lnTo>
                  <a:cubicBezTo>
                    <a:pt x="6141" y="7326"/>
                    <a:pt x="14560" y="8207"/>
                    <a:pt x="14986" y="8238"/>
                  </a:cubicBezTo>
                  <a:cubicBezTo>
                    <a:pt x="14925" y="7052"/>
                    <a:pt x="14864" y="5867"/>
                    <a:pt x="14803" y="4682"/>
                  </a:cubicBezTo>
                  <a:cubicBezTo>
                    <a:pt x="14773" y="4682"/>
                    <a:pt x="14743" y="4712"/>
                    <a:pt x="14712" y="4742"/>
                  </a:cubicBezTo>
                  <a:cubicBezTo>
                    <a:pt x="13841" y="5017"/>
                    <a:pt x="12938" y="5140"/>
                    <a:pt x="12022" y="5140"/>
                  </a:cubicBezTo>
                  <a:cubicBezTo>
                    <a:pt x="7756" y="5140"/>
                    <a:pt x="3178" y="2477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40"/>
            <p:cNvSpPr/>
            <p:nvPr/>
          </p:nvSpPr>
          <p:spPr>
            <a:xfrm>
              <a:off x="12032855" y="7187630"/>
              <a:ext cx="559651" cy="582811"/>
            </a:xfrm>
            <a:custGeom>
              <a:avLst/>
              <a:gdLst/>
              <a:ahLst/>
              <a:cxnLst/>
              <a:rect l="l" t="t" r="r" b="b"/>
              <a:pathLst>
                <a:path w="21217" h="22095" extrusionOk="0">
                  <a:moveTo>
                    <a:pt x="1" y="1"/>
                  </a:moveTo>
                  <a:cubicBezTo>
                    <a:pt x="153" y="1095"/>
                    <a:pt x="274" y="2189"/>
                    <a:pt x="457" y="3344"/>
                  </a:cubicBezTo>
                  <a:cubicBezTo>
                    <a:pt x="1156" y="8390"/>
                    <a:pt x="2767" y="12311"/>
                    <a:pt x="4742" y="15351"/>
                  </a:cubicBezTo>
                  <a:cubicBezTo>
                    <a:pt x="8870" y="19217"/>
                    <a:pt x="13603" y="22095"/>
                    <a:pt x="18556" y="22095"/>
                  </a:cubicBezTo>
                  <a:cubicBezTo>
                    <a:pt x="19367" y="22095"/>
                    <a:pt x="20183" y="22018"/>
                    <a:pt x="21004" y="21855"/>
                  </a:cubicBezTo>
                  <a:cubicBezTo>
                    <a:pt x="21031" y="21846"/>
                    <a:pt x="21055" y="21843"/>
                    <a:pt x="21077" y="21843"/>
                  </a:cubicBezTo>
                  <a:cubicBezTo>
                    <a:pt x="21131" y="21843"/>
                    <a:pt x="21174" y="21864"/>
                    <a:pt x="21217" y="21886"/>
                  </a:cubicBezTo>
                  <a:cubicBezTo>
                    <a:pt x="21035" y="19089"/>
                    <a:pt x="20852" y="16293"/>
                    <a:pt x="20670" y="13496"/>
                  </a:cubicBezTo>
                  <a:cubicBezTo>
                    <a:pt x="20518" y="13466"/>
                    <a:pt x="20427" y="13284"/>
                    <a:pt x="20548" y="13162"/>
                  </a:cubicBezTo>
                  <a:cubicBezTo>
                    <a:pt x="12493" y="13132"/>
                    <a:pt x="5472" y="644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40"/>
            <p:cNvSpPr/>
            <p:nvPr/>
          </p:nvSpPr>
          <p:spPr>
            <a:xfrm>
              <a:off x="12653412" y="6381877"/>
              <a:ext cx="242172" cy="395293"/>
            </a:xfrm>
            <a:custGeom>
              <a:avLst/>
              <a:gdLst/>
              <a:ahLst/>
              <a:cxnLst/>
              <a:rect l="l" t="t" r="r" b="b"/>
              <a:pathLst>
                <a:path w="9181" h="14986" extrusionOk="0">
                  <a:moveTo>
                    <a:pt x="3922" y="0"/>
                  </a:moveTo>
                  <a:cubicBezTo>
                    <a:pt x="3375" y="882"/>
                    <a:pt x="2828" y="1763"/>
                    <a:pt x="2220" y="2614"/>
                  </a:cubicBezTo>
                  <a:cubicBezTo>
                    <a:pt x="1612" y="3465"/>
                    <a:pt x="852" y="4681"/>
                    <a:pt x="1" y="5897"/>
                  </a:cubicBezTo>
                  <a:cubicBezTo>
                    <a:pt x="730" y="8602"/>
                    <a:pt x="1430" y="11642"/>
                    <a:pt x="1977" y="14985"/>
                  </a:cubicBezTo>
                  <a:cubicBezTo>
                    <a:pt x="4804" y="12432"/>
                    <a:pt x="7083" y="9393"/>
                    <a:pt x="9180" y="6110"/>
                  </a:cubicBezTo>
                  <a:cubicBezTo>
                    <a:pt x="7752" y="3587"/>
                    <a:pt x="6019" y="1459"/>
                    <a:pt x="392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40"/>
            <p:cNvSpPr/>
            <p:nvPr/>
          </p:nvSpPr>
          <p:spPr>
            <a:xfrm>
              <a:off x="12582878" y="6320945"/>
              <a:ext cx="151539" cy="182822"/>
            </a:xfrm>
            <a:custGeom>
              <a:avLst/>
              <a:gdLst/>
              <a:ahLst/>
              <a:cxnLst/>
              <a:rect l="l" t="t" r="r" b="b"/>
              <a:pathLst>
                <a:path w="5745" h="6931" extrusionOk="0">
                  <a:moveTo>
                    <a:pt x="0" y="0"/>
                  </a:moveTo>
                  <a:lnTo>
                    <a:pt x="0" y="0"/>
                  </a:lnTo>
                  <a:cubicBezTo>
                    <a:pt x="730" y="1885"/>
                    <a:pt x="1520" y="4195"/>
                    <a:pt x="2310" y="6930"/>
                  </a:cubicBezTo>
                  <a:cubicBezTo>
                    <a:pt x="2675" y="6414"/>
                    <a:pt x="3009" y="5927"/>
                    <a:pt x="3253" y="5563"/>
                  </a:cubicBezTo>
                  <a:cubicBezTo>
                    <a:pt x="4134" y="4316"/>
                    <a:pt x="4955" y="3040"/>
                    <a:pt x="5745" y="1733"/>
                  </a:cubicBezTo>
                  <a:cubicBezTo>
                    <a:pt x="4043" y="730"/>
                    <a:pt x="2158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40"/>
            <p:cNvSpPr/>
            <p:nvPr/>
          </p:nvSpPr>
          <p:spPr>
            <a:xfrm>
              <a:off x="12676677" y="7177211"/>
              <a:ext cx="352008" cy="550050"/>
            </a:xfrm>
            <a:custGeom>
              <a:avLst/>
              <a:gdLst/>
              <a:ahLst/>
              <a:cxnLst/>
              <a:rect l="l" t="t" r="r" b="b"/>
              <a:pathLst>
                <a:path w="13345" h="20853" extrusionOk="0">
                  <a:moveTo>
                    <a:pt x="13344" y="1"/>
                  </a:moveTo>
                  <a:cubicBezTo>
                    <a:pt x="10426" y="4590"/>
                    <a:pt x="6475" y="9059"/>
                    <a:pt x="1672" y="11764"/>
                  </a:cubicBezTo>
                  <a:cubicBezTo>
                    <a:pt x="1307" y="14712"/>
                    <a:pt x="730" y="17752"/>
                    <a:pt x="0" y="20852"/>
                  </a:cubicBezTo>
                  <a:cubicBezTo>
                    <a:pt x="365" y="20791"/>
                    <a:pt x="700" y="20730"/>
                    <a:pt x="1034" y="20639"/>
                  </a:cubicBezTo>
                  <a:cubicBezTo>
                    <a:pt x="4377" y="19545"/>
                    <a:pt x="6991" y="17265"/>
                    <a:pt x="9332" y="14712"/>
                  </a:cubicBezTo>
                  <a:cubicBezTo>
                    <a:pt x="10335" y="13618"/>
                    <a:pt x="11368" y="12554"/>
                    <a:pt x="12402" y="11460"/>
                  </a:cubicBezTo>
                  <a:cubicBezTo>
                    <a:pt x="13010" y="8238"/>
                    <a:pt x="13344" y="4256"/>
                    <a:pt x="1334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40"/>
            <p:cNvSpPr/>
            <p:nvPr/>
          </p:nvSpPr>
          <p:spPr>
            <a:xfrm>
              <a:off x="12711152" y="6572691"/>
              <a:ext cx="290258" cy="513939"/>
            </a:xfrm>
            <a:custGeom>
              <a:avLst/>
              <a:gdLst/>
              <a:ahLst/>
              <a:cxnLst/>
              <a:rect l="l" t="t" r="r" b="b"/>
              <a:pathLst>
                <a:path w="11004" h="19484" extrusionOk="0">
                  <a:moveTo>
                    <a:pt x="7569" y="0"/>
                  </a:moveTo>
                  <a:cubicBezTo>
                    <a:pt x="5532" y="3374"/>
                    <a:pt x="3010" y="6627"/>
                    <a:pt x="0" y="9089"/>
                  </a:cubicBezTo>
                  <a:cubicBezTo>
                    <a:pt x="517" y="12311"/>
                    <a:pt x="852" y="15806"/>
                    <a:pt x="1004" y="19484"/>
                  </a:cubicBezTo>
                  <a:cubicBezTo>
                    <a:pt x="4742" y="17113"/>
                    <a:pt x="8086" y="14256"/>
                    <a:pt x="11004" y="10973"/>
                  </a:cubicBezTo>
                  <a:cubicBezTo>
                    <a:pt x="10274" y="7022"/>
                    <a:pt x="9150" y="3222"/>
                    <a:pt x="7569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40"/>
            <p:cNvSpPr/>
            <p:nvPr/>
          </p:nvSpPr>
          <p:spPr>
            <a:xfrm>
              <a:off x="12638192" y="7557258"/>
              <a:ext cx="347181" cy="314314"/>
            </a:xfrm>
            <a:custGeom>
              <a:avLst/>
              <a:gdLst/>
              <a:ahLst/>
              <a:cxnLst/>
              <a:rect l="l" t="t" r="r" b="b"/>
              <a:pathLst>
                <a:path w="13162" h="11916" extrusionOk="0">
                  <a:moveTo>
                    <a:pt x="13162" y="0"/>
                  </a:moveTo>
                  <a:lnTo>
                    <a:pt x="13162" y="0"/>
                  </a:lnTo>
                  <a:cubicBezTo>
                    <a:pt x="11885" y="1186"/>
                    <a:pt x="10609" y="2341"/>
                    <a:pt x="9332" y="3405"/>
                  </a:cubicBezTo>
                  <a:cubicBezTo>
                    <a:pt x="6809" y="5502"/>
                    <a:pt x="4256" y="6870"/>
                    <a:pt x="1216" y="7447"/>
                  </a:cubicBezTo>
                  <a:cubicBezTo>
                    <a:pt x="852" y="8937"/>
                    <a:pt x="456" y="10426"/>
                    <a:pt x="0" y="11915"/>
                  </a:cubicBezTo>
                  <a:cubicBezTo>
                    <a:pt x="3040" y="11763"/>
                    <a:pt x="9940" y="10335"/>
                    <a:pt x="13010" y="487"/>
                  </a:cubicBezTo>
                  <a:cubicBezTo>
                    <a:pt x="13071" y="335"/>
                    <a:pt x="13101" y="152"/>
                    <a:pt x="1316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40"/>
            <p:cNvSpPr/>
            <p:nvPr/>
          </p:nvSpPr>
          <p:spPr>
            <a:xfrm>
              <a:off x="12723972" y="6900616"/>
              <a:ext cx="303895" cy="554824"/>
            </a:xfrm>
            <a:custGeom>
              <a:avLst/>
              <a:gdLst/>
              <a:ahLst/>
              <a:cxnLst/>
              <a:rect l="l" t="t" r="r" b="b"/>
              <a:pathLst>
                <a:path w="11521" h="21034" extrusionOk="0">
                  <a:moveTo>
                    <a:pt x="10761" y="0"/>
                  </a:moveTo>
                  <a:cubicBezTo>
                    <a:pt x="7782" y="3192"/>
                    <a:pt x="4347" y="5927"/>
                    <a:pt x="578" y="8177"/>
                  </a:cubicBezTo>
                  <a:cubicBezTo>
                    <a:pt x="670" y="12250"/>
                    <a:pt x="518" y="16535"/>
                    <a:pt x="1" y="21034"/>
                  </a:cubicBezTo>
                  <a:cubicBezTo>
                    <a:pt x="1612" y="20031"/>
                    <a:pt x="3132" y="18906"/>
                    <a:pt x="4499" y="17508"/>
                  </a:cubicBezTo>
                  <a:cubicBezTo>
                    <a:pt x="7174" y="14833"/>
                    <a:pt x="9332" y="11824"/>
                    <a:pt x="11521" y="8815"/>
                  </a:cubicBezTo>
                  <a:cubicBezTo>
                    <a:pt x="11460" y="5897"/>
                    <a:pt x="11217" y="2918"/>
                    <a:pt x="1076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40"/>
            <p:cNvSpPr/>
            <p:nvPr/>
          </p:nvSpPr>
          <p:spPr>
            <a:xfrm>
              <a:off x="12555604" y="7195649"/>
              <a:ext cx="46530" cy="331170"/>
            </a:xfrm>
            <a:custGeom>
              <a:avLst/>
              <a:gdLst/>
              <a:ahLst/>
              <a:cxnLst/>
              <a:rect l="l" t="t" r="r" b="b"/>
              <a:pathLst>
                <a:path w="1764" h="12555" extrusionOk="0">
                  <a:moveTo>
                    <a:pt x="1" y="31"/>
                  </a:moveTo>
                  <a:cubicBezTo>
                    <a:pt x="1" y="92"/>
                    <a:pt x="1" y="122"/>
                    <a:pt x="1" y="153"/>
                  </a:cubicBezTo>
                  <a:lnTo>
                    <a:pt x="31" y="153"/>
                  </a:lnTo>
                  <a:cubicBezTo>
                    <a:pt x="60" y="158"/>
                    <a:pt x="85" y="167"/>
                    <a:pt x="107" y="177"/>
                  </a:cubicBezTo>
                  <a:lnTo>
                    <a:pt x="107" y="177"/>
                  </a:lnTo>
                  <a:cubicBezTo>
                    <a:pt x="66" y="140"/>
                    <a:pt x="30" y="90"/>
                    <a:pt x="1" y="31"/>
                  </a:cubicBezTo>
                  <a:close/>
                  <a:moveTo>
                    <a:pt x="107" y="177"/>
                  </a:moveTo>
                  <a:cubicBezTo>
                    <a:pt x="129" y="198"/>
                    <a:pt x="153" y="215"/>
                    <a:pt x="178" y="228"/>
                  </a:cubicBezTo>
                  <a:lnTo>
                    <a:pt x="178" y="228"/>
                  </a:lnTo>
                  <a:cubicBezTo>
                    <a:pt x="159" y="208"/>
                    <a:pt x="136" y="191"/>
                    <a:pt x="107" y="177"/>
                  </a:cubicBezTo>
                  <a:close/>
                  <a:moveTo>
                    <a:pt x="1004" y="1"/>
                  </a:moveTo>
                  <a:cubicBezTo>
                    <a:pt x="821" y="62"/>
                    <a:pt x="609" y="153"/>
                    <a:pt x="426" y="244"/>
                  </a:cubicBezTo>
                  <a:cubicBezTo>
                    <a:pt x="388" y="257"/>
                    <a:pt x="351" y="263"/>
                    <a:pt x="316" y="263"/>
                  </a:cubicBezTo>
                  <a:cubicBezTo>
                    <a:pt x="267" y="263"/>
                    <a:pt x="221" y="251"/>
                    <a:pt x="178" y="228"/>
                  </a:cubicBezTo>
                  <a:lnTo>
                    <a:pt x="178" y="228"/>
                  </a:lnTo>
                  <a:cubicBezTo>
                    <a:pt x="301" y="358"/>
                    <a:pt x="222" y="598"/>
                    <a:pt x="31" y="670"/>
                  </a:cubicBezTo>
                  <a:cubicBezTo>
                    <a:pt x="305" y="4560"/>
                    <a:pt x="548" y="8451"/>
                    <a:pt x="791" y="12341"/>
                  </a:cubicBezTo>
                  <a:cubicBezTo>
                    <a:pt x="882" y="12341"/>
                    <a:pt x="973" y="12372"/>
                    <a:pt x="1065" y="12372"/>
                  </a:cubicBezTo>
                  <a:cubicBezTo>
                    <a:pt x="1217" y="12372"/>
                    <a:pt x="1277" y="12463"/>
                    <a:pt x="1308" y="12554"/>
                  </a:cubicBezTo>
                  <a:lnTo>
                    <a:pt x="1764" y="12341"/>
                  </a:lnTo>
                  <a:cubicBezTo>
                    <a:pt x="1520" y="8238"/>
                    <a:pt x="1247" y="4104"/>
                    <a:pt x="10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40"/>
            <p:cNvSpPr/>
            <p:nvPr/>
          </p:nvSpPr>
          <p:spPr>
            <a:xfrm>
              <a:off x="12538775" y="6894207"/>
              <a:ext cx="42521" cy="293450"/>
            </a:xfrm>
            <a:custGeom>
              <a:avLst/>
              <a:gdLst/>
              <a:ahLst/>
              <a:cxnLst/>
              <a:rect l="l" t="t" r="r" b="b"/>
              <a:pathLst>
                <a:path w="1612" h="11125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3708"/>
                    <a:pt x="396" y="7417"/>
                    <a:pt x="608" y="11125"/>
                  </a:cubicBezTo>
                  <a:cubicBezTo>
                    <a:pt x="639" y="11064"/>
                    <a:pt x="669" y="11003"/>
                    <a:pt x="760" y="10942"/>
                  </a:cubicBezTo>
                  <a:cubicBezTo>
                    <a:pt x="1064" y="10821"/>
                    <a:pt x="1307" y="10669"/>
                    <a:pt x="1611" y="10547"/>
                  </a:cubicBezTo>
                  <a:cubicBezTo>
                    <a:pt x="1399" y="7325"/>
                    <a:pt x="1216" y="4103"/>
                    <a:pt x="1064" y="882"/>
                  </a:cubicBezTo>
                  <a:cubicBezTo>
                    <a:pt x="1064" y="638"/>
                    <a:pt x="1034" y="395"/>
                    <a:pt x="1034" y="182"/>
                  </a:cubicBezTo>
                  <a:cubicBezTo>
                    <a:pt x="912" y="213"/>
                    <a:pt x="791" y="274"/>
                    <a:pt x="669" y="304"/>
                  </a:cubicBezTo>
                  <a:cubicBezTo>
                    <a:pt x="636" y="315"/>
                    <a:pt x="605" y="320"/>
                    <a:pt x="577" y="320"/>
                  </a:cubicBezTo>
                  <a:cubicBezTo>
                    <a:pt x="446" y="320"/>
                    <a:pt x="360" y="216"/>
                    <a:pt x="335" y="91"/>
                  </a:cubicBezTo>
                  <a:cubicBezTo>
                    <a:pt x="213" y="61"/>
                    <a:pt x="92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40"/>
            <p:cNvSpPr/>
            <p:nvPr/>
          </p:nvSpPr>
          <p:spPr>
            <a:xfrm>
              <a:off x="12512318" y="6321393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4" y="0"/>
                  </a:moveTo>
                  <a:cubicBezTo>
                    <a:pt x="868" y="0"/>
                    <a:pt x="831" y="4"/>
                    <a:pt x="791" y="14"/>
                  </a:cubicBezTo>
                  <a:cubicBezTo>
                    <a:pt x="517" y="14"/>
                    <a:pt x="244" y="44"/>
                    <a:pt x="0" y="74"/>
                  </a:cubicBezTo>
                  <a:cubicBezTo>
                    <a:pt x="61" y="3965"/>
                    <a:pt x="244" y="7886"/>
                    <a:pt x="487" y="11746"/>
                  </a:cubicBezTo>
                  <a:cubicBezTo>
                    <a:pt x="669" y="11959"/>
                    <a:pt x="821" y="12172"/>
                    <a:pt x="1034" y="12354"/>
                  </a:cubicBezTo>
                  <a:cubicBezTo>
                    <a:pt x="1223" y="12567"/>
                    <a:pt x="1044" y="12817"/>
                    <a:pt x="841" y="12817"/>
                  </a:cubicBezTo>
                  <a:cubicBezTo>
                    <a:pt x="783" y="12817"/>
                    <a:pt x="723" y="12797"/>
                    <a:pt x="669" y="12749"/>
                  </a:cubicBezTo>
                  <a:cubicBezTo>
                    <a:pt x="608" y="12689"/>
                    <a:pt x="578" y="12658"/>
                    <a:pt x="517" y="12597"/>
                  </a:cubicBezTo>
                  <a:lnTo>
                    <a:pt x="517" y="12597"/>
                  </a:lnTo>
                  <a:cubicBezTo>
                    <a:pt x="669" y="14999"/>
                    <a:pt x="791" y="17370"/>
                    <a:pt x="912" y="19740"/>
                  </a:cubicBezTo>
                  <a:cubicBezTo>
                    <a:pt x="912" y="20196"/>
                    <a:pt x="943" y="20652"/>
                    <a:pt x="973" y="21139"/>
                  </a:cubicBezTo>
                  <a:cubicBezTo>
                    <a:pt x="1155" y="21199"/>
                    <a:pt x="1307" y="21291"/>
                    <a:pt x="1490" y="21321"/>
                  </a:cubicBezTo>
                  <a:cubicBezTo>
                    <a:pt x="1520" y="21351"/>
                    <a:pt x="1551" y="21382"/>
                    <a:pt x="1581" y="21412"/>
                  </a:cubicBezTo>
                  <a:cubicBezTo>
                    <a:pt x="1733" y="21351"/>
                    <a:pt x="1854" y="21260"/>
                    <a:pt x="2006" y="21169"/>
                  </a:cubicBezTo>
                  <a:cubicBezTo>
                    <a:pt x="1824" y="18038"/>
                    <a:pt x="1672" y="14907"/>
                    <a:pt x="1490" y="11746"/>
                  </a:cubicBezTo>
                  <a:cubicBezTo>
                    <a:pt x="1307" y="11838"/>
                    <a:pt x="1125" y="11868"/>
                    <a:pt x="912" y="11898"/>
                  </a:cubicBezTo>
                  <a:cubicBezTo>
                    <a:pt x="891" y="11902"/>
                    <a:pt x="870" y="11904"/>
                    <a:pt x="851" y="11904"/>
                  </a:cubicBezTo>
                  <a:cubicBezTo>
                    <a:pt x="531" y="11904"/>
                    <a:pt x="417" y="11466"/>
                    <a:pt x="760" y="11351"/>
                  </a:cubicBezTo>
                  <a:cubicBezTo>
                    <a:pt x="1003" y="11260"/>
                    <a:pt x="1247" y="11108"/>
                    <a:pt x="1459" y="10956"/>
                  </a:cubicBezTo>
                  <a:cubicBezTo>
                    <a:pt x="1307" y="7309"/>
                    <a:pt x="1155" y="3661"/>
                    <a:pt x="1125" y="14"/>
                  </a:cubicBezTo>
                  <a:cubicBezTo>
                    <a:pt x="1044" y="14"/>
                    <a:pt x="976" y="0"/>
                    <a:pt x="9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40"/>
            <p:cNvSpPr/>
            <p:nvPr/>
          </p:nvSpPr>
          <p:spPr>
            <a:xfrm>
              <a:off x="12578051" y="7538002"/>
              <a:ext cx="42521" cy="333570"/>
            </a:xfrm>
            <a:custGeom>
              <a:avLst/>
              <a:gdLst/>
              <a:ahLst/>
              <a:cxnLst/>
              <a:rect l="l" t="t" r="r" b="b"/>
              <a:pathLst>
                <a:path w="1612" h="12646" extrusionOk="0">
                  <a:moveTo>
                    <a:pt x="943" y="1"/>
                  </a:moveTo>
                  <a:cubicBezTo>
                    <a:pt x="669" y="62"/>
                    <a:pt x="396" y="153"/>
                    <a:pt x="92" y="213"/>
                  </a:cubicBezTo>
                  <a:cubicBezTo>
                    <a:pt x="82" y="224"/>
                    <a:pt x="72" y="227"/>
                    <a:pt x="62" y="227"/>
                  </a:cubicBezTo>
                  <a:cubicBezTo>
                    <a:pt x="41" y="227"/>
                    <a:pt x="21" y="213"/>
                    <a:pt x="1" y="213"/>
                  </a:cubicBezTo>
                  <a:lnTo>
                    <a:pt x="1" y="213"/>
                  </a:lnTo>
                  <a:cubicBezTo>
                    <a:pt x="183" y="3010"/>
                    <a:pt x="366" y="5806"/>
                    <a:pt x="548" y="8603"/>
                  </a:cubicBezTo>
                  <a:cubicBezTo>
                    <a:pt x="700" y="8694"/>
                    <a:pt x="730" y="8907"/>
                    <a:pt x="578" y="9028"/>
                  </a:cubicBezTo>
                  <a:cubicBezTo>
                    <a:pt x="639" y="10244"/>
                    <a:pt x="700" y="11429"/>
                    <a:pt x="761" y="12615"/>
                  </a:cubicBezTo>
                  <a:lnTo>
                    <a:pt x="791" y="12615"/>
                  </a:lnTo>
                  <a:cubicBezTo>
                    <a:pt x="791" y="12615"/>
                    <a:pt x="1095" y="12645"/>
                    <a:pt x="1612" y="12645"/>
                  </a:cubicBezTo>
                  <a:cubicBezTo>
                    <a:pt x="1551" y="11247"/>
                    <a:pt x="1490" y="9849"/>
                    <a:pt x="1429" y="8481"/>
                  </a:cubicBezTo>
                  <a:lnTo>
                    <a:pt x="1156" y="8481"/>
                  </a:lnTo>
                  <a:cubicBezTo>
                    <a:pt x="1146" y="8483"/>
                    <a:pt x="1137" y="8483"/>
                    <a:pt x="1128" y="8483"/>
                  </a:cubicBezTo>
                  <a:cubicBezTo>
                    <a:pt x="962" y="8483"/>
                    <a:pt x="860" y="8232"/>
                    <a:pt x="1004" y="8116"/>
                  </a:cubicBezTo>
                  <a:cubicBezTo>
                    <a:pt x="1125" y="7995"/>
                    <a:pt x="1247" y="7934"/>
                    <a:pt x="1399" y="7843"/>
                  </a:cubicBezTo>
                  <a:cubicBezTo>
                    <a:pt x="1247" y="5229"/>
                    <a:pt x="1095" y="2615"/>
                    <a:pt x="9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40"/>
            <p:cNvSpPr/>
            <p:nvPr/>
          </p:nvSpPr>
          <p:spPr>
            <a:xfrm>
              <a:off x="12145117" y="6460455"/>
              <a:ext cx="393684" cy="433778"/>
            </a:xfrm>
            <a:custGeom>
              <a:avLst/>
              <a:gdLst/>
              <a:ahLst/>
              <a:cxnLst/>
              <a:rect l="l" t="t" r="r" b="b"/>
              <a:pathLst>
                <a:path w="14925" h="16445" extrusionOk="0">
                  <a:moveTo>
                    <a:pt x="608" y="0"/>
                  </a:moveTo>
                  <a:cubicBezTo>
                    <a:pt x="395" y="213"/>
                    <a:pt x="213" y="426"/>
                    <a:pt x="0" y="638"/>
                  </a:cubicBezTo>
                  <a:cubicBezTo>
                    <a:pt x="1733" y="3496"/>
                    <a:pt x="3739" y="6201"/>
                    <a:pt x="5958" y="8754"/>
                  </a:cubicBezTo>
                  <a:cubicBezTo>
                    <a:pt x="8085" y="11186"/>
                    <a:pt x="11520" y="15563"/>
                    <a:pt x="14924" y="16444"/>
                  </a:cubicBezTo>
                  <a:cubicBezTo>
                    <a:pt x="14924" y="16231"/>
                    <a:pt x="14894" y="16049"/>
                    <a:pt x="14894" y="15867"/>
                  </a:cubicBezTo>
                  <a:cubicBezTo>
                    <a:pt x="11733" y="14651"/>
                    <a:pt x="8632" y="10578"/>
                    <a:pt x="6505" y="8207"/>
                  </a:cubicBezTo>
                  <a:cubicBezTo>
                    <a:pt x="4256" y="5684"/>
                    <a:pt x="2341" y="2918"/>
                    <a:pt x="6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40"/>
            <p:cNvSpPr/>
            <p:nvPr/>
          </p:nvSpPr>
          <p:spPr>
            <a:xfrm>
              <a:off x="12537984" y="6878169"/>
              <a:ext cx="16038" cy="17647"/>
            </a:xfrm>
            <a:custGeom>
              <a:avLst/>
              <a:gdLst/>
              <a:ahLst/>
              <a:cxnLst/>
              <a:rect l="l" t="t" r="r" b="b"/>
              <a:pathLst>
                <a:path w="608" h="669" extrusionOk="0">
                  <a:moveTo>
                    <a:pt x="0" y="0"/>
                  </a:moveTo>
                  <a:cubicBezTo>
                    <a:pt x="0" y="213"/>
                    <a:pt x="30" y="395"/>
                    <a:pt x="30" y="608"/>
                  </a:cubicBezTo>
                  <a:cubicBezTo>
                    <a:pt x="122" y="638"/>
                    <a:pt x="243" y="669"/>
                    <a:pt x="334" y="669"/>
                  </a:cubicBezTo>
                  <a:cubicBezTo>
                    <a:pt x="334" y="578"/>
                    <a:pt x="365" y="456"/>
                    <a:pt x="486" y="395"/>
                  </a:cubicBezTo>
                  <a:cubicBezTo>
                    <a:pt x="517" y="365"/>
                    <a:pt x="547" y="335"/>
                    <a:pt x="608" y="304"/>
                  </a:cubicBezTo>
                  <a:cubicBezTo>
                    <a:pt x="578" y="274"/>
                    <a:pt x="547" y="213"/>
                    <a:pt x="486" y="213"/>
                  </a:cubicBezTo>
                  <a:cubicBezTo>
                    <a:pt x="334" y="183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40"/>
            <p:cNvSpPr/>
            <p:nvPr/>
          </p:nvSpPr>
          <p:spPr>
            <a:xfrm>
              <a:off x="12019217" y="6782762"/>
              <a:ext cx="537204" cy="431694"/>
            </a:xfrm>
            <a:custGeom>
              <a:avLst/>
              <a:gdLst/>
              <a:ahLst/>
              <a:cxnLst/>
              <a:rect l="l" t="t" r="r" b="b"/>
              <a:pathLst>
                <a:path w="20366" h="16366" extrusionOk="0">
                  <a:moveTo>
                    <a:pt x="123" y="0"/>
                  </a:moveTo>
                  <a:cubicBezTo>
                    <a:pt x="62" y="456"/>
                    <a:pt x="31" y="912"/>
                    <a:pt x="1" y="1398"/>
                  </a:cubicBezTo>
                  <a:cubicBezTo>
                    <a:pt x="5503" y="7964"/>
                    <a:pt x="11916" y="14772"/>
                    <a:pt x="20214" y="16353"/>
                  </a:cubicBezTo>
                  <a:cubicBezTo>
                    <a:pt x="20232" y="16362"/>
                    <a:pt x="20250" y="16365"/>
                    <a:pt x="20267" y="16365"/>
                  </a:cubicBezTo>
                  <a:cubicBezTo>
                    <a:pt x="20308" y="16365"/>
                    <a:pt x="20345" y="16344"/>
                    <a:pt x="20366" y="16323"/>
                  </a:cubicBezTo>
                  <a:lnTo>
                    <a:pt x="20336" y="15775"/>
                  </a:lnTo>
                  <a:cubicBezTo>
                    <a:pt x="11551" y="13921"/>
                    <a:pt x="5928" y="6535"/>
                    <a:pt x="12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40"/>
            <p:cNvSpPr/>
            <p:nvPr/>
          </p:nvSpPr>
          <p:spPr>
            <a:xfrm>
              <a:off x="12555604" y="7198867"/>
              <a:ext cx="8836" cy="14455"/>
            </a:xfrm>
            <a:custGeom>
              <a:avLst/>
              <a:gdLst/>
              <a:ahLst/>
              <a:cxnLst/>
              <a:rect l="l" t="t" r="r" b="b"/>
              <a:pathLst>
                <a:path w="335" h="548" extrusionOk="0">
                  <a:moveTo>
                    <a:pt x="1" y="0"/>
                  </a:moveTo>
                  <a:cubicBezTo>
                    <a:pt x="1" y="2"/>
                    <a:pt x="1" y="4"/>
                    <a:pt x="1" y="5"/>
                  </a:cubicBezTo>
                  <a:lnTo>
                    <a:pt x="1" y="5"/>
                  </a:lnTo>
                  <a:lnTo>
                    <a:pt x="1" y="0"/>
                  </a:lnTo>
                  <a:close/>
                  <a:moveTo>
                    <a:pt x="1" y="5"/>
                  </a:moveTo>
                  <a:lnTo>
                    <a:pt x="31" y="548"/>
                  </a:lnTo>
                  <a:cubicBezTo>
                    <a:pt x="274" y="456"/>
                    <a:pt x="335" y="92"/>
                    <a:pt x="31" y="31"/>
                  </a:cubicBezTo>
                  <a:cubicBezTo>
                    <a:pt x="31" y="31"/>
                    <a:pt x="4" y="31"/>
                    <a:pt x="1" y="5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40"/>
            <p:cNvSpPr/>
            <p:nvPr/>
          </p:nvSpPr>
          <p:spPr>
            <a:xfrm>
              <a:off x="12028054" y="7140335"/>
              <a:ext cx="549232" cy="394502"/>
            </a:xfrm>
            <a:custGeom>
              <a:avLst/>
              <a:gdLst/>
              <a:ahLst/>
              <a:cxnLst/>
              <a:rect l="l" t="t" r="r" b="b"/>
              <a:pathLst>
                <a:path w="20822" h="14956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608"/>
                    <a:pt x="122" y="1186"/>
                    <a:pt x="183" y="1794"/>
                  </a:cubicBezTo>
                  <a:cubicBezTo>
                    <a:pt x="5654" y="8268"/>
                    <a:pt x="12675" y="14925"/>
                    <a:pt x="20730" y="14955"/>
                  </a:cubicBezTo>
                  <a:cubicBezTo>
                    <a:pt x="20761" y="14955"/>
                    <a:pt x="20761" y="14925"/>
                    <a:pt x="20791" y="14894"/>
                  </a:cubicBezTo>
                  <a:lnTo>
                    <a:pt x="20821" y="14894"/>
                  </a:lnTo>
                  <a:cubicBezTo>
                    <a:pt x="20821" y="14712"/>
                    <a:pt x="20821" y="14590"/>
                    <a:pt x="20791" y="14408"/>
                  </a:cubicBezTo>
                  <a:cubicBezTo>
                    <a:pt x="12250" y="13557"/>
                    <a:pt x="5532" y="6688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40"/>
            <p:cNvSpPr/>
            <p:nvPr/>
          </p:nvSpPr>
          <p:spPr>
            <a:xfrm>
              <a:off x="12576469" y="7520382"/>
              <a:ext cx="13637" cy="12028"/>
            </a:xfrm>
            <a:custGeom>
              <a:avLst/>
              <a:gdLst/>
              <a:ahLst/>
              <a:cxnLst/>
              <a:rect l="l" t="t" r="r" b="b"/>
              <a:pathLst>
                <a:path w="517" h="456" extrusionOk="0">
                  <a:moveTo>
                    <a:pt x="0" y="0"/>
                  </a:moveTo>
                  <a:cubicBezTo>
                    <a:pt x="0" y="152"/>
                    <a:pt x="30" y="304"/>
                    <a:pt x="30" y="456"/>
                  </a:cubicBezTo>
                  <a:cubicBezTo>
                    <a:pt x="182" y="395"/>
                    <a:pt x="334" y="334"/>
                    <a:pt x="517" y="243"/>
                  </a:cubicBezTo>
                  <a:cubicBezTo>
                    <a:pt x="486" y="152"/>
                    <a:pt x="426" y="61"/>
                    <a:pt x="274" y="61"/>
                  </a:cubicBezTo>
                  <a:cubicBezTo>
                    <a:pt x="182" y="61"/>
                    <a:pt x="91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40"/>
            <p:cNvSpPr/>
            <p:nvPr/>
          </p:nvSpPr>
          <p:spPr>
            <a:xfrm>
              <a:off x="12157937" y="7592525"/>
              <a:ext cx="435387" cy="196512"/>
            </a:xfrm>
            <a:custGeom>
              <a:avLst/>
              <a:gdLst/>
              <a:ahLst/>
              <a:cxnLst/>
              <a:rect l="l" t="t" r="r" b="b"/>
              <a:pathLst>
                <a:path w="16506" h="7450" extrusionOk="0">
                  <a:moveTo>
                    <a:pt x="0" y="1"/>
                  </a:moveTo>
                  <a:cubicBezTo>
                    <a:pt x="548" y="821"/>
                    <a:pt x="1095" y="1612"/>
                    <a:pt x="1703" y="2311"/>
                  </a:cubicBezTo>
                  <a:cubicBezTo>
                    <a:pt x="4880" y="4787"/>
                    <a:pt x="9478" y="7450"/>
                    <a:pt x="13734" y="7450"/>
                  </a:cubicBezTo>
                  <a:cubicBezTo>
                    <a:pt x="14649" y="7450"/>
                    <a:pt x="15548" y="7327"/>
                    <a:pt x="16414" y="7052"/>
                  </a:cubicBezTo>
                  <a:cubicBezTo>
                    <a:pt x="16445" y="7022"/>
                    <a:pt x="16475" y="6992"/>
                    <a:pt x="16505" y="6992"/>
                  </a:cubicBezTo>
                  <a:cubicBezTo>
                    <a:pt x="16475" y="6840"/>
                    <a:pt x="16475" y="6688"/>
                    <a:pt x="16475" y="6536"/>
                  </a:cubicBezTo>
                  <a:cubicBezTo>
                    <a:pt x="16432" y="6514"/>
                    <a:pt x="16389" y="6493"/>
                    <a:pt x="16335" y="6493"/>
                  </a:cubicBezTo>
                  <a:cubicBezTo>
                    <a:pt x="16313" y="6493"/>
                    <a:pt x="16289" y="6496"/>
                    <a:pt x="16262" y="6505"/>
                  </a:cubicBezTo>
                  <a:cubicBezTo>
                    <a:pt x="15441" y="6668"/>
                    <a:pt x="14625" y="6745"/>
                    <a:pt x="13814" y="6745"/>
                  </a:cubicBezTo>
                  <a:cubicBezTo>
                    <a:pt x="8861" y="6745"/>
                    <a:pt x="4128" y="3867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40"/>
            <p:cNvSpPr/>
            <p:nvPr/>
          </p:nvSpPr>
          <p:spPr>
            <a:xfrm>
              <a:off x="12592480" y="7764902"/>
              <a:ext cx="4853" cy="12055"/>
            </a:xfrm>
            <a:custGeom>
              <a:avLst/>
              <a:gdLst/>
              <a:ahLst/>
              <a:cxnLst/>
              <a:rect l="l" t="t" r="r" b="b"/>
              <a:pathLst>
                <a:path w="184" h="457" extrusionOk="0">
                  <a:moveTo>
                    <a:pt x="1" y="1"/>
                  </a:moveTo>
                  <a:lnTo>
                    <a:pt x="31" y="457"/>
                  </a:lnTo>
                  <a:cubicBezTo>
                    <a:pt x="183" y="305"/>
                    <a:pt x="153" y="92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40"/>
            <p:cNvSpPr/>
            <p:nvPr/>
          </p:nvSpPr>
          <p:spPr>
            <a:xfrm>
              <a:off x="12316677" y="6357029"/>
              <a:ext cx="209279" cy="296668"/>
            </a:xfrm>
            <a:custGeom>
              <a:avLst/>
              <a:gdLst/>
              <a:ahLst/>
              <a:cxnLst/>
              <a:rect l="l" t="t" r="r" b="b"/>
              <a:pathLst>
                <a:path w="7934" h="11247" extrusionOk="0">
                  <a:moveTo>
                    <a:pt x="913" y="0"/>
                  </a:moveTo>
                  <a:cubicBezTo>
                    <a:pt x="609" y="91"/>
                    <a:pt x="305" y="182"/>
                    <a:pt x="1" y="304"/>
                  </a:cubicBezTo>
                  <a:cubicBezTo>
                    <a:pt x="1977" y="4377"/>
                    <a:pt x="4591" y="8116"/>
                    <a:pt x="7934" y="11246"/>
                  </a:cubicBezTo>
                  <a:cubicBezTo>
                    <a:pt x="7904" y="10973"/>
                    <a:pt x="7904" y="10669"/>
                    <a:pt x="7873" y="10395"/>
                  </a:cubicBezTo>
                  <a:cubicBezTo>
                    <a:pt x="4955" y="7234"/>
                    <a:pt x="2676" y="3739"/>
                    <a:pt x="9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40"/>
            <p:cNvSpPr/>
            <p:nvPr/>
          </p:nvSpPr>
          <p:spPr>
            <a:xfrm>
              <a:off x="12524347" y="6631223"/>
              <a:ext cx="20232" cy="28250"/>
            </a:xfrm>
            <a:custGeom>
              <a:avLst/>
              <a:gdLst/>
              <a:ahLst/>
              <a:cxnLst/>
              <a:rect l="l" t="t" r="r" b="b"/>
              <a:pathLst>
                <a:path w="767" h="1071" extrusionOk="0">
                  <a:moveTo>
                    <a:pt x="0" y="0"/>
                  </a:moveTo>
                  <a:cubicBezTo>
                    <a:pt x="31" y="274"/>
                    <a:pt x="61" y="578"/>
                    <a:pt x="61" y="851"/>
                  </a:cubicBezTo>
                  <a:cubicBezTo>
                    <a:pt x="122" y="882"/>
                    <a:pt x="152" y="943"/>
                    <a:pt x="213" y="1003"/>
                  </a:cubicBezTo>
                  <a:cubicBezTo>
                    <a:pt x="267" y="1051"/>
                    <a:pt x="327" y="1071"/>
                    <a:pt x="385" y="1071"/>
                  </a:cubicBezTo>
                  <a:cubicBezTo>
                    <a:pt x="588" y="1071"/>
                    <a:pt x="767" y="821"/>
                    <a:pt x="578" y="608"/>
                  </a:cubicBezTo>
                  <a:cubicBezTo>
                    <a:pt x="365" y="426"/>
                    <a:pt x="213" y="213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40"/>
            <p:cNvSpPr/>
            <p:nvPr/>
          </p:nvSpPr>
          <p:spPr>
            <a:xfrm>
              <a:off x="12550803" y="6503741"/>
              <a:ext cx="102635" cy="127509"/>
            </a:xfrm>
            <a:custGeom>
              <a:avLst/>
              <a:gdLst/>
              <a:ahLst/>
              <a:cxnLst/>
              <a:rect l="l" t="t" r="r" b="b"/>
              <a:pathLst>
                <a:path w="3891" h="4834" extrusionOk="0">
                  <a:moveTo>
                    <a:pt x="3526" y="0"/>
                  </a:moveTo>
                  <a:cubicBezTo>
                    <a:pt x="2554" y="1429"/>
                    <a:pt x="1247" y="3162"/>
                    <a:pt x="0" y="4043"/>
                  </a:cubicBezTo>
                  <a:lnTo>
                    <a:pt x="31" y="4833"/>
                  </a:lnTo>
                  <a:cubicBezTo>
                    <a:pt x="1429" y="4317"/>
                    <a:pt x="2736" y="2827"/>
                    <a:pt x="3891" y="1277"/>
                  </a:cubicBezTo>
                  <a:cubicBezTo>
                    <a:pt x="3769" y="852"/>
                    <a:pt x="3648" y="396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40"/>
            <p:cNvSpPr/>
            <p:nvPr/>
          </p:nvSpPr>
          <p:spPr>
            <a:xfrm>
              <a:off x="12643810" y="6366630"/>
              <a:ext cx="113054" cy="170794"/>
            </a:xfrm>
            <a:custGeom>
              <a:avLst/>
              <a:gdLst/>
              <a:ahLst/>
              <a:cxnLst/>
              <a:rect l="l" t="t" r="r" b="b"/>
              <a:pathLst>
                <a:path w="4286" h="6475" extrusionOk="0">
                  <a:moveTo>
                    <a:pt x="3435" y="1"/>
                  </a:moveTo>
                  <a:cubicBezTo>
                    <a:pt x="2645" y="1308"/>
                    <a:pt x="1824" y="2584"/>
                    <a:pt x="943" y="3831"/>
                  </a:cubicBezTo>
                  <a:cubicBezTo>
                    <a:pt x="699" y="4195"/>
                    <a:pt x="365" y="4682"/>
                    <a:pt x="0" y="5198"/>
                  </a:cubicBezTo>
                  <a:cubicBezTo>
                    <a:pt x="122" y="5594"/>
                    <a:pt x="243" y="6050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60"/>
                    <a:pt x="4286" y="578"/>
                  </a:cubicBezTo>
                  <a:cubicBezTo>
                    <a:pt x="4012" y="366"/>
                    <a:pt x="3709" y="183"/>
                    <a:pt x="34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40"/>
            <p:cNvSpPr/>
            <p:nvPr/>
          </p:nvSpPr>
          <p:spPr>
            <a:xfrm>
              <a:off x="12523291" y="6610385"/>
              <a:ext cx="28329" cy="25006"/>
            </a:xfrm>
            <a:custGeom>
              <a:avLst/>
              <a:gdLst/>
              <a:ahLst/>
              <a:cxnLst/>
              <a:rect l="l" t="t" r="r" b="b"/>
              <a:pathLst>
                <a:path w="1074" h="948" extrusionOk="0">
                  <a:moveTo>
                    <a:pt x="1043" y="0"/>
                  </a:moveTo>
                  <a:cubicBezTo>
                    <a:pt x="800" y="152"/>
                    <a:pt x="587" y="274"/>
                    <a:pt x="344" y="365"/>
                  </a:cubicBezTo>
                  <a:cubicBezTo>
                    <a:pt x="1" y="508"/>
                    <a:pt x="116" y="948"/>
                    <a:pt x="435" y="948"/>
                  </a:cubicBezTo>
                  <a:cubicBezTo>
                    <a:pt x="454" y="948"/>
                    <a:pt x="475" y="946"/>
                    <a:pt x="496" y="942"/>
                  </a:cubicBezTo>
                  <a:cubicBezTo>
                    <a:pt x="709" y="912"/>
                    <a:pt x="891" y="851"/>
                    <a:pt x="1074" y="790"/>
                  </a:cubicBezTo>
                  <a:lnTo>
                    <a:pt x="1043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40"/>
            <p:cNvSpPr/>
            <p:nvPr/>
          </p:nvSpPr>
          <p:spPr>
            <a:xfrm>
              <a:off x="12564440" y="6777143"/>
              <a:ext cx="146738" cy="121890"/>
            </a:xfrm>
            <a:custGeom>
              <a:avLst/>
              <a:gdLst/>
              <a:ahLst/>
              <a:cxnLst/>
              <a:rect l="l" t="t" r="r" b="b"/>
              <a:pathLst>
                <a:path w="5563" h="4621" extrusionOk="0">
                  <a:moveTo>
                    <a:pt x="5350" y="0"/>
                  </a:moveTo>
                  <a:cubicBezTo>
                    <a:pt x="3769" y="1459"/>
                    <a:pt x="2006" y="2766"/>
                    <a:pt x="0" y="3891"/>
                  </a:cubicBezTo>
                  <a:cubicBezTo>
                    <a:pt x="30" y="4134"/>
                    <a:pt x="30" y="4377"/>
                    <a:pt x="61" y="4620"/>
                  </a:cubicBezTo>
                  <a:cubicBezTo>
                    <a:pt x="2067" y="3830"/>
                    <a:pt x="3891" y="2706"/>
                    <a:pt x="5562" y="1338"/>
                  </a:cubicBezTo>
                  <a:cubicBezTo>
                    <a:pt x="5502" y="882"/>
                    <a:pt x="5411" y="456"/>
                    <a:pt x="535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40"/>
            <p:cNvSpPr/>
            <p:nvPr/>
          </p:nvSpPr>
          <p:spPr>
            <a:xfrm>
              <a:off x="12705534" y="6543017"/>
              <a:ext cx="205270" cy="269420"/>
            </a:xfrm>
            <a:custGeom>
              <a:avLst/>
              <a:gdLst/>
              <a:ahLst/>
              <a:cxnLst/>
              <a:rect l="l" t="t" r="r" b="b"/>
              <a:pathLst>
                <a:path w="7782" h="10214" extrusionOk="0">
                  <a:moveTo>
                    <a:pt x="7204" y="1"/>
                  </a:moveTo>
                  <a:cubicBezTo>
                    <a:pt x="5107" y="3284"/>
                    <a:pt x="2828" y="6323"/>
                    <a:pt x="1" y="8876"/>
                  </a:cubicBezTo>
                  <a:cubicBezTo>
                    <a:pt x="92" y="9332"/>
                    <a:pt x="153" y="9758"/>
                    <a:pt x="213" y="10214"/>
                  </a:cubicBezTo>
                  <a:cubicBezTo>
                    <a:pt x="3223" y="7752"/>
                    <a:pt x="5745" y="4499"/>
                    <a:pt x="7782" y="1125"/>
                  </a:cubicBezTo>
                  <a:cubicBezTo>
                    <a:pt x="7600" y="730"/>
                    <a:pt x="7387" y="366"/>
                    <a:pt x="72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40"/>
            <p:cNvSpPr/>
            <p:nvPr/>
          </p:nvSpPr>
          <p:spPr>
            <a:xfrm>
              <a:off x="12547585" y="6879752"/>
              <a:ext cx="18464" cy="22896"/>
            </a:xfrm>
            <a:custGeom>
              <a:avLst/>
              <a:gdLst/>
              <a:ahLst/>
              <a:cxnLst/>
              <a:rect l="l" t="t" r="r" b="b"/>
              <a:pathLst>
                <a:path w="700" h="868" extrusionOk="0">
                  <a:moveTo>
                    <a:pt x="669" y="1"/>
                  </a:moveTo>
                  <a:cubicBezTo>
                    <a:pt x="517" y="62"/>
                    <a:pt x="396" y="153"/>
                    <a:pt x="244" y="244"/>
                  </a:cubicBezTo>
                  <a:cubicBezTo>
                    <a:pt x="359" y="388"/>
                    <a:pt x="256" y="642"/>
                    <a:pt x="38" y="642"/>
                  </a:cubicBezTo>
                  <a:cubicBezTo>
                    <a:pt x="26" y="642"/>
                    <a:pt x="13" y="641"/>
                    <a:pt x="1" y="639"/>
                  </a:cubicBezTo>
                  <a:lnTo>
                    <a:pt x="1" y="639"/>
                  </a:lnTo>
                  <a:cubicBezTo>
                    <a:pt x="26" y="764"/>
                    <a:pt x="112" y="868"/>
                    <a:pt x="243" y="868"/>
                  </a:cubicBezTo>
                  <a:cubicBezTo>
                    <a:pt x="271" y="868"/>
                    <a:pt x="302" y="863"/>
                    <a:pt x="335" y="852"/>
                  </a:cubicBezTo>
                  <a:cubicBezTo>
                    <a:pt x="457" y="822"/>
                    <a:pt x="578" y="761"/>
                    <a:pt x="700" y="730"/>
                  </a:cubicBezTo>
                  <a:cubicBezTo>
                    <a:pt x="66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40"/>
            <p:cNvSpPr/>
            <p:nvPr/>
          </p:nvSpPr>
          <p:spPr>
            <a:xfrm>
              <a:off x="12546794" y="6886188"/>
              <a:ext cx="10287" cy="10498"/>
            </a:xfrm>
            <a:custGeom>
              <a:avLst/>
              <a:gdLst/>
              <a:ahLst/>
              <a:cxnLst/>
              <a:rect l="l" t="t" r="r" b="b"/>
              <a:pathLst>
                <a:path w="390" h="398" extrusionOk="0">
                  <a:moveTo>
                    <a:pt x="274" y="0"/>
                  </a:moveTo>
                  <a:cubicBezTo>
                    <a:pt x="244" y="31"/>
                    <a:pt x="183" y="61"/>
                    <a:pt x="152" y="91"/>
                  </a:cubicBezTo>
                  <a:cubicBezTo>
                    <a:pt x="31" y="152"/>
                    <a:pt x="0" y="274"/>
                    <a:pt x="31" y="395"/>
                  </a:cubicBezTo>
                  <a:cubicBezTo>
                    <a:pt x="43" y="397"/>
                    <a:pt x="56" y="398"/>
                    <a:pt x="68" y="398"/>
                  </a:cubicBezTo>
                  <a:cubicBezTo>
                    <a:pt x="286" y="398"/>
                    <a:pt x="389" y="144"/>
                    <a:pt x="27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40"/>
            <p:cNvSpPr/>
            <p:nvPr/>
          </p:nvSpPr>
          <p:spPr>
            <a:xfrm>
              <a:off x="12553995" y="7187630"/>
              <a:ext cx="1635" cy="8863"/>
            </a:xfrm>
            <a:custGeom>
              <a:avLst/>
              <a:gdLst/>
              <a:ahLst/>
              <a:cxnLst/>
              <a:rect l="l" t="t" r="r" b="b"/>
              <a:pathLst>
                <a:path w="62" h="336" extrusionOk="0">
                  <a:moveTo>
                    <a:pt x="31" y="1"/>
                  </a:moveTo>
                  <a:cubicBezTo>
                    <a:pt x="1" y="122"/>
                    <a:pt x="1" y="244"/>
                    <a:pt x="62" y="335"/>
                  </a:cubicBezTo>
                  <a:cubicBezTo>
                    <a:pt x="62" y="244"/>
                    <a:pt x="62" y="122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40"/>
            <p:cNvSpPr/>
            <p:nvPr/>
          </p:nvSpPr>
          <p:spPr>
            <a:xfrm>
              <a:off x="12581269" y="7086631"/>
              <a:ext cx="157975" cy="109045"/>
            </a:xfrm>
            <a:custGeom>
              <a:avLst/>
              <a:gdLst/>
              <a:ahLst/>
              <a:cxnLst/>
              <a:rect l="l" t="t" r="r" b="b"/>
              <a:pathLst>
                <a:path w="5989" h="4134" extrusionOk="0">
                  <a:moveTo>
                    <a:pt x="5928" y="0"/>
                  </a:moveTo>
                  <a:cubicBezTo>
                    <a:pt x="4043" y="1216"/>
                    <a:pt x="2067" y="2280"/>
                    <a:pt x="0" y="3252"/>
                  </a:cubicBezTo>
                  <a:cubicBezTo>
                    <a:pt x="0" y="3526"/>
                    <a:pt x="31" y="3830"/>
                    <a:pt x="31" y="4134"/>
                  </a:cubicBezTo>
                  <a:cubicBezTo>
                    <a:pt x="2098" y="3252"/>
                    <a:pt x="4073" y="2249"/>
                    <a:pt x="5988" y="1125"/>
                  </a:cubicBezTo>
                  <a:cubicBezTo>
                    <a:pt x="5958" y="760"/>
                    <a:pt x="5958" y="395"/>
                    <a:pt x="592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40"/>
            <p:cNvSpPr/>
            <p:nvPr/>
          </p:nvSpPr>
          <p:spPr>
            <a:xfrm>
              <a:off x="12737609" y="6862132"/>
              <a:ext cx="270211" cy="254174"/>
            </a:xfrm>
            <a:custGeom>
              <a:avLst/>
              <a:gdLst/>
              <a:ahLst/>
              <a:cxnLst/>
              <a:rect l="l" t="t" r="r" b="b"/>
              <a:pathLst>
                <a:path w="10244" h="9636" extrusionOk="0">
                  <a:moveTo>
                    <a:pt x="10001" y="0"/>
                  </a:moveTo>
                  <a:cubicBezTo>
                    <a:pt x="7083" y="3283"/>
                    <a:pt x="3739" y="6140"/>
                    <a:pt x="1" y="8511"/>
                  </a:cubicBezTo>
                  <a:cubicBezTo>
                    <a:pt x="31" y="8906"/>
                    <a:pt x="31" y="9271"/>
                    <a:pt x="61" y="9636"/>
                  </a:cubicBezTo>
                  <a:cubicBezTo>
                    <a:pt x="3830" y="7386"/>
                    <a:pt x="7265" y="4651"/>
                    <a:pt x="10244" y="1459"/>
                  </a:cubicBezTo>
                  <a:cubicBezTo>
                    <a:pt x="10153" y="973"/>
                    <a:pt x="10062" y="487"/>
                    <a:pt x="1000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40"/>
            <p:cNvSpPr/>
            <p:nvPr/>
          </p:nvSpPr>
          <p:spPr>
            <a:xfrm>
              <a:off x="12554813" y="7172410"/>
              <a:ext cx="27274" cy="30176"/>
            </a:xfrm>
            <a:custGeom>
              <a:avLst/>
              <a:gdLst/>
              <a:ahLst/>
              <a:cxnLst/>
              <a:rect l="l" t="t" r="r" b="b"/>
              <a:pathLst>
                <a:path w="1034" h="1144" extrusionOk="0">
                  <a:moveTo>
                    <a:pt x="1003" y="0"/>
                  </a:moveTo>
                  <a:cubicBezTo>
                    <a:pt x="699" y="122"/>
                    <a:pt x="456" y="274"/>
                    <a:pt x="152" y="395"/>
                  </a:cubicBezTo>
                  <a:cubicBezTo>
                    <a:pt x="92" y="456"/>
                    <a:pt x="31" y="517"/>
                    <a:pt x="0" y="578"/>
                  </a:cubicBezTo>
                  <a:cubicBezTo>
                    <a:pt x="31" y="699"/>
                    <a:pt x="31" y="791"/>
                    <a:pt x="31" y="912"/>
                  </a:cubicBezTo>
                  <a:cubicBezTo>
                    <a:pt x="103" y="1057"/>
                    <a:pt x="213" y="1144"/>
                    <a:pt x="346" y="1144"/>
                  </a:cubicBezTo>
                  <a:cubicBezTo>
                    <a:pt x="381" y="1144"/>
                    <a:pt x="418" y="1138"/>
                    <a:pt x="456" y="1125"/>
                  </a:cubicBezTo>
                  <a:cubicBezTo>
                    <a:pt x="669" y="1034"/>
                    <a:pt x="851" y="943"/>
                    <a:pt x="1034" y="882"/>
                  </a:cubicBezTo>
                  <a:cubicBezTo>
                    <a:pt x="1034" y="578"/>
                    <a:pt x="1003" y="274"/>
                    <a:pt x="100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40"/>
            <p:cNvSpPr/>
            <p:nvPr/>
          </p:nvSpPr>
          <p:spPr>
            <a:xfrm>
              <a:off x="12571641" y="7534811"/>
              <a:ext cx="6436" cy="8836"/>
            </a:xfrm>
            <a:custGeom>
              <a:avLst/>
              <a:gdLst/>
              <a:ahLst/>
              <a:cxnLst/>
              <a:rect l="l" t="t" r="r" b="b"/>
              <a:pathLst>
                <a:path w="244" h="335" extrusionOk="0">
                  <a:moveTo>
                    <a:pt x="122" y="0"/>
                  </a:moveTo>
                  <a:cubicBezTo>
                    <a:pt x="1" y="122"/>
                    <a:pt x="92" y="304"/>
                    <a:pt x="244" y="334"/>
                  </a:cubicBezTo>
                  <a:cubicBezTo>
                    <a:pt x="244" y="243"/>
                    <a:pt x="244" y="122"/>
                    <a:pt x="2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40"/>
            <p:cNvSpPr/>
            <p:nvPr/>
          </p:nvSpPr>
          <p:spPr>
            <a:xfrm>
              <a:off x="12602107" y="7455414"/>
              <a:ext cx="121890" cy="82614"/>
            </a:xfrm>
            <a:custGeom>
              <a:avLst/>
              <a:gdLst/>
              <a:ahLst/>
              <a:cxnLst/>
              <a:rect l="l" t="t" r="r" b="b"/>
              <a:pathLst>
                <a:path w="4621" h="3132" extrusionOk="0">
                  <a:moveTo>
                    <a:pt x="4621" y="1"/>
                  </a:moveTo>
                  <a:cubicBezTo>
                    <a:pt x="3162" y="913"/>
                    <a:pt x="1581" y="1703"/>
                    <a:pt x="1" y="2493"/>
                  </a:cubicBezTo>
                  <a:cubicBezTo>
                    <a:pt x="1" y="2706"/>
                    <a:pt x="1" y="2919"/>
                    <a:pt x="31" y="3132"/>
                  </a:cubicBezTo>
                  <a:cubicBezTo>
                    <a:pt x="1581" y="2676"/>
                    <a:pt x="3071" y="2007"/>
                    <a:pt x="4499" y="1217"/>
                  </a:cubicBezTo>
                  <a:cubicBezTo>
                    <a:pt x="4560" y="791"/>
                    <a:pt x="4590" y="396"/>
                    <a:pt x="46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40"/>
            <p:cNvSpPr/>
            <p:nvPr/>
          </p:nvSpPr>
          <p:spPr>
            <a:xfrm>
              <a:off x="12720780" y="7133108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42" y="1"/>
                  </a:moveTo>
                  <a:cubicBezTo>
                    <a:pt x="9453" y="3010"/>
                    <a:pt x="7295" y="6019"/>
                    <a:pt x="4620" y="8694"/>
                  </a:cubicBezTo>
                  <a:cubicBezTo>
                    <a:pt x="3253" y="10092"/>
                    <a:pt x="1733" y="11217"/>
                    <a:pt x="122" y="12220"/>
                  </a:cubicBezTo>
                  <a:cubicBezTo>
                    <a:pt x="91" y="12615"/>
                    <a:pt x="61" y="13010"/>
                    <a:pt x="0" y="13436"/>
                  </a:cubicBezTo>
                  <a:cubicBezTo>
                    <a:pt x="4803" y="10731"/>
                    <a:pt x="8754" y="6262"/>
                    <a:pt x="11672" y="1673"/>
                  </a:cubicBezTo>
                  <a:cubicBezTo>
                    <a:pt x="11672" y="1126"/>
                    <a:pt x="11672" y="548"/>
                    <a:pt x="116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40"/>
            <p:cNvSpPr/>
            <p:nvPr/>
          </p:nvSpPr>
          <p:spPr>
            <a:xfrm>
              <a:off x="12577260" y="7521174"/>
              <a:ext cx="25665" cy="23265"/>
            </a:xfrm>
            <a:custGeom>
              <a:avLst/>
              <a:gdLst/>
              <a:ahLst/>
              <a:cxnLst/>
              <a:rect l="l" t="t" r="r" b="b"/>
              <a:pathLst>
                <a:path w="973" h="882" extrusionOk="0">
                  <a:moveTo>
                    <a:pt x="943" y="0"/>
                  </a:moveTo>
                  <a:cubicBezTo>
                    <a:pt x="791" y="61"/>
                    <a:pt x="639" y="152"/>
                    <a:pt x="487" y="213"/>
                  </a:cubicBezTo>
                  <a:cubicBezTo>
                    <a:pt x="517" y="365"/>
                    <a:pt x="456" y="517"/>
                    <a:pt x="244" y="548"/>
                  </a:cubicBezTo>
                  <a:cubicBezTo>
                    <a:pt x="183" y="548"/>
                    <a:pt x="92" y="517"/>
                    <a:pt x="0" y="517"/>
                  </a:cubicBezTo>
                  <a:cubicBezTo>
                    <a:pt x="31" y="639"/>
                    <a:pt x="31" y="730"/>
                    <a:pt x="31" y="851"/>
                  </a:cubicBezTo>
                  <a:cubicBezTo>
                    <a:pt x="61" y="851"/>
                    <a:pt x="92" y="882"/>
                    <a:pt x="122" y="882"/>
                  </a:cubicBezTo>
                  <a:cubicBezTo>
                    <a:pt x="396" y="791"/>
                    <a:pt x="699" y="700"/>
                    <a:pt x="973" y="639"/>
                  </a:cubicBezTo>
                  <a:cubicBezTo>
                    <a:pt x="943" y="426"/>
                    <a:pt x="943" y="213"/>
                    <a:pt x="94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40"/>
            <p:cNvSpPr/>
            <p:nvPr/>
          </p:nvSpPr>
          <p:spPr>
            <a:xfrm>
              <a:off x="12574860" y="7532384"/>
              <a:ext cx="2427" cy="2453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91" y="1"/>
                  </a:moveTo>
                  <a:cubicBezTo>
                    <a:pt x="91" y="31"/>
                    <a:pt x="61" y="31"/>
                    <a:pt x="61" y="31"/>
                  </a:cubicBezTo>
                  <a:cubicBezTo>
                    <a:pt x="31" y="62"/>
                    <a:pt x="31" y="62"/>
                    <a:pt x="0" y="92"/>
                  </a:cubicBezTo>
                  <a:lnTo>
                    <a:pt x="91" y="92"/>
                  </a:lnTo>
                  <a:cubicBezTo>
                    <a:pt x="91" y="62"/>
                    <a:pt x="91" y="31"/>
                    <a:pt x="9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40"/>
            <p:cNvSpPr/>
            <p:nvPr/>
          </p:nvSpPr>
          <p:spPr>
            <a:xfrm>
              <a:off x="12577260" y="7526792"/>
              <a:ext cx="13637" cy="8836"/>
            </a:xfrm>
            <a:custGeom>
              <a:avLst/>
              <a:gdLst/>
              <a:ahLst/>
              <a:cxnLst/>
              <a:rect l="l" t="t" r="r" b="b"/>
              <a:pathLst>
                <a:path w="517" h="335" extrusionOk="0">
                  <a:moveTo>
                    <a:pt x="487" y="0"/>
                  </a:moveTo>
                  <a:lnTo>
                    <a:pt x="487" y="0"/>
                  </a:lnTo>
                  <a:cubicBezTo>
                    <a:pt x="335" y="91"/>
                    <a:pt x="152" y="152"/>
                    <a:pt x="0" y="213"/>
                  </a:cubicBezTo>
                  <a:cubicBezTo>
                    <a:pt x="0" y="243"/>
                    <a:pt x="0" y="274"/>
                    <a:pt x="0" y="304"/>
                  </a:cubicBezTo>
                  <a:cubicBezTo>
                    <a:pt x="92" y="304"/>
                    <a:pt x="183" y="335"/>
                    <a:pt x="244" y="335"/>
                  </a:cubicBezTo>
                  <a:cubicBezTo>
                    <a:pt x="456" y="304"/>
                    <a:pt x="517" y="152"/>
                    <a:pt x="48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40"/>
            <p:cNvSpPr/>
            <p:nvPr/>
          </p:nvSpPr>
          <p:spPr>
            <a:xfrm>
              <a:off x="12614927" y="7727235"/>
              <a:ext cx="61776" cy="34502"/>
            </a:xfrm>
            <a:custGeom>
              <a:avLst/>
              <a:gdLst/>
              <a:ahLst/>
              <a:cxnLst/>
              <a:rect l="l" t="t" r="r" b="b"/>
              <a:pathLst>
                <a:path w="2342" h="1308" extrusionOk="0">
                  <a:moveTo>
                    <a:pt x="2341" y="0"/>
                  </a:moveTo>
                  <a:lnTo>
                    <a:pt x="2341" y="0"/>
                  </a:lnTo>
                  <a:cubicBezTo>
                    <a:pt x="1521" y="152"/>
                    <a:pt x="700" y="243"/>
                    <a:pt x="1" y="669"/>
                  </a:cubicBezTo>
                  <a:cubicBezTo>
                    <a:pt x="1" y="882"/>
                    <a:pt x="31" y="1094"/>
                    <a:pt x="31" y="1307"/>
                  </a:cubicBezTo>
                  <a:cubicBezTo>
                    <a:pt x="761" y="1246"/>
                    <a:pt x="1430" y="1155"/>
                    <a:pt x="2129" y="1003"/>
                  </a:cubicBezTo>
                  <a:cubicBezTo>
                    <a:pt x="2189" y="669"/>
                    <a:pt x="2281" y="334"/>
                    <a:pt x="23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40"/>
            <p:cNvSpPr/>
            <p:nvPr/>
          </p:nvSpPr>
          <p:spPr>
            <a:xfrm>
              <a:off x="12671058" y="7479471"/>
              <a:ext cx="332752" cy="274247"/>
            </a:xfrm>
            <a:custGeom>
              <a:avLst/>
              <a:gdLst/>
              <a:ahLst/>
              <a:cxnLst/>
              <a:rect l="l" t="t" r="r" b="b"/>
              <a:pathLst>
                <a:path w="12615" h="10397" extrusionOk="0">
                  <a:moveTo>
                    <a:pt x="12615" y="1"/>
                  </a:moveTo>
                  <a:cubicBezTo>
                    <a:pt x="11581" y="1095"/>
                    <a:pt x="10548" y="2159"/>
                    <a:pt x="9545" y="3253"/>
                  </a:cubicBezTo>
                  <a:cubicBezTo>
                    <a:pt x="7204" y="5806"/>
                    <a:pt x="4590" y="8086"/>
                    <a:pt x="1247" y="9180"/>
                  </a:cubicBezTo>
                  <a:cubicBezTo>
                    <a:pt x="913" y="9271"/>
                    <a:pt x="578" y="9363"/>
                    <a:pt x="213" y="9393"/>
                  </a:cubicBezTo>
                  <a:cubicBezTo>
                    <a:pt x="153" y="9727"/>
                    <a:pt x="61" y="10062"/>
                    <a:pt x="1" y="10396"/>
                  </a:cubicBezTo>
                  <a:cubicBezTo>
                    <a:pt x="3010" y="9819"/>
                    <a:pt x="5563" y="8451"/>
                    <a:pt x="8086" y="6354"/>
                  </a:cubicBezTo>
                  <a:cubicBezTo>
                    <a:pt x="9363" y="5290"/>
                    <a:pt x="10670" y="4135"/>
                    <a:pt x="11916" y="2949"/>
                  </a:cubicBezTo>
                  <a:cubicBezTo>
                    <a:pt x="12189" y="2037"/>
                    <a:pt x="12402" y="1065"/>
                    <a:pt x="1261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40"/>
            <p:cNvSpPr/>
            <p:nvPr/>
          </p:nvSpPr>
          <p:spPr>
            <a:xfrm>
              <a:off x="12600709" y="7744855"/>
              <a:ext cx="15062" cy="16934"/>
            </a:xfrm>
            <a:custGeom>
              <a:avLst/>
              <a:gdLst/>
              <a:ahLst/>
              <a:cxnLst/>
              <a:rect l="l" t="t" r="r" b="b"/>
              <a:pathLst>
                <a:path w="571" h="642" extrusionOk="0">
                  <a:moveTo>
                    <a:pt x="540" y="1"/>
                  </a:moveTo>
                  <a:cubicBezTo>
                    <a:pt x="388" y="92"/>
                    <a:pt x="266" y="153"/>
                    <a:pt x="145" y="274"/>
                  </a:cubicBezTo>
                  <a:cubicBezTo>
                    <a:pt x="1" y="390"/>
                    <a:pt x="103" y="641"/>
                    <a:pt x="269" y="641"/>
                  </a:cubicBezTo>
                  <a:cubicBezTo>
                    <a:pt x="278" y="641"/>
                    <a:pt x="287" y="641"/>
                    <a:pt x="297" y="639"/>
                  </a:cubicBezTo>
                  <a:lnTo>
                    <a:pt x="570" y="639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5" name="Google Shape;445;p40"/>
          <p:cNvSpPr/>
          <p:nvPr/>
        </p:nvSpPr>
        <p:spPr>
          <a:xfrm>
            <a:off x="490225" y="449803"/>
            <a:ext cx="1170794" cy="679970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6" name="Google Shape;446;p40"/>
          <p:cNvGrpSpPr/>
          <p:nvPr/>
        </p:nvGrpSpPr>
        <p:grpSpPr>
          <a:xfrm>
            <a:off x="-1208" y="3506288"/>
            <a:ext cx="9144294" cy="1637222"/>
            <a:chOff x="6554550" y="3707188"/>
            <a:chExt cx="7127831" cy="1637222"/>
          </a:xfrm>
        </p:grpSpPr>
        <p:sp>
          <p:nvSpPr>
            <p:cNvPr id="447" name="Google Shape;447;p40"/>
            <p:cNvSpPr/>
            <p:nvPr/>
          </p:nvSpPr>
          <p:spPr>
            <a:xfrm>
              <a:off x="6554550" y="3707188"/>
              <a:ext cx="7122500" cy="468875"/>
            </a:xfrm>
            <a:custGeom>
              <a:avLst/>
              <a:gdLst/>
              <a:ahLst/>
              <a:cxnLst/>
              <a:rect l="l" t="t" r="r" b="b"/>
              <a:pathLst>
                <a:path w="284900" h="18755" extrusionOk="0">
                  <a:moveTo>
                    <a:pt x="1" y="0"/>
                  </a:moveTo>
                  <a:lnTo>
                    <a:pt x="1" y="18754"/>
                  </a:lnTo>
                  <a:lnTo>
                    <a:pt x="284900" y="18754"/>
                  </a:lnTo>
                  <a:lnTo>
                    <a:pt x="284900" y="0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40"/>
            <p:cNvSpPr/>
            <p:nvPr/>
          </p:nvSpPr>
          <p:spPr>
            <a:xfrm>
              <a:off x="6554550" y="4172238"/>
              <a:ext cx="7124025" cy="496225"/>
            </a:xfrm>
            <a:custGeom>
              <a:avLst/>
              <a:gdLst/>
              <a:ahLst/>
              <a:cxnLst/>
              <a:rect l="l" t="t" r="r" b="b"/>
              <a:pathLst>
                <a:path w="284961" h="19849" extrusionOk="0">
                  <a:moveTo>
                    <a:pt x="1" y="0"/>
                  </a:moveTo>
                  <a:lnTo>
                    <a:pt x="1" y="19849"/>
                  </a:lnTo>
                  <a:lnTo>
                    <a:pt x="284960" y="16475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40"/>
            <p:cNvSpPr/>
            <p:nvPr/>
          </p:nvSpPr>
          <p:spPr>
            <a:xfrm>
              <a:off x="6554556" y="4217140"/>
              <a:ext cx="7124025" cy="635279"/>
            </a:xfrm>
            <a:custGeom>
              <a:avLst/>
              <a:gdLst/>
              <a:ahLst/>
              <a:cxnLst/>
              <a:rect l="l" t="t" r="r" b="b"/>
              <a:pathLst>
                <a:path w="284961" h="6476" extrusionOk="0">
                  <a:moveTo>
                    <a:pt x="284960" y="1"/>
                  </a:moveTo>
                  <a:lnTo>
                    <a:pt x="1" y="3375"/>
                  </a:lnTo>
                  <a:lnTo>
                    <a:pt x="1" y="6475"/>
                  </a:lnTo>
                  <a:lnTo>
                    <a:pt x="284960" y="6475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4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4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2" name="Google Shape;452;p40"/>
          <p:cNvGrpSpPr/>
          <p:nvPr/>
        </p:nvGrpSpPr>
        <p:grpSpPr>
          <a:xfrm>
            <a:off x="3572082" y="3023058"/>
            <a:ext cx="1999791" cy="956170"/>
            <a:chOff x="1313950" y="2027925"/>
            <a:chExt cx="6516100" cy="3115575"/>
          </a:xfrm>
        </p:grpSpPr>
        <p:sp>
          <p:nvSpPr>
            <p:cNvPr id="453" name="Google Shape;453;p40"/>
            <p:cNvSpPr/>
            <p:nvPr/>
          </p:nvSpPr>
          <p:spPr>
            <a:xfrm>
              <a:off x="6738075" y="4060625"/>
              <a:ext cx="1039550" cy="1050950"/>
            </a:xfrm>
            <a:custGeom>
              <a:avLst/>
              <a:gdLst/>
              <a:ahLst/>
              <a:cxnLst/>
              <a:rect l="l" t="t" r="r" b="b"/>
              <a:pathLst>
                <a:path w="41582" h="42038" extrusionOk="0">
                  <a:moveTo>
                    <a:pt x="41582" y="1"/>
                  </a:moveTo>
                  <a:lnTo>
                    <a:pt x="0" y="2311"/>
                  </a:lnTo>
                  <a:lnTo>
                    <a:pt x="3131" y="42038"/>
                  </a:lnTo>
                  <a:lnTo>
                    <a:pt x="39484" y="40944"/>
                  </a:lnTo>
                  <a:lnTo>
                    <a:pt x="41582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40"/>
            <p:cNvSpPr/>
            <p:nvPr/>
          </p:nvSpPr>
          <p:spPr>
            <a:xfrm>
              <a:off x="6437150" y="3809875"/>
              <a:ext cx="1351125" cy="1313100"/>
            </a:xfrm>
            <a:custGeom>
              <a:avLst/>
              <a:gdLst/>
              <a:ahLst/>
              <a:cxnLst/>
              <a:rect l="l" t="t" r="r" b="b"/>
              <a:pathLst>
                <a:path w="54045" h="52524" extrusionOk="0">
                  <a:moveTo>
                    <a:pt x="1520" y="0"/>
                  </a:moveTo>
                  <a:lnTo>
                    <a:pt x="1" y="52524"/>
                  </a:lnTo>
                  <a:lnTo>
                    <a:pt x="15168" y="52068"/>
                  </a:lnTo>
                  <a:lnTo>
                    <a:pt x="12037" y="12341"/>
                  </a:lnTo>
                  <a:lnTo>
                    <a:pt x="53619" y="10031"/>
                  </a:lnTo>
                  <a:lnTo>
                    <a:pt x="54044" y="1702"/>
                  </a:lnTo>
                  <a:lnTo>
                    <a:pt x="1520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40"/>
            <p:cNvSpPr/>
            <p:nvPr/>
          </p:nvSpPr>
          <p:spPr>
            <a:xfrm>
              <a:off x="6475150" y="3328100"/>
              <a:ext cx="1354900" cy="525100"/>
            </a:xfrm>
            <a:custGeom>
              <a:avLst/>
              <a:gdLst/>
              <a:ahLst/>
              <a:cxnLst/>
              <a:rect l="l" t="t" r="r" b="b"/>
              <a:pathLst>
                <a:path w="54196" h="21004" extrusionOk="0">
                  <a:moveTo>
                    <a:pt x="548" y="0"/>
                  </a:moveTo>
                  <a:lnTo>
                    <a:pt x="0" y="19271"/>
                  </a:lnTo>
                  <a:lnTo>
                    <a:pt x="54196" y="21004"/>
                  </a:lnTo>
                  <a:lnTo>
                    <a:pt x="54196" y="21004"/>
                  </a:lnTo>
                  <a:lnTo>
                    <a:pt x="47722" y="5137"/>
                  </a:lnTo>
                  <a:lnTo>
                    <a:pt x="54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40"/>
            <p:cNvSpPr/>
            <p:nvPr/>
          </p:nvSpPr>
          <p:spPr>
            <a:xfrm>
              <a:off x="6468300" y="3809875"/>
              <a:ext cx="1361750" cy="100325"/>
            </a:xfrm>
            <a:custGeom>
              <a:avLst/>
              <a:gdLst/>
              <a:ahLst/>
              <a:cxnLst/>
              <a:rect l="l" t="t" r="r" b="b"/>
              <a:pathLst>
                <a:path w="54470" h="4013" extrusionOk="0">
                  <a:moveTo>
                    <a:pt x="274" y="0"/>
                  </a:moveTo>
                  <a:lnTo>
                    <a:pt x="1" y="3435"/>
                  </a:lnTo>
                  <a:lnTo>
                    <a:pt x="53619" y="4012"/>
                  </a:lnTo>
                  <a:lnTo>
                    <a:pt x="54470" y="1733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40"/>
            <p:cNvSpPr/>
            <p:nvPr/>
          </p:nvSpPr>
          <p:spPr>
            <a:xfrm>
              <a:off x="2639200" y="2169275"/>
              <a:ext cx="3892200" cy="955950"/>
            </a:xfrm>
            <a:custGeom>
              <a:avLst/>
              <a:gdLst/>
              <a:ahLst/>
              <a:cxnLst/>
              <a:rect l="l" t="t" r="r" b="b"/>
              <a:pathLst>
                <a:path w="155688" h="38238" extrusionOk="0">
                  <a:moveTo>
                    <a:pt x="76051" y="0"/>
                  </a:moveTo>
                  <a:lnTo>
                    <a:pt x="1" y="25259"/>
                  </a:lnTo>
                  <a:lnTo>
                    <a:pt x="305" y="35806"/>
                  </a:lnTo>
                  <a:lnTo>
                    <a:pt x="155171" y="38238"/>
                  </a:lnTo>
                  <a:lnTo>
                    <a:pt x="155688" y="25259"/>
                  </a:lnTo>
                  <a:lnTo>
                    <a:pt x="76051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40"/>
            <p:cNvSpPr/>
            <p:nvPr/>
          </p:nvSpPr>
          <p:spPr>
            <a:xfrm>
              <a:off x="2812475" y="2277925"/>
              <a:ext cx="3559350" cy="705975"/>
            </a:xfrm>
            <a:custGeom>
              <a:avLst/>
              <a:gdLst/>
              <a:ahLst/>
              <a:cxnLst/>
              <a:rect l="l" t="t" r="r" b="b"/>
              <a:pathLst>
                <a:path w="142374" h="28239" extrusionOk="0">
                  <a:moveTo>
                    <a:pt x="69515" y="1"/>
                  </a:moveTo>
                  <a:lnTo>
                    <a:pt x="1277" y="20730"/>
                  </a:lnTo>
                  <a:lnTo>
                    <a:pt x="0" y="25776"/>
                  </a:lnTo>
                  <a:lnTo>
                    <a:pt x="142374" y="28238"/>
                  </a:lnTo>
                  <a:lnTo>
                    <a:pt x="142374" y="22676"/>
                  </a:lnTo>
                  <a:lnTo>
                    <a:pt x="69515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40"/>
            <p:cNvSpPr/>
            <p:nvPr/>
          </p:nvSpPr>
          <p:spPr>
            <a:xfrm>
              <a:off x="2646800" y="3064425"/>
              <a:ext cx="3871675" cy="2079075"/>
            </a:xfrm>
            <a:custGeom>
              <a:avLst/>
              <a:gdLst/>
              <a:ahLst/>
              <a:cxnLst/>
              <a:rect l="l" t="t" r="r" b="b"/>
              <a:pathLst>
                <a:path w="154867" h="83163" extrusionOk="0">
                  <a:moveTo>
                    <a:pt x="1" y="0"/>
                  </a:moveTo>
                  <a:lnTo>
                    <a:pt x="2372" y="83162"/>
                  </a:lnTo>
                  <a:lnTo>
                    <a:pt x="31795" y="82919"/>
                  </a:lnTo>
                  <a:cubicBezTo>
                    <a:pt x="27387" y="64044"/>
                    <a:pt x="18725" y="25411"/>
                    <a:pt x="18725" y="25411"/>
                  </a:cubicBezTo>
                  <a:lnTo>
                    <a:pt x="154138" y="20487"/>
                  </a:lnTo>
                  <a:lnTo>
                    <a:pt x="154867" y="243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40"/>
            <p:cNvSpPr/>
            <p:nvPr/>
          </p:nvSpPr>
          <p:spPr>
            <a:xfrm>
              <a:off x="3114900" y="3576575"/>
              <a:ext cx="3385350" cy="1560850"/>
            </a:xfrm>
            <a:custGeom>
              <a:avLst/>
              <a:gdLst/>
              <a:ahLst/>
              <a:cxnLst/>
              <a:rect l="l" t="t" r="r" b="b"/>
              <a:pathLst>
                <a:path w="135414" h="62434" extrusionOk="0">
                  <a:moveTo>
                    <a:pt x="135414" y="1"/>
                  </a:moveTo>
                  <a:lnTo>
                    <a:pt x="1" y="4925"/>
                  </a:lnTo>
                  <a:cubicBezTo>
                    <a:pt x="1" y="4925"/>
                    <a:pt x="8663" y="43558"/>
                    <a:pt x="13071" y="62433"/>
                  </a:cubicBezTo>
                  <a:lnTo>
                    <a:pt x="132921" y="61339"/>
                  </a:lnTo>
                  <a:lnTo>
                    <a:pt x="135414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40"/>
            <p:cNvSpPr/>
            <p:nvPr/>
          </p:nvSpPr>
          <p:spPr>
            <a:xfrm>
              <a:off x="3618700" y="3787075"/>
              <a:ext cx="1823775" cy="1345775"/>
            </a:xfrm>
            <a:custGeom>
              <a:avLst/>
              <a:gdLst/>
              <a:ahLst/>
              <a:cxnLst/>
              <a:rect l="l" t="t" r="r" b="b"/>
              <a:pathLst>
                <a:path w="72951" h="53831" extrusionOk="0">
                  <a:moveTo>
                    <a:pt x="72951" y="0"/>
                  </a:moveTo>
                  <a:lnTo>
                    <a:pt x="1" y="1064"/>
                  </a:lnTo>
                  <a:lnTo>
                    <a:pt x="5047" y="53162"/>
                  </a:lnTo>
                  <a:lnTo>
                    <a:pt x="8664" y="53162"/>
                  </a:lnTo>
                  <a:lnTo>
                    <a:pt x="66324" y="53831"/>
                  </a:lnTo>
                  <a:lnTo>
                    <a:pt x="70094" y="53831"/>
                  </a:lnTo>
                  <a:lnTo>
                    <a:pt x="72951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40"/>
            <p:cNvSpPr/>
            <p:nvPr/>
          </p:nvSpPr>
          <p:spPr>
            <a:xfrm>
              <a:off x="3756250" y="3931450"/>
              <a:ext cx="1567675" cy="807025"/>
            </a:xfrm>
            <a:custGeom>
              <a:avLst/>
              <a:gdLst/>
              <a:ahLst/>
              <a:cxnLst/>
              <a:rect l="l" t="t" r="r" b="b"/>
              <a:pathLst>
                <a:path w="62707" h="32281" extrusionOk="0">
                  <a:moveTo>
                    <a:pt x="62707" y="0"/>
                  </a:moveTo>
                  <a:lnTo>
                    <a:pt x="1" y="5077"/>
                  </a:lnTo>
                  <a:lnTo>
                    <a:pt x="3162" y="32281"/>
                  </a:lnTo>
                  <a:lnTo>
                    <a:pt x="60944" y="23071"/>
                  </a:lnTo>
                  <a:lnTo>
                    <a:pt x="62707" y="0"/>
                  </a:lnTo>
                  <a:close/>
                </a:path>
              </a:pathLst>
            </a:custGeom>
            <a:solidFill>
              <a:srgbClr val="F9A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40"/>
            <p:cNvSpPr/>
            <p:nvPr/>
          </p:nvSpPr>
          <p:spPr>
            <a:xfrm>
              <a:off x="1355750" y="3830375"/>
              <a:ext cx="1325275" cy="1286525"/>
            </a:xfrm>
            <a:custGeom>
              <a:avLst/>
              <a:gdLst/>
              <a:ahLst/>
              <a:cxnLst/>
              <a:rect l="l" t="t" r="r" b="b"/>
              <a:pathLst>
                <a:path w="53011" h="51461" extrusionOk="0">
                  <a:moveTo>
                    <a:pt x="52524" y="1"/>
                  </a:moveTo>
                  <a:lnTo>
                    <a:pt x="1" y="1703"/>
                  </a:lnTo>
                  <a:lnTo>
                    <a:pt x="2523" y="51005"/>
                  </a:lnTo>
                  <a:lnTo>
                    <a:pt x="18542" y="51461"/>
                  </a:lnTo>
                  <a:lnTo>
                    <a:pt x="11338" y="14256"/>
                  </a:lnTo>
                  <a:lnTo>
                    <a:pt x="11338" y="14256"/>
                  </a:lnTo>
                  <a:lnTo>
                    <a:pt x="53011" y="17053"/>
                  </a:lnTo>
                  <a:lnTo>
                    <a:pt x="52524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40"/>
            <p:cNvSpPr/>
            <p:nvPr/>
          </p:nvSpPr>
          <p:spPr>
            <a:xfrm>
              <a:off x="1639200" y="4186775"/>
              <a:ext cx="1066900" cy="956725"/>
            </a:xfrm>
            <a:custGeom>
              <a:avLst/>
              <a:gdLst/>
              <a:ahLst/>
              <a:cxnLst/>
              <a:rect l="l" t="t" r="r" b="b"/>
              <a:pathLst>
                <a:path w="42676" h="38269" extrusionOk="0">
                  <a:moveTo>
                    <a:pt x="0" y="0"/>
                  </a:moveTo>
                  <a:lnTo>
                    <a:pt x="7204" y="37205"/>
                  </a:lnTo>
                  <a:lnTo>
                    <a:pt x="42676" y="38268"/>
                  </a:lnTo>
                  <a:lnTo>
                    <a:pt x="42676" y="38268"/>
                  </a:lnTo>
                  <a:lnTo>
                    <a:pt x="41673" y="27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40"/>
            <p:cNvSpPr/>
            <p:nvPr/>
          </p:nvSpPr>
          <p:spPr>
            <a:xfrm>
              <a:off x="1313950" y="3349375"/>
              <a:ext cx="1354925" cy="525100"/>
            </a:xfrm>
            <a:custGeom>
              <a:avLst/>
              <a:gdLst/>
              <a:ahLst/>
              <a:cxnLst/>
              <a:rect l="l" t="t" r="r" b="b"/>
              <a:pathLst>
                <a:path w="54197" h="21004" extrusionOk="0">
                  <a:moveTo>
                    <a:pt x="53649" y="0"/>
                  </a:moveTo>
                  <a:lnTo>
                    <a:pt x="6475" y="5137"/>
                  </a:lnTo>
                  <a:lnTo>
                    <a:pt x="1" y="21004"/>
                  </a:lnTo>
                  <a:lnTo>
                    <a:pt x="54196" y="19241"/>
                  </a:lnTo>
                  <a:lnTo>
                    <a:pt x="53649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40"/>
            <p:cNvSpPr/>
            <p:nvPr/>
          </p:nvSpPr>
          <p:spPr>
            <a:xfrm>
              <a:off x="2579175" y="2983875"/>
              <a:ext cx="3990975" cy="243950"/>
            </a:xfrm>
            <a:custGeom>
              <a:avLst/>
              <a:gdLst/>
              <a:ahLst/>
              <a:cxnLst/>
              <a:rect l="l" t="t" r="r" b="b"/>
              <a:pathLst>
                <a:path w="159639" h="9758" extrusionOk="0">
                  <a:moveTo>
                    <a:pt x="1" y="0"/>
                  </a:moveTo>
                  <a:lnTo>
                    <a:pt x="821" y="9757"/>
                  </a:lnTo>
                  <a:lnTo>
                    <a:pt x="159639" y="9757"/>
                  </a:lnTo>
                  <a:lnTo>
                    <a:pt x="159639" y="14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40"/>
            <p:cNvSpPr/>
            <p:nvPr/>
          </p:nvSpPr>
          <p:spPr>
            <a:xfrm>
              <a:off x="2599700" y="3227800"/>
              <a:ext cx="3970450" cy="76000"/>
            </a:xfrm>
            <a:custGeom>
              <a:avLst/>
              <a:gdLst/>
              <a:ahLst/>
              <a:cxnLst/>
              <a:rect l="l" t="t" r="r" b="b"/>
              <a:pathLst>
                <a:path w="158818" h="3040" extrusionOk="0">
                  <a:moveTo>
                    <a:pt x="0" y="0"/>
                  </a:moveTo>
                  <a:lnTo>
                    <a:pt x="1338" y="3040"/>
                  </a:lnTo>
                  <a:lnTo>
                    <a:pt x="157055" y="3040"/>
                  </a:lnTo>
                  <a:lnTo>
                    <a:pt x="158818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40"/>
            <p:cNvSpPr/>
            <p:nvPr/>
          </p:nvSpPr>
          <p:spPr>
            <a:xfrm>
              <a:off x="2535875" y="2055275"/>
              <a:ext cx="4089000" cy="860225"/>
            </a:xfrm>
            <a:custGeom>
              <a:avLst/>
              <a:gdLst/>
              <a:ahLst/>
              <a:cxnLst/>
              <a:rect l="l" t="t" r="r" b="b"/>
              <a:pathLst>
                <a:path w="163560" h="34409" extrusionOk="0">
                  <a:moveTo>
                    <a:pt x="81734" y="1"/>
                  </a:moveTo>
                  <a:lnTo>
                    <a:pt x="0" y="26840"/>
                  </a:lnTo>
                  <a:lnTo>
                    <a:pt x="426" y="32828"/>
                  </a:lnTo>
                  <a:lnTo>
                    <a:pt x="80883" y="6262"/>
                  </a:lnTo>
                  <a:lnTo>
                    <a:pt x="163559" y="34409"/>
                  </a:lnTo>
                  <a:lnTo>
                    <a:pt x="163559" y="25685"/>
                  </a:lnTo>
                  <a:lnTo>
                    <a:pt x="81734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40"/>
            <p:cNvSpPr/>
            <p:nvPr/>
          </p:nvSpPr>
          <p:spPr>
            <a:xfrm>
              <a:off x="2520675" y="2027925"/>
              <a:ext cx="4104200" cy="860225"/>
            </a:xfrm>
            <a:custGeom>
              <a:avLst/>
              <a:gdLst/>
              <a:ahLst/>
              <a:cxnLst/>
              <a:rect l="l" t="t" r="r" b="b"/>
              <a:pathLst>
                <a:path w="164168" h="34409" extrusionOk="0">
                  <a:moveTo>
                    <a:pt x="82342" y="1"/>
                  </a:moveTo>
                  <a:lnTo>
                    <a:pt x="0" y="26718"/>
                  </a:lnTo>
                  <a:lnTo>
                    <a:pt x="1034" y="32858"/>
                  </a:lnTo>
                  <a:lnTo>
                    <a:pt x="81491" y="6262"/>
                  </a:lnTo>
                  <a:lnTo>
                    <a:pt x="164167" y="34408"/>
                  </a:lnTo>
                  <a:lnTo>
                    <a:pt x="164167" y="25715"/>
                  </a:lnTo>
                  <a:lnTo>
                    <a:pt x="82342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40"/>
            <p:cNvSpPr/>
            <p:nvPr/>
          </p:nvSpPr>
          <p:spPr>
            <a:xfrm>
              <a:off x="5776800" y="3874450"/>
              <a:ext cx="336650" cy="114025"/>
            </a:xfrm>
            <a:custGeom>
              <a:avLst/>
              <a:gdLst/>
              <a:ahLst/>
              <a:cxnLst/>
              <a:rect l="l" t="t" r="r" b="b"/>
              <a:pathLst>
                <a:path w="13466" h="4561" extrusionOk="0">
                  <a:moveTo>
                    <a:pt x="1" y="1"/>
                  </a:moveTo>
                  <a:lnTo>
                    <a:pt x="1" y="4560"/>
                  </a:lnTo>
                  <a:lnTo>
                    <a:pt x="13466" y="4560"/>
                  </a:lnTo>
                  <a:lnTo>
                    <a:pt x="1346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40"/>
            <p:cNvSpPr/>
            <p:nvPr/>
          </p:nvSpPr>
          <p:spPr>
            <a:xfrm>
              <a:off x="3091350" y="3977050"/>
              <a:ext cx="337425" cy="114000"/>
            </a:xfrm>
            <a:custGeom>
              <a:avLst/>
              <a:gdLst/>
              <a:ahLst/>
              <a:cxnLst/>
              <a:rect l="l" t="t" r="r" b="b"/>
              <a:pathLst>
                <a:path w="13497" h="4560" extrusionOk="0">
                  <a:moveTo>
                    <a:pt x="0" y="0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40"/>
            <p:cNvSpPr/>
            <p:nvPr/>
          </p:nvSpPr>
          <p:spPr>
            <a:xfrm>
              <a:off x="6062525" y="4135850"/>
              <a:ext cx="337425" cy="114025"/>
            </a:xfrm>
            <a:custGeom>
              <a:avLst/>
              <a:gdLst/>
              <a:ahLst/>
              <a:cxnLst/>
              <a:rect l="l" t="t" r="r" b="b"/>
              <a:pathLst>
                <a:path w="13497" h="4561" extrusionOk="0">
                  <a:moveTo>
                    <a:pt x="1" y="1"/>
                  </a:moveTo>
                  <a:lnTo>
                    <a:pt x="1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40"/>
            <p:cNvSpPr/>
            <p:nvPr/>
          </p:nvSpPr>
          <p:spPr>
            <a:xfrm>
              <a:off x="7330800" y="4139650"/>
              <a:ext cx="337400" cy="114025"/>
            </a:xfrm>
            <a:custGeom>
              <a:avLst/>
              <a:gdLst/>
              <a:ahLst/>
              <a:cxnLst/>
              <a:rect l="l" t="t" r="r" b="b"/>
              <a:pathLst>
                <a:path w="13496" h="4561" extrusionOk="0">
                  <a:moveTo>
                    <a:pt x="0" y="1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40"/>
            <p:cNvSpPr/>
            <p:nvPr/>
          </p:nvSpPr>
          <p:spPr>
            <a:xfrm>
              <a:off x="5656750" y="4588750"/>
              <a:ext cx="336650" cy="114000"/>
            </a:xfrm>
            <a:custGeom>
              <a:avLst/>
              <a:gdLst/>
              <a:ahLst/>
              <a:cxnLst/>
              <a:rect l="l" t="t" r="r" b="b"/>
              <a:pathLst>
                <a:path w="13466" h="4560" extrusionOk="0">
                  <a:moveTo>
                    <a:pt x="0" y="1"/>
                  </a:moveTo>
                  <a:lnTo>
                    <a:pt x="0" y="4560"/>
                  </a:lnTo>
                  <a:lnTo>
                    <a:pt x="13466" y="4560"/>
                  </a:lnTo>
                  <a:lnTo>
                    <a:pt x="1346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40"/>
            <p:cNvSpPr/>
            <p:nvPr/>
          </p:nvSpPr>
          <p:spPr>
            <a:xfrm>
              <a:off x="2114875" y="4312925"/>
              <a:ext cx="337425" cy="114000"/>
            </a:xfrm>
            <a:custGeom>
              <a:avLst/>
              <a:gdLst/>
              <a:ahLst/>
              <a:cxnLst/>
              <a:rect l="l" t="t" r="r" b="b"/>
              <a:pathLst>
                <a:path w="13497" h="4560" extrusionOk="0">
                  <a:moveTo>
                    <a:pt x="1" y="0"/>
                  </a:moveTo>
                  <a:lnTo>
                    <a:pt x="1" y="4559"/>
                  </a:lnTo>
                  <a:lnTo>
                    <a:pt x="13497" y="4559"/>
                  </a:lnTo>
                  <a:lnTo>
                    <a:pt x="13497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40"/>
            <p:cNvSpPr/>
            <p:nvPr/>
          </p:nvSpPr>
          <p:spPr>
            <a:xfrm>
              <a:off x="5331500" y="2713350"/>
              <a:ext cx="336675" cy="114000"/>
            </a:xfrm>
            <a:custGeom>
              <a:avLst/>
              <a:gdLst/>
              <a:ahLst/>
              <a:cxnLst/>
              <a:rect l="l" t="t" r="r" b="b"/>
              <a:pathLst>
                <a:path w="13467" h="4560" extrusionOk="0">
                  <a:moveTo>
                    <a:pt x="1" y="0"/>
                  </a:moveTo>
                  <a:lnTo>
                    <a:pt x="1" y="4560"/>
                  </a:lnTo>
                  <a:lnTo>
                    <a:pt x="13466" y="4560"/>
                  </a:lnTo>
                  <a:lnTo>
                    <a:pt x="13466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40"/>
            <p:cNvSpPr/>
            <p:nvPr/>
          </p:nvSpPr>
          <p:spPr>
            <a:xfrm>
              <a:off x="3770700" y="2573525"/>
              <a:ext cx="337400" cy="114000"/>
            </a:xfrm>
            <a:custGeom>
              <a:avLst/>
              <a:gdLst/>
              <a:ahLst/>
              <a:cxnLst/>
              <a:rect l="l" t="t" r="r" b="b"/>
              <a:pathLst>
                <a:path w="13496" h="4560" extrusionOk="0">
                  <a:moveTo>
                    <a:pt x="0" y="1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40"/>
            <p:cNvSpPr/>
            <p:nvPr/>
          </p:nvSpPr>
          <p:spPr>
            <a:xfrm>
              <a:off x="3560950" y="3746025"/>
              <a:ext cx="1938525" cy="1391400"/>
            </a:xfrm>
            <a:custGeom>
              <a:avLst/>
              <a:gdLst/>
              <a:ahLst/>
              <a:cxnLst/>
              <a:rect l="l" t="t" r="r" b="b"/>
              <a:pathLst>
                <a:path w="77541" h="55656" extrusionOk="0">
                  <a:moveTo>
                    <a:pt x="77540" y="1"/>
                  </a:moveTo>
                  <a:lnTo>
                    <a:pt x="1" y="1247"/>
                  </a:lnTo>
                  <a:lnTo>
                    <a:pt x="5381" y="54926"/>
                  </a:lnTo>
                  <a:lnTo>
                    <a:pt x="9211" y="54926"/>
                  </a:lnTo>
                  <a:lnTo>
                    <a:pt x="3466" y="3588"/>
                  </a:lnTo>
                  <a:lnTo>
                    <a:pt x="73954" y="2706"/>
                  </a:lnTo>
                  <a:lnTo>
                    <a:pt x="73954" y="2706"/>
                  </a:lnTo>
                  <a:lnTo>
                    <a:pt x="70519" y="55655"/>
                  </a:lnTo>
                  <a:lnTo>
                    <a:pt x="74501" y="55655"/>
                  </a:lnTo>
                  <a:lnTo>
                    <a:pt x="77540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40"/>
            <p:cNvSpPr/>
            <p:nvPr/>
          </p:nvSpPr>
          <p:spPr>
            <a:xfrm>
              <a:off x="4445475" y="3801225"/>
              <a:ext cx="110125" cy="1322525"/>
            </a:xfrm>
            <a:custGeom>
              <a:avLst/>
              <a:gdLst/>
              <a:ahLst/>
              <a:cxnLst/>
              <a:rect l="l" t="t" r="r" b="b"/>
              <a:pathLst>
                <a:path w="4405" h="52901" extrusionOk="0">
                  <a:moveTo>
                    <a:pt x="4142" y="0"/>
                  </a:moveTo>
                  <a:lnTo>
                    <a:pt x="4142" y="0"/>
                  </a:lnTo>
                  <a:cubicBezTo>
                    <a:pt x="4139" y="0"/>
                    <a:pt x="4137" y="4"/>
                    <a:pt x="4134" y="12"/>
                  </a:cubicBezTo>
                  <a:cubicBezTo>
                    <a:pt x="4023" y="326"/>
                    <a:pt x="3570" y="431"/>
                    <a:pt x="3016" y="431"/>
                  </a:cubicBezTo>
                  <a:cubicBezTo>
                    <a:pt x="1909" y="431"/>
                    <a:pt x="396" y="12"/>
                    <a:pt x="396" y="12"/>
                  </a:cubicBezTo>
                  <a:lnTo>
                    <a:pt x="1" y="52718"/>
                  </a:lnTo>
                  <a:lnTo>
                    <a:pt x="2432" y="52900"/>
                  </a:lnTo>
                  <a:cubicBezTo>
                    <a:pt x="2432" y="52900"/>
                    <a:pt x="4405" y="0"/>
                    <a:pt x="4142" y="0"/>
                  </a:cubicBez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40"/>
            <p:cNvSpPr/>
            <p:nvPr/>
          </p:nvSpPr>
          <p:spPr>
            <a:xfrm>
              <a:off x="6518475" y="2882050"/>
              <a:ext cx="106400" cy="137550"/>
            </a:xfrm>
            <a:custGeom>
              <a:avLst/>
              <a:gdLst/>
              <a:ahLst/>
              <a:cxnLst/>
              <a:rect l="l" t="t" r="r" b="b"/>
              <a:pathLst>
                <a:path w="4256" h="5502" extrusionOk="0">
                  <a:moveTo>
                    <a:pt x="395" y="0"/>
                  </a:moveTo>
                  <a:lnTo>
                    <a:pt x="0" y="5502"/>
                  </a:lnTo>
                  <a:lnTo>
                    <a:pt x="4255" y="1338"/>
                  </a:lnTo>
                  <a:lnTo>
                    <a:pt x="395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40"/>
            <p:cNvSpPr/>
            <p:nvPr/>
          </p:nvSpPr>
          <p:spPr>
            <a:xfrm>
              <a:off x="2546500" y="2845575"/>
              <a:ext cx="98825" cy="139075"/>
            </a:xfrm>
            <a:custGeom>
              <a:avLst/>
              <a:gdLst/>
              <a:ahLst/>
              <a:cxnLst/>
              <a:rect l="l" t="t" r="r" b="b"/>
              <a:pathLst>
                <a:path w="3953" h="5563" extrusionOk="0">
                  <a:moveTo>
                    <a:pt x="3739" y="0"/>
                  </a:moveTo>
                  <a:lnTo>
                    <a:pt x="1" y="1216"/>
                  </a:lnTo>
                  <a:lnTo>
                    <a:pt x="3952" y="5563"/>
                  </a:lnTo>
                  <a:lnTo>
                    <a:pt x="3739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40"/>
            <p:cNvSpPr/>
            <p:nvPr/>
          </p:nvSpPr>
          <p:spPr>
            <a:xfrm>
              <a:off x="4265375" y="2362275"/>
              <a:ext cx="636050" cy="598050"/>
            </a:xfrm>
            <a:custGeom>
              <a:avLst/>
              <a:gdLst/>
              <a:ahLst/>
              <a:cxnLst/>
              <a:rect l="l" t="t" r="r" b="b"/>
              <a:pathLst>
                <a:path w="25442" h="23922" extrusionOk="0">
                  <a:moveTo>
                    <a:pt x="12098" y="1"/>
                  </a:moveTo>
                  <a:cubicBezTo>
                    <a:pt x="5290" y="1"/>
                    <a:pt x="1" y="5837"/>
                    <a:pt x="1" y="11946"/>
                  </a:cubicBezTo>
                  <a:cubicBezTo>
                    <a:pt x="1" y="19667"/>
                    <a:pt x="6688" y="23922"/>
                    <a:pt x="13527" y="23922"/>
                  </a:cubicBezTo>
                  <a:cubicBezTo>
                    <a:pt x="20335" y="23922"/>
                    <a:pt x="25442" y="17235"/>
                    <a:pt x="25442" y="11095"/>
                  </a:cubicBezTo>
                  <a:cubicBezTo>
                    <a:pt x="25442" y="4985"/>
                    <a:pt x="18907" y="1"/>
                    <a:pt x="12098" y="1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40"/>
            <p:cNvSpPr/>
            <p:nvPr/>
          </p:nvSpPr>
          <p:spPr>
            <a:xfrm>
              <a:off x="4247150" y="2353150"/>
              <a:ext cx="636050" cy="598075"/>
            </a:xfrm>
            <a:custGeom>
              <a:avLst/>
              <a:gdLst/>
              <a:ahLst/>
              <a:cxnLst/>
              <a:rect l="l" t="t" r="r" b="b"/>
              <a:pathLst>
                <a:path w="25442" h="23923" extrusionOk="0">
                  <a:moveTo>
                    <a:pt x="12098" y="1"/>
                  </a:moveTo>
                  <a:cubicBezTo>
                    <a:pt x="5289" y="1"/>
                    <a:pt x="0" y="5837"/>
                    <a:pt x="0" y="11946"/>
                  </a:cubicBezTo>
                  <a:cubicBezTo>
                    <a:pt x="0" y="19697"/>
                    <a:pt x="6718" y="23922"/>
                    <a:pt x="13526" y="23922"/>
                  </a:cubicBezTo>
                  <a:cubicBezTo>
                    <a:pt x="20335" y="23922"/>
                    <a:pt x="25441" y="17235"/>
                    <a:pt x="25441" y="11095"/>
                  </a:cubicBezTo>
                  <a:cubicBezTo>
                    <a:pt x="25441" y="4986"/>
                    <a:pt x="18906" y="1"/>
                    <a:pt x="12098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40"/>
            <p:cNvSpPr/>
            <p:nvPr/>
          </p:nvSpPr>
          <p:spPr>
            <a:xfrm>
              <a:off x="4331500" y="2385825"/>
              <a:ext cx="516750" cy="322225"/>
            </a:xfrm>
            <a:custGeom>
              <a:avLst/>
              <a:gdLst/>
              <a:ahLst/>
              <a:cxnLst/>
              <a:rect l="l" t="t" r="r" b="b"/>
              <a:pathLst>
                <a:path w="20670" h="12889" extrusionOk="0">
                  <a:moveTo>
                    <a:pt x="8785" y="1"/>
                  </a:moveTo>
                  <a:cubicBezTo>
                    <a:pt x="5107" y="1"/>
                    <a:pt x="1945" y="1885"/>
                    <a:pt x="0" y="4591"/>
                  </a:cubicBezTo>
                  <a:cubicBezTo>
                    <a:pt x="6626" y="7691"/>
                    <a:pt x="13313" y="10670"/>
                    <a:pt x="20244" y="12889"/>
                  </a:cubicBezTo>
                  <a:cubicBezTo>
                    <a:pt x="20517" y="11916"/>
                    <a:pt x="20669" y="10882"/>
                    <a:pt x="20669" y="9879"/>
                  </a:cubicBezTo>
                  <a:cubicBezTo>
                    <a:pt x="20669" y="4408"/>
                    <a:pt x="14864" y="1"/>
                    <a:pt x="8785" y="1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40"/>
            <p:cNvSpPr/>
            <p:nvPr/>
          </p:nvSpPr>
          <p:spPr>
            <a:xfrm>
              <a:off x="4281350" y="2500575"/>
              <a:ext cx="556250" cy="417975"/>
            </a:xfrm>
            <a:custGeom>
              <a:avLst/>
              <a:gdLst/>
              <a:ahLst/>
              <a:cxnLst/>
              <a:rect l="l" t="t" r="r" b="b"/>
              <a:pathLst>
                <a:path w="22250" h="16719" extrusionOk="0">
                  <a:moveTo>
                    <a:pt x="2006" y="1"/>
                  </a:moveTo>
                  <a:cubicBezTo>
                    <a:pt x="760" y="1794"/>
                    <a:pt x="0" y="3891"/>
                    <a:pt x="0" y="6049"/>
                  </a:cubicBezTo>
                  <a:cubicBezTo>
                    <a:pt x="0" y="12949"/>
                    <a:pt x="5988" y="16718"/>
                    <a:pt x="12067" y="16718"/>
                  </a:cubicBezTo>
                  <a:cubicBezTo>
                    <a:pt x="17022" y="16718"/>
                    <a:pt x="20973" y="12736"/>
                    <a:pt x="22250" y="8299"/>
                  </a:cubicBezTo>
                  <a:cubicBezTo>
                    <a:pt x="15319" y="6080"/>
                    <a:pt x="8632" y="3101"/>
                    <a:pt x="20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40"/>
            <p:cNvSpPr/>
            <p:nvPr/>
          </p:nvSpPr>
          <p:spPr>
            <a:xfrm>
              <a:off x="4525275" y="2515775"/>
              <a:ext cx="79800" cy="160350"/>
            </a:xfrm>
            <a:custGeom>
              <a:avLst/>
              <a:gdLst/>
              <a:ahLst/>
              <a:cxnLst/>
              <a:rect l="l" t="t" r="r" b="b"/>
              <a:pathLst>
                <a:path w="3192" h="6414" extrusionOk="0">
                  <a:moveTo>
                    <a:pt x="1550" y="1"/>
                  </a:moveTo>
                  <a:lnTo>
                    <a:pt x="0" y="2189"/>
                  </a:lnTo>
                  <a:lnTo>
                    <a:pt x="1246" y="2189"/>
                  </a:lnTo>
                  <a:lnTo>
                    <a:pt x="1246" y="6414"/>
                  </a:lnTo>
                  <a:lnTo>
                    <a:pt x="2128" y="6414"/>
                  </a:lnTo>
                  <a:lnTo>
                    <a:pt x="1854" y="1885"/>
                  </a:lnTo>
                  <a:lnTo>
                    <a:pt x="3192" y="1885"/>
                  </a:lnTo>
                  <a:lnTo>
                    <a:pt x="1550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40"/>
            <p:cNvSpPr/>
            <p:nvPr/>
          </p:nvSpPr>
          <p:spPr>
            <a:xfrm>
              <a:off x="4553375" y="2593275"/>
              <a:ext cx="252325" cy="88175"/>
            </a:xfrm>
            <a:custGeom>
              <a:avLst/>
              <a:gdLst/>
              <a:ahLst/>
              <a:cxnLst/>
              <a:rect l="l" t="t" r="r" b="b"/>
              <a:pathLst>
                <a:path w="10093" h="3527" extrusionOk="0">
                  <a:moveTo>
                    <a:pt x="7600" y="1"/>
                  </a:moveTo>
                  <a:lnTo>
                    <a:pt x="7934" y="1217"/>
                  </a:lnTo>
                  <a:lnTo>
                    <a:pt x="1" y="2676"/>
                  </a:lnTo>
                  <a:lnTo>
                    <a:pt x="244" y="3527"/>
                  </a:lnTo>
                  <a:lnTo>
                    <a:pt x="8390" y="1703"/>
                  </a:lnTo>
                  <a:lnTo>
                    <a:pt x="8755" y="3010"/>
                  </a:lnTo>
                  <a:lnTo>
                    <a:pt x="10092" y="913"/>
                  </a:lnTo>
                  <a:lnTo>
                    <a:pt x="7600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40"/>
            <p:cNvSpPr/>
            <p:nvPr/>
          </p:nvSpPr>
          <p:spPr>
            <a:xfrm>
              <a:off x="1313950" y="3830375"/>
              <a:ext cx="1361750" cy="101100"/>
            </a:xfrm>
            <a:custGeom>
              <a:avLst/>
              <a:gdLst/>
              <a:ahLst/>
              <a:cxnLst/>
              <a:rect l="l" t="t" r="r" b="b"/>
              <a:pathLst>
                <a:path w="54470" h="4044" extrusionOk="0">
                  <a:moveTo>
                    <a:pt x="54196" y="1"/>
                  </a:moveTo>
                  <a:lnTo>
                    <a:pt x="1" y="1764"/>
                  </a:lnTo>
                  <a:lnTo>
                    <a:pt x="852" y="4043"/>
                  </a:lnTo>
                  <a:lnTo>
                    <a:pt x="54470" y="3466"/>
                  </a:lnTo>
                  <a:lnTo>
                    <a:pt x="54196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0" name="Google Shape;490;p40"/>
          <p:cNvSpPr/>
          <p:nvPr/>
        </p:nvSpPr>
        <p:spPr>
          <a:xfrm>
            <a:off x="6542212" y="3762350"/>
            <a:ext cx="2616038" cy="888818"/>
          </a:xfrm>
          <a:custGeom>
            <a:avLst/>
            <a:gdLst/>
            <a:ahLst/>
            <a:cxnLst/>
            <a:rect l="l" t="t" r="r" b="b"/>
            <a:pathLst>
              <a:path w="119304" h="39911" extrusionOk="0">
                <a:moveTo>
                  <a:pt x="0" y="791"/>
                </a:moveTo>
                <a:lnTo>
                  <a:pt x="0" y="39910"/>
                </a:lnTo>
                <a:lnTo>
                  <a:pt x="119303" y="39910"/>
                </a:lnTo>
                <a:lnTo>
                  <a:pt x="118878" y="518"/>
                </a:lnTo>
                <a:lnTo>
                  <a:pt x="0" y="1"/>
                </a:lnTo>
                <a:close/>
              </a:path>
            </a:pathLst>
          </a:custGeom>
          <a:solidFill>
            <a:srgbClr val="FFB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40"/>
          <p:cNvSpPr/>
          <p:nvPr/>
        </p:nvSpPr>
        <p:spPr>
          <a:xfrm>
            <a:off x="-14225" y="3762361"/>
            <a:ext cx="2616038" cy="888818"/>
          </a:xfrm>
          <a:custGeom>
            <a:avLst/>
            <a:gdLst/>
            <a:ahLst/>
            <a:cxnLst/>
            <a:rect l="l" t="t" r="r" b="b"/>
            <a:pathLst>
              <a:path w="119304" h="39911" extrusionOk="0">
                <a:moveTo>
                  <a:pt x="0" y="791"/>
                </a:moveTo>
                <a:lnTo>
                  <a:pt x="0" y="39910"/>
                </a:lnTo>
                <a:lnTo>
                  <a:pt x="119303" y="39910"/>
                </a:lnTo>
                <a:lnTo>
                  <a:pt x="118878" y="518"/>
                </a:lnTo>
                <a:lnTo>
                  <a:pt x="0" y="1"/>
                </a:lnTo>
                <a:close/>
              </a:path>
            </a:pathLst>
          </a:custGeom>
          <a:solidFill>
            <a:srgbClr val="FFB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2" name="Google Shape;492;p40"/>
          <p:cNvGrpSpPr/>
          <p:nvPr/>
        </p:nvGrpSpPr>
        <p:grpSpPr>
          <a:xfrm>
            <a:off x="6771113" y="2827500"/>
            <a:ext cx="1104150" cy="2065350"/>
            <a:chOff x="35658225" y="12492275"/>
            <a:chExt cx="1104150" cy="2065350"/>
          </a:xfrm>
        </p:grpSpPr>
        <p:sp>
          <p:nvSpPr>
            <p:cNvPr id="493" name="Google Shape;493;p40"/>
            <p:cNvSpPr/>
            <p:nvPr/>
          </p:nvSpPr>
          <p:spPr>
            <a:xfrm>
              <a:off x="35658225" y="12736025"/>
              <a:ext cx="1104150" cy="1000175"/>
            </a:xfrm>
            <a:custGeom>
              <a:avLst/>
              <a:gdLst/>
              <a:ahLst/>
              <a:cxnLst/>
              <a:rect l="l" t="t" r="r" b="b"/>
              <a:pathLst>
                <a:path w="44166" h="40007" extrusionOk="0">
                  <a:moveTo>
                    <a:pt x="31369" y="1"/>
                  </a:moveTo>
                  <a:lnTo>
                    <a:pt x="1581" y="4591"/>
                  </a:lnTo>
                  <a:cubicBezTo>
                    <a:pt x="1581" y="4591"/>
                    <a:pt x="1" y="26020"/>
                    <a:pt x="9089" y="33436"/>
                  </a:cubicBezTo>
                  <a:cubicBezTo>
                    <a:pt x="14157" y="37572"/>
                    <a:pt x="21816" y="40007"/>
                    <a:pt x="27858" y="40007"/>
                  </a:cubicBezTo>
                  <a:cubicBezTo>
                    <a:pt x="32650" y="40007"/>
                    <a:pt x="36425" y="38475"/>
                    <a:pt x="37083" y="35047"/>
                  </a:cubicBezTo>
                  <a:cubicBezTo>
                    <a:pt x="37083" y="35047"/>
                    <a:pt x="37118" y="35050"/>
                    <a:pt x="37182" y="35050"/>
                  </a:cubicBezTo>
                  <a:cubicBezTo>
                    <a:pt x="37773" y="35050"/>
                    <a:pt x="40829" y="34777"/>
                    <a:pt x="40609" y="29120"/>
                  </a:cubicBezTo>
                  <a:cubicBezTo>
                    <a:pt x="40609" y="29120"/>
                    <a:pt x="43254" y="28542"/>
                    <a:pt x="43710" y="24895"/>
                  </a:cubicBezTo>
                  <a:cubicBezTo>
                    <a:pt x="44166" y="21248"/>
                    <a:pt x="36111" y="18269"/>
                    <a:pt x="34378" y="13162"/>
                  </a:cubicBezTo>
                  <a:cubicBezTo>
                    <a:pt x="32646" y="8025"/>
                    <a:pt x="31369" y="1"/>
                    <a:pt x="3136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40"/>
            <p:cNvSpPr/>
            <p:nvPr/>
          </p:nvSpPr>
          <p:spPr>
            <a:xfrm>
              <a:off x="35897600" y="13187750"/>
              <a:ext cx="551700" cy="602400"/>
            </a:xfrm>
            <a:custGeom>
              <a:avLst/>
              <a:gdLst/>
              <a:ahLst/>
              <a:cxnLst/>
              <a:rect l="l" t="t" r="r" b="b"/>
              <a:pathLst>
                <a:path w="22068" h="24096" extrusionOk="0">
                  <a:moveTo>
                    <a:pt x="11171" y="0"/>
                  </a:moveTo>
                  <a:cubicBezTo>
                    <a:pt x="9954" y="0"/>
                    <a:pt x="8643" y="74"/>
                    <a:pt x="7265" y="230"/>
                  </a:cubicBezTo>
                  <a:cubicBezTo>
                    <a:pt x="7265" y="230"/>
                    <a:pt x="0" y="929"/>
                    <a:pt x="395" y="5337"/>
                  </a:cubicBezTo>
                  <a:cubicBezTo>
                    <a:pt x="821" y="9744"/>
                    <a:pt x="456" y="19714"/>
                    <a:pt x="2797" y="23392"/>
                  </a:cubicBezTo>
                  <a:cubicBezTo>
                    <a:pt x="3132" y="23900"/>
                    <a:pt x="4690" y="24095"/>
                    <a:pt x="6733" y="24095"/>
                  </a:cubicBezTo>
                  <a:cubicBezTo>
                    <a:pt x="10801" y="24095"/>
                    <a:pt x="16792" y="23320"/>
                    <a:pt x="18876" y="22692"/>
                  </a:cubicBezTo>
                  <a:cubicBezTo>
                    <a:pt x="21976" y="21750"/>
                    <a:pt x="22067" y="18832"/>
                    <a:pt x="21733" y="15853"/>
                  </a:cubicBezTo>
                  <a:cubicBezTo>
                    <a:pt x="21368" y="12875"/>
                    <a:pt x="20426" y="5793"/>
                    <a:pt x="19362" y="2601"/>
                  </a:cubicBezTo>
                  <a:cubicBezTo>
                    <a:pt x="18837" y="1000"/>
                    <a:pt x="15643" y="0"/>
                    <a:pt x="11171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40"/>
            <p:cNvSpPr/>
            <p:nvPr/>
          </p:nvSpPr>
          <p:spPr>
            <a:xfrm>
              <a:off x="35917350" y="13186300"/>
              <a:ext cx="551700" cy="602325"/>
            </a:xfrm>
            <a:custGeom>
              <a:avLst/>
              <a:gdLst/>
              <a:ahLst/>
              <a:cxnLst/>
              <a:rect l="l" t="t" r="r" b="b"/>
              <a:pathLst>
                <a:path w="22068" h="24093" extrusionOk="0">
                  <a:moveTo>
                    <a:pt x="11118" y="1"/>
                  </a:moveTo>
                  <a:cubicBezTo>
                    <a:pt x="9916" y="1"/>
                    <a:pt x="8623" y="74"/>
                    <a:pt x="7265" y="227"/>
                  </a:cubicBezTo>
                  <a:cubicBezTo>
                    <a:pt x="7265" y="227"/>
                    <a:pt x="0" y="957"/>
                    <a:pt x="426" y="5364"/>
                  </a:cubicBezTo>
                  <a:cubicBezTo>
                    <a:pt x="852" y="9741"/>
                    <a:pt x="456" y="19741"/>
                    <a:pt x="2827" y="23389"/>
                  </a:cubicBezTo>
                  <a:cubicBezTo>
                    <a:pt x="3152" y="23897"/>
                    <a:pt x="4704" y="24092"/>
                    <a:pt x="6742" y="24092"/>
                  </a:cubicBezTo>
                  <a:cubicBezTo>
                    <a:pt x="10802" y="24092"/>
                    <a:pt x="16792" y="23317"/>
                    <a:pt x="18876" y="22690"/>
                  </a:cubicBezTo>
                  <a:cubicBezTo>
                    <a:pt x="22007" y="21747"/>
                    <a:pt x="22068" y="18860"/>
                    <a:pt x="21733" y="15881"/>
                  </a:cubicBezTo>
                  <a:cubicBezTo>
                    <a:pt x="21369" y="12902"/>
                    <a:pt x="20426" y="5820"/>
                    <a:pt x="19363" y="2629"/>
                  </a:cubicBezTo>
                  <a:cubicBezTo>
                    <a:pt x="18835" y="1021"/>
                    <a:pt x="15618" y="1"/>
                    <a:pt x="11118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40"/>
            <p:cNvSpPr/>
            <p:nvPr/>
          </p:nvSpPr>
          <p:spPr>
            <a:xfrm>
              <a:off x="35978900" y="14042275"/>
              <a:ext cx="208225" cy="222675"/>
            </a:xfrm>
            <a:custGeom>
              <a:avLst/>
              <a:gdLst/>
              <a:ahLst/>
              <a:cxnLst/>
              <a:rect l="l" t="t" r="r" b="b"/>
              <a:pathLst>
                <a:path w="8329" h="8907" extrusionOk="0">
                  <a:moveTo>
                    <a:pt x="8329" y="1"/>
                  </a:moveTo>
                  <a:lnTo>
                    <a:pt x="1" y="366"/>
                  </a:lnTo>
                  <a:lnTo>
                    <a:pt x="517" y="4135"/>
                  </a:lnTo>
                  <a:cubicBezTo>
                    <a:pt x="2919" y="6080"/>
                    <a:pt x="5502" y="7752"/>
                    <a:pt x="8268" y="8907"/>
                  </a:cubicBezTo>
                  <a:lnTo>
                    <a:pt x="8329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40"/>
            <p:cNvSpPr/>
            <p:nvPr/>
          </p:nvSpPr>
          <p:spPr>
            <a:xfrm>
              <a:off x="35991825" y="14145625"/>
              <a:ext cx="193800" cy="328000"/>
            </a:xfrm>
            <a:custGeom>
              <a:avLst/>
              <a:gdLst/>
              <a:ahLst/>
              <a:cxnLst/>
              <a:rect l="l" t="t" r="r" b="b"/>
              <a:pathLst>
                <a:path w="7752" h="13120" extrusionOk="0">
                  <a:moveTo>
                    <a:pt x="0" y="1"/>
                  </a:moveTo>
                  <a:lnTo>
                    <a:pt x="1794" y="12767"/>
                  </a:lnTo>
                  <a:cubicBezTo>
                    <a:pt x="2878" y="13025"/>
                    <a:pt x="3813" y="13119"/>
                    <a:pt x="4600" y="13119"/>
                  </a:cubicBezTo>
                  <a:cubicBezTo>
                    <a:pt x="6680" y="13119"/>
                    <a:pt x="7721" y="12463"/>
                    <a:pt x="7721" y="12463"/>
                  </a:cubicBezTo>
                  <a:lnTo>
                    <a:pt x="7751" y="4773"/>
                  </a:lnTo>
                  <a:cubicBezTo>
                    <a:pt x="4985" y="3618"/>
                    <a:pt x="2402" y="1946"/>
                    <a:pt x="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40"/>
            <p:cNvSpPr/>
            <p:nvPr/>
          </p:nvSpPr>
          <p:spPr>
            <a:xfrm>
              <a:off x="35929500" y="14512100"/>
              <a:ext cx="257875" cy="45525"/>
            </a:xfrm>
            <a:custGeom>
              <a:avLst/>
              <a:gdLst/>
              <a:ahLst/>
              <a:cxnLst/>
              <a:rect l="l" t="t" r="r" b="b"/>
              <a:pathLst>
                <a:path w="10315" h="1821" extrusionOk="0">
                  <a:moveTo>
                    <a:pt x="7831" y="0"/>
                  </a:moveTo>
                  <a:cubicBezTo>
                    <a:pt x="4809" y="0"/>
                    <a:pt x="92" y="266"/>
                    <a:pt x="92" y="266"/>
                  </a:cubicBezTo>
                  <a:cubicBezTo>
                    <a:pt x="92" y="266"/>
                    <a:pt x="1" y="1117"/>
                    <a:pt x="1308" y="1391"/>
                  </a:cubicBezTo>
                  <a:cubicBezTo>
                    <a:pt x="2254" y="1606"/>
                    <a:pt x="3762" y="1821"/>
                    <a:pt x="5295" y="1821"/>
                  </a:cubicBezTo>
                  <a:cubicBezTo>
                    <a:pt x="5930" y="1821"/>
                    <a:pt x="6569" y="1784"/>
                    <a:pt x="7174" y="1695"/>
                  </a:cubicBezTo>
                  <a:cubicBezTo>
                    <a:pt x="9211" y="1421"/>
                    <a:pt x="10153" y="1208"/>
                    <a:pt x="10153" y="1208"/>
                  </a:cubicBezTo>
                  <a:cubicBezTo>
                    <a:pt x="10153" y="1208"/>
                    <a:pt x="10244" y="813"/>
                    <a:pt x="10305" y="236"/>
                  </a:cubicBezTo>
                  <a:cubicBezTo>
                    <a:pt x="10315" y="60"/>
                    <a:pt x="9263" y="0"/>
                    <a:pt x="7831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40"/>
            <p:cNvSpPr/>
            <p:nvPr/>
          </p:nvSpPr>
          <p:spPr>
            <a:xfrm>
              <a:off x="35928750" y="14478475"/>
              <a:ext cx="96525" cy="67650"/>
            </a:xfrm>
            <a:custGeom>
              <a:avLst/>
              <a:gdLst/>
              <a:ahLst/>
              <a:cxnLst/>
              <a:rect l="l" t="t" r="r" b="b"/>
              <a:pathLst>
                <a:path w="3861" h="2706" extrusionOk="0">
                  <a:moveTo>
                    <a:pt x="2432" y="0"/>
                  </a:moveTo>
                  <a:cubicBezTo>
                    <a:pt x="1399" y="395"/>
                    <a:pt x="274" y="942"/>
                    <a:pt x="122" y="1611"/>
                  </a:cubicBezTo>
                  <a:cubicBezTo>
                    <a:pt x="0" y="2219"/>
                    <a:pt x="1703" y="2614"/>
                    <a:pt x="3861" y="2705"/>
                  </a:cubicBezTo>
                  <a:cubicBezTo>
                    <a:pt x="3587" y="1763"/>
                    <a:pt x="3131" y="821"/>
                    <a:pt x="2432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40"/>
            <p:cNvSpPr/>
            <p:nvPr/>
          </p:nvSpPr>
          <p:spPr>
            <a:xfrm>
              <a:off x="35989550" y="14457175"/>
              <a:ext cx="203675" cy="89850"/>
            </a:xfrm>
            <a:custGeom>
              <a:avLst/>
              <a:gdLst/>
              <a:ahLst/>
              <a:cxnLst/>
              <a:rect l="l" t="t" r="r" b="b"/>
              <a:pathLst>
                <a:path w="8147" h="3594" extrusionOk="0">
                  <a:moveTo>
                    <a:pt x="7812" y="1"/>
                  </a:moveTo>
                  <a:cubicBezTo>
                    <a:pt x="7812" y="1"/>
                    <a:pt x="6413" y="644"/>
                    <a:pt x="4387" y="644"/>
                  </a:cubicBezTo>
                  <a:cubicBezTo>
                    <a:pt x="3628" y="644"/>
                    <a:pt x="2780" y="554"/>
                    <a:pt x="1885" y="305"/>
                  </a:cubicBezTo>
                  <a:cubicBezTo>
                    <a:pt x="1885" y="305"/>
                    <a:pt x="973" y="518"/>
                    <a:pt x="0" y="852"/>
                  </a:cubicBezTo>
                  <a:cubicBezTo>
                    <a:pt x="699" y="1673"/>
                    <a:pt x="1155" y="2615"/>
                    <a:pt x="1429" y="3557"/>
                  </a:cubicBezTo>
                  <a:cubicBezTo>
                    <a:pt x="1866" y="3582"/>
                    <a:pt x="2321" y="3594"/>
                    <a:pt x="2781" y="3594"/>
                  </a:cubicBezTo>
                  <a:cubicBezTo>
                    <a:pt x="4621" y="3594"/>
                    <a:pt x="6547" y="3399"/>
                    <a:pt x="7812" y="3010"/>
                  </a:cubicBezTo>
                  <a:cubicBezTo>
                    <a:pt x="7812" y="3010"/>
                    <a:pt x="8146" y="1247"/>
                    <a:pt x="781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40"/>
            <p:cNvSpPr/>
            <p:nvPr/>
          </p:nvSpPr>
          <p:spPr>
            <a:xfrm>
              <a:off x="35981825" y="14422225"/>
              <a:ext cx="51750" cy="56650"/>
            </a:xfrm>
            <a:custGeom>
              <a:avLst/>
              <a:gdLst/>
              <a:ahLst/>
              <a:cxnLst/>
              <a:rect l="l" t="t" r="r" b="b"/>
              <a:pathLst>
                <a:path w="2070" h="2266" extrusionOk="0">
                  <a:moveTo>
                    <a:pt x="1272" y="233"/>
                  </a:moveTo>
                  <a:cubicBezTo>
                    <a:pt x="1306" y="233"/>
                    <a:pt x="1349" y="245"/>
                    <a:pt x="1403" y="274"/>
                  </a:cubicBezTo>
                  <a:cubicBezTo>
                    <a:pt x="1646" y="396"/>
                    <a:pt x="1646" y="1004"/>
                    <a:pt x="1646" y="1247"/>
                  </a:cubicBezTo>
                  <a:cubicBezTo>
                    <a:pt x="1661" y="1395"/>
                    <a:pt x="1662" y="1536"/>
                    <a:pt x="1658" y="1676"/>
                  </a:cubicBezTo>
                  <a:lnTo>
                    <a:pt x="1658" y="1676"/>
                  </a:lnTo>
                  <a:cubicBezTo>
                    <a:pt x="1571" y="1533"/>
                    <a:pt x="1483" y="1390"/>
                    <a:pt x="1403" y="1247"/>
                  </a:cubicBezTo>
                  <a:cubicBezTo>
                    <a:pt x="1376" y="1165"/>
                    <a:pt x="984" y="233"/>
                    <a:pt x="1272" y="233"/>
                  </a:cubicBezTo>
                  <a:close/>
                  <a:moveTo>
                    <a:pt x="664" y="1084"/>
                  </a:moveTo>
                  <a:cubicBezTo>
                    <a:pt x="686" y="1084"/>
                    <a:pt x="709" y="1088"/>
                    <a:pt x="735" y="1095"/>
                  </a:cubicBezTo>
                  <a:cubicBezTo>
                    <a:pt x="887" y="1156"/>
                    <a:pt x="1039" y="1308"/>
                    <a:pt x="1130" y="1399"/>
                  </a:cubicBezTo>
                  <a:cubicBezTo>
                    <a:pt x="1262" y="1550"/>
                    <a:pt x="1382" y="1713"/>
                    <a:pt x="1491" y="1880"/>
                  </a:cubicBezTo>
                  <a:lnTo>
                    <a:pt x="1491" y="1880"/>
                  </a:lnTo>
                  <a:cubicBezTo>
                    <a:pt x="1517" y="1924"/>
                    <a:pt x="1541" y="1965"/>
                    <a:pt x="1563" y="2002"/>
                  </a:cubicBezTo>
                  <a:lnTo>
                    <a:pt x="1563" y="2002"/>
                  </a:lnTo>
                  <a:cubicBezTo>
                    <a:pt x="1188" y="1894"/>
                    <a:pt x="777" y="1755"/>
                    <a:pt x="552" y="1429"/>
                  </a:cubicBezTo>
                  <a:cubicBezTo>
                    <a:pt x="445" y="1269"/>
                    <a:pt x="503" y="1084"/>
                    <a:pt x="664" y="1084"/>
                  </a:cubicBezTo>
                  <a:close/>
                  <a:moveTo>
                    <a:pt x="1303" y="0"/>
                  </a:moveTo>
                  <a:cubicBezTo>
                    <a:pt x="1296" y="0"/>
                    <a:pt x="1289" y="1"/>
                    <a:pt x="1282" y="1"/>
                  </a:cubicBezTo>
                  <a:cubicBezTo>
                    <a:pt x="780" y="16"/>
                    <a:pt x="852" y="517"/>
                    <a:pt x="1065" y="1039"/>
                  </a:cubicBezTo>
                  <a:lnTo>
                    <a:pt x="1065" y="1039"/>
                  </a:lnTo>
                  <a:cubicBezTo>
                    <a:pt x="1017" y="1004"/>
                    <a:pt x="968" y="972"/>
                    <a:pt x="917" y="943"/>
                  </a:cubicBezTo>
                  <a:cubicBezTo>
                    <a:pt x="834" y="887"/>
                    <a:pt x="712" y="851"/>
                    <a:pt x="596" y="851"/>
                  </a:cubicBezTo>
                  <a:cubicBezTo>
                    <a:pt x="458" y="851"/>
                    <a:pt x="328" y="902"/>
                    <a:pt x="279" y="1034"/>
                  </a:cubicBezTo>
                  <a:cubicBezTo>
                    <a:pt x="0" y="1758"/>
                    <a:pt x="1074" y="2100"/>
                    <a:pt x="1653" y="2175"/>
                  </a:cubicBezTo>
                  <a:lnTo>
                    <a:pt x="1653" y="2175"/>
                  </a:lnTo>
                  <a:cubicBezTo>
                    <a:pt x="1672" y="2235"/>
                    <a:pt x="1728" y="2265"/>
                    <a:pt x="1783" y="2265"/>
                  </a:cubicBezTo>
                  <a:cubicBezTo>
                    <a:pt x="1852" y="2265"/>
                    <a:pt x="1920" y="2220"/>
                    <a:pt x="1920" y="2128"/>
                  </a:cubicBezTo>
                  <a:cubicBezTo>
                    <a:pt x="1950" y="1647"/>
                    <a:pt x="2070" y="0"/>
                    <a:pt x="1303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40"/>
            <p:cNvSpPr/>
            <p:nvPr/>
          </p:nvSpPr>
          <p:spPr>
            <a:xfrm>
              <a:off x="36273750" y="13928200"/>
              <a:ext cx="315375" cy="280675"/>
            </a:xfrm>
            <a:custGeom>
              <a:avLst/>
              <a:gdLst/>
              <a:ahLst/>
              <a:cxnLst/>
              <a:rect l="l" t="t" r="r" b="b"/>
              <a:pathLst>
                <a:path w="12615" h="11227" extrusionOk="0">
                  <a:moveTo>
                    <a:pt x="6357" y="0"/>
                  </a:moveTo>
                  <a:cubicBezTo>
                    <a:pt x="4426" y="0"/>
                    <a:pt x="241" y="3110"/>
                    <a:pt x="91" y="4807"/>
                  </a:cubicBezTo>
                  <a:cubicBezTo>
                    <a:pt x="0" y="6327"/>
                    <a:pt x="1277" y="8485"/>
                    <a:pt x="2948" y="10643"/>
                  </a:cubicBezTo>
                  <a:cubicBezTo>
                    <a:pt x="4750" y="11045"/>
                    <a:pt x="6622" y="11226"/>
                    <a:pt x="8495" y="11226"/>
                  </a:cubicBezTo>
                  <a:cubicBezTo>
                    <a:pt x="9877" y="11226"/>
                    <a:pt x="11259" y="11128"/>
                    <a:pt x="12614" y="10947"/>
                  </a:cubicBezTo>
                  <a:cubicBezTo>
                    <a:pt x="10943" y="8090"/>
                    <a:pt x="8754" y="4108"/>
                    <a:pt x="7234" y="491"/>
                  </a:cubicBezTo>
                  <a:cubicBezTo>
                    <a:pt x="7093" y="148"/>
                    <a:pt x="6779" y="0"/>
                    <a:pt x="6357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40"/>
            <p:cNvSpPr/>
            <p:nvPr/>
          </p:nvSpPr>
          <p:spPr>
            <a:xfrm>
              <a:off x="36347450" y="14194275"/>
              <a:ext cx="304750" cy="189225"/>
            </a:xfrm>
            <a:custGeom>
              <a:avLst/>
              <a:gdLst/>
              <a:ahLst/>
              <a:cxnLst/>
              <a:rect l="l" t="t" r="r" b="b"/>
              <a:pathLst>
                <a:path w="12190" h="7569" extrusionOk="0">
                  <a:moveTo>
                    <a:pt x="0" y="0"/>
                  </a:moveTo>
                  <a:lnTo>
                    <a:pt x="0" y="0"/>
                  </a:lnTo>
                  <a:cubicBezTo>
                    <a:pt x="2949" y="3800"/>
                    <a:pt x="7143" y="7569"/>
                    <a:pt x="7143" y="7569"/>
                  </a:cubicBezTo>
                  <a:cubicBezTo>
                    <a:pt x="11064" y="6505"/>
                    <a:pt x="12189" y="4438"/>
                    <a:pt x="12189" y="4438"/>
                  </a:cubicBezTo>
                  <a:cubicBezTo>
                    <a:pt x="12189" y="4438"/>
                    <a:pt x="11125" y="2766"/>
                    <a:pt x="9666" y="304"/>
                  </a:cubicBezTo>
                  <a:cubicBezTo>
                    <a:pt x="8311" y="485"/>
                    <a:pt x="6929" y="583"/>
                    <a:pt x="5547" y="583"/>
                  </a:cubicBezTo>
                  <a:cubicBezTo>
                    <a:pt x="3674" y="583"/>
                    <a:pt x="1802" y="402"/>
                    <a:pt x="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40"/>
            <p:cNvSpPr/>
            <p:nvPr/>
          </p:nvSpPr>
          <p:spPr>
            <a:xfrm>
              <a:off x="36459925" y="14357525"/>
              <a:ext cx="231775" cy="136275"/>
            </a:xfrm>
            <a:custGeom>
              <a:avLst/>
              <a:gdLst/>
              <a:ahLst/>
              <a:cxnLst/>
              <a:rect l="l" t="t" r="r" b="b"/>
              <a:pathLst>
                <a:path w="9271" h="5451" extrusionOk="0">
                  <a:moveTo>
                    <a:pt x="8852" y="1"/>
                  </a:moveTo>
                  <a:cubicBezTo>
                    <a:pt x="7919" y="1"/>
                    <a:pt x="0" y="4929"/>
                    <a:pt x="0" y="4929"/>
                  </a:cubicBezTo>
                  <a:cubicBezTo>
                    <a:pt x="0" y="4929"/>
                    <a:pt x="221" y="5451"/>
                    <a:pt x="988" y="5451"/>
                  </a:cubicBezTo>
                  <a:cubicBezTo>
                    <a:pt x="1165" y="5451"/>
                    <a:pt x="1372" y="5423"/>
                    <a:pt x="1611" y="5355"/>
                  </a:cubicBezTo>
                  <a:cubicBezTo>
                    <a:pt x="2918" y="4990"/>
                    <a:pt x="5198" y="4048"/>
                    <a:pt x="6869" y="2802"/>
                  </a:cubicBezTo>
                  <a:cubicBezTo>
                    <a:pt x="8541" y="1586"/>
                    <a:pt x="9271" y="917"/>
                    <a:pt x="9271" y="917"/>
                  </a:cubicBezTo>
                  <a:cubicBezTo>
                    <a:pt x="9271" y="917"/>
                    <a:pt x="9180" y="552"/>
                    <a:pt x="8936" y="36"/>
                  </a:cubicBezTo>
                  <a:cubicBezTo>
                    <a:pt x="8925" y="12"/>
                    <a:pt x="8897" y="1"/>
                    <a:pt x="885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40"/>
            <p:cNvSpPr/>
            <p:nvPr/>
          </p:nvSpPr>
          <p:spPr>
            <a:xfrm>
              <a:off x="36455350" y="14418425"/>
              <a:ext cx="99575" cy="69075"/>
            </a:xfrm>
            <a:custGeom>
              <a:avLst/>
              <a:gdLst/>
              <a:ahLst/>
              <a:cxnLst/>
              <a:rect l="l" t="t" r="r" b="b"/>
              <a:pathLst>
                <a:path w="3983" h="2763" extrusionOk="0">
                  <a:moveTo>
                    <a:pt x="1429" y="1"/>
                  </a:moveTo>
                  <a:cubicBezTo>
                    <a:pt x="700" y="821"/>
                    <a:pt x="1" y="1855"/>
                    <a:pt x="183" y="2493"/>
                  </a:cubicBezTo>
                  <a:cubicBezTo>
                    <a:pt x="239" y="2679"/>
                    <a:pt x="433" y="2762"/>
                    <a:pt x="731" y="2762"/>
                  </a:cubicBezTo>
                  <a:cubicBezTo>
                    <a:pt x="1410" y="2762"/>
                    <a:pt x="2630" y="2328"/>
                    <a:pt x="3982" y="1673"/>
                  </a:cubicBezTo>
                  <a:cubicBezTo>
                    <a:pt x="3283" y="943"/>
                    <a:pt x="2432" y="396"/>
                    <a:pt x="1429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40"/>
            <p:cNvSpPr/>
            <p:nvPr/>
          </p:nvSpPr>
          <p:spPr>
            <a:xfrm>
              <a:off x="36491075" y="14305200"/>
              <a:ext cx="197575" cy="155050"/>
            </a:xfrm>
            <a:custGeom>
              <a:avLst/>
              <a:gdLst/>
              <a:ahLst/>
              <a:cxnLst/>
              <a:rect l="l" t="t" r="r" b="b"/>
              <a:pathLst>
                <a:path w="7903" h="6202" extrusionOk="0">
                  <a:moveTo>
                    <a:pt x="6444" y="1"/>
                  </a:moveTo>
                  <a:cubicBezTo>
                    <a:pt x="6444" y="1"/>
                    <a:pt x="4712" y="2341"/>
                    <a:pt x="1398" y="3132"/>
                  </a:cubicBezTo>
                  <a:cubicBezTo>
                    <a:pt x="1398" y="3132"/>
                    <a:pt x="699" y="3740"/>
                    <a:pt x="0" y="4530"/>
                  </a:cubicBezTo>
                  <a:cubicBezTo>
                    <a:pt x="1003" y="4925"/>
                    <a:pt x="1854" y="5502"/>
                    <a:pt x="2553" y="6202"/>
                  </a:cubicBezTo>
                  <a:cubicBezTo>
                    <a:pt x="4529" y="5259"/>
                    <a:pt x="6748" y="3831"/>
                    <a:pt x="7873" y="2645"/>
                  </a:cubicBezTo>
                  <a:cubicBezTo>
                    <a:pt x="7903" y="2645"/>
                    <a:pt x="7326" y="943"/>
                    <a:pt x="6444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40"/>
            <p:cNvSpPr/>
            <p:nvPr/>
          </p:nvSpPr>
          <p:spPr>
            <a:xfrm>
              <a:off x="36474800" y="14355275"/>
              <a:ext cx="51525" cy="50275"/>
            </a:xfrm>
            <a:custGeom>
              <a:avLst/>
              <a:gdLst/>
              <a:ahLst/>
              <a:cxnLst/>
              <a:rect l="l" t="t" r="r" b="b"/>
              <a:pathLst>
                <a:path w="2061" h="2011" extrusionOk="0">
                  <a:moveTo>
                    <a:pt x="651" y="247"/>
                  </a:moveTo>
                  <a:cubicBezTo>
                    <a:pt x="955" y="247"/>
                    <a:pt x="1229" y="794"/>
                    <a:pt x="1350" y="977"/>
                  </a:cubicBezTo>
                  <a:cubicBezTo>
                    <a:pt x="1423" y="1108"/>
                    <a:pt x="1490" y="1233"/>
                    <a:pt x="1555" y="1357"/>
                  </a:cubicBezTo>
                  <a:lnTo>
                    <a:pt x="1555" y="1357"/>
                  </a:lnTo>
                  <a:cubicBezTo>
                    <a:pt x="1416" y="1276"/>
                    <a:pt x="1277" y="1191"/>
                    <a:pt x="1138" y="1098"/>
                  </a:cubicBezTo>
                  <a:cubicBezTo>
                    <a:pt x="1046" y="1037"/>
                    <a:pt x="104" y="247"/>
                    <a:pt x="651" y="247"/>
                  </a:cubicBezTo>
                  <a:close/>
                  <a:moveTo>
                    <a:pt x="600" y="1291"/>
                  </a:moveTo>
                  <a:cubicBezTo>
                    <a:pt x="718" y="1291"/>
                    <a:pt x="863" y="1349"/>
                    <a:pt x="955" y="1372"/>
                  </a:cubicBezTo>
                  <a:cubicBezTo>
                    <a:pt x="1162" y="1434"/>
                    <a:pt x="1369" y="1538"/>
                    <a:pt x="1566" y="1646"/>
                  </a:cubicBezTo>
                  <a:lnTo>
                    <a:pt x="1566" y="1646"/>
                  </a:lnTo>
                  <a:cubicBezTo>
                    <a:pt x="1587" y="1659"/>
                    <a:pt x="1608" y="1670"/>
                    <a:pt x="1627" y="1681"/>
                  </a:cubicBezTo>
                  <a:lnTo>
                    <a:pt x="1627" y="1681"/>
                  </a:lnTo>
                  <a:cubicBezTo>
                    <a:pt x="1416" y="1736"/>
                    <a:pt x="1189" y="1782"/>
                    <a:pt x="969" y="1782"/>
                  </a:cubicBezTo>
                  <a:cubicBezTo>
                    <a:pt x="794" y="1782"/>
                    <a:pt x="623" y="1753"/>
                    <a:pt x="469" y="1676"/>
                  </a:cubicBezTo>
                  <a:cubicBezTo>
                    <a:pt x="286" y="1585"/>
                    <a:pt x="256" y="1341"/>
                    <a:pt x="499" y="1311"/>
                  </a:cubicBezTo>
                  <a:cubicBezTo>
                    <a:pt x="529" y="1296"/>
                    <a:pt x="563" y="1291"/>
                    <a:pt x="600" y="1291"/>
                  </a:cubicBezTo>
                  <a:close/>
                  <a:moveTo>
                    <a:pt x="662" y="1"/>
                  </a:moveTo>
                  <a:cubicBezTo>
                    <a:pt x="588" y="1"/>
                    <a:pt x="513" y="21"/>
                    <a:pt x="438" y="65"/>
                  </a:cubicBezTo>
                  <a:cubicBezTo>
                    <a:pt x="0" y="331"/>
                    <a:pt x="295" y="734"/>
                    <a:pt x="730" y="1087"/>
                  </a:cubicBezTo>
                  <a:lnTo>
                    <a:pt x="730" y="1087"/>
                  </a:lnTo>
                  <a:cubicBezTo>
                    <a:pt x="673" y="1078"/>
                    <a:pt x="617" y="1071"/>
                    <a:pt x="560" y="1068"/>
                  </a:cubicBezTo>
                  <a:cubicBezTo>
                    <a:pt x="347" y="1068"/>
                    <a:pt x="13" y="1220"/>
                    <a:pt x="43" y="1463"/>
                  </a:cubicBezTo>
                  <a:cubicBezTo>
                    <a:pt x="102" y="1877"/>
                    <a:pt x="435" y="2010"/>
                    <a:pt x="817" y="2010"/>
                  </a:cubicBezTo>
                  <a:cubicBezTo>
                    <a:pt x="1155" y="2010"/>
                    <a:pt x="1533" y="1905"/>
                    <a:pt x="1793" y="1798"/>
                  </a:cubicBezTo>
                  <a:lnTo>
                    <a:pt x="1793" y="1798"/>
                  </a:lnTo>
                  <a:cubicBezTo>
                    <a:pt x="1814" y="1824"/>
                    <a:pt x="1843" y="1836"/>
                    <a:pt x="1873" y="1836"/>
                  </a:cubicBezTo>
                  <a:cubicBezTo>
                    <a:pt x="1960" y="1836"/>
                    <a:pt x="2061" y="1740"/>
                    <a:pt x="2019" y="1615"/>
                  </a:cubicBezTo>
                  <a:cubicBezTo>
                    <a:pt x="1830" y="1264"/>
                    <a:pt x="1257" y="1"/>
                    <a:pt x="66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40"/>
            <p:cNvSpPr/>
            <p:nvPr/>
          </p:nvSpPr>
          <p:spPr>
            <a:xfrm>
              <a:off x="36457625" y="12735950"/>
              <a:ext cx="205950" cy="377525"/>
            </a:xfrm>
            <a:custGeom>
              <a:avLst/>
              <a:gdLst/>
              <a:ahLst/>
              <a:cxnLst/>
              <a:rect l="l" t="t" r="r" b="b"/>
              <a:pathLst>
                <a:path w="8238" h="15101" extrusionOk="0">
                  <a:moveTo>
                    <a:pt x="5792" y="0"/>
                  </a:moveTo>
                  <a:cubicBezTo>
                    <a:pt x="5059" y="0"/>
                    <a:pt x="4621" y="2892"/>
                    <a:pt x="4621" y="2892"/>
                  </a:cubicBezTo>
                  <a:cubicBezTo>
                    <a:pt x="4621" y="2892"/>
                    <a:pt x="4986" y="65"/>
                    <a:pt x="4226" y="34"/>
                  </a:cubicBezTo>
                  <a:cubicBezTo>
                    <a:pt x="4223" y="34"/>
                    <a:pt x="4219" y="34"/>
                    <a:pt x="4216" y="34"/>
                  </a:cubicBezTo>
                  <a:cubicBezTo>
                    <a:pt x="3496" y="34"/>
                    <a:pt x="3405" y="3317"/>
                    <a:pt x="3405" y="3317"/>
                  </a:cubicBezTo>
                  <a:cubicBezTo>
                    <a:pt x="3405" y="3317"/>
                    <a:pt x="3259" y="2318"/>
                    <a:pt x="2761" y="2318"/>
                  </a:cubicBezTo>
                  <a:cubicBezTo>
                    <a:pt x="2657" y="2318"/>
                    <a:pt x="2538" y="2361"/>
                    <a:pt x="2402" y="2466"/>
                  </a:cubicBezTo>
                  <a:cubicBezTo>
                    <a:pt x="1612" y="3074"/>
                    <a:pt x="3284" y="5749"/>
                    <a:pt x="3284" y="5749"/>
                  </a:cubicBezTo>
                  <a:cubicBezTo>
                    <a:pt x="3284" y="5749"/>
                    <a:pt x="3284" y="6205"/>
                    <a:pt x="2615" y="8819"/>
                  </a:cubicBezTo>
                  <a:cubicBezTo>
                    <a:pt x="2068" y="10946"/>
                    <a:pt x="1004" y="13165"/>
                    <a:pt x="1" y="14898"/>
                  </a:cubicBezTo>
                  <a:cubicBezTo>
                    <a:pt x="588" y="15036"/>
                    <a:pt x="1166" y="15101"/>
                    <a:pt x="1733" y="15101"/>
                  </a:cubicBezTo>
                  <a:cubicBezTo>
                    <a:pt x="3163" y="15101"/>
                    <a:pt x="4531" y="14691"/>
                    <a:pt x="5837" y="14016"/>
                  </a:cubicBezTo>
                  <a:cubicBezTo>
                    <a:pt x="6202" y="12953"/>
                    <a:pt x="6536" y="11889"/>
                    <a:pt x="6779" y="10825"/>
                  </a:cubicBezTo>
                  <a:cubicBezTo>
                    <a:pt x="8238" y="4776"/>
                    <a:pt x="7813" y="490"/>
                    <a:pt x="7174" y="430"/>
                  </a:cubicBezTo>
                  <a:cubicBezTo>
                    <a:pt x="7170" y="429"/>
                    <a:pt x="7167" y="429"/>
                    <a:pt x="7163" y="429"/>
                  </a:cubicBezTo>
                  <a:cubicBezTo>
                    <a:pt x="6562" y="429"/>
                    <a:pt x="6201" y="2833"/>
                    <a:pt x="6141" y="3196"/>
                  </a:cubicBezTo>
                  <a:cubicBezTo>
                    <a:pt x="6202" y="2800"/>
                    <a:pt x="6536" y="126"/>
                    <a:pt x="5837" y="4"/>
                  </a:cubicBezTo>
                  <a:cubicBezTo>
                    <a:pt x="5822" y="2"/>
                    <a:pt x="5807" y="0"/>
                    <a:pt x="5792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40"/>
            <p:cNvSpPr/>
            <p:nvPr/>
          </p:nvSpPr>
          <p:spPr>
            <a:xfrm>
              <a:off x="36404450" y="13086350"/>
              <a:ext cx="199100" cy="307775"/>
            </a:xfrm>
            <a:custGeom>
              <a:avLst/>
              <a:gdLst/>
              <a:ahLst/>
              <a:cxnLst/>
              <a:rect l="l" t="t" r="r" b="b"/>
              <a:pathLst>
                <a:path w="7964" h="12311" extrusionOk="0">
                  <a:moveTo>
                    <a:pt x="7964" y="0"/>
                  </a:moveTo>
                  <a:lnTo>
                    <a:pt x="7964" y="0"/>
                  </a:lnTo>
                  <a:cubicBezTo>
                    <a:pt x="6658" y="675"/>
                    <a:pt x="5290" y="1085"/>
                    <a:pt x="3860" y="1085"/>
                  </a:cubicBezTo>
                  <a:cubicBezTo>
                    <a:pt x="3293" y="1085"/>
                    <a:pt x="2715" y="1020"/>
                    <a:pt x="2128" y="882"/>
                  </a:cubicBezTo>
                  <a:cubicBezTo>
                    <a:pt x="1034" y="2888"/>
                    <a:pt x="0" y="4317"/>
                    <a:pt x="0" y="4317"/>
                  </a:cubicBezTo>
                  <a:lnTo>
                    <a:pt x="1064" y="12311"/>
                  </a:lnTo>
                  <a:cubicBezTo>
                    <a:pt x="2888" y="10669"/>
                    <a:pt x="5380" y="6505"/>
                    <a:pt x="7204" y="2067"/>
                  </a:cubicBezTo>
                  <a:cubicBezTo>
                    <a:pt x="7477" y="1368"/>
                    <a:pt x="7721" y="699"/>
                    <a:pt x="796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40"/>
            <p:cNvSpPr/>
            <p:nvPr/>
          </p:nvSpPr>
          <p:spPr>
            <a:xfrm>
              <a:off x="35836800" y="13675250"/>
              <a:ext cx="717350" cy="455825"/>
            </a:xfrm>
            <a:custGeom>
              <a:avLst/>
              <a:gdLst/>
              <a:ahLst/>
              <a:cxnLst/>
              <a:rect l="l" t="t" r="r" b="b"/>
              <a:pathLst>
                <a:path w="28694" h="18233" extrusionOk="0">
                  <a:moveTo>
                    <a:pt x="4985" y="1"/>
                  </a:moveTo>
                  <a:lnTo>
                    <a:pt x="5107" y="1004"/>
                  </a:lnTo>
                  <a:lnTo>
                    <a:pt x="5016" y="1004"/>
                  </a:lnTo>
                  <a:lnTo>
                    <a:pt x="1" y="15047"/>
                  </a:lnTo>
                  <a:cubicBezTo>
                    <a:pt x="1" y="15047"/>
                    <a:pt x="1733" y="17266"/>
                    <a:pt x="5502" y="17326"/>
                  </a:cubicBezTo>
                  <a:cubicBezTo>
                    <a:pt x="6088" y="17341"/>
                    <a:pt x="6631" y="17344"/>
                    <a:pt x="7143" y="17344"/>
                  </a:cubicBezTo>
                  <a:cubicBezTo>
                    <a:pt x="7766" y="17344"/>
                    <a:pt x="8344" y="17339"/>
                    <a:pt x="8901" y="17339"/>
                  </a:cubicBezTo>
                  <a:cubicBezTo>
                    <a:pt x="10831" y="17339"/>
                    <a:pt x="12503" y="17408"/>
                    <a:pt x="14894" y="18026"/>
                  </a:cubicBezTo>
                  <a:cubicBezTo>
                    <a:pt x="15464" y="18168"/>
                    <a:pt x="16107" y="18233"/>
                    <a:pt x="16793" y="18233"/>
                  </a:cubicBezTo>
                  <a:cubicBezTo>
                    <a:pt x="20497" y="18233"/>
                    <a:pt x="25463" y="16349"/>
                    <a:pt x="27053" y="14682"/>
                  </a:cubicBezTo>
                  <a:cubicBezTo>
                    <a:pt x="27691" y="14044"/>
                    <a:pt x="28238" y="13375"/>
                    <a:pt x="28694" y="12767"/>
                  </a:cubicBezTo>
                  <a:cubicBezTo>
                    <a:pt x="19758" y="11642"/>
                    <a:pt x="11338" y="6810"/>
                    <a:pt x="4985" y="1"/>
                  </a:cubicBez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40"/>
            <p:cNvSpPr/>
            <p:nvPr/>
          </p:nvSpPr>
          <p:spPr>
            <a:xfrm>
              <a:off x="35890750" y="13159300"/>
              <a:ext cx="612500" cy="496975"/>
            </a:xfrm>
            <a:custGeom>
              <a:avLst/>
              <a:gdLst/>
              <a:ahLst/>
              <a:cxnLst/>
              <a:rect l="l" t="t" r="r" b="b"/>
              <a:pathLst>
                <a:path w="24500" h="19879" extrusionOk="0">
                  <a:moveTo>
                    <a:pt x="20548" y="0"/>
                  </a:moveTo>
                  <a:cubicBezTo>
                    <a:pt x="20548" y="0"/>
                    <a:pt x="19454" y="1885"/>
                    <a:pt x="15806" y="3921"/>
                  </a:cubicBezTo>
                  <a:cubicBezTo>
                    <a:pt x="15778" y="3940"/>
                    <a:pt x="15747" y="3947"/>
                    <a:pt x="15715" y="3947"/>
                  </a:cubicBezTo>
                  <a:cubicBezTo>
                    <a:pt x="15643" y="3947"/>
                    <a:pt x="15565" y="3912"/>
                    <a:pt x="15502" y="3891"/>
                  </a:cubicBezTo>
                  <a:cubicBezTo>
                    <a:pt x="14092" y="3684"/>
                    <a:pt x="12856" y="3603"/>
                    <a:pt x="11784" y="3603"/>
                  </a:cubicBezTo>
                  <a:cubicBezTo>
                    <a:pt x="7983" y="3603"/>
                    <a:pt x="6262" y="4620"/>
                    <a:pt x="6262" y="4620"/>
                  </a:cubicBezTo>
                  <a:cubicBezTo>
                    <a:pt x="6262" y="4620"/>
                    <a:pt x="2128" y="5137"/>
                    <a:pt x="274" y="8177"/>
                  </a:cubicBezTo>
                  <a:cubicBezTo>
                    <a:pt x="153" y="8329"/>
                    <a:pt x="92" y="8511"/>
                    <a:pt x="1" y="8663"/>
                  </a:cubicBezTo>
                  <a:cubicBezTo>
                    <a:pt x="5502" y="14499"/>
                    <a:pt x="12980" y="17599"/>
                    <a:pt x="20579" y="19879"/>
                  </a:cubicBezTo>
                  <a:lnTo>
                    <a:pt x="20639" y="19879"/>
                  </a:lnTo>
                  <a:lnTo>
                    <a:pt x="20214" y="19210"/>
                  </a:lnTo>
                  <a:lnTo>
                    <a:pt x="20031" y="12007"/>
                  </a:lnTo>
                  <a:cubicBezTo>
                    <a:pt x="20031" y="12007"/>
                    <a:pt x="22919" y="10274"/>
                    <a:pt x="24013" y="7599"/>
                  </a:cubicBezTo>
                  <a:cubicBezTo>
                    <a:pt x="24500" y="6414"/>
                    <a:pt x="21186" y="517"/>
                    <a:pt x="205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40"/>
            <p:cNvSpPr/>
            <p:nvPr/>
          </p:nvSpPr>
          <p:spPr>
            <a:xfrm>
              <a:off x="35850475" y="13375875"/>
              <a:ext cx="554750" cy="328225"/>
            </a:xfrm>
            <a:custGeom>
              <a:avLst/>
              <a:gdLst/>
              <a:ahLst/>
              <a:cxnLst/>
              <a:rect l="l" t="t" r="r" b="b"/>
              <a:pathLst>
                <a:path w="22190" h="13129" extrusionOk="0">
                  <a:moveTo>
                    <a:pt x="1612" y="0"/>
                  </a:moveTo>
                  <a:cubicBezTo>
                    <a:pt x="1" y="2827"/>
                    <a:pt x="61" y="5015"/>
                    <a:pt x="61" y="5015"/>
                  </a:cubicBezTo>
                  <a:cubicBezTo>
                    <a:pt x="61" y="5015"/>
                    <a:pt x="1247" y="5927"/>
                    <a:pt x="3679" y="6110"/>
                  </a:cubicBezTo>
                  <a:cubicBezTo>
                    <a:pt x="3770" y="6110"/>
                    <a:pt x="3861" y="6140"/>
                    <a:pt x="3983" y="6140"/>
                  </a:cubicBezTo>
                  <a:lnTo>
                    <a:pt x="3952" y="7751"/>
                  </a:lnTo>
                  <a:lnTo>
                    <a:pt x="4438" y="11976"/>
                  </a:lnTo>
                  <a:cubicBezTo>
                    <a:pt x="4803" y="12371"/>
                    <a:pt x="5168" y="12736"/>
                    <a:pt x="5533" y="13101"/>
                  </a:cubicBezTo>
                  <a:cubicBezTo>
                    <a:pt x="6339" y="13118"/>
                    <a:pt x="7152" y="13129"/>
                    <a:pt x="7968" y="13129"/>
                  </a:cubicBezTo>
                  <a:cubicBezTo>
                    <a:pt x="12840" y="13129"/>
                    <a:pt x="17816" y="12752"/>
                    <a:pt x="22190" y="11216"/>
                  </a:cubicBezTo>
                  <a:cubicBezTo>
                    <a:pt x="14591" y="8936"/>
                    <a:pt x="7113" y="5836"/>
                    <a:pt x="1612" y="0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40"/>
            <p:cNvSpPr/>
            <p:nvPr/>
          </p:nvSpPr>
          <p:spPr>
            <a:xfrm>
              <a:off x="35988775" y="13655500"/>
              <a:ext cx="602625" cy="338950"/>
            </a:xfrm>
            <a:custGeom>
              <a:avLst/>
              <a:gdLst/>
              <a:ahLst/>
              <a:cxnLst/>
              <a:rect l="l" t="t" r="r" b="b"/>
              <a:pathLst>
                <a:path w="24105" h="13558" extrusionOk="0">
                  <a:moveTo>
                    <a:pt x="16718" y="1"/>
                  </a:moveTo>
                  <a:cubicBezTo>
                    <a:pt x="12315" y="1564"/>
                    <a:pt x="7332" y="1943"/>
                    <a:pt x="2437" y="1943"/>
                  </a:cubicBezTo>
                  <a:cubicBezTo>
                    <a:pt x="1622" y="1943"/>
                    <a:pt x="808" y="1933"/>
                    <a:pt x="1" y="1916"/>
                  </a:cubicBezTo>
                  <a:lnTo>
                    <a:pt x="1" y="1916"/>
                  </a:lnTo>
                  <a:cubicBezTo>
                    <a:pt x="6232" y="8116"/>
                    <a:pt x="14195" y="12493"/>
                    <a:pt x="22615" y="13557"/>
                  </a:cubicBezTo>
                  <a:cubicBezTo>
                    <a:pt x="23557" y="12372"/>
                    <a:pt x="24104" y="11460"/>
                    <a:pt x="24104" y="11460"/>
                  </a:cubicBezTo>
                  <a:lnTo>
                    <a:pt x="16718" y="1"/>
                  </a:ln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40"/>
            <p:cNvSpPr/>
            <p:nvPr/>
          </p:nvSpPr>
          <p:spPr>
            <a:xfrm>
              <a:off x="36259300" y="13205750"/>
              <a:ext cx="198350" cy="489300"/>
            </a:xfrm>
            <a:custGeom>
              <a:avLst/>
              <a:gdLst/>
              <a:ahLst/>
              <a:cxnLst/>
              <a:rect l="l" t="t" r="r" b="b"/>
              <a:pathLst>
                <a:path w="7934" h="19572" extrusionOk="0">
                  <a:moveTo>
                    <a:pt x="2240" y="0"/>
                  </a:moveTo>
                  <a:cubicBezTo>
                    <a:pt x="1284" y="0"/>
                    <a:pt x="800" y="897"/>
                    <a:pt x="153" y="1121"/>
                  </a:cubicBezTo>
                  <a:cubicBezTo>
                    <a:pt x="61" y="2732"/>
                    <a:pt x="1" y="6349"/>
                    <a:pt x="730" y="9115"/>
                  </a:cubicBezTo>
                  <a:cubicBezTo>
                    <a:pt x="2280" y="14951"/>
                    <a:pt x="4651" y="16836"/>
                    <a:pt x="7934" y="19571"/>
                  </a:cubicBezTo>
                  <a:cubicBezTo>
                    <a:pt x="7812" y="17930"/>
                    <a:pt x="6840" y="14981"/>
                    <a:pt x="6840" y="14981"/>
                  </a:cubicBezTo>
                  <a:cubicBezTo>
                    <a:pt x="6840" y="14981"/>
                    <a:pt x="4742" y="9936"/>
                    <a:pt x="4134" y="7687"/>
                  </a:cubicBezTo>
                  <a:cubicBezTo>
                    <a:pt x="3526" y="5437"/>
                    <a:pt x="2949" y="148"/>
                    <a:pt x="2949" y="148"/>
                  </a:cubicBezTo>
                  <a:cubicBezTo>
                    <a:pt x="2685" y="44"/>
                    <a:pt x="2451" y="0"/>
                    <a:pt x="2240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40"/>
            <p:cNvSpPr/>
            <p:nvPr/>
          </p:nvSpPr>
          <p:spPr>
            <a:xfrm>
              <a:off x="36228900" y="13233775"/>
              <a:ext cx="230275" cy="484075"/>
            </a:xfrm>
            <a:custGeom>
              <a:avLst/>
              <a:gdLst/>
              <a:ahLst/>
              <a:cxnLst/>
              <a:rect l="l" t="t" r="r" b="b"/>
              <a:pathLst>
                <a:path w="9211" h="19363" extrusionOk="0">
                  <a:moveTo>
                    <a:pt x="1369" y="0"/>
                  </a:moveTo>
                  <a:lnTo>
                    <a:pt x="1369" y="0"/>
                  </a:lnTo>
                  <a:cubicBezTo>
                    <a:pt x="913" y="152"/>
                    <a:pt x="639" y="395"/>
                    <a:pt x="609" y="760"/>
                  </a:cubicBezTo>
                  <a:cubicBezTo>
                    <a:pt x="457" y="1793"/>
                    <a:pt x="1" y="5958"/>
                    <a:pt x="2128" y="11246"/>
                  </a:cubicBezTo>
                  <a:cubicBezTo>
                    <a:pt x="4226" y="16535"/>
                    <a:pt x="9089" y="19362"/>
                    <a:pt x="9089" y="19362"/>
                  </a:cubicBezTo>
                  <a:cubicBezTo>
                    <a:pt x="9180" y="19180"/>
                    <a:pt x="9211" y="18845"/>
                    <a:pt x="9180" y="18450"/>
                  </a:cubicBezTo>
                  <a:cubicBezTo>
                    <a:pt x="5867" y="15715"/>
                    <a:pt x="3496" y="13800"/>
                    <a:pt x="1946" y="7994"/>
                  </a:cubicBezTo>
                  <a:cubicBezTo>
                    <a:pt x="1217" y="5228"/>
                    <a:pt x="1277" y="1611"/>
                    <a:pt x="1369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40"/>
            <p:cNvSpPr/>
            <p:nvPr/>
          </p:nvSpPr>
          <p:spPr>
            <a:xfrm>
              <a:off x="35722825" y="12981525"/>
              <a:ext cx="136025" cy="83300"/>
            </a:xfrm>
            <a:custGeom>
              <a:avLst/>
              <a:gdLst/>
              <a:ahLst/>
              <a:cxnLst/>
              <a:rect l="l" t="t" r="r" b="b"/>
              <a:pathLst>
                <a:path w="5441" h="3332" extrusionOk="0">
                  <a:moveTo>
                    <a:pt x="3464" y="0"/>
                  </a:moveTo>
                  <a:cubicBezTo>
                    <a:pt x="2197" y="0"/>
                    <a:pt x="935" y="483"/>
                    <a:pt x="0" y="1397"/>
                  </a:cubicBezTo>
                  <a:cubicBezTo>
                    <a:pt x="343" y="2424"/>
                    <a:pt x="1299" y="3331"/>
                    <a:pt x="2780" y="3331"/>
                  </a:cubicBezTo>
                  <a:cubicBezTo>
                    <a:pt x="3535" y="3331"/>
                    <a:pt x="4426" y="3096"/>
                    <a:pt x="5441" y="2522"/>
                  </a:cubicBezTo>
                  <a:lnTo>
                    <a:pt x="5076" y="272"/>
                  </a:lnTo>
                  <a:cubicBezTo>
                    <a:pt x="4555" y="89"/>
                    <a:pt x="4009" y="0"/>
                    <a:pt x="346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40"/>
            <p:cNvSpPr/>
            <p:nvPr/>
          </p:nvSpPr>
          <p:spPr>
            <a:xfrm>
              <a:off x="35715975" y="12937200"/>
              <a:ext cx="133775" cy="79250"/>
            </a:xfrm>
            <a:custGeom>
              <a:avLst/>
              <a:gdLst/>
              <a:ahLst/>
              <a:cxnLst/>
              <a:rect l="l" t="t" r="r" b="b"/>
              <a:pathLst>
                <a:path w="5351" h="3170" extrusionOk="0">
                  <a:moveTo>
                    <a:pt x="3042" y="1"/>
                  </a:moveTo>
                  <a:cubicBezTo>
                    <a:pt x="2345" y="1"/>
                    <a:pt x="1564" y="183"/>
                    <a:pt x="852" y="769"/>
                  </a:cubicBezTo>
                  <a:cubicBezTo>
                    <a:pt x="183" y="1316"/>
                    <a:pt x="1" y="2288"/>
                    <a:pt x="305" y="3170"/>
                  </a:cubicBezTo>
                  <a:cubicBezTo>
                    <a:pt x="1218" y="2256"/>
                    <a:pt x="2474" y="1773"/>
                    <a:pt x="3739" y="1773"/>
                  </a:cubicBezTo>
                  <a:cubicBezTo>
                    <a:pt x="4283" y="1773"/>
                    <a:pt x="4829" y="1862"/>
                    <a:pt x="5350" y="2045"/>
                  </a:cubicBezTo>
                  <a:lnTo>
                    <a:pt x="5107" y="495"/>
                  </a:lnTo>
                  <a:cubicBezTo>
                    <a:pt x="5107" y="495"/>
                    <a:pt x="4189" y="1"/>
                    <a:pt x="3042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40"/>
            <p:cNvSpPr/>
            <p:nvPr/>
          </p:nvSpPr>
          <p:spPr>
            <a:xfrm>
              <a:off x="35758525" y="12985325"/>
              <a:ext cx="89700" cy="61675"/>
            </a:xfrm>
            <a:custGeom>
              <a:avLst/>
              <a:gdLst/>
              <a:ahLst/>
              <a:cxnLst/>
              <a:rect l="l" t="t" r="r" b="b"/>
              <a:pathLst>
                <a:path w="3588" h="2467" extrusionOk="0">
                  <a:moveTo>
                    <a:pt x="1759" y="1"/>
                  </a:moveTo>
                  <a:cubicBezTo>
                    <a:pt x="1173" y="1"/>
                    <a:pt x="549" y="240"/>
                    <a:pt x="62" y="455"/>
                  </a:cubicBezTo>
                  <a:cubicBezTo>
                    <a:pt x="1" y="485"/>
                    <a:pt x="31" y="515"/>
                    <a:pt x="62" y="515"/>
                  </a:cubicBezTo>
                  <a:cubicBezTo>
                    <a:pt x="615" y="423"/>
                    <a:pt x="1236" y="163"/>
                    <a:pt x="1801" y="163"/>
                  </a:cubicBezTo>
                  <a:cubicBezTo>
                    <a:pt x="2167" y="163"/>
                    <a:pt x="2510" y="272"/>
                    <a:pt x="2797" y="607"/>
                  </a:cubicBezTo>
                  <a:cubicBezTo>
                    <a:pt x="3192" y="1093"/>
                    <a:pt x="3284" y="1792"/>
                    <a:pt x="3405" y="2400"/>
                  </a:cubicBezTo>
                  <a:cubicBezTo>
                    <a:pt x="3405" y="2446"/>
                    <a:pt x="3432" y="2466"/>
                    <a:pt x="3465" y="2466"/>
                  </a:cubicBezTo>
                  <a:cubicBezTo>
                    <a:pt x="3518" y="2466"/>
                    <a:pt x="3587" y="2414"/>
                    <a:pt x="3587" y="2339"/>
                  </a:cubicBezTo>
                  <a:cubicBezTo>
                    <a:pt x="3466" y="1640"/>
                    <a:pt x="3314" y="728"/>
                    <a:pt x="2676" y="272"/>
                  </a:cubicBezTo>
                  <a:cubicBezTo>
                    <a:pt x="2403" y="76"/>
                    <a:pt x="2087" y="1"/>
                    <a:pt x="175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40"/>
            <p:cNvSpPr/>
            <p:nvPr/>
          </p:nvSpPr>
          <p:spPr>
            <a:xfrm>
              <a:off x="35796075" y="13002750"/>
              <a:ext cx="49525" cy="23325"/>
            </a:xfrm>
            <a:custGeom>
              <a:avLst/>
              <a:gdLst/>
              <a:ahLst/>
              <a:cxnLst/>
              <a:rect l="l" t="t" r="r" b="b"/>
              <a:pathLst>
                <a:path w="1981" h="933" extrusionOk="0">
                  <a:moveTo>
                    <a:pt x="739" y="1"/>
                  </a:moveTo>
                  <a:cubicBezTo>
                    <a:pt x="503" y="1"/>
                    <a:pt x="266" y="98"/>
                    <a:pt x="49" y="335"/>
                  </a:cubicBezTo>
                  <a:cubicBezTo>
                    <a:pt x="0" y="360"/>
                    <a:pt x="50" y="443"/>
                    <a:pt x="102" y="443"/>
                  </a:cubicBezTo>
                  <a:cubicBezTo>
                    <a:pt x="115" y="443"/>
                    <a:pt x="128" y="438"/>
                    <a:pt x="140" y="426"/>
                  </a:cubicBezTo>
                  <a:cubicBezTo>
                    <a:pt x="352" y="292"/>
                    <a:pt x="539" y="194"/>
                    <a:pt x="748" y="194"/>
                  </a:cubicBezTo>
                  <a:cubicBezTo>
                    <a:pt x="869" y="194"/>
                    <a:pt x="998" y="227"/>
                    <a:pt x="1143" y="305"/>
                  </a:cubicBezTo>
                  <a:cubicBezTo>
                    <a:pt x="1386" y="457"/>
                    <a:pt x="1569" y="700"/>
                    <a:pt x="1782" y="913"/>
                  </a:cubicBezTo>
                  <a:cubicBezTo>
                    <a:pt x="1795" y="926"/>
                    <a:pt x="1814" y="932"/>
                    <a:pt x="1833" y="932"/>
                  </a:cubicBezTo>
                  <a:cubicBezTo>
                    <a:pt x="1900" y="932"/>
                    <a:pt x="1981" y="862"/>
                    <a:pt x="1933" y="791"/>
                  </a:cubicBezTo>
                  <a:cubicBezTo>
                    <a:pt x="1652" y="369"/>
                    <a:pt x="1199" y="1"/>
                    <a:pt x="73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40"/>
            <p:cNvSpPr/>
            <p:nvPr/>
          </p:nvSpPr>
          <p:spPr>
            <a:xfrm>
              <a:off x="36429525" y="12867300"/>
              <a:ext cx="129850" cy="85075"/>
            </a:xfrm>
            <a:custGeom>
              <a:avLst/>
              <a:gdLst/>
              <a:ahLst/>
              <a:cxnLst/>
              <a:rect l="l" t="t" r="r" b="b"/>
              <a:pathLst>
                <a:path w="5194" h="3403" extrusionOk="0">
                  <a:moveTo>
                    <a:pt x="3067" y="0"/>
                  </a:moveTo>
                  <a:cubicBezTo>
                    <a:pt x="1973" y="0"/>
                    <a:pt x="881" y="351"/>
                    <a:pt x="0" y="1011"/>
                  </a:cubicBezTo>
                  <a:lnTo>
                    <a:pt x="365" y="3261"/>
                  </a:lnTo>
                  <a:cubicBezTo>
                    <a:pt x="865" y="3358"/>
                    <a:pt x="1321" y="3403"/>
                    <a:pt x="1737" y="3403"/>
                  </a:cubicBezTo>
                  <a:cubicBezTo>
                    <a:pt x="4176" y="3403"/>
                    <a:pt x="5193" y="1867"/>
                    <a:pt x="5167" y="464"/>
                  </a:cubicBezTo>
                  <a:cubicBezTo>
                    <a:pt x="4505" y="151"/>
                    <a:pt x="3785" y="0"/>
                    <a:pt x="306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40"/>
            <p:cNvSpPr/>
            <p:nvPr/>
          </p:nvSpPr>
          <p:spPr>
            <a:xfrm>
              <a:off x="36423450" y="12831975"/>
              <a:ext cx="135275" cy="61375"/>
            </a:xfrm>
            <a:custGeom>
              <a:avLst/>
              <a:gdLst/>
              <a:ahLst/>
              <a:cxnLst/>
              <a:rect l="l" t="t" r="r" b="b"/>
              <a:pathLst>
                <a:path w="5411" h="2455" extrusionOk="0">
                  <a:moveTo>
                    <a:pt x="2159" y="0"/>
                  </a:moveTo>
                  <a:cubicBezTo>
                    <a:pt x="748" y="0"/>
                    <a:pt x="0" y="881"/>
                    <a:pt x="0" y="905"/>
                  </a:cubicBezTo>
                  <a:lnTo>
                    <a:pt x="243" y="2455"/>
                  </a:lnTo>
                  <a:cubicBezTo>
                    <a:pt x="1128" y="1773"/>
                    <a:pt x="2224" y="1415"/>
                    <a:pt x="3324" y="1415"/>
                  </a:cubicBezTo>
                  <a:cubicBezTo>
                    <a:pt x="4037" y="1415"/>
                    <a:pt x="4752" y="1566"/>
                    <a:pt x="5410" y="1877"/>
                  </a:cubicBezTo>
                  <a:cubicBezTo>
                    <a:pt x="5410" y="965"/>
                    <a:pt x="4377" y="570"/>
                    <a:pt x="3556" y="266"/>
                  </a:cubicBezTo>
                  <a:cubicBezTo>
                    <a:pt x="3036" y="75"/>
                    <a:pt x="2569" y="0"/>
                    <a:pt x="2159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40"/>
            <p:cNvSpPr/>
            <p:nvPr/>
          </p:nvSpPr>
          <p:spPr>
            <a:xfrm>
              <a:off x="36442425" y="12871300"/>
              <a:ext cx="76775" cy="75875"/>
            </a:xfrm>
            <a:custGeom>
              <a:avLst/>
              <a:gdLst/>
              <a:ahLst/>
              <a:cxnLst/>
              <a:rect l="l" t="t" r="r" b="b"/>
              <a:pathLst>
                <a:path w="3071" h="3035" extrusionOk="0">
                  <a:moveTo>
                    <a:pt x="2360" y="4"/>
                  </a:moveTo>
                  <a:cubicBezTo>
                    <a:pt x="1632" y="4"/>
                    <a:pt x="844" y="135"/>
                    <a:pt x="426" y="760"/>
                  </a:cubicBezTo>
                  <a:cubicBezTo>
                    <a:pt x="1" y="1368"/>
                    <a:pt x="153" y="2280"/>
                    <a:pt x="274" y="2979"/>
                  </a:cubicBezTo>
                  <a:cubicBezTo>
                    <a:pt x="287" y="3017"/>
                    <a:pt x="327" y="3034"/>
                    <a:pt x="366" y="3034"/>
                  </a:cubicBezTo>
                  <a:cubicBezTo>
                    <a:pt x="420" y="3034"/>
                    <a:pt x="475" y="3002"/>
                    <a:pt x="457" y="2949"/>
                  </a:cubicBezTo>
                  <a:cubicBezTo>
                    <a:pt x="396" y="2310"/>
                    <a:pt x="183" y="1551"/>
                    <a:pt x="518" y="943"/>
                  </a:cubicBezTo>
                  <a:cubicBezTo>
                    <a:pt x="1004" y="0"/>
                    <a:pt x="2159" y="244"/>
                    <a:pt x="3010" y="92"/>
                  </a:cubicBezTo>
                  <a:cubicBezTo>
                    <a:pt x="3071" y="92"/>
                    <a:pt x="3040" y="31"/>
                    <a:pt x="3010" y="31"/>
                  </a:cubicBezTo>
                  <a:cubicBezTo>
                    <a:pt x="2808" y="16"/>
                    <a:pt x="2587" y="4"/>
                    <a:pt x="2360" y="4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40"/>
            <p:cNvSpPr/>
            <p:nvPr/>
          </p:nvSpPr>
          <p:spPr>
            <a:xfrm>
              <a:off x="36445475" y="12894350"/>
              <a:ext cx="43075" cy="32025"/>
            </a:xfrm>
            <a:custGeom>
              <a:avLst/>
              <a:gdLst/>
              <a:ahLst/>
              <a:cxnLst/>
              <a:rect l="l" t="t" r="r" b="b"/>
              <a:pathLst>
                <a:path w="1723" h="1281" extrusionOk="0">
                  <a:moveTo>
                    <a:pt x="1155" y="1"/>
                  </a:moveTo>
                  <a:cubicBezTo>
                    <a:pt x="596" y="1"/>
                    <a:pt x="167" y="573"/>
                    <a:pt x="0" y="1145"/>
                  </a:cubicBezTo>
                  <a:cubicBezTo>
                    <a:pt x="0" y="1226"/>
                    <a:pt x="68" y="1280"/>
                    <a:pt x="122" y="1280"/>
                  </a:cubicBezTo>
                  <a:cubicBezTo>
                    <a:pt x="149" y="1280"/>
                    <a:pt x="173" y="1267"/>
                    <a:pt x="183" y="1236"/>
                  </a:cubicBezTo>
                  <a:cubicBezTo>
                    <a:pt x="365" y="963"/>
                    <a:pt x="426" y="659"/>
                    <a:pt x="639" y="446"/>
                  </a:cubicBezTo>
                  <a:cubicBezTo>
                    <a:pt x="806" y="260"/>
                    <a:pt x="997" y="188"/>
                    <a:pt x="1196" y="188"/>
                  </a:cubicBezTo>
                  <a:cubicBezTo>
                    <a:pt x="1322" y="188"/>
                    <a:pt x="1452" y="217"/>
                    <a:pt x="1581" y="264"/>
                  </a:cubicBezTo>
                  <a:cubicBezTo>
                    <a:pt x="1591" y="267"/>
                    <a:pt x="1601" y="269"/>
                    <a:pt x="1610" y="269"/>
                  </a:cubicBezTo>
                  <a:cubicBezTo>
                    <a:pt x="1684" y="269"/>
                    <a:pt x="1723" y="169"/>
                    <a:pt x="1642" y="142"/>
                  </a:cubicBezTo>
                  <a:cubicBezTo>
                    <a:pt x="1472" y="44"/>
                    <a:pt x="1308" y="1"/>
                    <a:pt x="115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40"/>
            <p:cNvSpPr/>
            <p:nvPr/>
          </p:nvSpPr>
          <p:spPr>
            <a:xfrm>
              <a:off x="36094400" y="13210200"/>
              <a:ext cx="151250" cy="77075"/>
            </a:xfrm>
            <a:custGeom>
              <a:avLst/>
              <a:gdLst/>
              <a:ahLst/>
              <a:cxnLst/>
              <a:rect l="l" t="t" r="r" b="b"/>
              <a:pathLst>
                <a:path w="6050" h="3083" extrusionOk="0">
                  <a:moveTo>
                    <a:pt x="6049" y="1"/>
                  </a:moveTo>
                  <a:lnTo>
                    <a:pt x="6049" y="1"/>
                  </a:lnTo>
                  <a:cubicBezTo>
                    <a:pt x="4074" y="122"/>
                    <a:pt x="2128" y="457"/>
                    <a:pt x="213" y="1095"/>
                  </a:cubicBezTo>
                  <a:cubicBezTo>
                    <a:pt x="153" y="1308"/>
                    <a:pt x="92" y="1521"/>
                    <a:pt x="1" y="1703"/>
                  </a:cubicBezTo>
                  <a:cubicBezTo>
                    <a:pt x="1" y="1703"/>
                    <a:pt x="1305" y="3082"/>
                    <a:pt x="3250" y="3082"/>
                  </a:cubicBezTo>
                  <a:cubicBezTo>
                    <a:pt x="4075" y="3082"/>
                    <a:pt x="5015" y="2834"/>
                    <a:pt x="6019" y="2129"/>
                  </a:cubicBezTo>
                  <a:cubicBezTo>
                    <a:pt x="6019" y="2129"/>
                    <a:pt x="5958" y="1156"/>
                    <a:pt x="604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40"/>
            <p:cNvSpPr/>
            <p:nvPr/>
          </p:nvSpPr>
          <p:spPr>
            <a:xfrm>
              <a:off x="36094400" y="13153225"/>
              <a:ext cx="162650" cy="84375"/>
            </a:xfrm>
            <a:custGeom>
              <a:avLst/>
              <a:gdLst/>
              <a:ahLst/>
              <a:cxnLst/>
              <a:rect l="l" t="t" r="r" b="b"/>
              <a:pathLst>
                <a:path w="6506" h="3375" extrusionOk="0">
                  <a:moveTo>
                    <a:pt x="6505" y="0"/>
                  </a:moveTo>
                  <a:lnTo>
                    <a:pt x="1" y="547"/>
                  </a:lnTo>
                  <a:cubicBezTo>
                    <a:pt x="1" y="547"/>
                    <a:pt x="517" y="2128"/>
                    <a:pt x="213" y="3374"/>
                  </a:cubicBezTo>
                  <a:cubicBezTo>
                    <a:pt x="2128" y="2736"/>
                    <a:pt x="4074" y="2401"/>
                    <a:pt x="6049" y="2280"/>
                  </a:cubicBezTo>
                  <a:cubicBezTo>
                    <a:pt x="6110" y="1520"/>
                    <a:pt x="6232" y="699"/>
                    <a:pt x="650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40"/>
            <p:cNvSpPr/>
            <p:nvPr/>
          </p:nvSpPr>
          <p:spPr>
            <a:xfrm>
              <a:off x="35779500" y="12594425"/>
              <a:ext cx="671325" cy="584125"/>
            </a:xfrm>
            <a:custGeom>
              <a:avLst/>
              <a:gdLst/>
              <a:ahLst/>
              <a:cxnLst/>
              <a:rect l="l" t="t" r="r" b="b"/>
              <a:pathLst>
                <a:path w="26853" h="23365" extrusionOk="0">
                  <a:moveTo>
                    <a:pt x="12130" y="0"/>
                  </a:moveTo>
                  <a:cubicBezTo>
                    <a:pt x="6200" y="0"/>
                    <a:pt x="0" y="2436"/>
                    <a:pt x="2080" y="13446"/>
                  </a:cubicBezTo>
                  <a:cubicBezTo>
                    <a:pt x="2080" y="13446"/>
                    <a:pt x="2688" y="17854"/>
                    <a:pt x="4086" y="19829"/>
                  </a:cubicBezTo>
                  <a:cubicBezTo>
                    <a:pt x="5400" y="21674"/>
                    <a:pt x="8821" y="23365"/>
                    <a:pt x="13050" y="23365"/>
                  </a:cubicBezTo>
                  <a:cubicBezTo>
                    <a:pt x="13420" y="23365"/>
                    <a:pt x="13796" y="23352"/>
                    <a:pt x="14177" y="23325"/>
                  </a:cubicBezTo>
                  <a:cubicBezTo>
                    <a:pt x="18949" y="22990"/>
                    <a:pt x="24937" y="20407"/>
                    <a:pt x="25819" y="16790"/>
                  </a:cubicBezTo>
                  <a:cubicBezTo>
                    <a:pt x="26670" y="13142"/>
                    <a:pt x="26852" y="10711"/>
                    <a:pt x="25849" y="7306"/>
                  </a:cubicBezTo>
                  <a:cubicBezTo>
                    <a:pt x="24846" y="3932"/>
                    <a:pt x="24390" y="2413"/>
                    <a:pt x="20925" y="1379"/>
                  </a:cubicBezTo>
                  <a:cubicBezTo>
                    <a:pt x="19577" y="989"/>
                    <a:pt x="15908" y="0"/>
                    <a:pt x="1213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40"/>
            <p:cNvSpPr/>
            <p:nvPr/>
          </p:nvSpPr>
          <p:spPr>
            <a:xfrm>
              <a:off x="35973575" y="12924300"/>
              <a:ext cx="38025" cy="42200"/>
            </a:xfrm>
            <a:custGeom>
              <a:avLst/>
              <a:gdLst/>
              <a:ahLst/>
              <a:cxnLst/>
              <a:rect l="l" t="t" r="r" b="b"/>
              <a:pathLst>
                <a:path w="1521" h="1688" extrusionOk="0">
                  <a:moveTo>
                    <a:pt x="702" y="1"/>
                  </a:moveTo>
                  <a:cubicBezTo>
                    <a:pt x="671" y="1"/>
                    <a:pt x="640" y="3"/>
                    <a:pt x="609" y="8"/>
                  </a:cubicBezTo>
                  <a:cubicBezTo>
                    <a:pt x="244" y="69"/>
                    <a:pt x="1" y="494"/>
                    <a:pt x="62" y="981"/>
                  </a:cubicBezTo>
                  <a:cubicBezTo>
                    <a:pt x="145" y="1398"/>
                    <a:pt x="457" y="1688"/>
                    <a:pt x="789" y="1688"/>
                  </a:cubicBezTo>
                  <a:cubicBezTo>
                    <a:pt x="820" y="1688"/>
                    <a:pt x="851" y="1685"/>
                    <a:pt x="882" y="1680"/>
                  </a:cubicBezTo>
                  <a:cubicBezTo>
                    <a:pt x="1277" y="1619"/>
                    <a:pt x="1521" y="1194"/>
                    <a:pt x="1460" y="738"/>
                  </a:cubicBezTo>
                  <a:cubicBezTo>
                    <a:pt x="1376" y="318"/>
                    <a:pt x="1060" y="1"/>
                    <a:pt x="702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40"/>
            <p:cNvSpPr/>
            <p:nvPr/>
          </p:nvSpPr>
          <p:spPr>
            <a:xfrm>
              <a:off x="36258550" y="12877325"/>
              <a:ext cx="38000" cy="42250"/>
            </a:xfrm>
            <a:custGeom>
              <a:avLst/>
              <a:gdLst/>
              <a:ahLst/>
              <a:cxnLst/>
              <a:rect l="l" t="t" r="r" b="b"/>
              <a:pathLst>
                <a:path w="1520" h="1690" extrusionOk="0">
                  <a:moveTo>
                    <a:pt x="689" y="0"/>
                  </a:moveTo>
                  <a:cubicBezTo>
                    <a:pt x="672" y="0"/>
                    <a:pt x="655" y="1"/>
                    <a:pt x="638" y="3"/>
                  </a:cubicBezTo>
                  <a:cubicBezTo>
                    <a:pt x="243" y="94"/>
                    <a:pt x="0" y="519"/>
                    <a:pt x="61" y="975"/>
                  </a:cubicBezTo>
                  <a:cubicBezTo>
                    <a:pt x="142" y="1380"/>
                    <a:pt x="439" y="1689"/>
                    <a:pt x="781" y="1689"/>
                  </a:cubicBezTo>
                  <a:cubicBezTo>
                    <a:pt x="824" y="1689"/>
                    <a:pt x="868" y="1684"/>
                    <a:pt x="912" y="1674"/>
                  </a:cubicBezTo>
                  <a:cubicBezTo>
                    <a:pt x="1277" y="1614"/>
                    <a:pt x="1520" y="1218"/>
                    <a:pt x="1459" y="732"/>
                  </a:cubicBezTo>
                  <a:cubicBezTo>
                    <a:pt x="1401" y="297"/>
                    <a:pt x="1039" y="0"/>
                    <a:pt x="689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40"/>
            <p:cNvSpPr/>
            <p:nvPr/>
          </p:nvSpPr>
          <p:spPr>
            <a:xfrm>
              <a:off x="36116450" y="12883150"/>
              <a:ext cx="47875" cy="71550"/>
            </a:xfrm>
            <a:custGeom>
              <a:avLst/>
              <a:gdLst/>
              <a:ahLst/>
              <a:cxnLst/>
              <a:rect l="l" t="t" r="r" b="b"/>
              <a:pathLst>
                <a:path w="1915" h="2862" extrusionOk="0">
                  <a:moveTo>
                    <a:pt x="125" y="0"/>
                  </a:moveTo>
                  <a:cubicBezTo>
                    <a:pt x="104" y="0"/>
                    <a:pt x="82" y="22"/>
                    <a:pt x="61" y="43"/>
                  </a:cubicBezTo>
                  <a:cubicBezTo>
                    <a:pt x="31" y="408"/>
                    <a:pt x="61" y="803"/>
                    <a:pt x="31" y="1198"/>
                  </a:cubicBezTo>
                  <a:cubicBezTo>
                    <a:pt x="31" y="1472"/>
                    <a:pt x="0" y="1836"/>
                    <a:pt x="183" y="2080"/>
                  </a:cubicBezTo>
                  <a:cubicBezTo>
                    <a:pt x="278" y="2199"/>
                    <a:pt x="430" y="2281"/>
                    <a:pt x="594" y="2281"/>
                  </a:cubicBezTo>
                  <a:cubicBezTo>
                    <a:pt x="639" y="2281"/>
                    <a:pt x="684" y="2275"/>
                    <a:pt x="730" y="2262"/>
                  </a:cubicBezTo>
                  <a:cubicBezTo>
                    <a:pt x="821" y="2232"/>
                    <a:pt x="912" y="2140"/>
                    <a:pt x="973" y="2080"/>
                  </a:cubicBezTo>
                  <a:cubicBezTo>
                    <a:pt x="1034" y="2019"/>
                    <a:pt x="1125" y="1897"/>
                    <a:pt x="1186" y="1897"/>
                  </a:cubicBezTo>
                  <a:cubicBezTo>
                    <a:pt x="1307" y="2019"/>
                    <a:pt x="1429" y="2171"/>
                    <a:pt x="1581" y="2323"/>
                  </a:cubicBezTo>
                  <a:cubicBezTo>
                    <a:pt x="1520" y="2475"/>
                    <a:pt x="1429" y="2596"/>
                    <a:pt x="1277" y="2657"/>
                  </a:cubicBezTo>
                  <a:cubicBezTo>
                    <a:pt x="1176" y="2707"/>
                    <a:pt x="1221" y="2862"/>
                    <a:pt x="1309" y="2862"/>
                  </a:cubicBezTo>
                  <a:cubicBezTo>
                    <a:pt x="1327" y="2862"/>
                    <a:pt x="1347" y="2855"/>
                    <a:pt x="1368" y="2840"/>
                  </a:cubicBezTo>
                  <a:cubicBezTo>
                    <a:pt x="1672" y="2688"/>
                    <a:pt x="1915" y="2323"/>
                    <a:pt x="1794" y="1988"/>
                  </a:cubicBezTo>
                  <a:cubicBezTo>
                    <a:pt x="1721" y="1794"/>
                    <a:pt x="1511" y="1658"/>
                    <a:pt x="1306" y="1658"/>
                  </a:cubicBezTo>
                  <a:cubicBezTo>
                    <a:pt x="1255" y="1658"/>
                    <a:pt x="1204" y="1666"/>
                    <a:pt x="1155" y="1684"/>
                  </a:cubicBezTo>
                  <a:cubicBezTo>
                    <a:pt x="1003" y="1745"/>
                    <a:pt x="942" y="1897"/>
                    <a:pt x="821" y="1958"/>
                  </a:cubicBezTo>
                  <a:cubicBezTo>
                    <a:pt x="714" y="2020"/>
                    <a:pt x="626" y="2046"/>
                    <a:pt x="553" y="2046"/>
                  </a:cubicBezTo>
                  <a:cubicBezTo>
                    <a:pt x="233" y="2046"/>
                    <a:pt x="213" y="1531"/>
                    <a:pt x="213" y="1259"/>
                  </a:cubicBezTo>
                  <a:cubicBezTo>
                    <a:pt x="243" y="894"/>
                    <a:pt x="395" y="317"/>
                    <a:pt x="152" y="13"/>
                  </a:cubicBezTo>
                  <a:cubicBezTo>
                    <a:pt x="143" y="4"/>
                    <a:pt x="134" y="0"/>
                    <a:pt x="12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40"/>
            <p:cNvSpPr/>
            <p:nvPr/>
          </p:nvSpPr>
          <p:spPr>
            <a:xfrm>
              <a:off x="36125850" y="12994175"/>
              <a:ext cx="62800" cy="35625"/>
            </a:xfrm>
            <a:custGeom>
              <a:avLst/>
              <a:gdLst/>
              <a:ahLst/>
              <a:cxnLst/>
              <a:rect l="l" t="t" r="r" b="b"/>
              <a:pathLst>
                <a:path w="2512" h="1425" extrusionOk="0">
                  <a:moveTo>
                    <a:pt x="2292" y="1"/>
                  </a:moveTo>
                  <a:cubicBezTo>
                    <a:pt x="2220" y="1"/>
                    <a:pt x="2147" y="48"/>
                    <a:pt x="2147" y="131"/>
                  </a:cubicBezTo>
                  <a:cubicBezTo>
                    <a:pt x="2177" y="709"/>
                    <a:pt x="1873" y="1104"/>
                    <a:pt x="1296" y="1195"/>
                  </a:cubicBezTo>
                  <a:cubicBezTo>
                    <a:pt x="1083" y="1195"/>
                    <a:pt x="840" y="1165"/>
                    <a:pt x="627" y="1043"/>
                  </a:cubicBezTo>
                  <a:cubicBezTo>
                    <a:pt x="414" y="921"/>
                    <a:pt x="323" y="709"/>
                    <a:pt x="171" y="557"/>
                  </a:cubicBezTo>
                  <a:cubicBezTo>
                    <a:pt x="141" y="557"/>
                    <a:pt x="110" y="557"/>
                    <a:pt x="80" y="587"/>
                  </a:cubicBezTo>
                  <a:cubicBezTo>
                    <a:pt x="0" y="1146"/>
                    <a:pt x="712" y="1425"/>
                    <a:pt x="1196" y="1425"/>
                  </a:cubicBezTo>
                  <a:cubicBezTo>
                    <a:pt x="1266" y="1425"/>
                    <a:pt x="1330" y="1419"/>
                    <a:pt x="1387" y="1408"/>
                  </a:cubicBezTo>
                  <a:cubicBezTo>
                    <a:pt x="2056" y="1316"/>
                    <a:pt x="2512" y="769"/>
                    <a:pt x="2421" y="101"/>
                  </a:cubicBezTo>
                  <a:cubicBezTo>
                    <a:pt x="2407" y="32"/>
                    <a:pt x="2350" y="1"/>
                    <a:pt x="229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40"/>
            <p:cNvSpPr/>
            <p:nvPr/>
          </p:nvSpPr>
          <p:spPr>
            <a:xfrm>
              <a:off x="35908225" y="12827975"/>
              <a:ext cx="51700" cy="49550"/>
            </a:xfrm>
            <a:custGeom>
              <a:avLst/>
              <a:gdLst/>
              <a:ahLst/>
              <a:cxnLst/>
              <a:rect l="l" t="t" r="r" b="b"/>
              <a:pathLst>
                <a:path w="2068" h="1982" extrusionOk="0">
                  <a:moveTo>
                    <a:pt x="1946" y="1"/>
                  </a:moveTo>
                  <a:cubicBezTo>
                    <a:pt x="1095" y="62"/>
                    <a:pt x="31" y="1065"/>
                    <a:pt x="1" y="1946"/>
                  </a:cubicBezTo>
                  <a:cubicBezTo>
                    <a:pt x="1" y="1964"/>
                    <a:pt x="21" y="1981"/>
                    <a:pt x="44" y="1981"/>
                  </a:cubicBezTo>
                  <a:cubicBezTo>
                    <a:pt x="61" y="1981"/>
                    <a:pt x="79" y="1972"/>
                    <a:pt x="92" y="1946"/>
                  </a:cubicBezTo>
                  <a:cubicBezTo>
                    <a:pt x="517" y="1095"/>
                    <a:pt x="1065" y="548"/>
                    <a:pt x="1976" y="183"/>
                  </a:cubicBezTo>
                  <a:cubicBezTo>
                    <a:pt x="2068" y="153"/>
                    <a:pt x="2068" y="1"/>
                    <a:pt x="194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40"/>
            <p:cNvSpPr/>
            <p:nvPr/>
          </p:nvSpPr>
          <p:spPr>
            <a:xfrm>
              <a:off x="36246375" y="12770850"/>
              <a:ext cx="67150" cy="21250"/>
            </a:xfrm>
            <a:custGeom>
              <a:avLst/>
              <a:gdLst/>
              <a:ahLst/>
              <a:cxnLst/>
              <a:rect l="l" t="t" r="r" b="b"/>
              <a:pathLst>
                <a:path w="2686" h="850" extrusionOk="0">
                  <a:moveTo>
                    <a:pt x="791" y="1"/>
                  </a:moveTo>
                  <a:cubicBezTo>
                    <a:pt x="530" y="1"/>
                    <a:pt x="280" y="41"/>
                    <a:pt x="62" y="128"/>
                  </a:cubicBezTo>
                  <a:cubicBezTo>
                    <a:pt x="1" y="158"/>
                    <a:pt x="1" y="249"/>
                    <a:pt x="62" y="249"/>
                  </a:cubicBezTo>
                  <a:cubicBezTo>
                    <a:pt x="913" y="310"/>
                    <a:pt x="1703" y="310"/>
                    <a:pt x="2402" y="827"/>
                  </a:cubicBezTo>
                  <a:cubicBezTo>
                    <a:pt x="2423" y="842"/>
                    <a:pt x="2445" y="849"/>
                    <a:pt x="2468" y="849"/>
                  </a:cubicBezTo>
                  <a:cubicBezTo>
                    <a:pt x="2577" y="849"/>
                    <a:pt x="2685" y="690"/>
                    <a:pt x="2584" y="614"/>
                  </a:cubicBezTo>
                  <a:cubicBezTo>
                    <a:pt x="2151" y="246"/>
                    <a:pt x="1439" y="1"/>
                    <a:pt x="79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40"/>
            <p:cNvSpPr/>
            <p:nvPr/>
          </p:nvSpPr>
          <p:spPr>
            <a:xfrm>
              <a:off x="35934825" y="12998850"/>
              <a:ext cx="125400" cy="109650"/>
            </a:xfrm>
            <a:custGeom>
              <a:avLst/>
              <a:gdLst/>
              <a:ahLst/>
              <a:cxnLst/>
              <a:rect l="l" t="t" r="r" b="b"/>
              <a:pathLst>
                <a:path w="5016" h="4386" extrusionOk="0">
                  <a:moveTo>
                    <a:pt x="2574" y="1"/>
                  </a:moveTo>
                  <a:cubicBezTo>
                    <a:pt x="2438" y="1"/>
                    <a:pt x="2299" y="12"/>
                    <a:pt x="2159" y="35"/>
                  </a:cubicBezTo>
                  <a:cubicBezTo>
                    <a:pt x="882" y="218"/>
                    <a:pt x="1" y="1373"/>
                    <a:pt x="213" y="2558"/>
                  </a:cubicBezTo>
                  <a:cubicBezTo>
                    <a:pt x="376" y="3641"/>
                    <a:pt x="1334" y="4386"/>
                    <a:pt x="2443" y="4386"/>
                  </a:cubicBezTo>
                  <a:cubicBezTo>
                    <a:pt x="2579" y="4386"/>
                    <a:pt x="2718" y="4375"/>
                    <a:pt x="2858" y="4351"/>
                  </a:cubicBezTo>
                  <a:cubicBezTo>
                    <a:pt x="4134" y="4139"/>
                    <a:pt x="5016" y="3014"/>
                    <a:pt x="4803" y="1798"/>
                  </a:cubicBezTo>
                  <a:cubicBezTo>
                    <a:pt x="4641" y="743"/>
                    <a:pt x="3683" y="1"/>
                    <a:pt x="257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40"/>
            <p:cNvSpPr/>
            <p:nvPr/>
          </p:nvSpPr>
          <p:spPr>
            <a:xfrm>
              <a:off x="36250175" y="12946625"/>
              <a:ext cx="124650" cy="110200"/>
            </a:xfrm>
            <a:custGeom>
              <a:avLst/>
              <a:gdLst/>
              <a:ahLst/>
              <a:cxnLst/>
              <a:rect l="l" t="t" r="r" b="b"/>
              <a:pathLst>
                <a:path w="4986" h="4408" extrusionOk="0">
                  <a:moveTo>
                    <a:pt x="2495" y="1"/>
                  </a:moveTo>
                  <a:cubicBezTo>
                    <a:pt x="2374" y="1"/>
                    <a:pt x="2252" y="9"/>
                    <a:pt x="2129" y="27"/>
                  </a:cubicBezTo>
                  <a:cubicBezTo>
                    <a:pt x="852" y="240"/>
                    <a:pt x="1" y="1395"/>
                    <a:pt x="183" y="2580"/>
                  </a:cubicBezTo>
                  <a:cubicBezTo>
                    <a:pt x="373" y="3639"/>
                    <a:pt x="1340" y="4407"/>
                    <a:pt x="2454" y="4407"/>
                  </a:cubicBezTo>
                  <a:cubicBezTo>
                    <a:pt x="2587" y="4407"/>
                    <a:pt x="2722" y="4396"/>
                    <a:pt x="2858" y="4374"/>
                  </a:cubicBezTo>
                  <a:cubicBezTo>
                    <a:pt x="4104" y="4161"/>
                    <a:pt x="4986" y="3006"/>
                    <a:pt x="4803" y="1820"/>
                  </a:cubicBezTo>
                  <a:cubicBezTo>
                    <a:pt x="4611" y="749"/>
                    <a:pt x="3625" y="1"/>
                    <a:pt x="249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40"/>
            <p:cNvSpPr/>
            <p:nvPr/>
          </p:nvSpPr>
          <p:spPr>
            <a:xfrm>
              <a:off x="35968250" y="13032400"/>
              <a:ext cx="12200" cy="12325"/>
            </a:xfrm>
            <a:custGeom>
              <a:avLst/>
              <a:gdLst/>
              <a:ahLst/>
              <a:cxnLst/>
              <a:rect l="l" t="t" r="r" b="b"/>
              <a:pathLst>
                <a:path w="488" h="493" extrusionOk="0">
                  <a:moveTo>
                    <a:pt x="183" y="0"/>
                  </a:moveTo>
                  <a:cubicBezTo>
                    <a:pt x="92" y="31"/>
                    <a:pt x="1" y="152"/>
                    <a:pt x="31" y="274"/>
                  </a:cubicBezTo>
                  <a:cubicBezTo>
                    <a:pt x="31" y="406"/>
                    <a:pt x="124" y="492"/>
                    <a:pt x="228" y="492"/>
                  </a:cubicBezTo>
                  <a:cubicBezTo>
                    <a:pt x="243" y="492"/>
                    <a:pt x="259" y="491"/>
                    <a:pt x="275" y="487"/>
                  </a:cubicBezTo>
                  <a:cubicBezTo>
                    <a:pt x="396" y="487"/>
                    <a:pt x="487" y="335"/>
                    <a:pt x="457" y="213"/>
                  </a:cubicBezTo>
                  <a:cubicBezTo>
                    <a:pt x="427" y="91"/>
                    <a:pt x="305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40"/>
            <p:cNvSpPr/>
            <p:nvPr/>
          </p:nvSpPr>
          <p:spPr>
            <a:xfrm>
              <a:off x="36010825" y="13061275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213" y="0"/>
                  </a:moveTo>
                  <a:cubicBezTo>
                    <a:pt x="91" y="31"/>
                    <a:pt x="0" y="152"/>
                    <a:pt x="31" y="274"/>
                  </a:cubicBezTo>
                  <a:cubicBezTo>
                    <a:pt x="57" y="406"/>
                    <a:pt x="130" y="492"/>
                    <a:pt x="228" y="492"/>
                  </a:cubicBezTo>
                  <a:cubicBezTo>
                    <a:pt x="243" y="492"/>
                    <a:pt x="258" y="491"/>
                    <a:pt x="274" y="487"/>
                  </a:cubicBezTo>
                  <a:cubicBezTo>
                    <a:pt x="395" y="487"/>
                    <a:pt x="486" y="335"/>
                    <a:pt x="456" y="213"/>
                  </a:cubicBezTo>
                  <a:cubicBezTo>
                    <a:pt x="426" y="91"/>
                    <a:pt x="335" y="0"/>
                    <a:pt x="21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40"/>
            <p:cNvSpPr/>
            <p:nvPr/>
          </p:nvSpPr>
          <p:spPr>
            <a:xfrm>
              <a:off x="35969775" y="13092275"/>
              <a:ext cx="12175" cy="12475"/>
            </a:xfrm>
            <a:custGeom>
              <a:avLst/>
              <a:gdLst/>
              <a:ahLst/>
              <a:cxnLst/>
              <a:rect l="l" t="t" r="r" b="b"/>
              <a:pathLst>
                <a:path w="487" h="499" extrusionOk="0">
                  <a:moveTo>
                    <a:pt x="250" y="1"/>
                  </a:moveTo>
                  <a:cubicBezTo>
                    <a:pt x="238" y="1"/>
                    <a:pt x="225" y="3"/>
                    <a:pt x="214" y="7"/>
                  </a:cubicBezTo>
                  <a:cubicBezTo>
                    <a:pt x="92" y="37"/>
                    <a:pt x="1" y="158"/>
                    <a:pt x="31" y="280"/>
                  </a:cubicBezTo>
                  <a:cubicBezTo>
                    <a:pt x="31" y="412"/>
                    <a:pt x="123" y="499"/>
                    <a:pt x="227" y="499"/>
                  </a:cubicBezTo>
                  <a:cubicBezTo>
                    <a:pt x="243" y="499"/>
                    <a:pt x="259" y="497"/>
                    <a:pt x="274" y="493"/>
                  </a:cubicBezTo>
                  <a:cubicBezTo>
                    <a:pt x="396" y="462"/>
                    <a:pt x="487" y="341"/>
                    <a:pt x="457" y="219"/>
                  </a:cubicBezTo>
                  <a:cubicBezTo>
                    <a:pt x="430" y="87"/>
                    <a:pt x="335" y="1"/>
                    <a:pt x="25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40"/>
            <p:cNvSpPr/>
            <p:nvPr/>
          </p:nvSpPr>
          <p:spPr>
            <a:xfrm>
              <a:off x="36029825" y="13013250"/>
              <a:ext cx="12175" cy="12475"/>
            </a:xfrm>
            <a:custGeom>
              <a:avLst/>
              <a:gdLst/>
              <a:ahLst/>
              <a:cxnLst/>
              <a:rect l="l" t="t" r="r" b="b"/>
              <a:pathLst>
                <a:path w="487" h="499" extrusionOk="0">
                  <a:moveTo>
                    <a:pt x="260" y="1"/>
                  </a:moveTo>
                  <a:cubicBezTo>
                    <a:pt x="244" y="1"/>
                    <a:pt x="229" y="2"/>
                    <a:pt x="213" y="6"/>
                  </a:cubicBezTo>
                  <a:cubicBezTo>
                    <a:pt x="91" y="37"/>
                    <a:pt x="0" y="158"/>
                    <a:pt x="30" y="280"/>
                  </a:cubicBezTo>
                  <a:cubicBezTo>
                    <a:pt x="57" y="412"/>
                    <a:pt x="153" y="499"/>
                    <a:pt x="257" y="499"/>
                  </a:cubicBezTo>
                  <a:cubicBezTo>
                    <a:pt x="273" y="499"/>
                    <a:pt x="288" y="497"/>
                    <a:pt x="304" y="493"/>
                  </a:cubicBezTo>
                  <a:cubicBezTo>
                    <a:pt x="395" y="462"/>
                    <a:pt x="486" y="341"/>
                    <a:pt x="456" y="219"/>
                  </a:cubicBezTo>
                  <a:cubicBezTo>
                    <a:pt x="456" y="87"/>
                    <a:pt x="364" y="1"/>
                    <a:pt x="26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40"/>
            <p:cNvSpPr/>
            <p:nvPr/>
          </p:nvSpPr>
          <p:spPr>
            <a:xfrm>
              <a:off x="36070850" y="13064150"/>
              <a:ext cx="12175" cy="11725"/>
            </a:xfrm>
            <a:custGeom>
              <a:avLst/>
              <a:gdLst/>
              <a:ahLst/>
              <a:cxnLst/>
              <a:rect l="l" t="t" r="r" b="b"/>
              <a:pathLst>
                <a:path w="487" h="469" extrusionOk="0">
                  <a:moveTo>
                    <a:pt x="260" y="1"/>
                  </a:moveTo>
                  <a:cubicBezTo>
                    <a:pt x="245" y="1"/>
                    <a:pt x="229" y="3"/>
                    <a:pt x="213" y="7"/>
                  </a:cubicBezTo>
                  <a:cubicBezTo>
                    <a:pt x="92" y="7"/>
                    <a:pt x="0" y="128"/>
                    <a:pt x="31" y="280"/>
                  </a:cubicBezTo>
                  <a:cubicBezTo>
                    <a:pt x="57" y="386"/>
                    <a:pt x="129" y="469"/>
                    <a:pt x="228" y="469"/>
                  </a:cubicBezTo>
                  <a:cubicBezTo>
                    <a:pt x="243" y="469"/>
                    <a:pt x="258" y="467"/>
                    <a:pt x="274" y="463"/>
                  </a:cubicBezTo>
                  <a:cubicBezTo>
                    <a:pt x="396" y="463"/>
                    <a:pt x="487" y="341"/>
                    <a:pt x="456" y="189"/>
                  </a:cubicBezTo>
                  <a:cubicBezTo>
                    <a:pt x="430" y="84"/>
                    <a:pt x="358" y="1"/>
                    <a:pt x="26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40"/>
            <p:cNvSpPr/>
            <p:nvPr/>
          </p:nvSpPr>
          <p:spPr>
            <a:xfrm>
              <a:off x="36242575" y="12987425"/>
              <a:ext cx="12200" cy="12325"/>
            </a:xfrm>
            <a:custGeom>
              <a:avLst/>
              <a:gdLst/>
              <a:ahLst/>
              <a:cxnLst/>
              <a:rect l="l" t="t" r="r" b="b"/>
              <a:pathLst>
                <a:path w="488" h="493" extrusionOk="0">
                  <a:moveTo>
                    <a:pt x="259" y="0"/>
                  </a:moveTo>
                  <a:cubicBezTo>
                    <a:pt x="245" y="0"/>
                    <a:pt x="229" y="2"/>
                    <a:pt x="214" y="6"/>
                  </a:cubicBezTo>
                  <a:cubicBezTo>
                    <a:pt x="92" y="36"/>
                    <a:pt x="1" y="158"/>
                    <a:pt x="31" y="279"/>
                  </a:cubicBezTo>
                  <a:cubicBezTo>
                    <a:pt x="62" y="401"/>
                    <a:pt x="183" y="492"/>
                    <a:pt x="274" y="492"/>
                  </a:cubicBezTo>
                  <a:cubicBezTo>
                    <a:pt x="396" y="462"/>
                    <a:pt x="487" y="340"/>
                    <a:pt x="457" y="219"/>
                  </a:cubicBezTo>
                  <a:cubicBezTo>
                    <a:pt x="430" y="86"/>
                    <a:pt x="358" y="0"/>
                    <a:pt x="25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40"/>
            <p:cNvSpPr/>
            <p:nvPr/>
          </p:nvSpPr>
          <p:spPr>
            <a:xfrm>
              <a:off x="36274500" y="13042150"/>
              <a:ext cx="11425" cy="12450"/>
            </a:xfrm>
            <a:custGeom>
              <a:avLst/>
              <a:gdLst/>
              <a:ahLst/>
              <a:cxnLst/>
              <a:rect l="l" t="t" r="r" b="b"/>
              <a:pathLst>
                <a:path w="457" h="498" extrusionOk="0">
                  <a:moveTo>
                    <a:pt x="221" y="1"/>
                  </a:moveTo>
                  <a:cubicBezTo>
                    <a:pt x="209" y="1"/>
                    <a:pt x="196" y="2"/>
                    <a:pt x="183" y="5"/>
                  </a:cubicBezTo>
                  <a:cubicBezTo>
                    <a:pt x="61" y="36"/>
                    <a:pt x="0" y="157"/>
                    <a:pt x="0" y="279"/>
                  </a:cubicBezTo>
                  <a:cubicBezTo>
                    <a:pt x="27" y="411"/>
                    <a:pt x="123" y="498"/>
                    <a:pt x="227" y="498"/>
                  </a:cubicBezTo>
                  <a:cubicBezTo>
                    <a:pt x="243" y="498"/>
                    <a:pt x="258" y="496"/>
                    <a:pt x="274" y="492"/>
                  </a:cubicBezTo>
                  <a:cubicBezTo>
                    <a:pt x="365" y="461"/>
                    <a:pt x="456" y="340"/>
                    <a:pt x="426" y="218"/>
                  </a:cubicBezTo>
                  <a:cubicBezTo>
                    <a:pt x="426" y="109"/>
                    <a:pt x="329" y="1"/>
                    <a:pt x="22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40"/>
            <p:cNvSpPr/>
            <p:nvPr/>
          </p:nvSpPr>
          <p:spPr>
            <a:xfrm>
              <a:off x="36310225" y="12979825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249" y="0"/>
                  </a:moveTo>
                  <a:cubicBezTo>
                    <a:pt x="237" y="0"/>
                    <a:pt x="225" y="2"/>
                    <a:pt x="213" y="6"/>
                  </a:cubicBezTo>
                  <a:cubicBezTo>
                    <a:pt x="91" y="36"/>
                    <a:pt x="0" y="158"/>
                    <a:pt x="30" y="280"/>
                  </a:cubicBezTo>
                  <a:cubicBezTo>
                    <a:pt x="30" y="401"/>
                    <a:pt x="152" y="492"/>
                    <a:pt x="274" y="492"/>
                  </a:cubicBezTo>
                  <a:cubicBezTo>
                    <a:pt x="395" y="462"/>
                    <a:pt x="486" y="340"/>
                    <a:pt x="456" y="219"/>
                  </a:cubicBezTo>
                  <a:cubicBezTo>
                    <a:pt x="430" y="86"/>
                    <a:pt x="334" y="0"/>
                    <a:pt x="24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40"/>
            <p:cNvSpPr/>
            <p:nvPr/>
          </p:nvSpPr>
          <p:spPr>
            <a:xfrm>
              <a:off x="36349725" y="13017950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183" y="1"/>
                  </a:moveTo>
                  <a:cubicBezTo>
                    <a:pt x="92" y="31"/>
                    <a:pt x="1" y="153"/>
                    <a:pt x="31" y="274"/>
                  </a:cubicBezTo>
                  <a:cubicBezTo>
                    <a:pt x="31" y="407"/>
                    <a:pt x="123" y="493"/>
                    <a:pt x="227" y="493"/>
                  </a:cubicBezTo>
                  <a:cubicBezTo>
                    <a:pt x="243" y="493"/>
                    <a:pt x="258" y="491"/>
                    <a:pt x="274" y="487"/>
                  </a:cubicBezTo>
                  <a:cubicBezTo>
                    <a:pt x="396" y="487"/>
                    <a:pt x="487" y="335"/>
                    <a:pt x="457" y="214"/>
                  </a:cubicBezTo>
                  <a:cubicBezTo>
                    <a:pt x="426" y="92"/>
                    <a:pt x="305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40"/>
            <p:cNvSpPr/>
            <p:nvPr/>
          </p:nvSpPr>
          <p:spPr>
            <a:xfrm>
              <a:off x="36304900" y="13019325"/>
              <a:ext cx="11425" cy="12325"/>
            </a:xfrm>
            <a:custGeom>
              <a:avLst/>
              <a:gdLst/>
              <a:ahLst/>
              <a:cxnLst/>
              <a:rect l="l" t="t" r="r" b="b"/>
              <a:pathLst>
                <a:path w="457" h="493" extrusionOk="0">
                  <a:moveTo>
                    <a:pt x="230" y="1"/>
                  </a:moveTo>
                  <a:cubicBezTo>
                    <a:pt x="214" y="1"/>
                    <a:pt x="198" y="3"/>
                    <a:pt x="183" y="7"/>
                  </a:cubicBezTo>
                  <a:cubicBezTo>
                    <a:pt x="61" y="37"/>
                    <a:pt x="0" y="159"/>
                    <a:pt x="0" y="280"/>
                  </a:cubicBezTo>
                  <a:cubicBezTo>
                    <a:pt x="31" y="402"/>
                    <a:pt x="152" y="493"/>
                    <a:pt x="274" y="493"/>
                  </a:cubicBezTo>
                  <a:cubicBezTo>
                    <a:pt x="395" y="462"/>
                    <a:pt x="456" y="341"/>
                    <a:pt x="456" y="219"/>
                  </a:cubicBezTo>
                  <a:cubicBezTo>
                    <a:pt x="430" y="87"/>
                    <a:pt x="334" y="1"/>
                    <a:pt x="23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40"/>
            <p:cNvSpPr/>
            <p:nvPr/>
          </p:nvSpPr>
          <p:spPr>
            <a:xfrm>
              <a:off x="35879350" y="12782600"/>
              <a:ext cx="520550" cy="261200"/>
            </a:xfrm>
            <a:custGeom>
              <a:avLst/>
              <a:gdLst/>
              <a:ahLst/>
              <a:cxnLst/>
              <a:rect l="l" t="t" r="r" b="b"/>
              <a:pathLst>
                <a:path w="20822" h="10448" extrusionOk="0">
                  <a:moveTo>
                    <a:pt x="16204" y="430"/>
                  </a:moveTo>
                  <a:cubicBezTo>
                    <a:pt x="18062" y="430"/>
                    <a:pt x="19699" y="1778"/>
                    <a:pt x="20001" y="3670"/>
                  </a:cubicBezTo>
                  <a:cubicBezTo>
                    <a:pt x="20335" y="5737"/>
                    <a:pt x="18937" y="7713"/>
                    <a:pt x="16840" y="8077"/>
                  </a:cubicBezTo>
                  <a:cubicBezTo>
                    <a:pt x="16635" y="8110"/>
                    <a:pt x="16431" y="8126"/>
                    <a:pt x="16229" y="8126"/>
                  </a:cubicBezTo>
                  <a:cubicBezTo>
                    <a:pt x="14372" y="8126"/>
                    <a:pt x="12734" y="6781"/>
                    <a:pt x="12433" y="4916"/>
                  </a:cubicBezTo>
                  <a:cubicBezTo>
                    <a:pt x="12098" y="2819"/>
                    <a:pt x="13496" y="843"/>
                    <a:pt x="15594" y="478"/>
                  </a:cubicBezTo>
                  <a:cubicBezTo>
                    <a:pt x="15799" y="446"/>
                    <a:pt x="16003" y="430"/>
                    <a:pt x="16204" y="430"/>
                  </a:cubicBezTo>
                  <a:close/>
                  <a:moveTo>
                    <a:pt x="4593" y="2345"/>
                  </a:moveTo>
                  <a:cubicBezTo>
                    <a:pt x="6451" y="2345"/>
                    <a:pt x="8088" y="3690"/>
                    <a:pt x="8390" y="5555"/>
                  </a:cubicBezTo>
                  <a:cubicBezTo>
                    <a:pt x="8724" y="7652"/>
                    <a:pt x="7326" y="9628"/>
                    <a:pt x="5229" y="9962"/>
                  </a:cubicBezTo>
                  <a:cubicBezTo>
                    <a:pt x="5008" y="10000"/>
                    <a:pt x="4789" y="10019"/>
                    <a:pt x="4573" y="10019"/>
                  </a:cubicBezTo>
                  <a:cubicBezTo>
                    <a:pt x="2734" y="10019"/>
                    <a:pt x="1121" y="8677"/>
                    <a:pt x="821" y="6801"/>
                  </a:cubicBezTo>
                  <a:cubicBezTo>
                    <a:pt x="457" y="4734"/>
                    <a:pt x="1885" y="2728"/>
                    <a:pt x="3983" y="2393"/>
                  </a:cubicBezTo>
                  <a:cubicBezTo>
                    <a:pt x="4188" y="2361"/>
                    <a:pt x="4392" y="2345"/>
                    <a:pt x="4593" y="2345"/>
                  </a:cubicBezTo>
                  <a:close/>
                  <a:moveTo>
                    <a:pt x="16176" y="1"/>
                  </a:moveTo>
                  <a:cubicBezTo>
                    <a:pt x="15954" y="1"/>
                    <a:pt x="15729" y="18"/>
                    <a:pt x="15503" y="53"/>
                  </a:cubicBezTo>
                  <a:cubicBezTo>
                    <a:pt x="13192" y="448"/>
                    <a:pt x="11612" y="2637"/>
                    <a:pt x="12007" y="4977"/>
                  </a:cubicBezTo>
                  <a:cubicBezTo>
                    <a:pt x="12007" y="4977"/>
                    <a:pt x="11495" y="4919"/>
                    <a:pt x="10864" y="4919"/>
                  </a:cubicBezTo>
                  <a:cubicBezTo>
                    <a:pt x="10127" y="4919"/>
                    <a:pt x="9227" y="4998"/>
                    <a:pt x="8785" y="5342"/>
                  </a:cubicBezTo>
                  <a:cubicBezTo>
                    <a:pt x="8562" y="3645"/>
                    <a:pt x="6583" y="1922"/>
                    <a:pt x="4501" y="1922"/>
                  </a:cubicBezTo>
                  <a:cubicBezTo>
                    <a:pt x="4308" y="1922"/>
                    <a:pt x="4115" y="1937"/>
                    <a:pt x="3922" y="1968"/>
                  </a:cubicBezTo>
                  <a:cubicBezTo>
                    <a:pt x="1581" y="2363"/>
                    <a:pt x="1" y="4551"/>
                    <a:pt x="396" y="6892"/>
                  </a:cubicBezTo>
                  <a:cubicBezTo>
                    <a:pt x="723" y="8963"/>
                    <a:pt x="2541" y="10448"/>
                    <a:pt x="4578" y="10448"/>
                  </a:cubicBezTo>
                  <a:cubicBezTo>
                    <a:pt x="4813" y="10448"/>
                    <a:pt x="5051" y="10428"/>
                    <a:pt x="5290" y="10387"/>
                  </a:cubicBezTo>
                  <a:cubicBezTo>
                    <a:pt x="7478" y="10053"/>
                    <a:pt x="8998" y="8077"/>
                    <a:pt x="8876" y="5919"/>
                  </a:cubicBezTo>
                  <a:cubicBezTo>
                    <a:pt x="9007" y="5723"/>
                    <a:pt x="9480" y="5185"/>
                    <a:pt x="10553" y="5185"/>
                  </a:cubicBezTo>
                  <a:cubicBezTo>
                    <a:pt x="10979" y="5185"/>
                    <a:pt x="11499" y="5269"/>
                    <a:pt x="12129" y="5494"/>
                  </a:cubicBezTo>
                  <a:cubicBezTo>
                    <a:pt x="12673" y="7317"/>
                    <a:pt x="14361" y="8555"/>
                    <a:pt x="16236" y="8555"/>
                  </a:cubicBezTo>
                  <a:cubicBezTo>
                    <a:pt x="16455" y="8555"/>
                    <a:pt x="16677" y="8538"/>
                    <a:pt x="16901" y="8503"/>
                  </a:cubicBezTo>
                  <a:cubicBezTo>
                    <a:pt x="19241" y="8108"/>
                    <a:pt x="20822" y="5919"/>
                    <a:pt x="20427" y="3579"/>
                  </a:cubicBezTo>
                  <a:cubicBezTo>
                    <a:pt x="20070" y="1492"/>
                    <a:pt x="18249" y="1"/>
                    <a:pt x="16176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40"/>
            <p:cNvSpPr/>
            <p:nvPr/>
          </p:nvSpPr>
          <p:spPr>
            <a:xfrm>
              <a:off x="35691650" y="12692725"/>
              <a:ext cx="217375" cy="180125"/>
            </a:xfrm>
            <a:custGeom>
              <a:avLst/>
              <a:gdLst/>
              <a:ahLst/>
              <a:cxnLst/>
              <a:rect l="l" t="t" r="r" b="b"/>
              <a:pathLst>
                <a:path w="8695" h="7205" extrusionOk="0">
                  <a:moveTo>
                    <a:pt x="1521" y="0"/>
                  </a:moveTo>
                  <a:cubicBezTo>
                    <a:pt x="639" y="1216"/>
                    <a:pt x="1" y="2827"/>
                    <a:pt x="214" y="4894"/>
                  </a:cubicBezTo>
                  <a:cubicBezTo>
                    <a:pt x="244" y="4985"/>
                    <a:pt x="244" y="5076"/>
                    <a:pt x="244" y="5168"/>
                  </a:cubicBezTo>
                  <a:cubicBezTo>
                    <a:pt x="2463" y="6505"/>
                    <a:pt x="5107" y="7174"/>
                    <a:pt x="7752" y="7204"/>
                  </a:cubicBezTo>
                  <a:cubicBezTo>
                    <a:pt x="8086" y="6657"/>
                    <a:pt x="8421" y="6080"/>
                    <a:pt x="8694" y="5472"/>
                  </a:cubicBezTo>
                  <a:cubicBezTo>
                    <a:pt x="6019" y="4134"/>
                    <a:pt x="3648" y="2219"/>
                    <a:pt x="152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40"/>
            <p:cNvSpPr/>
            <p:nvPr/>
          </p:nvSpPr>
          <p:spPr>
            <a:xfrm>
              <a:off x="35729650" y="12492625"/>
              <a:ext cx="527400" cy="336900"/>
            </a:xfrm>
            <a:custGeom>
              <a:avLst/>
              <a:gdLst/>
              <a:ahLst/>
              <a:cxnLst/>
              <a:rect l="l" t="t" r="r" b="b"/>
              <a:pathLst>
                <a:path w="21096" h="13476" extrusionOk="0">
                  <a:moveTo>
                    <a:pt x="4874" y="0"/>
                  </a:moveTo>
                  <a:cubicBezTo>
                    <a:pt x="4815" y="0"/>
                    <a:pt x="4751" y="13"/>
                    <a:pt x="4682" y="41"/>
                  </a:cubicBezTo>
                  <a:cubicBezTo>
                    <a:pt x="3435" y="558"/>
                    <a:pt x="4439" y="4144"/>
                    <a:pt x="4439" y="4144"/>
                  </a:cubicBezTo>
                  <a:cubicBezTo>
                    <a:pt x="4439" y="4144"/>
                    <a:pt x="3256" y="1876"/>
                    <a:pt x="2611" y="1876"/>
                  </a:cubicBezTo>
                  <a:cubicBezTo>
                    <a:pt x="2532" y="1876"/>
                    <a:pt x="2462" y="1910"/>
                    <a:pt x="2402" y="1986"/>
                  </a:cubicBezTo>
                  <a:cubicBezTo>
                    <a:pt x="1824" y="2685"/>
                    <a:pt x="3648" y="5117"/>
                    <a:pt x="3648" y="5117"/>
                  </a:cubicBezTo>
                  <a:cubicBezTo>
                    <a:pt x="3648" y="5117"/>
                    <a:pt x="1490" y="5998"/>
                    <a:pt x="1" y="8004"/>
                  </a:cubicBezTo>
                  <a:cubicBezTo>
                    <a:pt x="2098" y="10223"/>
                    <a:pt x="4469" y="12138"/>
                    <a:pt x="7174" y="13476"/>
                  </a:cubicBezTo>
                  <a:cubicBezTo>
                    <a:pt x="7721" y="12351"/>
                    <a:pt x="8086" y="11196"/>
                    <a:pt x="8056" y="10223"/>
                  </a:cubicBezTo>
                  <a:lnTo>
                    <a:pt x="8056" y="10223"/>
                  </a:lnTo>
                  <a:cubicBezTo>
                    <a:pt x="8056" y="10224"/>
                    <a:pt x="10913" y="12290"/>
                    <a:pt x="13466" y="12959"/>
                  </a:cubicBezTo>
                  <a:cubicBezTo>
                    <a:pt x="13979" y="13077"/>
                    <a:pt x="14479" y="13157"/>
                    <a:pt x="14941" y="13157"/>
                  </a:cubicBezTo>
                  <a:cubicBezTo>
                    <a:pt x="15191" y="13157"/>
                    <a:pt x="15430" y="13134"/>
                    <a:pt x="15655" y="13080"/>
                  </a:cubicBezTo>
                  <a:cubicBezTo>
                    <a:pt x="18025" y="12503"/>
                    <a:pt x="16840" y="10254"/>
                    <a:pt x="16475" y="9646"/>
                  </a:cubicBezTo>
                  <a:lnTo>
                    <a:pt x="16475" y="9646"/>
                  </a:lnTo>
                  <a:cubicBezTo>
                    <a:pt x="16915" y="10320"/>
                    <a:pt x="18827" y="13061"/>
                    <a:pt x="20872" y="13061"/>
                  </a:cubicBezTo>
                  <a:cubicBezTo>
                    <a:pt x="20946" y="13061"/>
                    <a:pt x="21021" y="13058"/>
                    <a:pt x="21095" y="13050"/>
                  </a:cubicBezTo>
                  <a:cubicBezTo>
                    <a:pt x="19545" y="8156"/>
                    <a:pt x="16901" y="3658"/>
                    <a:pt x="12889" y="497"/>
                  </a:cubicBezTo>
                  <a:cubicBezTo>
                    <a:pt x="8603" y="1530"/>
                    <a:pt x="5563" y="3597"/>
                    <a:pt x="5563" y="3597"/>
                  </a:cubicBezTo>
                  <a:cubicBezTo>
                    <a:pt x="5563" y="3597"/>
                    <a:pt x="5861" y="0"/>
                    <a:pt x="4874" y="0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40"/>
            <p:cNvSpPr/>
            <p:nvPr/>
          </p:nvSpPr>
          <p:spPr>
            <a:xfrm>
              <a:off x="36051850" y="12492275"/>
              <a:ext cx="250025" cy="326625"/>
            </a:xfrm>
            <a:custGeom>
              <a:avLst/>
              <a:gdLst/>
              <a:ahLst/>
              <a:cxnLst/>
              <a:rect l="l" t="t" r="r" b="b"/>
              <a:pathLst>
                <a:path w="10001" h="13065" extrusionOk="0">
                  <a:moveTo>
                    <a:pt x="4036" y="0"/>
                  </a:moveTo>
                  <a:cubicBezTo>
                    <a:pt x="3672" y="0"/>
                    <a:pt x="3300" y="18"/>
                    <a:pt x="2919" y="55"/>
                  </a:cubicBezTo>
                  <a:cubicBezTo>
                    <a:pt x="1915" y="146"/>
                    <a:pt x="912" y="298"/>
                    <a:pt x="1" y="511"/>
                  </a:cubicBezTo>
                  <a:cubicBezTo>
                    <a:pt x="4013" y="3672"/>
                    <a:pt x="6657" y="8170"/>
                    <a:pt x="8207" y="13064"/>
                  </a:cubicBezTo>
                  <a:cubicBezTo>
                    <a:pt x="8329" y="13064"/>
                    <a:pt x="8420" y="13064"/>
                    <a:pt x="8511" y="13034"/>
                  </a:cubicBezTo>
                  <a:cubicBezTo>
                    <a:pt x="9302" y="12851"/>
                    <a:pt x="9758" y="12487"/>
                    <a:pt x="10001" y="12031"/>
                  </a:cubicBezTo>
                  <a:cubicBezTo>
                    <a:pt x="9727" y="7836"/>
                    <a:pt x="8603" y="3733"/>
                    <a:pt x="6384" y="237"/>
                  </a:cubicBezTo>
                  <a:cubicBezTo>
                    <a:pt x="5645" y="89"/>
                    <a:pt x="4863" y="0"/>
                    <a:pt x="403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40"/>
            <p:cNvSpPr/>
            <p:nvPr/>
          </p:nvSpPr>
          <p:spPr>
            <a:xfrm>
              <a:off x="36211425" y="12498200"/>
              <a:ext cx="302450" cy="344475"/>
            </a:xfrm>
            <a:custGeom>
              <a:avLst/>
              <a:gdLst/>
              <a:ahLst/>
              <a:cxnLst/>
              <a:rect l="l" t="t" r="r" b="b"/>
              <a:pathLst>
                <a:path w="12098" h="13779" extrusionOk="0">
                  <a:moveTo>
                    <a:pt x="1" y="0"/>
                  </a:moveTo>
                  <a:cubicBezTo>
                    <a:pt x="2220" y="3496"/>
                    <a:pt x="3344" y="7599"/>
                    <a:pt x="3618" y="11794"/>
                  </a:cubicBezTo>
                  <a:cubicBezTo>
                    <a:pt x="4195" y="10821"/>
                    <a:pt x="3831" y="9606"/>
                    <a:pt x="3830" y="9605"/>
                  </a:cubicBezTo>
                  <a:lnTo>
                    <a:pt x="3830" y="9605"/>
                  </a:lnTo>
                  <a:cubicBezTo>
                    <a:pt x="3831" y="9607"/>
                    <a:pt x="5865" y="13778"/>
                    <a:pt x="8528" y="13778"/>
                  </a:cubicBezTo>
                  <a:cubicBezTo>
                    <a:pt x="8722" y="13778"/>
                    <a:pt x="8919" y="13756"/>
                    <a:pt x="9119" y="13709"/>
                  </a:cubicBezTo>
                  <a:cubicBezTo>
                    <a:pt x="12098" y="12979"/>
                    <a:pt x="8694" y="6626"/>
                    <a:pt x="7448" y="4742"/>
                  </a:cubicBezTo>
                  <a:cubicBezTo>
                    <a:pt x="6475" y="3283"/>
                    <a:pt x="3861" y="790"/>
                    <a:pt x="1" y="0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40"/>
            <p:cNvSpPr/>
            <p:nvPr/>
          </p:nvSpPr>
          <p:spPr>
            <a:xfrm>
              <a:off x="35697750" y="12821900"/>
              <a:ext cx="187700" cy="145925"/>
            </a:xfrm>
            <a:custGeom>
              <a:avLst/>
              <a:gdLst/>
              <a:ahLst/>
              <a:cxnLst/>
              <a:rect l="l" t="t" r="r" b="b"/>
              <a:pathLst>
                <a:path w="7508" h="5837" extrusionOk="0">
                  <a:moveTo>
                    <a:pt x="0" y="1"/>
                  </a:moveTo>
                  <a:lnTo>
                    <a:pt x="0" y="1"/>
                  </a:lnTo>
                  <a:cubicBezTo>
                    <a:pt x="547" y="5320"/>
                    <a:pt x="1186" y="5837"/>
                    <a:pt x="1186" y="5837"/>
                  </a:cubicBezTo>
                  <a:cubicBezTo>
                    <a:pt x="1186" y="5837"/>
                    <a:pt x="2242" y="4610"/>
                    <a:pt x="3939" y="4610"/>
                  </a:cubicBezTo>
                  <a:cubicBezTo>
                    <a:pt x="4396" y="4610"/>
                    <a:pt x="4899" y="4699"/>
                    <a:pt x="5441" y="4925"/>
                  </a:cubicBezTo>
                  <a:cubicBezTo>
                    <a:pt x="5441" y="4925"/>
                    <a:pt x="6505" y="3679"/>
                    <a:pt x="7508" y="2037"/>
                  </a:cubicBezTo>
                  <a:cubicBezTo>
                    <a:pt x="4863" y="2007"/>
                    <a:pt x="2189" y="1338"/>
                    <a:pt x="0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40"/>
            <p:cNvSpPr/>
            <p:nvPr/>
          </p:nvSpPr>
          <p:spPr>
            <a:xfrm>
              <a:off x="36189400" y="12726150"/>
              <a:ext cx="1525" cy="3825"/>
            </a:xfrm>
            <a:custGeom>
              <a:avLst/>
              <a:gdLst/>
              <a:ahLst/>
              <a:cxnLst/>
              <a:rect l="l" t="t" r="r" b="b"/>
              <a:pathLst>
                <a:path w="61" h="153" extrusionOk="0">
                  <a:moveTo>
                    <a:pt x="61" y="153"/>
                  </a:moveTo>
                  <a:cubicBezTo>
                    <a:pt x="31" y="62"/>
                    <a:pt x="0" y="1"/>
                    <a:pt x="0" y="1"/>
                  </a:cubicBezTo>
                  <a:cubicBezTo>
                    <a:pt x="0" y="1"/>
                    <a:pt x="31" y="62"/>
                    <a:pt x="61" y="153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40"/>
            <p:cNvSpPr/>
            <p:nvPr/>
          </p:nvSpPr>
          <p:spPr>
            <a:xfrm>
              <a:off x="35931800" y="13248625"/>
              <a:ext cx="136025" cy="490500"/>
            </a:xfrm>
            <a:custGeom>
              <a:avLst/>
              <a:gdLst/>
              <a:ahLst/>
              <a:cxnLst/>
              <a:rect l="l" t="t" r="r" b="b"/>
              <a:pathLst>
                <a:path w="5441" h="19620" extrusionOk="0">
                  <a:moveTo>
                    <a:pt x="4019" y="0"/>
                  </a:moveTo>
                  <a:cubicBezTo>
                    <a:pt x="3180" y="0"/>
                    <a:pt x="2028" y="372"/>
                    <a:pt x="851" y="1139"/>
                  </a:cubicBezTo>
                  <a:cubicBezTo>
                    <a:pt x="851" y="1139"/>
                    <a:pt x="1793" y="4908"/>
                    <a:pt x="1611" y="7248"/>
                  </a:cubicBezTo>
                  <a:cubicBezTo>
                    <a:pt x="1459" y="9589"/>
                    <a:pt x="365" y="14908"/>
                    <a:pt x="365" y="14908"/>
                  </a:cubicBezTo>
                  <a:cubicBezTo>
                    <a:pt x="365" y="14908"/>
                    <a:pt x="0" y="18008"/>
                    <a:pt x="152" y="19619"/>
                  </a:cubicBezTo>
                  <a:cubicBezTo>
                    <a:pt x="2857" y="16336"/>
                    <a:pt x="4833" y="13996"/>
                    <a:pt x="5228" y="7978"/>
                  </a:cubicBezTo>
                  <a:cubicBezTo>
                    <a:pt x="5441" y="5120"/>
                    <a:pt x="4681" y="1595"/>
                    <a:pt x="4286" y="14"/>
                  </a:cubicBezTo>
                  <a:cubicBezTo>
                    <a:pt x="4201" y="5"/>
                    <a:pt x="4112" y="0"/>
                    <a:pt x="4019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40"/>
            <p:cNvSpPr/>
            <p:nvPr/>
          </p:nvSpPr>
          <p:spPr>
            <a:xfrm>
              <a:off x="35935575" y="13248975"/>
              <a:ext cx="164925" cy="512175"/>
            </a:xfrm>
            <a:custGeom>
              <a:avLst/>
              <a:gdLst/>
              <a:ahLst/>
              <a:cxnLst/>
              <a:rect l="l" t="t" r="r" b="b"/>
              <a:pathLst>
                <a:path w="6597" h="20487" extrusionOk="0">
                  <a:moveTo>
                    <a:pt x="4135" y="0"/>
                  </a:moveTo>
                  <a:lnTo>
                    <a:pt x="4135" y="0"/>
                  </a:lnTo>
                  <a:cubicBezTo>
                    <a:pt x="4530" y="1581"/>
                    <a:pt x="5290" y="5106"/>
                    <a:pt x="5077" y="7964"/>
                  </a:cubicBezTo>
                  <a:cubicBezTo>
                    <a:pt x="4682" y="13982"/>
                    <a:pt x="2706" y="16322"/>
                    <a:pt x="1" y="19605"/>
                  </a:cubicBezTo>
                  <a:cubicBezTo>
                    <a:pt x="62" y="20031"/>
                    <a:pt x="123" y="20335"/>
                    <a:pt x="244" y="20487"/>
                  </a:cubicBezTo>
                  <a:cubicBezTo>
                    <a:pt x="244" y="20487"/>
                    <a:pt x="4469" y="16778"/>
                    <a:pt x="5533" y="11186"/>
                  </a:cubicBezTo>
                  <a:cubicBezTo>
                    <a:pt x="6597" y="5593"/>
                    <a:pt x="5381" y="1611"/>
                    <a:pt x="5047" y="608"/>
                  </a:cubicBezTo>
                  <a:cubicBezTo>
                    <a:pt x="4925" y="274"/>
                    <a:pt x="4591" y="61"/>
                    <a:pt x="4135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40"/>
            <p:cNvSpPr/>
            <p:nvPr/>
          </p:nvSpPr>
          <p:spPr>
            <a:xfrm>
              <a:off x="35821600" y="13499725"/>
              <a:ext cx="135275" cy="144400"/>
            </a:xfrm>
            <a:custGeom>
              <a:avLst/>
              <a:gdLst/>
              <a:ahLst/>
              <a:cxnLst/>
              <a:rect l="l" t="t" r="r" b="b"/>
              <a:pathLst>
                <a:path w="5411" h="5776" extrusionOk="0">
                  <a:moveTo>
                    <a:pt x="1460" y="1"/>
                  </a:moveTo>
                  <a:cubicBezTo>
                    <a:pt x="1460" y="1"/>
                    <a:pt x="761" y="1855"/>
                    <a:pt x="1" y="4134"/>
                  </a:cubicBezTo>
                  <a:cubicBezTo>
                    <a:pt x="2226" y="5331"/>
                    <a:pt x="2304" y="5661"/>
                    <a:pt x="2236" y="5747"/>
                  </a:cubicBezTo>
                  <a:lnTo>
                    <a:pt x="2236" y="5747"/>
                  </a:lnTo>
                  <a:cubicBezTo>
                    <a:pt x="3599" y="4901"/>
                    <a:pt x="5411" y="2584"/>
                    <a:pt x="5411" y="2584"/>
                  </a:cubicBezTo>
                  <a:lnTo>
                    <a:pt x="5138" y="973"/>
                  </a:lnTo>
                  <a:cubicBezTo>
                    <a:pt x="5138" y="973"/>
                    <a:pt x="3131" y="730"/>
                    <a:pt x="1460" y="1"/>
                  </a:cubicBezTo>
                  <a:close/>
                  <a:moveTo>
                    <a:pt x="2236" y="5747"/>
                  </a:moveTo>
                  <a:cubicBezTo>
                    <a:pt x="2220" y="5757"/>
                    <a:pt x="2205" y="5766"/>
                    <a:pt x="2189" y="5776"/>
                  </a:cubicBezTo>
                  <a:cubicBezTo>
                    <a:pt x="2189" y="5776"/>
                    <a:pt x="2218" y="5770"/>
                    <a:pt x="2236" y="5747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40"/>
            <p:cNvSpPr/>
            <p:nvPr/>
          </p:nvSpPr>
          <p:spPr>
            <a:xfrm>
              <a:off x="35795275" y="13432300"/>
              <a:ext cx="349300" cy="360150"/>
            </a:xfrm>
            <a:custGeom>
              <a:avLst/>
              <a:gdLst/>
              <a:ahLst/>
              <a:cxnLst/>
              <a:rect l="l" t="t" r="r" b="b"/>
              <a:pathLst>
                <a:path w="13972" h="14406" extrusionOk="0">
                  <a:moveTo>
                    <a:pt x="11334" y="0"/>
                  </a:moveTo>
                  <a:cubicBezTo>
                    <a:pt x="10733" y="0"/>
                    <a:pt x="9832" y="1103"/>
                    <a:pt x="9534" y="1482"/>
                  </a:cubicBezTo>
                  <a:cubicBezTo>
                    <a:pt x="9319" y="1306"/>
                    <a:pt x="9017" y="1005"/>
                    <a:pt x="8820" y="1005"/>
                  </a:cubicBezTo>
                  <a:cubicBezTo>
                    <a:pt x="8710" y="1005"/>
                    <a:pt x="8633" y="1099"/>
                    <a:pt x="8622" y="1360"/>
                  </a:cubicBezTo>
                  <a:cubicBezTo>
                    <a:pt x="8561" y="2120"/>
                    <a:pt x="8744" y="2546"/>
                    <a:pt x="8744" y="2546"/>
                  </a:cubicBezTo>
                  <a:cubicBezTo>
                    <a:pt x="8744" y="2546"/>
                    <a:pt x="4701" y="7530"/>
                    <a:pt x="3303" y="8442"/>
                  </a:cubicBezTo>
                  <a:cubicBezTo>
                    <a:pt x="3364" y="8351"/>
                    <a:pt x="3273" y="8017"/>
                    <a:pt x="1054" y="6831"/>
                  </a:cubicBezTo>
                  <a:cubicBezTo>
                    <a:pt x="567" y="8382"/>
                    <a:pt x="111" y="9962"/>
                    <a:pt x="81" y="10783"/>
                  </a:cubicBezTo>
                  <a:cubicBezTo>
                    <a:pt x="0" y="12559"/>
                    <a:pt x="1301" y="14406"/>
                    <a:pt x="2908" y="14406"/>
                  </a:cubicBezTo>
                  <a:cubicBezTo>
                    <a:pt x="3116" y="14406"/>
                    <a:pt x="3330" y="14375"/>
                    <a:pt x="3546" y="14309"/>
                  </a:cubicBezTo>
                  <a:cubicBezTo>
                    <a:pt x="5431" y="13701"/>
                    <a:pt x="8409" y="10935"/>
                    <a:pt x="11145" y="6619"/>
                  </a:cubicBezTo>
                  <a:cubicBezTo>
                    <a:pt x="11145" y="6619"/>
                    <a:pt x="11935" y="5676"/>
                    <a:pt x="12391" y="4612"/>
                  </a:cubicBezTo>
                  <a:cubicBezTo>
                    <a:pt x="12391" y="4612"/>
                    <a:pt x="13972" y="2029"/>
                    <a:pt x="13637" y="1421"/>
                  </a:cubicBezTo>
                  <a:cubicBezTo>
                    <a:pt x="13564" y="1293"/>
                    <a:pt x="13472" y="1242"/>
                    <a:pt x="13371" y="1242"/>
                  </a:cubicBezTo>
                  <a:cubicBezTo>
                    <a:pt x="12966" y="1242"/>
                    <a:pt x="12422" y="2059"/>
                    <a:pt x="12422" y="2059"/>
                  </a:cubicBezTo>
                  <a:cubicBezTo>
                    <a:pt x="12422" y="2059"/>
                    <a:pt x="12938" y="935"/>
                    <a:pt x="12574" y="661"/>
                  </a:cubicBezTo>
                  <a:cubicBezTo>
                    <a:pt x="12537" y="637"/>
                    <a:pt x="12496" y="626"/>
                    <a:pt x="12452" y="626"/>
                  </a:cubicBezTo>
                  <a:cubicBezTo>
                    <a:pt x="12053" y="626"/>
                    <a:pt x="11388" y="1512"/>
                    <a:pt x="11388" y="1512"/>
                  </a:cubicBezTo>
                  <a:cubicBezTo>
                    <a:pt x="11388" y="1512"/>
                    <a:pt x="12026" y="357"/>
                    <a:pt x="11540" y="53"/>
                  </a:cubicBezTo>
                  <a:cubicBezTo>
                    <a:pt x="11477" y="17"/>
                    <a:pt x="11408" y="0"/>
                    <a:pt x="1133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6" name="Google Shape;556;p40"/>
          <p:cNvGrpSpPr/>
          <p:nvPr/>
        </p:nvGrpSpPr>
        <p:grpSpPr>
          <a:xfrm>
            <a:off x="1349038" y="2666913"/>
            <a:ext cx="1114025" cy="2225925"/>
            <a:chOff x="31594325" y="12376475"/>
            <a:chExt cx="1114025" cy="2225925"/>
          </a:xfrm>
        </p:grpSpPr>
        <p:sp>
          <p:nvSpPr>
            <p:cNvPr id="557" name="Google Shape;557;p40"/>
            <p:cNvSpPr/>
            <p:nvPr/>
          </p:nvSpPr>
          <p:spPr>
            <a:xfrm>
              <a:off x="31870150" y="13547600"/>
              <a:ext cx="174050" cy="203975"/>
            </a:xfrm>
            <a:custGeom>
              <a:avLst/>
              <a:gdLst/>
              <a:ahLst/>
              <a:cxnLst/>
              <a:rect l="l" t="t" r="r" b="b"/>
              <a:pathLst>
                <a:path w="6962" h="8159" extrusionOk="0">
                  <a:moveTo>
                    <a:pt x="5472" y="0"/>
                  </a:moveTo>
                  <a:lnTo>
                    <a:pt x="1247" y="335"/>
                  </a:lnTo>
                  <a:cubicBezTo>
                    <a:pt x="1247" y="335"/>
                    <a:pt x="1" y="5137"/>
                    <a:pt x="214" y="6566"/>
                  </a:cubicBezTo>
                  <a:cubicBezTo>
                    <a:pt x="385" y="7718"/>
                    <a:pt x="2632" y="8158"/>
                    <a:pt x="4308" y="8158"/>
                  </a:cubicBezTo>
                  <a:cubicBezTo>
                    <a:pt x="4711" y="8158"/>
                    <a:pt x="5081" y="8133"/>
                    <a:pt x="5381" y="8086"/>
                  </a:cubicBezTo>
                  <a:cubicBezTo>
                    <a:pt x="6962" y="7812"/>
                    <a:pt x="5472" y="1"/>
                    <a:pt x="547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40"/>
            <p:cNvSpPr/>
            <p:nvPr/>
          </p:nvSpPr>
          <p:spPr>
            <a:xfrm>
              <a:off x="31887650" y="13490600"/>
              <a:ext cx="146675" cy="80575"/>
            </a:xfrm>
            <a:custGeom>
              <a:avLst/>
              <a:gdLst/>
              <a:ahLst/>
              <a:cxnLst/>
              <a:rect l="l" t="t" r="r" b="b"/>
              <a:pathLst>
                <a:path w="5867" h="3223" extrusionOk="0">
                  <a:moveTo>
                    <a:pt x="1337" y="1"/>
                  </a:moveTo>
                  <a:cubicBezTo>
                    <a:pt x="0" y="31"/>
                    <a:pt x="547" y="2615"/>
                    <a:pt x="547" y="2615"/>
                  </a:cubicBezTo>
                  <a:lnTo>
                    <a:pt x="5866" y="3223"/>
                  </a:lnTo>
                  <a:lnTo>
                    <a:pt x="5289" y="1186"/>
                  </a:lnTo>
                  <a:cubicBezTo>
                    <a:pt x="5289" y="1186"/>
                    <a:pt x="2645" y="1"/>
                    <a:pt x="1337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40"/>
            <p:cNvSpPr/>
            <p:nvPr/>
          </p:nvSpPr>
          <p:spPr>
            <a:xfrm>
              <a:off x="31899800" y="13170400"/>
              <a:ext cx="557775" cy="607000"/>
            </a:xfrm>
            <a:custGeom>
              <a:avLst/>
              <a:gdLst/>
              <a:ahLst/>
              <a:cxnLst/>
              <a:rect l="l" t="t" r="r" b="b"/>
              <a:pathLst>
                <a:path w="22311" h="24280" extrusionOk="0">
                  <a:moveTo>
                    <a:pt x="12135" y="0"/>
                  </a:moveTo>
                  <a:cubicBezTo>
                    <a:pt x="8025" y="0"/>
                    <a:pt x="3553" y="1202"/>
                    <a:pt x="3405" y="3295"/>
                  </a:cubicBezTo>
                  <a:cubicBezTo>
                    <a:pt x="3131" y="6942"/>
                    <a:pt x="0" y="19921"/>
                    <a:pt x="244" y="22779"/>
                  </a:cubicBezTo>
                  <a:cubicBezTo>
                    <a:pt x="339" y="23898"/>
                    <a:pt x="2616" y="24280"/>
                    <a:pt x="5534" y="24280"/>
                  </a:cubicBezTo>
                  <a:cubicBezTo>
                    <a:pt x="10066" y="24280"/>
                    <a:pt x="16145" y="23357"/>
                    <a:pt x="17995" y="22839"/>
                  </a:cubicBezTo>
                  <a:cubicBezTo>
                    <a:pt x="21004" y="22019"/>
                    <a:pt x="22311" y="5392"/>
                    <a:pt x="18359" y="1562"/>
                  </a:cubicBezTo>
                  <a:cubicBezTo>
                    <a:pt x="17255" y="494"/>
                    <a:pt x="14769" y="0"/>
                    <a:pt x="12135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40"/>
            <p:cNvSpPr/>
            <p:nvPr/>
          </p:nvSpPr>
          <p:spPr>
            <a:xfrm>
              <a:off x="32421075" y="13617400"/>
              <a:ext cx="229525" cy="343025"/>
            </a:xfrm>
            <a:custGeom>
              <a:avLst/>
              <a:gdLst/>
              <a:ahLst/>
              <a:cxnLst/>
              <a:rect l="l" t="t" r="r" b="b"/>
              <a:pathLst>
                <a:path w="9181" h="13721" extrusionOk="0">
                  <a:moveTo>
                    <a:pt x="537" y="0"/>
                  </a:moveTo>
                  <a:cubicBezTo>
                    <a:pt x="358" y="0"/>
                    <a:pt x="179" y="2"/>
                    <a:pt x="1" y="5"/>
                  </a:cubicBezTo>
                  <a:cubicBezTo>
                    <a:pt x="1004" y="1981"/>
                    <a:pt x="1855" y="3744"/>
                    <a:pt x="1855" y="3744"/>
                  </a:cubicBezTo>
                  <a:lnTo>
                    <a:pt x="4043" y="9245"/>
                  </a:lnTo>
                  <a:cubicBezTo>
                    <a:pt x="4043" y="9245"/>
                    <a:pt x="2828" y="11251"/>
                    <a:pt x="3496" y="11403"/>
                  </a:cubicBezTo>
                  <a:cubicBezTo>
                    <a:pt x="3571" y="11421"/>
                    <a:pt x="3646" y="11429"/>
                    <a:pt x="3720" y="11429"/>
                  </a:cubicBezTo>
                  <a:cubicBezTo>
                    <a:pt x="4288" y="11429"/>
                    <a:pt x="4834" y="10978"/>
                    <a:pt x="4834" y="10978"/>
                  </a:cubicBezTo>
                  <a:cubicBezTo>
                    <a:pt x="4834" y="10978"/>
                    <a:pt x="5016" y="13561"/>
                    <a:pt x="5746" y="13713"/>
                  </a:cubicBezTo>
                  <a:cubicBezTo>
                    <a:pt x="5772" y="13719"/>
                    <a:pt x="5797" y="13721"/>
                    <a:pt x="5821" y="13721"/>
                  </a:cubicBezTo>
                  <a:cubicBezTo>
                    <a:pt x="6487" y="13721"/>
                    <a:pt x="6232" y="11740"/>
                    <a:pt x="6232" y="11738"/>
                  </a:cubicBezTo>
                  <a:lnTo>
                    <a:pt x="6232" y="11738"/>
                  </a:lnTo>
                  <a:cubicBezTo>
                    <a:pt x="6232" y="11740"/>
                    <a:pt x="6586" y="13654"/>
                    <a:pt x="7148" y="13654"/>
                  </a:cubicBezTo>
                  <a:cubicBezTo>
                    <a:pt x="7157" y="13654"/>
                    <a:pt x="7165" y="13653"/>
                    <a:pt x="7174" y="13652"/>
                  </a:cubicBezTo>
                  <a:cubicBezTo>
                    <a:pt x="7782" y="13561"/>
                    <a:pt x="7418" y="11526"/>
                    <a:pt x="7417" y="11525"/>
                  </a:cubicBezTo>
                  <a:lnTo>
                    <a:pt x="7417" y="11525"/>
                  </a:lnTo>
                  <a:cubicBezTo>
                    <a:pt x="7418" y="11526"/>
                    <a:pt x="8040" y="13069"/>
                    <a:pt x="8541" y="13069"/>
                  </a:cubicBezTo>
                  <a:cubicBezTo>
                    <a:pt x="8594" y="13069"/>
                    <a:pt x="8645" y="13052"/>
                    <a:pt x="8694" y="13014"/>
                  </a:cubicBezTo>
                  <a:cubicBezTo>
                    <a:pt x="9180" y="12649"/>
                    <a:pt x="8360" y="10279"/>
                    <a:pt x="8360" y="10279"/>
                  </a:cubicBezTo>
                  <a:cubicBezTo>
                    <a:pt x="8360" y="10279"/>
                    <a:pt x="6627" y="4199"/>
                    <a:pt x="5594" y="552"/>
                  </a:cubicBezTo>
                  <a:cubicBezTo>
                    <a:pt x="3970" y="139"/>
                    <a:pt x="2247" y="0"/>
                    <a:pt x="53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40"/>
            <p:cNvSpPr/>
            <p:nvPr/>
          </p:nvSpPr>
          <p:spPr>
            <a:xfrm>
              <a:off x="32361050" y="13418425"/>
              <a:ext cx="199875" cy="212775"/>
            </a:xfrm>
            <a:custGeom>
              <a:avLst/>
              <a:gdLst/>
              <a:ahLst/>
              <a:cxnLst/>
              <a:rect l="l" t="t" r="r" b="b"/>
              <a:pathLst>
                <a:path w="7995" h="8511" extrusionOk="0">
                  <a:moveTo>
                    <a:pt x="4925" y="0"/>
                  </a:moveTo>
                  <a:cubicBezTo>
                    <a:pt x="3435" y="2189"/>
                    <a:pt x="1247" y="2462"/>
                    <a:pt x="1" y="3374"/>
                  </a:cubicBezTo>
                  <a:cubicBezTo>
                    <a:pt x="578" y="4408"/>
                    <a:pt x="1551" y="6262"/>
                    <a:pt x="2402" y="7964"/>
                  </a:cubicBezTo>
                  <a:cubicBezTo>
                    <a:pt x="2580" y="7961"/>
                    <a:pt x="2759" y="7959"/>
                    <a:pt x="2938" y="7959"/>
                  </a:cubicBezTo>
                  <a:cubicBezTo>
                    <a:pt x="4648" y="7959"/>
                    <a:pt x="6371" y="8098"/>
                    <a:pt x="7995" y="8511"/>
                  </a:cubicBezTo>
                  <a:cubicBezTo>
                    <a:pt x="7539" y="6930"/>
                    <a:pt x="7235" y="5806"/>
                    <a:pt x="7235" y="5775"/>
                  </a:cubicBezTo>
                  <a:cubicBezTo>
                    <a:pt x="6505" y="3374"/>
                    <a:pt x="5715" y="1490"/>
                    <a:pt x="492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40"/>
            <p:cNvSpPr/>
            <p:nvPr/>
          </p:nvSpPr>
          <p:spPr>
            <a:xfrm>
              <a:off x="32352700" y="14239850"/>
              <a:ext cx="215825" cy="231725"/>
            </a:xfrm>
            <a:custGeom>
              <a:avLst/>
              <a:gdLst/>
              <a:ahLst/>
              <a:cxnLst/>
              <a:rect l="l" t="t" r="r" b="b"/>
              <a:pathLst>
                <a:path w="8633" h="9269" extrusionOk="0">
                  <a:moveTo>
                    <a:pt x="7052" y="1"/>
                  </a:moveTo>
                  <a:cubicBezTo>
                    <a:pt x="5107" y="1764"/>
                    <a:pt x="2553" y="3010"/>
                    <a:pt x="0" y="3800"/>
                  </a:cubicBezTo>
                  <a:lnTo>
                    <a:pt x="2189" y="9180"/>
                  </a:lnTo>
                  <a:cubicBezTo>
                    <a:pt x="2521" y="9242"/>
                    <a:pt x="2855" y="9269"/>
                    <a:pt x="3187" y="9269"/>
                  </a:cubicBezTo>
                  <a:cubicBezTo>
                    <a:pt x="5979" y="9269"/>
                    <a:pt x="8602" y="7326"/>
                    <a:pt x="8602" y="7326"/>
                  </a:cubicBezTo>
                  <a:cubicBezTo>
                    <a:pt x="8633" y="6141"/>
                    <a:pt x="7751" y="2524"/>
                    <a:pt x="7052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40"/>
            <p:cNvSpPr/>
            <p:nvPr/>
          </p:nvSpPr>
          <p:spPr>
            <a:xfrm>
              <a:off x="32313175" y="14175275"/>
              <a:ext cx="215825" cy="159600"/>
            </a:xfrm>
            <a:custGeom>
              <a:avLst/>
              <a:gdLst/>
              <a:ahLst/>
              <a:cxnLst/>
              <a:rect l="l" t="t" r="r" b="b"/>
              <a:pathLst>
                <a:path w="8633" h="6384" extrusionOk="0">
                  <a:moveTo>
                    <a:pt x="7904" y="0"/>
                  </a:moveTo>
                  <a:lnTo>
                    <a:pt x="1" y="2584"/>
                  </a:lnTo>
                  <a:lnTo>
                    <a:pt x="1581" y="6383"/>
                  </a:lnTo>
                  <a:cubicBezTo>
                    <a:pt x="4134" y="5593"/>
                    <a:pt x="6688" y="4347"/>
                    <a:pt x="8633" y="2584"/>
                  </a:cubicBezTo>
                  <a:cubicBezTo>
                    <a:pt x="8238" y="1094"/>
                    <a:pt x="7904" y="0"/>
                    <a:pt x="790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40"/>
            <p:cNvSpPr/>
            <p:nvPr/>
          </p:nvSpPr>
          <p:spPr>
            <a:xfrm>
              <a:off x="32421850" y="14440475"/>
              <a:ext cx="286500" cy="117800"/>
            </a:xfrm>
            <a:custGeom>
              <a:avLst/>
              <a:gdLst/>
              <a:ahLst/>
              <a:cxnLst/>
              <a:rect l="l" t="t" r="r" b="b"/>
              <a:pathLst>
                <a:path w="11460" h="4712" extrusionOk="0">
                  <a:moveTo>
                    <a:pt x="11034" y="0"/>
                  </a:moveTo>
                  <a:lnTo>
                    <a:pt x="11034" y="0"/>
                  </a:lnTo>
                  <a:cubicBezTo>
                    <a:pt x="11033" y="1"/>
                    <a:pt x="0" y="3192"/>
                    <a:pt x="274" y="3769"/>
                  </a:cubicBezTo>
                  <a:cubicBezTo>
                    <a:pt x="517" y="4347"/>
                    <a:pt x="760" y="4712"/>
                    <a:pt x="760" y="4712"/>
                  </a:cubicBezTo>
                  <a:cubicBezTo>
                    <a:pt x="760" y="4712"/>
                    <a:pt x="1824" y="4620"/>
                    <a:pt x="4104" y="4134"/>
                  </a:cubicBezTo>
                  <a:cubicBezTo>
                    <a:pt x="6414" y="3678"/>
                    <a:pt x="8906" y="2493"/>
                    <a:pt x="10183" y="1672"/>
                  </a:cubicBezTo>
                  <a:cubicBezTo>
                    <a:pt x="11459" y="882"/>
                    <a:pt x="11034" y="0"/>
                    <a:pt x="11034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40"/>
            <p:cNvSpPr/>
            <p:nvPr/>
          </p:nvSpPr>
          <p:spPr>
            <a:xfrm>
              <a:off x="32608025" y="14419950"/>
              <a:ext cx="99550" cy="85125"/>
            </a:xfrm>
            <a:custGeom>
              <a:avLst/>
              <a:gdLst/>
              <a:ahLst/>
              <a:cxnLst/>
              <a:rect l="l" t="t" r="r" b="b"/>
              <a:pathLst>
                <a:path w="3982" h="3405" extrusionOk="0">
                  <a:moveTo>
                    <a:pt x="578" y="1"/>
                  </a:moveTo>
                  <a:cubicBezTo>
                    <a:pt x="152" y="1125"/>
                    <a:pt x="0" y="2280"/>
                    <a:pt x="61" y="3405"/>
                  </a:cubicBezTo>
                  <a:cubicBezTo>
                    <a:pt x="2310" y="2493"/>
                    <a:pt x="3982" y="1460"/>
                    <a:pt x="3587" y="821"/>
                  </a:cubicBezTo>
                  <a:cubicBezTo>
                    <a:pt x="3192" y="183"/>
                    <a:pt x="1824" y="31"/>
                    <a:pt x="578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40"/>
            <p:cNvSpPr/>
            <p:nvPr/>
          </p:nvSpPr>
          <p:spPr>
            <a:xfrm>
              <a:off x="32408175" y="14419950"/>
              <a:ext cx="214300" cy="129200"/>
            </a:xfrm>
            <a:custGeom>
              <a:avLst/>
              <a:gdLst/>
              <a:ahLst/>
              <a:cxnLst/>
              <a:rect l="l" t="t" r="r" b="b"/>
              <a:pathLst>
                <a:path w="8572" h="5168" extrusionOk="0">
                  <a:moveTo>
                    <a:pt x="8572" y="1"/>
                  </a:moveTo>
                  <a:cubicBezTo>
                    <a:pt x="7417" y="1"/>
                    <a:pt x="6383" y="122"/>
                    <a:pt x="6383" y="122"/>
                  </a:cubicBezTo>
                  <a:cubicBezTo>
                    <a:pt x="3917" y="1806"/>
                    <a:pt x="1413" y="1991"/>
                    <a:pt x="432" y="1991"/>
                  </a:cubicBezTo>
                  <a:cubicBezTo>
                    <a:pt x="156" y="1991"/>
                    <a:pt x="0" y="1976"/>
                    <a:pt x="0" y="1976"/>
                  </a:cubicBezTo>
                  <a:lnTo>
                    <a:pt x="0" y="1976"/>
                  </a:lnTo>
                  <a:cubicBezTo>
                    <a:pt x="91" y="3405"/>
                    <a:pt x="1094" y="5168"/>
                    <a:pt x="1094" y="5168"/>
                  </a:cubicBezTo>
                  <a:cubicBezTo>
                    <a:pt x="2949" y="5107"/>
                    <a:pt x="5775" y="4317"/>
                    <a:pt x="8055" y="3405"/>
                  </a:cubicBezTo>
                  <a:cubicBezTo>
                    <a:pt x="7994" y="2280"/>
                    <a:pt x="8146" y="1125"/>
                    <a:pt x="8572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40"/>
            <p:cNvSpPr/>
            <p:nvPr/>
          </p:nvSpPr>
          <p:spPr>
            <a:xfrm>
              <a:off x="32554825" y="14368375"/>
              <a:ext cx="71775" cy="65475"/>
            </a:xfrm>
            <a:custGeom>
              <a:avLst/>
              <a:gdLst/>
              <a:ahLst/>
              <a:cxnLst/>
              <a:rect l="l" t="t" r="r" b="b"/>
              <a:pathLst>
                <a:path w="2871" h="2619" extrusionOk="0">
                  <a:moveTo>
                    <a:pt x="974" y="269"/>
                  </a:moveTo>
                  <a:cubicBezTo>
                    <a:pt x="1230" y="269"/>
                    <a:pt x="1182" y="1291"/>
                    <a:pt x="1156" y="1395"/>
                  </a:cubicBezTo>
                  <a:cubicBezTo>
                    <a:pt x="1139" y="1591"/>
                    <a:pt x="1105" y="1779"/>
                    <a:pt x="1068" y="1967"/>
                  </a:cubicBezTo>
                  <a:lnTo>
                    <a:pt x="1068" y="1967"/>
                  </a:lnTo>
                  <a:cubicBezTo>
                    <a:pt x="1011" y="1812"/>
                    <a:pt x="958" y="1653"/>
                    <a:pt x="912" y="1486"/>
                  </a:cubicBezTo>
                  <a:cubicBezTo>
                    <a:pt x="821" y="1243"/>
                    <a:pt x="608" y="605"/>
                    <a:pt x="821" y="361"/>
                  </a:cubicBezTo>
                  <a:cubicBezTo>
                    <a:pt x="882" y="297"/>
                    <a:pt x="932" y="269"/>
                    <a:pt x="974" y="269"/>
                  </a:cubicBezTo>
                  <a:close/>
                  <a:moveTo>
                    <a:pt x="1955" y="961"/>
                  </a:moveTo>
                  <a:cubicBezTo>
                    <a:pt x="2094" y="961"/>
                    <a:pt x="2175" y="1108"/>
                    <a:pt x="2128" y="1273"/>
                  </a:cubicBezTo>
                  <a:cubicBezTo>
                    <a:pt x="2026" y="1707"/>
                    <a:pt x="1646" y="2012"/>
                    <a:pt x="1274" y="2261"/>
                  </a:cubicBezTo>
                  <a:lnTo>
                    <a:pt x="1274" y="2261"/>
                  </a:lnTo>
                  <a:cubicBezTo>
                    <a:pt x="1339" y="1993"/>
                    <a:pt x="1402" y="1715"/>
                    <a:pt x="1520" y="1456"/>
                  </a:cubicBezTo>
                  <a:cubicBezTo>
                    <a:pt x="1581" y="1304"/>
                    <a:pt x="1672" y="1091"/>
                    <a:pt x="1824" y="1000"/>
                  </a:cubicBezTo>
                  <a:cubicBezTo>
                    <a:pt x="1872" y="973"/>
                    <a:pt x="1916" y="961"/>
                    <a:pt x="1955" y="961"/>
                  </a:cubicBezTo>
                  <a:close/>
                  <a:moveTo>
                    <a:pt x="1000" y="0"/>
                  </a:moveTo>
                  <a:cubicBezTo>
                    <a:pt x="946" y="0"/>
                    <a:pt x="887" y="9"/>
                    <a:pt x="821" y="27"/>
                  </a:cubicBezTo>
                  <a:cubicBezTo>
                    <a:pt x="1" y="301"/>
                    <a:pt x="760" y="2033"/>
                    <a:pt x="943" y="2520"/>
                  </a:cubicBezTo>
                  <a:cubicBezTo>
                    <a:pt x="966" y="2589"/>
                    <a:pt x="1025" y="2619"/>
                    <a:pt x="1085" y="2619"/>
                  </a:cubicBezTo>
                  <a:cubicBezTo>
                    <a:pt x="1165" y="2619"/>
                    <a:pt x="1248" y="2566"/>
                    <a:pt x="1254" y="2485"/>
                  </a:cubicBezTo>
                  <a:lnTo>
                    <a:pt x="1254" y="2485"/>
                  </a:lnTo>
                  <a:cubicBezTo>
                    <a:pt x="1824" y="2183"/>
                    <a:pt x="2870" y="1431"/>
                    <a:pt x="2280" y="757"/>
                  </a:cubicBezTo>
                  <a:cubicBezTo>
                    <a:pt x="2217" y="683"/>
                    <a:pt x="2132" y="653"/>
                    <a:pt x="2041" y="653"/>
                  </a:cubicBezTo>
                  <a:cubicBezTo>
                    <a:pt x="1870" y="653"/>
                    <a:pt x="1680" y="759"/>
                    <a:pt x="1581" y="878"/>
                  </a:cubicBezTo>
                  <a:cubicBezTo>
                    <a:pt x="1538" y="928"/>
                    <a:pt x="1499" y="980"/>
                    <a:pt x="1461" y="1035"/>
                  </a:cubicBezTo>
                  <a:lnTo>
                    <a:pt x="1461" y="1035"/>
                  </a:lnTo>
                  <a:cubicBezTo>
                    <a:pt x="1491" y="487"/>
                    <a:pt x="1405" y="0"/>
                    <a:pt x="1000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40"/>
            <p:cNvSpPr/>
            <p:nvPr/>
          </p:nvSpPr>
          <p:spPr>
            <a:xfrm>
              <a:off x="31978825" y="14315100"/>
              <a:ext cx="199125" cy="193300"/>
            </a:xfrm>
            <a:custGeom>
              <a:avLst/>
              <a:gdLst/>
              <a:ahLst/>
              <a:cxnLst/>
              <a:rect l="l" t="t" r="r" b="b"/>
              <a:pathLst>
                <a:path w="7965" h="7732" extrusionOk="0">
                  <a:moveTo>
                    <a:pt x="7964" y="0"/>
                  </a:moveTo>
                  <a:lnTo>
                    <a:pt x="7964" y="0"/>
                  </a:lnTo>
                  <a:cubicBezTo>
                    <a:pt x="6001" y="736"/>
                    <a:pt x="3760" y="1056"/>
                    <a:pt x="1562" y="1056"/>
                  </a:cubicBezTo>
                  <a:cubicBezTo>
                    <a:pt x="1038" y="1056"/>
                    <a:pt x="516" y="1038"/>
                    <a:pt x="1" y="1003"/>
                  </a:cubicBezTo>
                  <a:lnTo>
                    <a:pt x="1" y="1003"/>
                  </a:lnTo>
                  <a:lnTo>
                    <a:pt x="183" y="6839"/>
                  </a:lnTo>
                  <a:cubicBezTo>
                    <a:pt x="1324" y="7531"/>
                    <a:pt x="2682" y="7732"/>
                    <a:pt x="3870" y="7732"/>
                  </a:cubicBezTo>
                  <a:cubicBezTo>
                    <a:pt x="5499" y="7732"/>
                    <a:pt x="6809" y="7356"/>
                    <a:pt x="6809" y="7356"/>
                  </a:cubicBezTo>
                  <a:cubicBezTo>
                    <a:pt x="7265" y="6292"/>
                    <a:pt x="7721" y="2584"/>
                    <a:pt x="796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40"/>
            <p:cNvSpPr/>
            <p:nvPr/>
          </p:nvSpPr>
          <p:spPr>
            <a:xfrm>
              <a:off x="31976550" y="14237575"/>
              <a:ext cx="208225" cy="103950"/>
            </a:xfrm>
            <a:custGeom>
              <a:avLst/>
              <a:gdLst/>
              <a:ahLst/>
              <a:cxnLst/>
              <a:rect l="l" t="t" r="r" b="b"/>
              <a:pathLst>
                <a:path w="8329" h="4158" extrusionOk="0">
                  <a:moveTo>
                    <a:pt x="0" y="1"/>
                  </a:moveTo>
                  <a:lnTo>
                    <a:pt x="92" y="4104"/>
                  </a:lnTo>
                  <a:cubicBezTo>
                    <a:pt x="607" y="4139"/>
                    <a:pt x="1129" y="4157"/>
                    <a:pt x="1653" y="4157"/>
                  </a:cubicBezTo>
                  <a:cubicBezTo>
                    <a:pt x="3851" y="4157"/>
                    <a:pt x="6092" y="3837"/>
                    <a:pt x="8055" y="3101"/>
                  </a:cubicBezTo>
                  <a:cubicBezTo>
                    <a:pt x="8238" y="1551"/>
                    <a:pt x="8329" y="396"/>
                    <a:pt x="8329" y="39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40"/>
            <p:cNvSpPr/>
            <p:nvPr/>
          </p:nvSpPr>
          <p:spPr>
            <a:xfrm>
              <a:off x="31978650" y="14549025"/>
              <a:ext cx="287450" cy="53375"/>
            </a:xfrm>
            <a:custGeom>
              <a:avLst/>
              <a:gdLst/>
              <a:ahLst/>
              <a:cxnLst/>
              <a:rect l="l" t="t" r="r" b="b"/>
              <a:pathLst>
                <a:path w="11498" h="2135" extrusionOk="0">
                  <a:moveTo>
                    <a:pt x="1743" y="1"/>
                  </a:moveTo>
                  <a:cubicBezTo>
                    <a:pt x="694" y="1"/>
                    <a:pt x="0" y="60"/>
                    <a:pt x="8" y="218"/>
                  </a:cubicBezTo>
                  <a:cubicBezTo>
                    <a:pt x="38" y="856"/>
                    <a:pt x="129" y="1281"/>
                    <a:pt x="129" y="1281"/>
                  </a:cubicBezTo>
                  <a:cubicBezTo>
                    <a:pt x="129" y="1281"/>
                    <a:pt x="1193" y="1555"/>
                    <a:pt x="3473" y="1950"/>
                  </a:cubicBezTo>
                  <a:cubicBezTo>
                    <a:pt x="4310" y="2082"/>
                    <a:pt x="5207" y="2135"/>
                    <a:pt x="6081" y="2135"/>
                  </a:cubicBezTo>
                  <a:cubicBezTo>
                    <a:pt x="7620" y="2135"/>
                    <a:pt x="9088" y="1973"/>
                    <a:pt x="10038" y="1798"/>
                  </a:cubicBezTo>
                  <a:cubicBezTo>
                    <a:pt x="11497" y="1494"/>
                    <a:pt x="11436" y="552"/>
                    <a:pt x="11436" y="552"/>
                  </a:cubicBezTo>
                  <a:cubicBezTo>
                    <a:pt x="11436" y="552"/>
                    <a:pt x="4940" y="1"/>
                    <a:pt x="174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40"/>
            <p:cNvSpPr/>
            <p:nvPr/>
          </p:nvSpPr>
          <p:spPr>
            <a:xfrm>
              <a:off x="32158925" y="14516450"/>
              <a:ext cx="108675" cy="74500"/>
            </a:xfrm>
            <a:custGeom>
              <a:avLst/>
              <a:gdLst/>
              <a:ahLst/>
              <a:cxnLst/>
              <a:rect l="l" t="t" r="r" b="b"/>
              <a:pathLst>
                <a:path w="4347" h="2980" extrusionOk="0">
                  <a:moveTo>
                    <a:pt x="1703" y="1"/>
                  </a:moveTo>
                  <a:cubicBezTo>
                    <a:pt x="882" y="882"/>
                    <a:pt x="335" y="1916"/>
                    <a:pt x="0" y="2980"/>
                  </a:cubicBezTo>
                  <a:cubicBezTo>
                    <a:pt x="2432" y="2919"/>
                    <a:pt x="4347" y="2554"/>
                    <a:pt x="4225" y="1855"/>
                  </a:cubicBezTo>
                  <a:cubicBezTo>
                    <a:pt x="4073" y="1095"/>
                    <a:pt x="2858" y="457"/>
                    <a:pt x="170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40"/>
            <p:cNvSpPr/>
            <p:nvPr/>
          </p:nvSpPr>
          <p:spPr>
            <a:xfrm>
              <a:off x="31972750" y="14486075"/>
              <a:ext cx="228750" cy="105075"/>
            </a:xfrm>
            <a:custGeom>
              <a:avLst/>
              <a:gdLst/>
              <a:ahLst/>
              <a:cxnLst/>
              <a:rect l="l" t="t" r="r" b="b"/>
              <a:pathLst>
                <a:path w="9150" h="4203" extrusionOk="0">
                  <a:moveTo>
                    <a:pt x="426" y="0"/>
                  </a:moveTo>
                  <a:cubicBezTo>
                    <a:pt x="0" y="1368"/>
                    <a:pt x="304" y="3374"/>
                    <a:pt x="304" y="3374"/>
                  </a:cubicBezTo>
                  <a:cubicBezTo>
                    <a:pt x="1919" y="3903"/>
                    <a:pt x="4502" y="4202"/>
                    <a:pt x="6817" y="4202"/>
                  </a:cubicBezTo>
                  <a:cubicBezTo>
                    <a:pt x="7029" y="4202"/>
                    <a:pt x="7240" y="4200"/>
                    <a:pt x="7447" y="4195"/>
                  </a:cubicBezTo>
                  <a:cubicBezTo>
                    <a:pt x="7782" y="3131"/>
                    <a:pt x="8329" y="2097"/>
                    <a:pt x="9150" y="1216"/>
                  </a:cubicBezTo>
                  <a:cubicBezTo>
                    <a:pt x="8055" y="790"/>
                    <a:pt x="7052" y="517"/>
                    <a:pt x="7052" y="517"/>
                  </a:cubicBezTo>
                  <a:cubicBezTo>
                    <a:pt x="6155" y="737"/>
                    <a:pt x="5304" y="821"/>
                    <a:pt x="4530" y="821"/>
                  </a:cubicBezTo>
                  <a:cubicBezTo>
                    <a:pt x="2103" y="821"/>
                    <a:pt x="426" y="0"/>
                    <a:pt x="426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40"/>
            <p:cNvSpPr/>
            <p:nvPr/>
          </p:nvSpPr>
          <p:spPr>
            <a:xfrm>
              <a:off x="32153675" y="14452600"/>
              <a:ext cx="56975" cy="62650"/>
            </a:xfrm>
            <a:custGeom>
              <a:avLst/>
              <a:gdLst/>
              <a:ahLst/>
              <a:cxnLst/>
              <a:rect l="l" t="t" r="r" b="b"/>
              <a:pathLst>
                <a:path w="2279" h="2506" extrusionOk="0">
                  <a:moveTo>
                    <a:pt x="887" y="237"/>
                  </a:moveTo>
                  <a:cubicBezTo>
                    <a:pt x="1204" y="237"/>
                    <a:pt x="752" y="1290"/>
                    <a:pt x="697" y="1400"/>
                  </a:cubicBezTo>
                  <a:cubicBezTo>
                    <a:pt x="599" y="1562"/>
                    <a:pt x="502" y="1715"/>
                    <a:pt x="400" y="1869"/>
                  </a:cubicBezTo>
                  <a:lnTo>
                    <a:pt x="400" y="1869"/>
                  </a:lnTo>
                  <a:cubicBezTo>
                    <a:pt x="400" y="1703"/>
                    <a:pt x="408" y="1536"/>
                    <a:pt x="423" y="1369"/>
                  </a:cubicBezTo>
                  <a:cubicBezTo>
                    <a:pt x="454" y="1126"/>
                    <a:pt x="454" y="427"/>
                    <a:pt x="757" y="275"/>
                  </a:cubicBezTo>
                  <a:cubicBezTo>
                    <a:pt x="810" y="249"/>
                    <a:pt x="853" y="237"/>
                    <a:pt x="887" y="237"/>
                  </a:cubicBezTo>
                  <a:close/>
                  <a:moveTo>
                    <a:pt x="1529" y="1238"/>
                  </a:moveTo>
                  <a:cubicBezTo>
                    <a:pt x="1716" y="1238"/>
                    <a:pt x="1775" y="1450"/>
                    <a:pt x="1639" y="1613"/>
                  </a:cubicBezTo>
                  <a:cubicBezTo>
                    <a:pt x="1388" y="1964"/>
                    <a:pt x="930" y="2108"/>
                    <a:pt x="504" y="2216"/>
                  </a:cubicBezTo>
                  <a:lnTo>
                    <a:pt x="504" y="2216"/>
                  </a:lnTo>
                  <a:cubicBezTo>
                    <a:pt x="539" y="2163"/>
                    <a:pt x="577" y="2104"/>
                    <a:pt x="617" y="2040"/>
                  </a:cubicBezTo>
                  <a:lnTo>
                    <a:pt x="617" y="2040"/>
                  </a:lnTo>
                  <a:cubicBezTo>
                    <a:pt x="735" y="1871"/>
                    <a:pt x="863" y="1707"/>
                    <a:pt x="1001" y="1552"/>
                  </a:cubicBezTo>
                  <a:cubicBezTo>
                    <a:pt x="1122" y="1461"/>
                    <a:pt x="1274" y="1278"/>
                    <a:pt x="1457" y="1248"/>
                  </a:cubicBezTo>
                  <a:cubicBezTo>
                    <a:pt x="1483" y="1241"/>
                    <a:pt x="1507" y="1238"/>
                    <a:pt x="1529" y="1238"/>
                  </a:cubicBezTo>
                  <a:close/>
                  <a:moveTo>
                    <a:pt x="838" y="0"/>
                  </a:moveTo>
                  <a:cubicBezTo>
                    <a:pt x="0" y="0"/>
                    <a:pt x="89" y="1834"/>
                    <a:pt x="89" y="2342"/>
                  </a:cubicBezTo>
                  <a:cubicBezTo>
                    <a:pt x="89" y="2453"/>
                    <a:pt x="179" y="2506"/>
                    <a:pt x="266" y="2506"/>
                  </a:cubicBezTo>
                  <a:cubicBezTo>
                    <a:pt x="330" y="2506"/>
                    <a:pt x="393" y="2476"/>
                    <a:pt x="415" y="2419"/>
                  </a:cubicBezTo>
                  <a:lnTo>
                    <a:pt x="415" y="2419"/>
                  </a:lnTo>
                  <a:cubicBezTo>
                    <a:pt x="1086" y="2346"/>
                    <a:pt x="2279" y="2020"/>
                    <a:pt x="1973" y="1187"/>
                  </a:cubicBezTo>
                  <a:cubicBezTo>
                    <a:pt x="1922" y="1034"/>
                    <a:pt x="1776" y="976"/>
                    <a:pt x="1620" y="976"/>
                  </a:cubicBezTo>
                  <a:cubicBezTo>
                    <a:pt x="1497" y="976"/>
                    <a:pt x="1368" y="1012"/>
                    <a:pt x="1274" y="1065"/>
                  </a:cubicBezTo>
                  <a:cubicBezTo>
                    <a:pt x="1214" y="1096"/>
                    <a:pt x="1155" y="1130"/>
                    <a:pt x="1099" y="1168"/>
                  </a:cubicBezTo>
                  <a:lnTo>
                    <a:pt x="1099" y="1168"/>
                  </a:lnTo>
                  <a:cubicBezTo>
                    <a:pt x="1360" y="590"/>
                    <a:pt x="1459" y="33"/>
                    <a:pt x="879" y="2"/>
                  </a:cubicBezTo>
                  <a:cubicBezTo>
                    <a:pt x="865" y="1"/>
                    <a:pt x="851" y="0"/>
                    <a:pt x="838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40"/>
            <p:cNvSpPr/>
            <p:nvPr/>
          </p:nvSpPr>
          <p:spPr>
            <a:xfrm>
              <a:off x="32675650" y="12757325"/>
              <a:ext cx="775" cy="1525"/>
            </a:xfrm>
            <a:custGeom>
              <a:avLst/>
              <a:gdLst/>
              <a:ahLst/>
              <a:cxnLst/>
              <a:rect l="l" t="t" r="r" b="b"/>
              <a:pathLst>
                <a:path w="31" h="61" extrusionOk="0">
                  <a:moveTo>
                    <a:pt x="31" y="0"/>
                  </a:moveTo>
                  <a:cubicBezTo>
                    <a:pt x="0" y="30"/>
                    <a:pt x="0" y="61"/>
                    <a:pt x="0" y="61"/>
                  </a:cubicBezTo>
                  <a:cubicBezTo>
                    <a:pt x="0" y="61"/>
                    <a:pt x="0" y="30"/>
                    <a:pt x="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40"/>
            <p:cNvSpPr/>
            <p:nvPr/>
          </p:nvSpPr>
          <p:spPr>
            <a:xfrm>
              <a:off x="31594325" y="12659175"/>
              <a:ext cx="266750" cy="472800"/>
            </a:xfrm>
            <a:custGeom>
              <a:avLst/>
              <a:gdLst/>
              <a:ahLst/>
              <a:cxnLst/>
              <a:rect l="l" t="t" r="r" b="b"/>
              <a:pathLst>
                <a:path w="10670" h="18912" extrusionOk="0">
                  <a:moveTo>
                    <a:pt x="2731" y="0"/>
                  </a:moveTo>
                  <a:cubicBezTo>
                    <a:pt x="2712" y="0"/>
                    <a:pt x="2694" y="2"/>
                    <a:pt x="2675" y="5"/>
                  </a:cubicBezTo>
                  <a:cubicBezTo>
                    <a:pt x="1885" y="127"/>
                    <a:pt x="2280" y="3136"/>
                    <a:pt x="2341" y="3561"/>
                  </a:cubicBezTo>
                  <a:cubicBezTo>
                    <a:pt x="2280" y="3138"/>
                    <a:pt x="1889" y="491"/>
                    <a:pt x="1198" y="491"/>
                  </a:cubicBezTo>
                  <a:cubicBezTo>
                    <a:pt x="1194" y="491"/>
                    <a:pt x="1190" y="491"/>
                    <a:pt x="1186" y="491"/>
                  </a:cubicBezTo>
                  <a:cubicBezTo>
                    <a:pt x="456" y="552"/>
                    <a:pt x="0" y="5355"/>
                    <a:pt x="1672" y="12102"/>
                  </a:cubicBezTo>
                  <a:cubicBezTo>
                    <a:pt x="2128" y="13987"/>
                    <a:pt x="2797" y="15932"/>
                    <a:pt x="3587" y="17847"/>
                  </a:cubicBezTo>
                  <a:cubicBezTo>
                    <a:pt x="5897" y="18546"/>
                    <a:pt x="8268" y="18911"/>
                    <a:pt x="10669" y="18911"/>
                  </a:cubicBezTo>
                  <a:cubicBezTo>
                    <a:pt x="9393" y="16935"/>
                    <a:pt x="7265" y="13318"/>
                    <a:pt x="6323" y="9823"/>
                  </a:cubicBezTo>
                  <a:cubicBezTo>
                    <a:pt x="5563" y="6935"/>
                    <a:pt x="5563" y="6388"/>
                    <a:pt x="5563" y="6388"/>
                  </a:cubicBezTo>
                  <a:cubicBezTo>
                    <a:pt x="5563" y="6388"/>
                    <a:pt x="7417" y="3409"/>
                    <a:pt x="6505" y="2710"/>
                  </a:cubicBezTo>
                  <a:cubicBezTo>
                    <a:pt x="6356" y="2597"/>
                    <a:pt x="6225" y="2550"/>
                    <a:pt x="6110" y="2550"/>
                  </a:cubicBezTo>
                  <a:cubicBezTo>
                    <a:pt x="5548" y="2550"/>
                    <a:pt x="5380" y="3683"/>
                    <a:pt x="5380" y="3683"/>
                  </a:cubicBezTo>
                  <a:cubicBezTo>
                    <a:pt x="5380" y="3683"/>
                    <a:pt x="5290" y="35"/>
                    <a:pt x="4479" y="35"/>
                  </a:cubicBezTo>
                  <a:cubicBezTo>
                    <a:pt x="4475" y="35"/>
                    <a:pt x="4472" y="35"/>
                    <a:pt x="4469" y="35"/>
                  </a:cubicBezTo>
                  <a:cubicBezTo>
                    <a:pt x="3617" y="66"/>
                    <a:pt x="4043" y="3227"/>
                    <a:pt x="4043" y="3227"/>
                  </a:cubicBezTo>
                  <a:cubicBezTo>
                    <a:pt x="4043" y="3227"/>
                    <a:pt x="3549" y="0"/>
                    <a:pt x="27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40"/>
            <p:cNvSpPr/>
            <p:nvPr/>
          </p:nvSpPr>
          <p:spPr>
            <a:xfrm>
              <a:off x="31684000" y="13105350"/>
              <a:ext cx="202150" cy="287250"/>
            </a:xfrm>
            <a:custGeom>
              <a:avLst/>
              <a:gdLst/>
              <a:ahLst/>
              <a:cxnLst/>
              <a:rect l="l" t="t" r="r" b="b"/>
              <a:pathLst>
                <a:path w="8086" h="11490" extrusionOk="0">
                  <a:moveTo>
                    <a:pt x="0" y="0"/>
                  </a:moveTo>
                  <a:cubicBezTo>
                    <a:pt x="30" y="31"/>
                    <a:pt x="30" y="61"/>
                    <a:pt x="30" y="91"/>
                  </a:cubicBezTo>
                  <a:cubicBezTo>
                    <a:pt x="2097" y="5046"/>
                    <a:pt x="4894" y="9666"/>
                    <a:pt x="6930" y="11490"/>
                  </a:cubicBezTo>
                  <a:lnTo>
                    <a:pt x="8085" y="2584"/>
                  </a:lnTo>
                  <a:cubicBezTo>
                    <a:pt x="8085" y="2584"/>
                    <a:pt x="7660" y="2006"/>
                    <a:pt x="7082" y="1064"/>
                  </a:cubicBezTo>
                  <a:cubicBezTo>
                    <a:pt x="4681" y="1064"/>
                    <a:pt x="2310" y="699"/>
                    <a:pt x="0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40"/>
            <p:cNvSpPr/>
            <p:nvPr/>
          </p:nvSpPr>
          <p:spPr>
            <a:xfrm>
              <a:off x="32073825" y="13290000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40"/>
            <p:cNvSpPr/>
            <p:nvPr/>
          </p:nvSpPr>
          <p:spPr>
            <a:xfrm>
              <a:off x="31731100" y="12870975"/>
              <a:ext cx="145175" cy="91975"/>
            </a:xfrm>
            <a:custGeom>
              <a:avLst/>
              <a:gdLst/>
              <a:ahLst/>
              <a:cxnLst/>
              <a:rect l="l" t="t" r="r" b="b"/>
              <a:pathLst>
                <a:path w="5807" h="3679" extrusionOk="0">
                  <a:moveTo>
                    <a:pt x="3178" y="1"/>
                  </a:moveTo>
                  <a:cubicBezTo>
                    <a:pt x="2059" y="1"/>
                    <a:pt x="941" y="331"/>
                    <a:pt x="1" y="986"/>
                  </a:cubicBezTo>
                  <a:cubicBezTo>
                    <a:pt x="206" y="2358"/>
                    <a:pt x="1324" y="3679"/>
                    <a:pt x="3419" y="3679"/>
                  </a:cubicBezTo>
                  <a:cubicBezTo>
                    <a:pt x="4108" y="3679"/>
                    <a:pt x="4903" y="3536"/>
                    <a:pt x="5806" y="3205"/>
                  </a:cubicBezTo>
                  <a:lnTo>
                    <a:pt x="5806" y="652"/>
                  </a:lnTo>
                  <a:cubicBezTo>
                    <a:pt x="4991" y="217"/>
                    <a:pt x="4084" y="1"/>
                    <a:pt x="317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40"/>
            <p:cNvSpPr/>
            <p:nvPr/>
          </p:nvSpPr>
          <p:spPr>
            <a:xfrm>
              <a:off x="31727300" y="12819075"/>
              <a:ext cx="148975" cy="76575"/>
            </a:xfrm>
            <a:custGeom>
              <a:avLst/>
              <a:gdLst/>
              <a:ahLst/>
              <a:cxnLst/>
              <a:rect l="l" t="t" r="r" b="b"/>
              <a:pathLst>
                <a:path w="5959" h="3063" extrusionOk="0">
                  <a:moveTo>
                    <a:pt x="3108" y="0"/>
                  </a:moveTo>
                  <a:cubicBezTo>
                    <a:pt x="2510" y="0"/>
                    <a:pt x="1863" y="136"/>
                    <a:pt x="1216" y="509"/>
                  </a:cubicBezTo>
                  <a:cubicBezTo>
                    <a:pt x="365" y="995"/>
                    <a:pt x="1" y="2059"/>
                    <a:pt x="153" y="3062"/>
                  </a:cubicBezTo>
                  <a:cubicBezTo>
                    <a:pt x="1093" y="2407"/>
                    <a:pt x="2211" y="2077"/>
                    <a:pt x="3330" y="2077"/>
                  </a:cubicBezTo>
                  <a:cubicBezTo>
                    <a:pt x="4236" y="2077"/>
                    <a:pt x="5143" y="2293"/>
                    <a:pt x="5958" y="2728"/>
                  </a:cubicBezTo>
                  <a:lnTo>
                    <a:pt x="5958" y="965"/>
                  </a:lnTo>
                  <a:cubicBezTo>
                    <a:pt x="5958" y="965"/>
                    <a:pt x="4704" y="0"/>
                    <a:pt x="310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40"/>
            <p:cNvSpPr/>
            <p:nvPr/>
          </p:nvSpPr>
          <p:spPr>
            <a:xfrm>
              <a:off x="31774425" y="12875100"/>
              <a:ext cx="90450" cy="76000"/>
            </a:xfrm>
            <a:custGeom>
              <a:avLst/>
              <a:gdLst/>
              <a:ahLst/>
              <a:cxnLst/>
              <a:rect l="l" t="t" r="r" b="b"/>
              <a:pathLst>
                <a:path w="3618" h="3040" extrusionOk="0">
                  <a:moveTo>
                    <a:pt x="1523" y="0"/>
                  </a:moveTo>
                  <a:cubicBezTo>
                    <a:pt x="1014" y="0"/>
                    <a:pt x="487" y="110"/>
                    <a:pt x="31" y="213"/>
                  </a:cubicBezTo>
                  <a:cubicBezTo>
                    <a:pt x="0" y="244"/>
                    <a:pt x="0" y="304"/>
                    <a:pt x="61" y="304"/>
                  </a:cubicBezTo>
                  <a:cubicBezTo>
                    <a:pt x="532" y="304"/>
                    <a:pt x="1087" y="183"/>
                    <a:pt x="1611" y="183"/>
                  </a:cubicBezTo>
                  <a:cubicBezTo>
                    <a:pt x="2135" y="183"/>
                    <a:pt x="2629" y="304"/>
                    <a:pt x="2979" y="791"/>
                  </a:cubicBezTo>
                  <a:cubicBezTo>
                    <a:pt x="3404" y="1399"/>
                    <a:pt x="3344" y="2250"/>
                    <a:pt x="3374" y="2949"/>
                  </a:cubicBezTo>
                  <a:cubicBezTo>
                    <a:pt x="3374" y="3010"/>
                    <a:pt x="3427" y="3040"/>
                    <a:pt x="3480" y="3040"/>
                  </a:cubicBezTo>
                  <a:cubicBezTo>
                    <a:pt x="3534" y="3040"/>
                    <a:pt x="3587" y="3010"/>
                    <a:pt x="3587" y="2949"/>
                  </a:cubicBezTo>
                  <a:cubicBezTo>
                    <a:pt x="3617" y="2128"/>
                    <a:pt x="3587" y="1125"/>
                    <a:pt x="2979" y="517"/>
                  </a:cubicBezTo>
                  <a:cubicBezTo>
                    <a:pt x="2587" y="125"/>
                    <a:pt x="2065" y="0"/>
                    <a:pt x="152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40"/>
            <p:cNvSpPr/>
            <p:nvPr/>
          </p:nvSpPr>
          <p:spPr>
            <a:xfrm>
              <a:off x="31812625" y="12896725"/>
              <a:ext cx="52050" cy="31200"/>
            </a:xfrm>
            <a:custGeom>
              <a:avLst/>
              <a:gdLst/>
              <a:ahLst/>
              <a:cxnLst/>
              <a:rect l="l" t="t" r="r" b="b"/>
              <a:pathLst>
                <a:path w="2082" h="1248" extrusionOk="0">
                  <a:moveTo>
                    <a:pt x="743" y="0"/>
                  </a:moveTo>
                  <a:cubicBezTo>
                    <a:pt x="520" y="0"/>
                    <a:pt x="286" y="78"/>
                    <a:pt x="53" y="260"/>
                  </a:cubicBezTo>
                  <a:cubicBezTo>
                    <a:pt x="0" y="312"/>
                    <a:pt x="61" y="388"/>
                    <a:pt x="118" y="388"/>
                  </a:cubicBezTo>
                  <a:cubicBezTo>
                    <a:pt x="127" y="388"/>
                    <a:pt x="136" y="386"/>
                    <a:pt x="144" y="382"/>
                  </a:cubicBezTo>
                  <a:cubicBezTo>
                    <a:pt x="345" y="281"/>
                    <a:pt x="532" y="221"/>
                    <a:pt x="712" y="221"/>
                  </a:cubicBezTo>
                  <a:cubicBezTo>
                    <a:pt x="914" y="221"/>
                    <a:pt x="1106" y="296"/>
                    <a:pt x="1299" y="473"/>
                  </a:cubicBezTo>
                  <a:cubicBezTo>
                    <a:pt x="1542" y="686"/>
                    <a:pt x="1664" y="959"/>
                    <a:pt x="1876" y="1202"/>
                  </a:cubicBezTo>
                  <a:cubicBezTo>
                    <a:pt x="1901" y="1235"/>
                    <a:pt x="1927" y="1248"/>
                    <a:pt x="1952" y="1248"/>
                  </a:cubicBezTo>
                  <a:cubicBezTo>
                    <a:pt x="2021" y="1248"/>
                    <a:pt x="2081" y="1148"/>
                    <a:pt x="2059" y="1081"/>
                  </a:cubicBezTo>
                  <a:cubicBezTo>
                    <a:pt x="1798" y="494"/>
                    <a:pt x="1304" y="0"/>
                    <a:pt x="74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40"/>
            <p:cNvSpPr/>
            <p:nvPr/>
          </p:nvSpPr>
          <p:spPr>
            <a:xfrm>
              <a:off x="32532800" y="12869450"/>
              <a:ext cx="144400" cy="91875"/>
            </a:xfrm>
            <a:custGeom>
              <a:avLst/>
              <a:gdLst/>
              <a:ahLst/>
              <a:cxnLst/>
              <a:rect l="l" t="t" r="r" b="b"/>
              <a:pathLst>
                <a:path w="5776" h="3675" extrusionOk="0">
                  <a:moveTo>
                    <a:pt x="2603" y="1"/>
                  </a:moveTo>
                  <a:cubicBezTo>
                    <a:pt x="1701" y="1"/>
                    <a:pt x="802" y="217"/>
                    <a:pt x="0" y="652"/>
                  </a:cubicBezTo>
                  <a:lnTo>
                    <a:pt x="0" y="3205"/>
                  </a:lnTo>
                  <a:cubicBezTo>
                    <a:pt x="896" y="3534"/>
                    <a:pt x="1685" y="3675"/>
                    <a:pt x="2370" y="3675"/>
                  </a:cubicBezTo>
                  <a:cubicBezTo>
                    <a:pt x="4474" y="3675"/>
                    <a:pt x="5592" y="2339"/>
                    <a:pt x="5775" y="986"/>
                  </a:cubicBezTo>
                  <a:cubicBezTo>
                    <a:pt x="4834" y="331"/>
                    <a:pt x="3717" y="1"/>
                    <a:pt x="260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40"/>
            <p:cNvSpPr/>
            <p:nvPr/>
          </p:nvSpPr>
          <p:spPr>
            <a:xfrm>
              <a:off x="32532800" y="12817250"/>
              <a:ext cx="148200" cy="76875"/>
            </a:xfrm>
            <a:custGeom>
              <a:avLst/>
              <a:gdLst/>
              <a:ahLst/>
              <a:cxnLst/>
              <a:rect l="l" t="t" r="r" b="b"/>
              <a:pathLst>
                <a:path w="5928" h="3075" extrusionOk="0">
                  <a:moveTo>
                    <a:pt x="2854" y="1"/>
                  </a:moveTo>
                  <a:cubicBezTo>
                    <a:pt x="1253" y="1"/>
                    <a:pt x="0" y="977"/>
                    <a:pt x="0" y="977"/>
                  </a:cubicBezTo>
                  <a:lnTo>
                    <a:pt x="0" y="2740"/>
                  </a:lnTo>
                  <a:cubicBezTo>
                    <a:pt x="802" y="2305"/>
                    <a:pt x="1701" y="2089"/>
                    <a:pt x="2603" y="2089"/>
                  </a:cubicBezTo>
                  <a:cubicBezTo>
                    <a:pt x="3717" y="2089"/>
                    <a:pt x="4834" y="2419"/>
                    <a:pt x="5775" y="3074"/>
                  </a:cubicBezTo>
                  <a:cubicBezTo>
                    <a:pt x="5927" y="2041"/>
                    <a:pt x="5562" y="1007"/>
                    <a:pt x="4711" y="491"/>
                  </a:cubicBezTo>
                  <a:cubicBezTo>
                    <a:pt x="4075" y="132"/>
                    <a:pt x="3441" y="1"/>
                    <a:pt x="285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40"/>
            <p:cNvSpPr/>
            <p:nvPr/>
          </p:nvSpPr>
          <p:spPr>
            <a:xfrm>
              <a:off x="32544175" y="12873200"/>
              <a:ext cx="90450" cy="76400"/>
            </a:xfrm>
            <a:custGeom>
              <a:avLst/>
              <a:gdLst/>
              <a:ahLst/>
              <a:cxnLst/>
              <a:rect l="l" t="t" r="r" b="b"/>
              <a:pathLst>
                <a:path w="3618" h="3056" extrusionOk="0">
                  <a:moveTo>
                    <a:pt x="2095" y="0"/>
                  </a:moveTo>
                  <a:cubicBezTo>
                    <a:pt x="1553" y="0"/>
                    <a:pt x="1031" y="126"/>
                    <a:pt x="639" y="502"/>
                  </a:cubicBezTo>
                  <a:cubicBezTo>
                    <a:pt x="31" y="1140"/>
                    <a:pt x="1" y="2143"/>
                    <a:pt x="31" y="2964"/>
                  </a:cubicBezTo>
                  <a:cubicBezTo>
                    <a:pt x="31" y="3025"/>
                    <a:pt x="85" y="3055"/>
                    <a:pt x="138" y="3055"/>
                  </a:cubicBezTo>
                  <a:cubicBezTo>
                    <a:pt x="191" y="3055"/>
                    <a:pt x="244" y="3025"/>
                    <a:pt x="244" y="2964"/>
                  </a:cubicBezTo>
                  <a:cubicBezTo>
                    <a:pt x="275" y="2234"/>
                    <a:pt x="214" y="1414"/>
                    <a:pt x="639" y="806"/>
                  </a:cubicBezTo>
                  <a:cubicBezTo>
                    <a:pt x="984" y="304"/>
                    <a:pt x="1500" y="182"/>
                    <a:pt x="2047" y="182"/>
                  </a:cubicBezTo>
                  <a:cubicBezTo>
                    <a:pt x="2560" y="182"/>
                    <a:pt x="3101" y="289"/>
                    <a:pt x="3557" y="289"/>
                  </a:cubicBezTo>
                  <a:cubicBezTo>
                    <a:pt x="3588" y="289"/>
                    <a:pt x="3618" y="228"/>
                    <a:pt x="3588" y="228"/>
                  </a:cubicBezTo>
                  <a:cubicBezTo>
                    <a:pt x="3131" y="111"/>
                    <a:pt x="2604" y="0"/>
                    <a:pt x="209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40"/>
            <p:cNvSpPr/>
            <p:nvPr/>
          </p:nvSpPr>
          <p:spPr>
            <a:xfrm>
              <a:off x="32544400" y="12894575"/>
              <a:ext cx="51950" cy="31825"/>
            </a:xfrm>
            <a:custGeom>
              <a:avLst/>
              <a:gdLst/>
              <a:ahLst/>
              <a:cxnLst/>
              <a:rect l="l" t="t" r="r" b="b"/>
              <a:pathLst>
                <a:path w="2078" h="1273" extrusionOk="0">
                  <a:moveTo>
                    <a:pt x="1353" y="1"/>
                  </a:moveTo>
                  <a:cubicBezTo>
                    <a:pt x="786" y="1"/>
                    <a:pt x="286" y="514"/>
                    <a:pt x="22" y="1106"/>
                  </a:cubicBezTo>
                  <a:cubicBezTo>
                    <a:pt x="0" y="1173"/>
                    <a:pt x="60" y="1273"/>
                    <a:pt x="129" y="1273"/>
                  </a:cubicBezTo>
                  <a:cubicBezTo>
                    <a:pt x="154" y="1273"/>
                    <a:pt x="181" y="1260"/>
                    <a:pt x="205" y="1227"/>
                  </a:cubicBezTo>
                  <a:cubicBezTo>
                    <a:pt x="418" y="984"/>
                    <a:pt x="539" y="711"/>
                    <a:pt x="782" y="498"/>
                  </a:cubicBezTo>
                  <a:cubicBezTo>
                    <a:pt x="981" y="316"/>
                    <a:pt x="1180" y="242"/>
                    <a:pt x="1383" y="242"/>
                  </a:cubicBezTo>
                  <a:cubicBezTo>
                    <a:pt x="1554" y="242"/>
                    <a:pt x="1727" y="293"/>
                    <a:pt x="1907" y="376"/>
                  </a:cubicBezTo>
                  <a:cubicBezTo>
                    <a:pt x="1924" y="388"/>
                    <a:pt x="1942" y="393"/>
                    <a:pt x="1958" y="393"/>
                  </a:cubicBezTo>
                  <a:cubicBezTo>
                    <a:pt x="2027" y="393"/>
                    <a:pt x="2078" y="304"/>
                    <a:pt x="2028" y="255"/>
                  </a:cubicBezTo>
                  <a:cubicBezTo>
                    <a:pt x="1800" y="77"/>
                    <a:pt x="1571" y="1"/>
                    <a:pt x="135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40"/>
            <p:cNvSpPr/>
            <p:nvPr/>
          </p:nvSpPr>
          <p:spPr>
            <a:xfrm>
              <a:off x="32136875" y="13195000"/>
              <a:ext cx="168725" cy="79250"/>
            </a:xfrm>
            <a:custGeom>
              <a:avLst/>
              <a:gdLst/>
              <a:ahLst/>
              <a:cxnLst/>
              <a:rect l="l" t="t" r="r" b="b"/>
              <a:pathLst>
                <a:path w="6749" h="3170" extrusionOk="0">
                  <a:moveTo>
                    <a:pt x="6749" y="1"/>
                  </a:moveTo>
                  <a:lnTo>
                    <a:pt x="6749" y="1"/>
                  </a:lnTo>
                  <a:cubicBezTo>
                    <a:pt x="4530" y="153"/>
                    <a:pt x="2372" y="548"/>
                    <a:pt x="244" y="1247"/>
                  </a:cubicBezTo>
                  <a:cubicBezTo>
                    <a:pt x="183" y="1490"/>
                    <a:pt x="92" y="1733"/>
                    <a:pt x="1" y="1916"/>
                  </a:cubicBezTo>
                  <a:cubicBezTo>
                    <a:pt x="1" y="1916"/>
                    <a:pt x="1069" y="3170"/>
                    <a:pt x="3360" y="3170"/>
                  </a:cubicBezTo>
                  <a:cubicBezTo>
                    <a:pt x="4279" y="3170"/>
                    <a:pt x="5395" y="2968"/>
                    <a:pt x="6718" y="2402"/>
                  </a:cubicBezTo>
                  <a:cubicBezTo>
                    <a:pt x="6718" y="2402"/>
                    <a:pt x="6627" y="1308"/>
                    <a:pt x="674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40"/>
            <p:cNvSpPr/>
            <p:nvPr/>
          </p:nvSpPr>
          <p:spPr>
            <a:xfrm>
              <a:off x="32136125" y="13131175"/>
              <a:ext cx="181625" cy="95025"/>
            </a:xfrm>
            <a:custGeom>
              <a:avLst/>
              <a:gdLst/>
              <a:ahLst/>
              <a:cxnLst/>
              <a:rect l="l" t="t" r="r" b="b"/>
              <a:pathLst>
                <a:path w="7265" h="3801" extrusionOk="0">
                  <a:moveTo>
                    <a:pt x="7265" y="1"/>
                  </a:moveTo>
                  <a:lnTo>
                    <a:pt x="0" y="639"/>
                  </a:lnTo>
                  <a:cubicBezTo>
                    <a:pt x="0" y="639"/>
                    <a:pt x="578" y="2432"/>
                    <a:pt x="274" y="3800"/>
                  </a:cubicBezTo>
                  <a:cubicBezTo>
                    <a:pt x="2402" y="3101"/>
                    <a:pt x="4560" y="2706"/>
                    <a:pt x="6779" y="2554"/>
                  </a:cubicBezTo>
                  <a:cubicBezTo>
                    <a:pt x="6840" y="1733"/>
                    <a:pt x="6991" y="791"/>
                    <a:pt x="726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40"/>
            <p:cNvSpPr/>
            <p:nvPr/>
          </p:nvSpPr>
          <p:spPr>
            <a:xfrm>
              <a:off x="31859725" y="12488175"/>
              <a:ext cx="701950" cy="660750"/>
            </a:xfrm>
            <a:custGeom>
              <a:avLst/>
              <a:gdLst/>
              <a:ahLst/>
              <a:cxnLst/>
              <a:rect l="l" t="t" r="r" b="b"/>
              <a:pathLst>
                <a:path w="28078" h="26430" extrusionOk="0">
                  <a:moveTo>
                    <a:pt x="10605" y="0"/>
                  </a:moveTo>
                  <a:cubicBezTo>
                    <a:pt x="5093" y="0"/>
                    <a:pt x="1" y="2804"/>
                    <a:pt x="266" y="13319"/>
                  </a:cubicBezTo>
                  <a:cubicBezTo>
                    <a:pt x="266" y="13319"/>
                    <a:pt x="144" y="18243"/>
                    <a:pt x="1330" y="20705"/>
                  </a:cubicBezTo>
                  <a:cubicBezTo>
                    <a:pt x="2546" y="23137"/>
                    <a:pt x="6528" y="25873"/>
                    <a:pt x="11847" y="26359"/>
                  </a:cubicBezTo>
                  <a:cubicBezTo>
                    <a:pt x="12395" y="26406"/>
                    <a:pt x="12962" y="26429"/>
                    <a:pt x="13539" y="26429"/>
                  </a:cubicBezTo>
                  <a:cubicBezTo>
                    <a:pt x="18567" y="26429"/>
                    <a:pt x="24411" y="24654"/>
                    <a:pt x="25829" y="21192"/>
                  </a:cubicBezTo>
                  <a:cubicBezTo>
                    <a:pt x="27440" y="17362"/>
                    <a:pt x="28078" y="14687"/>
                    <a:pt x="27561" y="10766"/>
                  </a:cubicBezTo>
                  <a:cubicBezTo>
                    <a:pt x="27075" y="6845"/>
                    <a:pt x="26862" y="5112"/>
                    <a:pt x="23215" y="3380"/>
                  </a:cubicBezTo>
                  <a:cubicBezTo>
                    <a:pt x="21439" y="2522"/>
                    <a:pt x="15833" y="0"/>
                    <a:pt x="10605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40"/>
            <p:cNvSpPr/>
            <p:nvPr/>
          </p:nvSpPr>
          <p:spPr>
            <a:xfrm>
              <a:off x="32021375" y="12842425"/>
              <a:ext cx="39550" cy="47125"/>
            </a:xfrm>
            <a:custGeom>
              <a:avLst/>
              <a:gdLst/>
              <a:ahLst/>
              <a:cxnLst/>
              <a:rect l="l" t="t" r="r" b="b"/>
              <a:pathLst>
                <a:path w="1582" h="1885" extrusionOk="0">
                  <a:moveTo>
                    <a:pt x="791" y="0"/>
                  </a:moveTo>
                  <a:cubicBezTo>
                    <a:pt x="365" y="0"/>
                    <a:pt x="1" y="426"/>
                    <a:pt x="1" y="943"/>
                  </a:cubicBezTo>
                  <a:cubicBezTo>
                    <a:pt x="1" y="1459"/>
                    <a:pt x="365" y="1885"/>
                    <a:pt x="791" y="1885"/>
                  </a:cubicBezTo>
                  <a:cubicBezTo>
                    <a:pt x="1217" y="1885"/>
                    <a:pt x="1581" y="1459"/>
                    <a:pt x="1581" y="943"/>
                  </a:cubicBezTo>
                  <a:cubicBezTo>
                    <a:pt x="1581" y="426"/>
                    <a:pt x="1217" y="0"/>
                    <a:pt x="791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40"/>
            <p:cNvSpPr/>
            <p:nvPr/>
          </p:nvSpPr>
          <p:spPr>
            <a:xfrm>
              <a:off x="32344325" y="12841650"/>
              <a:ext cx="39550" cy="47150"/>
            </a:xfrm>
            <a:custGeom>
              <a:avLst/>
              <a:gdLst/>
              <a:ahLst/>
              <a:cxnLst/>
              <a:rect l="l" t="t" r="r" b="b"/>
              <a:pathLst>
                <a:path w="1582" h="1886" extrusionOk="0">
                  <a:moveTo>
                    <a:pt x="791" y="1"/>
                  </a:moveTo>
                  <a:cubicBezTo>
                    <a:pt x="335" y="1"/>
                    <a:pt x="1" y="427"/>
                    <a:pt x="1" y="943"/>
                  </a:cubicBezTo>
                  <a:cubicBezTo>
                    <a:pt x="1" y="1460"/>
                    <a:pt x="366" y="1885"/>
                    <a:pt x="791" y="1885"/>
                  </a:cubicBezTo>
                  <a:cubicBezTo>
                    <a:pt x="1217" y="1885"/>
                    <a:pt x="1581" y="1460"/>
                    <a:pt x="1581" y="943"/>
                  </a:cubicBezTo>
                  <a:cubicBezTo>
                    <a:pt x="1581" y="427"/>
                    <a:pt x="1217" y="1"/>
                    <a:pt x="791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40"/>
            <p:cNvSpPr/>
            <p:nvPr/>
          </p:nvSpPr>
          <p:spPr>
            <a:xfrm>
              <a:off x="32180950" y="12819825"/>
              <a:ext cx="49425" cy="84425"/>
            </a:xfrm>
            <a:custGeom>
              <a:avLst/>
              <a:gdLst/>
              <a:ahLst/>
              <a:cxnLst/>
              <a:rect l="l" t="t" r="r" b="b"/>
              <a:pathLst>
                <a:path w="1977" h="3377" extrusionOk="0">
                  <a:moveTo>
                    <a:pt x="430" y="0"/>
                  </a:moveTo>
                  <a:cubicBezTo>
                    <a:pt x="411" y="0"/>
                    <a:pt x="396" y="8"/>
                    <a:pt x="396" y="23"/>
                  </a:cubicBezTo>
                  <a:cubicBezTo>
                    <a:pt x="274" y="448"/>
                    <a:pt x="214" y="935"/>
                    <a:pt x="122" y="1360"/>
                  </a:cubicBezTo>
                  <a:cubicBezTo>
                    <a:pt x="92" y="1634"/>
                    <a:pt x="1" y="1999"/>
                    <a:pt x="153" y="2272"/>
                  </a:cubicBezTo>
                  <a:cubicBezTo>
                    <a:pt x="244" y="2485"/>
                    <a:pt x="426" y="2607"/>
                    <a:pt x="670" y="2607"/>
                  </a:cubicBezTo>
                  <a:cubicBezTo>
                    <a:pt x="791" y="2607"/>
                    <a:pt x="882" y="2515"/>
                    <a:pt x="973" y="2455"/>
                  </a:cubicBezTo>
                  <a:cubicBezTo>
                    <a:pt x="1034" y="2424"/>
                    <a:pt x="1095" y="2363"/>
                    <a:pt x="1156" y="2333"/>
                  </a:cubicBezTo>
                  <a:cubicBezTo>
                    <a:pt x="1222" y="2285"/>
                    <a:pt x="1277" y="2262"/>
                    <a:pt x="1320" y="2262"/>
                  </a:cubicBezTo>
                  <a:cubicBezTo>
                    <a:pt x="1414" y="2262"/>
                    <a:pt x="1450" y="2377"/>
                    <a:pt x="1429" y="2607"/>
                  </a:cubicBezTo>
                  <a:cubicBezTo>
                    <a:pt x="1642" y="2880"/>
                    <a:pt x="1581" y="3032"/>
                    <a:pt x="1247" y="3123"/>
                  </a:cubicBezTo>
                  <a:cubicBezTo>
                    <a:pt x="1112" y="3177"/>
                    <a:pt x="1169" y="3376"/>
                    <a:pt x="1269" y="3376"/>
                  </a:cubicBezTo>
                  <a:cubicBezTo>
                    <a:pt x="1282" y="3376"/>
                    <a:pt x="1295" y="3373"/>
                    <a:pt x="1308" y="3366"/>
                  </a:cubicBezTo>
                  <a:cubicBezTo>
                    <a:pt x="1673" y="3245"/>
                    <a:pt x="1977" y="2941"/>
                    <a:pt x="1946" y="2546"/>
                  </a:cubicBezTo>
                  <a:cubicBezTo>
                    <a:pt x="1917" y="2259"/>
                    <a:pt x="1672" y="2026"/>
                    <a:pt x="1415" y="2026"/>
                  </a:cubicBezTo>
                  <a:cubicBezTo>
                    <a:pt x="1400" y="2026"/>
                    <a:pt x="1384" y="2027"/>
                    <a:pt x="1369" y="2029"/>
                  </a:cubicBezTo>
                  <a:cubicBezTo>
                    <a:pt x="1156" y="2029"/>
                    <a:pt x="1034" y="2181"/>
                    <a:pt x="882" y="2272"/>
                  </a:cubicBezTo>
                  <a:cubicBezTo>
                    <a:pt x="774" y="2316"/>
                    <a:pt x="684" y="2335"/>
                    <a:pt x="610" y="2335"/>
                  </a:cubicBezTo>
                  <a:cubicBezTo>
                    <a:pt x="164" y="2335"/>
                    <a:pt x="283" y="1643"/>
                    <a:pt x="335" y="1330"/>
                  </a:cubicBezTo>
                  <a:cubicBezTo>
                    <a:pt x="426" y="965"/>
                    <a:pt x="670" y="388"/>
                    <a:pt x="487" y="23"/>
                  </a:cubicBezTo>
                  <a:cubicBezTo>
                    <a:pt x="472" y="8"/>
                    <a:pt x="449" y="0"/>
                    <a:pt x="430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40"/>
            <p:cNvSpPr/>
            <p:nvPr/>
          </p:nvSpPr>
          <p:spPr>
            <a:xfrm>
              <a:off x="32156650" y="12947500"/>
              <a:ext cx="101850" cy="70475"/>
            </a:xfrm>
            <a:custGeom>
              <a:avLst/>
              <a:gdLst/>
              <a:ahLst/>
              <a:cxnLst/>
              <a:rect l="l" t="t" r="r" b="b"/>
              <a:pathLst>
                <a:path w="4074" h="2819" extrusionOk="0">
                  <a:moveTo>
                    <a:pt x="472" y="0"/>
                  </a:moveTo>
                  <a:cubicBezTo>
                    <a:pt x="336" y="0"/>
                    <a:pt x="208" y="76"/>
                    <a:pt x="122" y="296"/>
                  </a:cubicBezTo>
                  <a:cubicBezTo>
                    <a:pt x="61" y="509"/>
                    <a:pt x="0" y="782"/>
                    <a:pt x="31" y="1086"/>
                  </a:cubicBezTo>
                  <a:cubicBezTo>
                    <a:pt x="1064" y="1573"/>
                    <a:pt x="2219" y="2089"/>
                    <a:pt x="3222" y="2819"/>
                  </a:cubicBezTo>
                  <a:cubicBezTo>
                    <a:pt x="3921" y="2393"/>
                    <a:pt x="4073" y="1542"/>
                    <a:pt x="4073" y="1056"/>
                  </a:cubicBezTo>
                  <a:cubicBezTo>
                    <a:pt x="4073" y="614"/>
                    <a:pt x="3928" y="485"/>
                    <a:pt x="3787" y="485"/>
                  </a:cubicBezTo>
                  <a:cubicBezTo>
                    <a:pt x="3695" y="485"/>
                    <a:pt x="3604" y="540"/>
                    <a:pt x="3556" y="600"/>
                  </a:cubicBezTo>
                  <a:cubicBezTo>
                    <a:pt x="3232" y="998"/>
                    <a:pt x="2744" y="1231"/>
                    <a:pt x="2278" y="1231"/>
                  </a:cubicBezTo>
                  <a:cubicBezTo>
                    <a:pt x="1783" y="1231"/>
                    <a:pt x="1314" y="967"/>
                    <a:pt x="1094" y="357"/>
                  </a:cubicBezTo>
                  <a:cubicBezTo>
                    <a:pt x="1094" y="357"/>
                    <a:pt x="766" y="0"/>
                    <a:pt x="472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40"/>
            <p:cNvSpPr/>
            <p:nvPr/>
          </p:nvSpPr>
          <p:spPr>
            <a:xfrm>
              <a:off x="32156650" y="12974650"/>
              <a:ext cx="80550" cy="49350"/>
            </a:xfrm>
            <a:custGeom>
              <a:avLst/>
              <a:gdLst/>
              <a:ahLst/>
              <a:cxnLst/>
              <a:rect l="l" t="t" r="r" b="b"/>
              <a:pathLst>
                <a:path w="3222" h="1974" extrusionOk="0">
                  <a:moveTo>
                    <a:pt x="0" y="0"/>
                  </a:moveTo>
                  <a:lnTo>
                    <a:pt x="0" y="0"/>
                  </a:lnTo>
                  <a:cubicBezTo>
                    <a:pt x="31" y="730"/>
                    <a:pt x="335" y="1581"/>
                    <a:pt x="1459" y="1854"/>
                  </a:cubicBezTo>
                  <a:cubicBezTo>
                    <a:pt x="1765" y="1937"/>
                    <a:pt x="2040" y="1974"/>
                    <a:pt x="2284" y="1974"/>
                  </a:cubicBezTo>
                  <a:cubicBezTo>
                    <a:pt x="2670" y="1974"/>
                    <a:pt x="2980" y="1882"/>
                    <a:pt x="3222" y="1733"/>
                  </a:cubicBezTo>
                  <a:cubicBezTo>
                    <a:pt x="2219" y="1003"/>
                    <a:pt x="1064" y="487"/>
                    <a:pt x="0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40"/>
            <p:cNvSpPr/>
            <p:nvPr/>
          </p:nvSpPr>
          <p:spPr>
            <a:xfrm>
              <a:off x="31960050" y="12729875"/>
              <a:ext cx="65900" cy="46325"/>
            </a:xfrm>
            <a:custGeom>
              <a:avLst/>
              <a:gdLst/>
              <a:ahLst/>
              <a:cxnLst/>
              <a:rect l="l" t="t" r="r" b="b"/>
              <a:pathLst>
                <a:path w="2636" h="1853" extrusionOk="0">
                  <a:moveTo>
                    <a:pt x="2390" y="1"/>
                  </a:moveTo>
                  <a:cubicBezTo>
                    <a:pt x="1455" y="1"/>
                    <a:pt x="198" y="855"/>
                    <a:pt x="22" y="1767"/>
                  </a:cubicBezTo>
                  <a:cubicBezTo>
                    <a:pt x="1" y="1810"/>
                    <a:pt x="40" y="1853"/>
                    <a:pt x="75" y="1853"/>
                  </a:cubicBezTo>
                  <a:cubicBezTo>
                    <a:pt x="90" y="1853"/>
                    <a:pt x="104" y="1845"/>
                    <a:pt x="113" y="1828"/>
                  </a:cubicBezTo>
                  <a:cubicBezTo>
                    <a:pt x="752" y="946"/>
                    <a:pt x="1451" y="429"/>
                    <a:pt x="2515" y="217"/>
                  </a:cubicBezTo>
                  <a:cubicBezTo>
                    <a:pt x="2636" y="186"/>
                    <a:pt x="2606" y="4"/>
                    <a:pt x="2484" y="4"/>
                  </a:cubicBezTo>
                  <a:cubicBezTo>
                    <a:pt x="2453" y="2"/>
                    <a:pt x="2422" y="1"/>
                    <a:pt x="239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40"/>
            <p:cNvSpPr/>
            <p:nvPr/>
          </p:nvSpPr>
          <p:spPr>
            <a:xfrm>
              <a:off x="32351175" y="12721350"/>
              <a:ext cx="71575" cy="31575"/>
            </a:xfrm>
            <a:custGeom>
              <a:avLst/>
              <a:gdLst/>
              <a:ahLst/>
              <a:cxnLst/>
              <a:rect l="l" t="t" r="r" b="b"/>
              <a:pathLst>
                <a:path w="2863" h="1263" extrusionOk="0">
                  <a:moveTo>
                    <a:pt x="497" y="1"/>
                  </a:moveTo>
                  <a:cubicBezTo>
                    <a:pt x="355" y="1"/>
                    <a:pt x="219" y="14"/>
                    <a:pt x="92" y="41"/>
                  </a:cubicBezTo>
                  <a:cubicBezTo>
                    <a:pt x="0" y="41"/>
                    <a:pt x="0" y="162"/>
                    <a:pt x="92" y="162"/>
                  </a:cubicBezTo>
                  <a:cubicBezTo>
                    <a:pt x="973" y="406"/>
                    <a:pt x="1855" y="527"/>
                    <a:pt x="2554" y="1226"/>
                  </a:cubicBezTo>
                  <a:cubicBezTo>
                    <a:pt x="2579" y="1252"/>
                    <a:pt x="2609" y="1263"/>
                    <a:pt x="2638" y="1263"/>
                  </a:cubicBezTo>
                  <a:cubicBezTo>
                    <a:pt x="2750" y="1263"/>
                    <a:pt x="2863" y="1110"/>
                    <a:pt x="2766" y="1014"/>
                  </a:cubicBezTo>
                  <a:cubicBezTo>
                    <a:pt x="2275" y="419"/>
                    <a:pt x="1301" y="1"/>
                    <a:pt x="49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40"/>
            <p:cNvSpPr/>
            <p:nvPr/>
          </p:nvSpPr>
          <p:spPr>
            <a:xfrm>
              <a:off x="31962100" y="12924500"/>
              <a:ext cx="130725" cy="122350"/>
            </a:xfrm>
            <a:custGeom>
              <a:avLst/>
              <a:gdLst/>
              <a:ahLst/>
              <a:cxnLst/>
              <a:rect l="l" t="t" r="r" b="b"/>
              <a:pathLst>
                <a:path w="5229" h="4894" extrusionOk="0">
                  <a:moveTo>
                    <a:pt x="2615" y="0"/>
                  </a:moveTo>
                  <a:cubicBezTo>
                    <a:pt x="1156" y="0"/>
                    <a:pt x="1" y="1094"/>
                    <a:pt x="1" y="2462"/>
                  </a:cubicBezTo>
                  <a:cubicBezTo>
                    <a:pt x="1" y="3800"/>
                    <a:pt x="1186" y="4894"/>
                    <a:pt x="2615" y="4894"/>
                  </a:cubicBezTo>
                  <a:cubicBezTo>
                    <a:pt x="4074" y="4894"/>
                    <a:pt x="5229" y="3800"/>
                    <a:pt x="5229" y="2432"/>
                  </a:cubicBezTo>
                  <a:cubicBezTo>
                    <a:pt x="5229" y="1094"/>
                    <a:pt x="4043" y="0"/>
                    <a:pt x="261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40"/>
            <p:cNvSpPr/>
            <p:nvPr/>
          </p:nvSpPr>
          <p:spPr>
            <a:xfrm>
              <a:off x="32318500" y="12923725"/>
              <a:ext cx="130725" cy="122375"/>
            </a:xfrm>
            <a:custGeom>
              <a:avLst/>
              <a:gdLst/>
              <a:ahLst/>
              <a:cxnLst/>
              <a:rect l="l" t="t" r="r" b="b"/>
              <a:pathLst>
                <a:path w="5229" h="4895" extrusionOk="0">
                  <a:moveTo>
                    <a:pt x="2614" y="1"/>
                  </a:moveTo>
                  <a:cubicBezTo>
                    <a:pt x="1155" y="1"/>
                    <a:pt x="0" y="1095"/>
                    <a:pt x="0" y="2463"/>
                  </a:cubicBezTo>
                  <a:cubicBezTo>
                    <a:pt x="0" y="3800"/>
                    <a:pt x="1186" y="4894"/>
                    <a:pt x="2614" y="4894"/>
                  </a:cubicBezTo>
                  <a:cubicBezTo>
                    <a:pt x="4073" y="4894"/>
                    <a:pt x="5228" y="3800"/>
                    <a:pt x="5228" y="2432"/>
                  </a:cubicBezTo>
                  <a:cubicBezTo>
                    <a:pt x="5228" y="1095"/>
                    <a:pt x="4043" y="1"/>
                    <a:pt x="261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40"/>
            <p:cNvSpPr/>
            <p:nvPr/>
          </p:nvSpPr>
          <p:spPr>
            <a:xfrm>
              <a:off x="31822300" y="12524800"/>
              <a:ext cx="810050" cy="318400"/>
            </a:xfrm>
            <a:custGeom>
              <a:avLst/>
              <a:gdLst/>
              <a:ahLst/>
              <a:cxnLst/>
              <a:rect l="l" t="t" r="r" b="b"/>
              <a:pathLst>
                <a:path w="32402" h="12736" extrusionOk="0">
                  <a:moveTo>
                    <a:pt x="23374" y="0"/>
                  </a:moveTo>
                  <a:cubicBezTo>
                    <a:pt x="23374" y="1876"/>
                    <a:pt x="22405" y="4367"/>
                    <a:pt x="20738" y="4367"/>
                  </a:cubicBezTo>
                  <a:cubicBezTo>
                    <a:pt x="20515" y="4367"/>
                    <a:pt x="20279" y="4322"/>
                    <a:pt x="20031" y="4225"/>
                  </a:cubicBezTo>
                  <a:cubicBezTo>
                    <a:pt x="18754" y="3374"/>
                    <a:pt x="17903" y="1702"/>
                    <a:pt x="16657" y="456"/>
                  </a:cubicBezTo>
                  <a:cubicBezTo>
                    <a:pt x="16165" y="3597"/>
                    <a:pt x="14558" y="4653"/>
                    <a:pt x="12560" y="4653"/>
                  </a:cubicBezTo>
                  <a:cubicBezTo>
                    <a:pt x="9493" y="4653"/>
                    <a:pt x="5505" y="2164"/>
                    <a:pt x="3222" y="912"/>
                  </a:cubicBezTo>
                  <a:cubicBezTo>
                    <a:pt x="1824" y="4407"/>
                    <a:pt x="1885" y="8480"/>
                    <a:pt x="0" y="11915"/>
                  </a:cubicBezTo>
                  <a:cubicBezTo>
                    <a:pt x="1246" y="12158"/>
                    <a:pt x="2158" y="12736"/>
                    <a:pt x="2158" y="12736"/>
                  </a:cubicBezTo>
                  <a:cubicBezTo>
                    <a:pt x="4985" y="12189"/>
                    <a:pt x="4468" y="2494"/>
                    <a:pt x="4468" y="2492"/>
                  </a:cubicBezTo>
                  <a:lnTo>
                    <a:pt x="4468" y="2492"/>
                  </a:lnTo>
                  <a:cubicBezTo>
                    <a:pt x="4469" y="2493"/>
                    <a:pt x="10639" y="6535"/>
                    <a:pt x="13800" y="6809"/>
                  </a:cubicBezTo>
                  <a:cubicBezTo>
                    <a:pt x="13933" y="6820"/>
                    <a:pt x="14062" y="6826"/>
                    <a:pt x="14186" y="6826"/>
                  </a:cubicBezTo>
                  <a:cubicBezTo>
                    <a:pt x="16971" y="6826"/>
                    <a:pt x="17417" y="4012"/>
                    <a:pt x="17417" y="4012"/>
                  </a:cubicBezTo>
                  <a:cubicBezTo>
                    <a:pt x="17417" y="4012"/>
                    <a:pt x="18693" y="6110"/>
                    <a:pt x="21003" y="6322"/>
                  </a:cubicBezTo>
                  <a:cubicBezTo>
                    <a:pt x="21085" y="6329"/>
                    <a:pt x="21163" y="6332"/>
                    <a:pt x="21239" y="6332"/>
                  </a:cubicBezTo>
                  <a:cubicBezTo>
                    <a:pt x="23303" y="6332"/>
                    <a:pt x="23162" y="4013"/>
                    <a:pt x="23162" y="4012"/>
                  </a:cubicBezTo>
                  <a:lnTo>
                    <a:pt x="23162" y="4012"/>
                  </a:lnTo>
                  <a:cubicBezTo>
                    <a:pt x="24410" y="5582"/>
                    <a:pt x="25361" y="6021"/>
                    <a:pt x="26035" y="6021"/>
                  </a:cubicBezTo>
                  <a:cubicBezTo>
                    <a:pt x="26888" y="6021"/>
                    <a:pt x="27295" y="5319"/>
                    <a:pt x="27295" y="5319"/>
                  </a:cubicBezTo>
                  <a:cubicBezTo>
                    <a:pt x="27295" y="5319"/>
                    <a:pt x="27326" y="11824"/>
                    <a:pt x="29545" y="12067"/>
                  </a:cubicBezTo>
                  <a:cubicBezTo>
                    <a:pt x="29657" y="12080"/>
                    <a:pt x="29763" y="12085"/>
                    <a:pt x="29865" y="12085"/>
                  </a:cubicBezTo>
                  <a:cubicBezTo>
                    <a:pt x="31736" y="12085"/>
                    <a:pt x="31764" y="10061"/>
                    <a:pt x="31764" y="10061"/>
                  </a:cubicBezTo>
                  <a:cubicBezTo>
                    <a:pt x="31897" y="10111"/>
                    <a:pt x="32022" y="10134"/>
                    <a:pt x="32138" y="10134"/>
                  </a:cubicBezTo>
                  <a:cubicBezTo>
                    <a:pt x="32232" y="10134"/>
                    <a:pt x="32320" y="10119"/>
                    <a:pt x="32402" y="10091"/>
                  </a:cubicBezTo>
                  <a:cubicBezTo>
                    <a:pt x="30365" y="8541"/>
                    <a:pt x="29636" y="5137"/>
                    <a:pt x="29241" y="2097"/>
                  </a:cubicBezTo>
                  <a:cubicBezTo>
                    <a:pt x="28857" y="3078"/>
                    <a:pt x="28194" y="3421"/>
                    <a:pt x="27467" y="3421"/>
                  </a:cubicBezTo>
                  <a:cubicBezTo>
                    <a:pt x="26638" y="3421"/>
                    <a:pt x="25726" y="2976"/>
                    <a:pt x="25046" y="2523"/>
                  </a:cubicBezTo>
                  <a:cubicBezTo>
                    <a:pt x="24621" y="1702"/>
                    <a:pt x="23374" y="1277"/>
                    <a:pt x="23374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40"/>
            <p:cNvSpPr/>
            <p:nvPr/>
          </p:nvSpPr>
          <p:spPr>
            <a:xfrm>
              <a:off x="31735650" y="12376475"/>
              <a:ext cx="972700" cy="446225"/>
            </a:xfrm>
            <a:custGeom>
              <a:avLst/>
              <a:gdLst/>
              <a:ahLst/>
              <a:cxnLst/>
              <a:rect l="l" t="t" r="r" b="b"/>
              <a:pathLst>
                <a:path w="38908" h="17849" extrusionOk="0">
                  <a:moveTo>
                    <a:pt x="18940" y="1"/>
                  </a:moveTo>
                  <a:cubicBezTo>
                    <a:pt x="13405" y="1"/>
                    <a:pt x="7387" y="4383"/>
                    <a:pt x="7387" y="4383"/>
                  </a:cubicBezTo>
                  <a:cubicBezTo>
                    <a:pt x="7387" y="4383"/>
                    <a:pt x="8360" y="887"/>
                    <a:pt x="6597" y="735"/>
                  </a:cubicBezTo>
                  <a:cubicBezTo>
                    <a:pt x="6572" y="734"/>
                    <a:pt x="6549" y="733"/>
                    <a:pt x="6525" y="733"/>
                  </a:cubicBezTo>
                  <a:cubicBezTo>
                    <a:pt x="4892" y="733"/>
                    <a:pt x="5867" y="4869"/>
                    <a:pt x="5867" y="4869"/>
                  </a:cubicBezTo>
                  <a:cubicBezTo>
                    <a:pt x="5867" y="4869"/>
                    <a:pt x="4621" y="2982"/>
                    <a:pt x="3559" y="2982"/>
                  </a:cubicBezTo>
                  <a:cubicBezTo>
                    <a:pt x="3234" y="2982"/>
                    <a:pt x="2925" y="3159"/>
                    <a:pt x="2676" y="3623"/>
                  </a:cubicBezTo>
                  <a:cubicBezTo>
                    <a:pt x="1642" y="5568"/>
                    <a:pt x="4986" y="7453"/>
                    <a:pt x="4986" y="7453"/>
                  </a:cubicBezTo>
                  <a:cubicBezTo>
                    <a:pt x="4606" y="7634"/>
                    <a:pt x="4361" y="7683"/>
                    <a:pt x="4175" y="7683"/>
                  </a:cubicBezTo>
                  <a:cubicBezTo>
                    <a:pt x="3957" y="7683"/>
                    <a:pt x="3821" y="7616"/>
                    <a:pt x="3643" y="7616"/>
                  </a:cubicBezTo>
                  <a:cubicBezTo>
                    <a:pt x="3438" y="7616"/>
                    <a:pt x="3178" y="7706"/>
                    <a:pt x="2676" y="8091"/>
                  </a:cubicBezTo>
                  <a:cubicBezTo>
                    <a:pt x="366" y="10280"/>
                    <a:pt x="2129" y="13502"/>
                    <a:pt x="2129" y="13502"/>
                  </a:cubicBezTo>
                  <a:cubicBezTo>
                    <a:pt x="1" y="15599"/>
                    <a:pt x="2129" y="17757"/>
                    <a:pt x="2129" y="17757"/>
                  </a:cubicBezTo>
                  <a:cubicBezTo>
                    <a:pt x="2250" y="17749"/>
                    <a:pt x="2370" y="17745"/>
                    <a:pt x="2488" y="17745"/>
                  </a:cubicBezTo>
                  <a:cubicBezTo>
                    <a:pt x="2841" y="17745"/>
                    <a:pt x="3177" y="17780"/>
                    <a:pt x="3496" y="17848"/>
                  </a:cubicBezTo>
                  <a:cubicBezTo>
                    <a:pt x="5351" y="14413"/>
                    <a:pt x="5290" y="10340"/>
                    <a:pt x="6688" y="6845"/>
                  </a:cubicBezTo>
                  <a:cubicBezTo>
                    <a:pt x="8971" y="8097"/>
                    <a:pt x="12959" y="10586"/>
                    <a:pt x="16026" y="10586"/>
                  </a:cubicBezTo>
                  <a:cubicBezTo>
                    <a:pt x="18024" y="10586"/>
                    <a:pt x="19631" y="9530"/>
                    <a:pt x="20123" y="6389"/>
                  </a:cubicBezTo>
                  <a:cubicBezTo>
                    <a:pt x="21369" y="7635"/>
                    <a:pt x="22220" y="9307"/>
                    <a:pt x="23497" y="10158"/>
                  </a:cubicBezTo>
                  <a:cubicBezTo>
                    <a:pt x="23745" y="10255"/>
                    <a:pt x="23981" y="10300"/>
                    <a:pt x="24205" y="10300"/>
                  </a:cubicBezTo>
                  <a:cubicBezTo>
                    <a:pt x="25872" y="10300"/>
                    <a:pt x="26840" y="7813"/>
                    <a:pt x="26840" y="5963"/>
                  </a:cubicBezTo>
                  <a:cubicBezTo>
                    <a:pt x="26840" y="7210"/>
                    <a:pt x="28087" y="7635"/>
                    <a:pt x="28512" y="8456"/>
                  </a:cubicBezTo>
                  <a:cubicBezTo>
                    <a:pt x="29192" y="8909"/>
                    <a:pt x="30104" y="9354"/>
                    <a:pt x="30933" y="9354"/>
                  </a:cubicBezTo>
                  <a:cubicBezTo>
                    <a:pt x="31660" y="9354"/>
                    <a:pt x="32323" y="9011"/>
                    <a:pt x="32707" y="8030"/>
                  </a:cubicBezTo>
                  <a:cubicBezTo>
                    <a:pt x="33102" y="11100"/>
                    <a:pt x="33831" y="14474"/>
                    <a:pt x="35868" y="16024"/>
                  </a:cubicBezTo>
                  <a:cubicBezTo>
                    <a:pt x="36537" y="15812"/>
                    <a:pt x="36993" y="15021"/>
                    <a:pt x="36993" y="15021"/>
                  </a:cubicBezTo>
                  <a:cubicBezTo>
                    <a:pt x="38907" y="11617"/>
                    <a:pt x="36354" y="10827"/>
                    <a:pt x="36354" y="10827"/>
                  </a:cubicBezTo>
                  <a:cubicBezTo>
                    <a:pt x="36552" y="7127"/>
                    <a:pt x="33549" y="6996"/>
                    <a:pt x="33122" y="6996"/>
                  </a:cubicBezTo>
                  <a:cubicBezTo>
                    <a:pt x="33089" y="6996"/>
                    <a:pt x="33071" y="6997"/>
                    <a:pt x="33071" y="6997"/>
                  </a:cubicBezTo>
                  <a:cubicBezTo>
                    <a:pt x="32289" y="3390"/>
                    <a:pt x="28846" y="2719"/>
                    <a:pt x="26392" y="2719"/>
                  </a:cubicBezTo>
                  <a:cubicBezTo>
                    <a:pt x="24938" y="2719"/>
                    <a:pt x="23831" y="2954"/>
                    <a:pt x="23831" y="2954"/>
                  </a:cubicBezTo>
                  <a:cubicBezTo>
                    <a:pt x="23831" y="2954"/>
                    <a:pt x="24865" y="219"/>
                    <a:pt x="19272" y="6"/>
                  </a:cubicBezTo>
                  <a:cubicBezTo>
                    <a:pt x="19162" y="2"/>
                    <a:pt x="19051" y="1"/>
                    <a:pt x="18940" y="1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40"/>
            <p:cNvSpPr/>
            <p:nvPr/>
          </p:nvSpPr>
          <p:spPr>
            <a:xfrm>
              <a:off x="32018625" y="12420175"/>
              <a:ext cx="186675" cy="182475"/>
            </a:xfrm>
            <a:custGeom>
              <a:avLst/>
              <a:gdLst/>
              <a:ahLst/>
              <a:cxnLst/>
              <a:rect l="l" t="t" r="r" b="b"/>
              <a:pathLst>
                <a:path w="7467" h="7299" extrusionOk="0">
                  <a:moveTo>
                    <a:pt x="5432" y="1"/>
                  </a:moveTo>
                  <a:cubicBezTo>
                    <a:pt x="5321" y="1"/>
                    <a:pt x="5210" y="187"/>
                    <a:pt x="5339" y="264"/>
                  </a:cubicBezTo>
                  <a:cubicBezTo>
                    <a:pt x="6220" y="963"/>
                    <a:pt x="6615" y="2240"/>
                    <a:pt x="6767" y="3334"/>
                  </a:cubicBezTo>
                  <a:cubicBezTo>
                    <a:pt x="6906" y="4303"/>
                    <a:pt x="6591" y="5372"/>
                    <a:pt x="5523" y="5372"/>
                  </a:cubicBezTo>
                  <a:cubicBezTo>
                    <a:pt x="5419" y="5372"/>
                    <a:pt x="5306" y="5362"/>
                    <a:pt x="5187" y="5340"/>
                  </a:cubicBezTo>
                  <a:cubicBezTo>
                    <a:pt x="4427" y="5188"/>
                    <a:pt x="3697" y="4519"/>
                    <a:pt x="3302" y="3881"/>
                  </a:cubicBezTo>
                  <a:cubicBezTo>
                    <a:pt x="3273" y="3832"/>
                    <a:pt x="3233" y="3811"/>
                    <a:pt x="3196" y="3811"/>
                  </a:cubicBezTo>
                  <a:cubicBezTo>
                    <a:pt x="3118" y="3811"/>
                    <a:pt x="3048" y="3900"/>
                    <a:pt x="3089" y="4003"/>
                  </a:cubicBezTo>
                  <a:cubicBezTo>
                    <a:pt x="3333" y="4580"/>
                    <a:pt x="3697" y="5644"/>
                    <a:pt x="3424" y="6282"/>
                  </a:cubicBezTo>
                  <a:cubicBezTo>
                    <a:pt x="3273" y="6696"/>
                    <a:pt x="2901" y="6889"/>
                    <a:pt x="2495" y="6889"/>
                  </a:cubicBezTo>
                  <a:cubicBezTo>
                    <a:pt x="2246" y="6889"/>
                    <a:pt x="1984" y="6816"/>
                    <a:pt x="1752" y="6677"/>
                  </a:cubicBezTo>
                  <a:cubicBezTo>
                    <a:pt x="1023" y="6252"/>
                    <a:pt x="536" y="5492"/>
                    <a:pt x="202" y="4702"/>
                  </a:cubicBezTo>
                  <a:cubicBezTo>
                    <a:pt x="190" y="4655"/>
                    <a:pt x="157" y="4635"/>
                    <a:pt x="121" y="4635"/>
                  </a:cubicBezTo>
                  <a:cubicBezTo>
                    <a:pt x="63" y="4635"/>
                    <a:pt x="1" y="4687"/>
                    <a:pt x="20" y="4763"/>
                  </a:cubicBezTo>
                  <a:cubicBezTo>
                    <a:pt x="273" y="5598"/>
                    <a:pt x="1454" y="7298"/>
                    <a:pt x="2597" y="7298"/>
                  </a:cubicBezTo>
                  <a:cubicBezTo>
                    <a:pt x="2826" y="7298"/>
                    <a:pt x="3054" y="7230"/>
                    <a:pt x="3272" y="7073"/>
                  </a:cubicBezTo>
                  <a:cubicBezTo>
                    <a:pt x="3789" y="6708"/>
                    <a:pt x="3758" y="5918"/>
                    <a:pt x="3728" y="5340"/>
                  </a:cubicBezTo>
                  <a:cubicBezTo>
                    <a:pt x="3688" y="5122"/>
                    <a:pt x="3648" y="4891"/>
                    <a:pt x="3592" y="4672"/>
                  </a:cubicBezTo>
                  <a:lnTo>
                    <a:pt x="3592" y="4672"/>
                  </a:lnTo>
                  <a:cubicBezTo>
                    <a:pt x="4037" y="5238"/>
                    <a:pt x="4857" y="5627"/>
                    <a:pt x="5593" y="5627"/>
                  </a:cubicBezTo>
                  <a:cubicBezTo>
                    <a:pt x="6222" y="5627"/>
                    <a:pt x="6791" y="5342"/>
                    <a:pt x="7011" y="4641"/>
                  </a:cubicBezTo>
                  <a:cubicBezTo>
                    <a:pt x="7466" y="3243"/>
                    <a:pt x="6646" y="872"/>
                    <a:pt x="5491" y="21"/>
                  </a:cubicBezTo>
                  <a:cubicBezTo>
                    <a:pt x="5472" y="7"/>
                    <a:pt x="5452" y="1"/>
                    <a:pt x="543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40"/>
            <p:cNvSpPr/>
            <p:nvPr/>
          </p:nvSpPr>
          <p:spPr>
            <a:xfrm>
              <a:off x="32461600" y="12543450"/>
              <a:ext cx="103875" cy="94575"/>
            </a:xfrm>
            <a:custGeom>
              <a:avLst/>
              <a:gdLst/>
              <a:ahLst/>
              <a:cxnLst/>
              <a:rect l="l" t="t" r="r" b="b"/>
              <a:pathLst>
                <a:path w="4155" h="3783" extrusionOk="0">
                  <a:moveTo>
                    <a:pt x="114" y="0"/>
                  </a:moveTo>
                  <a:cubicBezTo>
                    <a:pt x="62" y="0"/>
                    <a:pt x="1" y="54"/>
                    <a:pt x="21" y="135"/>
                  </a:cubicBezTo>
                  <a:cubicBezTo>
                    <a:pt x="325" y="1260"/>
                    <a:pt x="872" y="3753"/>
                    <a:pt x="2422" y="3783"/>
                  </a:cubicBezTo>
                  <a:cubicBezTo>
                    <a:pt x="3699" y="3783"/>
                    <a:pt x="4155" y="1777"/>
                    <a:pt x="4155" y="804"/>
                  </a:cubicBezTo>
                  <a:cubicBezTo>
                    <a:pt x="4155" y="704"/>
                    <a:pt x="4091" y="659"/>
                    <a:pt x="4022" y="659"/>
                  </a:cubicBezTo>
                  <a:cubicBezTo>
                    <a:pt x="3967" y="659"/>
                    <a:pt x="3909" y="689"/>
                    <a:pt x="3881" y="743"/>
                  </a:cubicBezTo>
                  <a:cubicBezTo>
                    <a:pt x="3600" y="1531"/>
                    <a:pt x="3579" y="3489"/>
                    <a:pt x="2447" y="3489"/>
                  </a:cubicBezTo>
                  <a:cubicBezTo>
                    <a:pt x="2355" y="3489"/>
                    <a:pt x="2256" y="3476"/>
                    <a:pt x="2149" y="3449"/>
                  </a:cubicBezTo>
                  <a:cubicBezTo>
                    <a:pt x="872" y="3084"/>
                    <a:pt x="751" y="1017"/>
                    <a:pt x="173" y="44"/>
                  </a:cubicBezTo>
                  <a:cubicBezTo>
                    <a:pt x="163" y="14"/>
                    <a:pt x="139" y="0"/>
                    <a:pt x="11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40"/>
            <p:cNvSpPr/>
            <p:nvPr/>
          </p:nvSpPr>
          <p:spPr>
            <a:xfrm>
              <a:off x="31809900" y="12675375"/>
              <a:ext cx="86875" cy="104250"/>
            </a:xfrm>
            <a:custGeom>
              <a:avLst/>
              <a:gdLst/>
              <a:ahLst/>
              <a:cxnLst/>
              <a:rect l="l" t="t" r="r" b="b"/>
              <a:pathLst>
                <a:path w="3475" h="4170" extrusionOk="0">
                  <a:moveTo>
                    <a:pt x="2681" y="0"/>
                  </a:moveTo>
                  <a:cubicBezTo>
                    <a:pt x="2602" y="0"/>
                    <a:pt x="2526" y="66"/>
                    <a:pt x="2563" y="178"/>
                  </a:cubicBezTo>
                  <a:cubicBezTo>
                    <a:pt x="2837" y="968"/>
                    <a:pt x="2988" y="1880"/>
                    <a:pt x="2897" y="2731"/>
                  </a:cubicBezTo>
                  <a:cubicBezTo>
                    <a:pt x="2837" y="3248"/>
                    <a:pt x="2593" y="3916"/>
                    <a:pt x="1985" y="3916"/>
                  </a:cubicBezTo>
                  <a:cubicBezTo>
                    <a:pt x="1973" y="3917"/>
                    <a:pt x="1960" y="3917"/>
                    <a:pt x="1948" y="3917"/>
                  </a:cubicBezTo>
                  <a:cubicBezTo>
                    <a:pt x="1263" y="3917"/>
                    <a:pt x="641" y="3117"/>
                    <a:pt x="253" y="2640"/>
                  </a:cubicBezTo>
                  <a:cubicBezTo>
                    <a:pt x="225" y="2611"/>
                    <a:pt x="195" y="2600"/>
                    <a:pt x="167" y="2600"/>
                  </a:cubicBezTo>
                  <a:cubicBezTo>
                    <a:pt x="74" y="2600"/>
                    <a:pt x="1" y="2729"/>
                    <a:pt x="71" y="2822"/>
                  </a:cubicBezTo>
                  <a:cubicBezTo>
                    <a:pt x="517" y="3332"/>
                    <a:pt x="1335" y="4169"/>
                    <a:pt x="2057" y="4169"/>
                  </a:cubicBezTo>
                  <a:cubicBezTo>
                    <a:pt x="2367" y="4169"/>
                    <a:pt x="2660" y="4015"/>
                    <a:pt x="2897" y="3612"/>
                  </a:cubicBezTo>
                  <a:cubicBezTo>
                    <a:pt x="3475" y="2640"/>
                    <a:pt x="3140" y="1090"/>
                    <a:pt x="2806" y="87"/>
                  </a:cubicBezTo>
                  <a:cubicBezTo>
                    <a:pt x="2782" y="27"/>
                    <a:pt x="2731" y="0"/>
                    <a:pt x="268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40"/>
            <p:cNvSpPr/>
            <p:nvPr/>
          </p:nvSpPr>
          <p:spPr>
            <a:xfrm>
              <a:off x="32007700" y="13764175"/>
              <a:ext cx="469650" cy="208975"/>
            </a:xfrm>
            <a:custGeom>
              <a:avLst/>
              <a:gdLst/>
              <a:ahLst/>
              <a:cxnLst/>
              <a:rect l="l" t="t" r="r" b="b"/>
              <a:pathLst>
                <a:path w="18786" h="8359" extrusionOk="0">
                  <a:moveTo>
                    <a:pt x="16141" y="0"/>
                  </a:moveTo>
                  <a:cubicBezTo>
                    <a:pt x="16141" y="0"/>
                    <a:pt x="13133" y="1455"/>
                    <a:pt x="8494" y="1455"/>
                  </a:cubicBezTo>
                  <a:cubicBezTo>
                    <a:pt x="6263" y="1455"/>
                    <a:pt x="3654" y="1119"/>
                    <a:pt x="821" y="122"/>
                  </a:cubicBezTo>
                  <a:cubicBezTo>
                    <a:pt x="821" y="122"/>
                    <a:pt x="426" y="1733"/>
                    <a:pt x="1" y="3800"/>
                  </a:cubicBezTo>
                  <a:cubicBezTo>
                    <a:pt x="5563" y="7174"/>
                    <a:pt x="12159" y="8268"/>
                    <a:pt x="18785" y="8359"/>
                  </a:cubicBezTo>
                  <a:lnTo>
                    <a:pt x="16141" y="0"/>
                  </a:ln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40"/>
            <p:cNvSpPr/>
            <p:nvPr/>
          </p:nvSpPr>
          <p:spPr>
            <a:xfrm>
              <a:off x="31944625" y="13859150"/>
              <a:ext cx="592750" cy="404700"/>
            </a:xfrm>
            <a:custGeom>
              <a:avLst/>
              <a:gdLst/>
              <a:ahLst/>
              <a:cxnLst/>
              <a:rect l="l" t="t" r="r" b="b"/>
              <a:pathLst>
                <a:path w="23710" h="16188" extrusionOk="0">
                  <a:moveTo>
                    <a:pt x="2524" y="1"/>
                  </a:moveTo>
                  <a:cubicBezTo>
                    <a:pt x="2128" y="1885"/>
                    <a:pt x="1673" y="4165"/>
                    <a:pt x="1429" y="5837"/>
                  </a:cubicBezTo>
                  <a:cubicBezTo>
                    <a:pt x="943" y="9393"/>
                    <a:pt x="1" y="14439"/>
                    <a:pt x="1" y="14439"/>
                  </a:cubicBezTo>
                  <a:cubicBezTo>
                    <a:pt x="1" y="14439"/>
                    <a:pt x="3244" y="16188"/>
                    <a:pt x="7261" y="16188"/>
                  </a:cubicBezTo>
                  <a:cubicBezTo>
                    <a:pt x="8433" y="16188"/>
                    <a:pt x="9671" y="16039"/>
                    <a:pt x="10913" y="15654"/>
                  </a:cubicBezTo>
                  <a:lnTo>
                    <a:pt x="11186" y="8055"/>
                  </a:lnTo>
                  <a:cubicBezTo>
                    <a:pt x="11186" y="8055"/>
                    <a:pt x="12068" y="7964"/>
                    <a:pt x="12737" y="7843"/>
                  </a:cubicBezTo>
                  <a:lnTo>
                    <a:pt x="13314" y="15107"/>
                  </a:lnTo>
                  <a:cubicBezTo>
                    <a:pt x="13314" y="15107"/>
                    <a:pt x="13879" y="15171"/>
                    <a:pt x="14772" y="15171"/>
                  </a:cubicBezTo>
                  <a:cubicBezTo>
                    <a:pt x="16950" y="15171"/>
                    <a:pt x="21079" y="14789"/>
                    <a:pt x="23709" y="12159"/>
                  </a:cubicBezTo>
                  <a:lnTo>
                    <a:pt x="21308" y="4560"/>
                  </a:lnTo>
                  <a:cubicBezTo>
                    <a:pt x="14682" y="4469"/>
                    <a:pt x="8086" y="3375"/>
                    <a:pt x="2524" y="1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40"/>
            <p:cNvSpPr/>
            <p:nvPr/>
          </p:nvSpPr>
          <p:spPr>
            <a:xfrm>
              <a:off x="31993275" y="13556725"/>
              <a:ext cx="444550" cy="286425"/>
            </a:xfrm>
            <a:custGeom>
              <a:avLst/>
              <a:gdLst/>
              <a:ahLst/>
              <a:cxnLst/>
              <a:rect l="l" t="t" r="r" b="b"/>
              <a:pathLst>
                <a:path w="17782" h="11457" extrusionOk="0">
                  <a:moveTo>
                    <a:pt x="517" y="0"/>
                  </a:moveTo>
                  <a:lnTo>
                    <a:pt x="0" y="10426"/>
                  </a:lnTo>
                  <a:cubicBezTo>
                    <a:pt x="1625" y="11177"/>
                    <a:pt x="3575" y="11456"/>
                    <a:pt x="5580" y="11456"/>
                  </a:cubicBezTo>
                  <a:cubicBezTo>
                    <a:pt x="11448" y="11456"/>
                    <a:pt x="17782" y="9058"/>
                    <a:pt x="17782" y="9058"/>
                  </a:cubicBezTo>
                  <a:cubicBezTo>
                    <a:pt x="17782" y="8937"/>
                    <a:pt x="17782" y="8754"/>
                    <a:pt x="17782" y="8511"/>
                  </a:cubicBezTo>
                  <a:cubicBezTo>
                    <a:pt x="11581" y="6839"/>
                    <a:pt x="5714" y="3557"/>
                    <a:pt x="517" y="0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40"/>
            <p:cNvSpPr/>
            <p:nvPr/>
          </p:nvSpPr>
          <p:spPr>
            <a:xfrm>
              <a:off x="31830650" y="13157775"/>
              <a:ext cx="675575" cy="611725"/>
            </a:xfrm>
            <a:custGeom>
              <a:avLst/>
              <a:gdLst/>
              <a:ahLst/>
              <a:cxnLst/>
              <a:rect l="l" t="t" r="r" b="b"/>
              <a:pathLst>
                <a:path w="27023" h="24469" extrusionOk="0">
                  <a:moveTo>
                    <a:pt x="2310" y="1"/>
                  </a:moveTo>
                  <a:cubicBezTo>
                    <a:pt x="2007" y="2949"/>
                    <a:pt x="0" y="9210"/>
                    <a:pt x="0" y="9210"/>
                  </a:cubicBezTo>
                  <a:cubicBezTo>
                    <a:pt x="1307" y="10639"/>
                    <a:pt x="7174" y="13283"/>
                    <a:pt x="7174" y="13283"/>
                  </a:cubicBezTo>
                  <a:lnTo>
                    <a:pt x="7022" y="15958"/>
                  </a:lnTo>
                  <a:cubicBezTo>
                    <a:pt x="12219" y="19484"/>
                    <a:pt x="18086" y="22797"/>
                    <a:pt x="24317" y="24469"/>
                  </a:cubicBezTo>
                  <a:cubicBezTo>
                    <a:pt x="24287" y="22736"/>
                    <a:pt x="23770" y="17934"/>
                    <a:pt x="23223" y="13496"/>
                  </a:cubicBezTo>
                  <a:lnTo>
                    <a:pt x="27022" y="11672"/>
                  </a:lnTo>
                  <a:cubicBezTo>
                    <a:pt x="25685" y="7569"/>
                    <a:pt x="22828" y="4955"/>
                    <a:pt x="21825" y="4681"/>
                  </a:cubicBezTo>
                  <a:cubicBezTo>
                    <a:pt x="21794" y="4621"/>
                    <a:pt x="21733" y="4560"/>
                    <a:pt x="21673" y="4529"/>
                  </a:cubicBezTo>
                  <a:cubicBezTo>
                    <a:pt x="20943" y="3952"/>
                    <a:pt x="18967" y="3891"/>
                    <a:pt x="18967" y="3891"/>
                  </a:cubicBezTo>
                  <a:cubicBezTo>
                    <a:pt x="17963" y="4368"/>
                    <a:pt x="16995" y="4539"/>
                    <a:pt x="16120" y="4539"/>
                  </a:cubicBezTo>
                  <a:cubicBezTo>
                    <a:pt x="13873" y="4539"/>
                    <a:pt x="12250" y="3405"/>
                    <a:pt x="12250" y="3405"/>
                  </a:cubicBezTo>
                  <a:lnTo>
                    <a:pt x="8846" y="3891"/>
                  </a:lnTo>
                  <a:lnTo>
                    <a:pt x="231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40"/>
            <p:cNvSpPr/>
            <p:nvPr/>
          </p:nvSpPr>
          <p:spPr>
            <a:xfrm>
              <a:off x="31975775" y="13235050"/>
              <a:ext cx="174800" cy="504075"/>
            </a:xfrm>
            <a:custGeom>
              <a:avLst/>
              <a:gdLst/>
              <a:ahLst/>
              <a:cxnLst/>
              <a:rect l="l" t="t" r="r" b="b"/>
              <a:pathLst>
                <a:path w="6992" h="20163" extrusionOk="0">
                  <a:moveTo>
                    <a:pt x="5656" y="1"/>
                  </a:moveTo>
                  <a:cubicBezTo>
                    <a:pt x="4823" y="1"/>
                    <a:pt x="3722" y="292"/>
                    <a:pt x="2585" y="861"/>
                  </a:cubicBezTo>
                  <a:cubicBezTo>
                    <a:pt x="2585" y="861"/>
                    <a:pt x="3193" y="4934"/>
                    <a:pt x="2797" y="7335"/>
                  </a:cubicBezTo>
                  <a:cubicBezTo>
                    <a:pt x="2372" y="9767"/>
                    <a:pt x="700" y="15238"/>
                    <a:pt x="700" y="15238"/>
                  </a:cubicBezTo>
                  <a:cubicBezTo>
                    <a:pt x="700" y="15238"/>
                    <a:pt x="1" y="18430"/>
                    <a:pt x="1" y="20162"/>
                  </a:cubicBezTo>
                  <a:cubicBezTo>
                    <a:pt x="3162" y="16971"/>
                    <a:pt x="5442" y="14752"/>
                    <a:pt x="6475" y="8490"/>
                  </a:cubicBezTo>
                  <a:cubicBezTo>
                    <a:pt x="6992" y="5511"/>
                    <a:pt x="6536" y="1742"/>
                    <a:pt x="6293" y="71"/>
                  </a:cubicBezTo>
                  <a:cubicBezTo>
                    <a:pt x="6105" y="24"/>
                    <a:pt x="5891" y="1"/>
                    <a:pt x="5656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40"/>
            <p:cNvSpPr/>
            <p:nvPr/>
          </p:nvSpPr>
          <p:spPr>
            <a:xfrm>
              <a:off x="31975775" y="13236800"/>
              <a:ext cx="208250" cy="525875"/>
            </a:xfrm>
            <a:custGeom>
              <a:avLst/>
              <a:gdLst/>
              <a:ahLst/>
              <a:cxnLst/>
              <a:rect l="l" t="t" r="r" b="b"/>
              <a:pathLst>
                <a:path w="8330" h="21035" extrusionOk="0">
                  <a:moveTo>
                    <a:pt x="6293" y="1"/>
                  </a:moveTo>
                  <a:lnTo>
                    <a:pt x="6293" y="1"/>
                  </a:lnTo>
                  <a:cubicBezTo>
                    <a:pt x="6536" y="1672"/>
                    <a:pt x="6992" y="5441"/>
                    <a:pt x="6475" y="8420"/>
                  </a:cubicBezTo>
                  <a:cubicBezTo>
                    <a:pt x="5442" y="14682"/>
                    <a:pt x="3162" y="16901"/>
                    <a:pt x="1" y="20092"/>
                  </a:cubicBezTo>
                  <a:cubicBezTo>
                    <a:pt x="1" y="20518"/>
                    <a:pt x="62" y="20852"/>
                    <a:pt x="153" y="21034"/>
                  </a:cubicBezTo>
                  <a:cubicBezTo>
                    <a:pt x="153" y="21034"/>
                    <a:pt x="4955" y="17569"/>
                    <a:pt x="6658" y="11825"/>
                  </a:cubicBezTo>
                  <a:cubicBezTo>
                    <a:pt x="8329" y="6080"/>
                    <a:pt x="7418" y="1794"/>
                    <a:pt x="7174" y="730"/>
                  </a:cubicBezTo>
                  <a:cubicBezTo>
                    <a:pt x="7083" y="335"/>
                    <a:pt x="6779" y="92"/>
                    <a:pt x="6293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40"/>
            <p:cNvSpPr/>
            <p:nvPr/>
          </p:nvSpPr>
          <p:spPr>
            <a:xfrm>
              <a:off x="32308625" y="13228600"/>
              <a:ext cx="138325" cy="499875"/>
            </a:xfrm>
            <a:custGeom>
              <a:avLst/>
              <a:gdLst/>
              <a:ahLst/>
              <a:cxnLst/>
              <a:rect l="l" t="t" r="r" b="b"/>
              <a:pathLst>
                <a:path w="5533" h="19995" extrusionOk="0">
                  <a:moveTo>
                    <a:pt x="1313" y="1"/>
                  </a:moveTo>
                  <a:cubicBezTo>
                    <a:pt x="1100" y="1"/>
                    <a:pt x="905" y="19"/>
                    <a:pt x="730" y="55"/>
                  </a:cubicBezTo>
                  <a:cubicBezTo>
                    <a:pt x="487" y="1727"/>
                    <a:pt x="0" y="5496"/>
                    <a:pt x="456" y="8475"/>
                  </a:cubicBezTo>
                  <a:cubicBezTo>
                    <a:pt x="1398" y="14736"/>
                    <a:pt x="2371" y="16773"/>
                    <a:pt x="5502" y="19995"/>
                  </a:cubicBezTo>
                  <a:cubicBezTo>
                    <a:pt x="5532" y="18262"/>
                    <a:pt x="4894" y="15071"/>
                    <a:pt x="4894" y="15071"/>
                  </a:cubicBezTo>
                  <a:cubicBezTo>
                    <a:pt x="4894" y="15071"/>
                    <a:pt x="4529" y="9812"/>
                    <a:pt x="4165" y="7380"/>
                  </a:cubicBezTo>
                  <a:cubicBezTo>
                    <a:pt x="3800" y="4979"/>
                    <a:pt x="4468" y="906"/>
                    <a:pt x="4468" y="906"/>
                  </a:cubicBezTo>
                  <a:cubicBezTo>
                    <a:pt x="3299" y="297"/>
                    <a:pt x="2169" y="1"/>
                    <a:pt x="1313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40"/>
            <p:cNvSpPr/>
            <p:nvPr/>
          </p:nvSpPr>
          <p:spPr>
            <a:xfrm>
              <a:off x="32274425" y="13229975"/>
              <a:ext cx="171750" cy="522050"/>
            </a:xfrm>
            <a:custGeom>
              <a:avLst/>
              <a:gdLst/>
              <a:ahLst/>
              <a:cxnLst/>
              <a:rect l="l" t="t" r="r" b="b"/>
              <a:pathLst>
                <a:path w="6870" h="20882" extrusionOk="0">
                  <a:moveTo>
                    <a:pt x="2098" y="0"/>
                  </a:moveTo>
                  <a:cubicBezTo>
                    <a:pt x="1642" y="122"/>
                    <a:pt x="1308" y="334"/>
                    <a:pt x="1216" y="730"/>
                  </a:cubicBezTo>
                  <a:cubicBezTo>
                    <a:pt x="973" y="1793"/>
                    <a:pt x="0" y="6079"/>
                    <a:pt x="1611" y="11854"/>
                  </a:cubicBezTo>
                  <a:cubicBezTo>
                    <a:pt x="3222" y="17599"/>
                    <a:pt x="6688" y="20882"/>
                    <a:pt x="6688" y="20882"/>
                  </a:cubicBezTo>
                  <a:cubicBezTo>
                    <a:pt x="6809" y="20700"/>
                    <a:pt x="6870" y="20365"/>
                    <a:pt x="6870" y="19940"/>
                  </a:cubicBezTo>
                  <a:cubicBezTo>
                    <a:pt x="3739" y="16718"/>
                    <a:pt x="2766" y="14681"/>
                    <a:pt x="1824" y="8420"/>
                  </a:cubicBezTo>
                  <a:cubicBezTo>
                    <a:pt x="1368" y="5441"/>
                    <a:pt x="1855" y="1672"/>
                    <a:pt x="2098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40"/>
            <p:cNvSpPr/>
            <p:nvPr/>
          </p:nvSpPr>
          <p:spPr>
            <a:xfrm>
              <a:off x="32125475" y="14015375"/>
              <a:ext cx="233550" cy="66450"/>
            </a:xfrm>
            <a:custGeom>
              <a:avLst/>
              <a:gdLst/>
              <a:ahLst/>
              <a:cxnLst/>
              <a:rect l="l" t="t" r="r" b="b"/>
              <a:pathLst>
                <a:path w="9342" h="2658" extrusionOk="0">
                  <a:moveTo>
                    <a:pt x="9140" y="1"/>
                  </a:moveTo>
                  <a:cubicBezTo>
                    <a:pt x="9123" y="1"/>
                    <a:pt x="9106" y="5"/>
                    <a:pt x="9089" y="13"/>
                  </a:cubicBezTo>
                  <a:cubicBezTo>
                    <a:pt x="6232" y="1594"/>
                    <a:pt x="3405" y="1867"/>
                    <a:pt x="214" y="2323"/>
                  </a:cubicBezTo>
                  <a:cubicBezTo>
                    <a:pt x="1" y="2354"/>
                    <a:pt x="31" y="2658"/>
                    <a:pt x="244" y="2658"/>
                  </a:cubicBezTo>
                  <a:cubicBezTo>
                    <a:pt x="2341" y="2536"/>
                    <a:pt x="4530" y="2384"/>
                    <a:pt x="6566" y="1746"/>
                  </a:cubicBezTo>
                  <a:cubicBezTo>
                    <a:pt x="7569" y="1442"/>
                    <a:pt x="8360" y="803"/>
                    <a:pt x="9211" y="226"/>
                  </a:cubicBezTo>
                  <a:cubicBezTo>
                    <a:pt x="9342" y="147"/>
                    <a:pt x="9247" y="1"/>
                    <a:pt x="9140" y="1"/>
                  </a:cubicBez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3" name="Google Shape;613;p40"/>
          <p:cNvSpPr txBox="1">
            <a:spLocks noGrp="1"/>
          </p:cNvSpPr>
          <p:nvPr>
            <p:ph type="title"/>
          </p:nvPr>
        </p:nvSpPr>
        <p:spPr>
          <a:xfrm>
            <a:off x="2062233" y="1032958"/>
            <a:ext cx="4777538" cy="184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err="1"/>
              <a:t>Bài</a:t>
            </a:r>
            <a:r>
              <a:rPr lang="en-US" sz="6000" dirty="0"/>
              <a:t> 15: </a:t>
            </a:r>
            <a:br>
              <a:rPr lang="en-US" sz="6000" dirty="0"/>
            </a:br>
            <a:r>
              <a:rPr lang="en-US" sz="6000" dirty="0"/>
              <a:t>NHỮNG CON SAO BIỂN</a:t>
            </a:r>
            <a:endParaRPr sz="6000" b="1" dirty="0"/>
          </a:p>
        </p:txBody>
      </p:sp>
    </p:spTree>
    <p:extLst>
      <p:ext uri="{BB962C8B-B14F-4D97-AF65-F5344CB8AC3E}">
        <p14:creationId xmlns:p14="http://schemas.microsoft.com/office/powerpoint/2010/main" val="2554792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GIF của tuần: Sao biển... đi bộ trên cạn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5 sự thật đáng ngạc nhiên về “Nữ hoàng đáy đại dương”: Sao biể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7" r="1637" b="18143"/>
          <a:stretch/>
        </p:blipFill>
        <p:spPr bwMode="auto">
          <a:xfrm>
            <a:off x="1605147" y="320937"/>
            <a:ext cx="3009014" cy="21031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ao Biển – Năng Lực Tái Tạo Thần Kỳ Và Những Điều Thú Vị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6" t="1524" r="12494" b="722"/>
          <a:stretch/>
        </p:blipFill>
        <p:spPr bwMode="auto">
          <a:xfrm>
            <a:off x="5355771" y="320937"/>
            <a:ext cx="2249716" cy="22497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ea Star - Aqua Photograph by Al Powell Photography US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8" t="13809" r="18936" b="11059"/>
          <a:stretch/>
        </p:blipFill>
        <p:spPr bwMode="auto">
          <a:xfrm>
            <a:off x="1605147" y="2570653"/>
            <a:ext cx="2278701" cy="22787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pecieswatch: the strange and amazing common starfish | Marine life | The  Guardia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92"/>
          <a:stretch/>
        </p:blipFill>
        <p:spPr bwMode="auto">
          <a:xfrm>
            <a:off x="4595092" y="2746234"/>
            <a:ext cx="3010395" cy="21031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28296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-403514" y="170373"/>
            <a:ext cx="5661923" cy="71511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Trả lời câu hỏi</a:t>
            </a:r>
            <a:endParaRPr sz="3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961728" y="127974"/>
            <a:ext cx="1779725" cy="884960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232072" y="153745"/>
            <a:ext cx="725025" cy="723262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74" name="Picture 2" descr="Thinking Boy PNG Images | Vector and PSD Files | Free Download on Pngtre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4167" y1="12667" x2="81083" y2="14250"/>
                        <a14:foregroundMark x1="81083" y1="14250" x2="74167" y2="21167"/>
                        <a14:foregroundMark x1="74667" y1="10000" x2="71500" y2="10000"/>
                        <a14:foregroundMark x1="80500" y1="12667" x2="82667" y2="16417"/>
                        <a14:foregroundMark x1="82667" y1="16417" x2="80000" y2="10000"/>
                        <a14:foregroundMark x1="80000" y1="10000" x2="70500" y2="24333"/>
                        <a14:foregroundMark x1="74667" y1="13250" x2="69917" y2="14833"/>
                        <a14:foregroundMark x1="69917" y1="28583" x2="69917" y2="28583"/>
                        <a14:foregroundMark x1="77333" y1="10583" x2="85250" y2="15833"/>
                        <a14:foregroundMark x1="85250" y1="15833" x2="69917" y2="28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0990" y="2238914"/>
            <a:ext cx="3108729" cy="3108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ounded Rectangle 38"/>
          <p:cNvSpPr/>
          <p:nvPr/>
        </p:nvSpPr>
        <p:spPr>
          <a:xfrm>
            <a:off x="467944" y="982940"/>
            <a:ext cx="8273509" cy="11001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567735" y="1043603"/>
            <a:ext cx="8139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1: </a:t>
            </a:r>
            <a:r>
              <a:rPr lang="vi-VN" sz="280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sao biển đông người nhưng người đàn ông lại chú ý đến cậu bé?</a:t>
            </a:r>
            <a:endParaRPr lang="en-US" sz="2800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235200" y="2618972"/>
            <a:ext cx="6506253" cy="197394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vi-VN" sz="280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iển đông người nhưng người đàn ông lại chú ý đến cậu bé </a:t>
            </a:r>
            <a:r>
              <a:rPr lang="en-US" sz="2800" b="1" i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ông thấy cậu bé liên tục cúi xuống nhặt thứ gì đó lên rồi thả xuống biển.</a:t>
            </a:r>
          </a:p>
        </p:txBody>
      </p:sp>
    </p:spTree>
    <p:extLst>
      <p:ext uri="{BB962C8B-B14F-4D97-AF65-F5344CB8AC3E}">
        <p14:creationId xmlns:p14="http://schemas.microsoft.com/office/powerpoint/2010/main" val="3600157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-403514" y="170373"/>
            <a:ext cx="5661923" cy="71511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Trả lời câu hỏi</a:t>
            </a:r>
            <a:endParaRPr sz="3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961728" y="127974"/>
            <a:ext cx="1779725" cy="884960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232072" y="153745"/>
            <a:ext cx="725025" cy="723262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" name="Rounded Rectangle 38"/>
          <p:cNvSpPr/>
          <p:nvPr/>
        </p:nvSpPr>
        <p:spPr>
          <a:xfrm>
            <a:off x="467944" y="982940"/>
            <a:ext cx="8273509" cy="10015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567735" y="1217598"/>
            <a:ext cx="8139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</a:t>
            </a:r>
            <a:r>
              <a:rPr 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280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đến gần ông thấy cậu bé đang làm gì? </a:t>
            </a:r>
            <a:endParaRPr lang="en-US" sz="2800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046514" y="2565176"/>
            <a:ext cx="6908800" cy="185629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spc="-6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đến gần, </a:t>
            </a:r>
            <a:r>
              <a:rPr lang="en-US" sz="2800" b="1" i="1" spc="-6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</a:t>
            </a:r>
            <a:r>
              <a:rPr lang="vi-VN" sz="2800" b="1" i="1" spc="-6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 thấy cậu bé đang nhặt những con sao biển bị thủy triều đánh dạt lên bờ và thả chúng trở lại với đại dương. </a:t>
            </a:r>
            <a:endParaRPr lang="en-US" sz="2800" b="1" i="1" spc="-60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170" name="Picture 2" descr="Children Raise Their Hands In Class PNG Image &amp;amp; PSD File Free Download -  Lovepik | 40143373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209" l="0" r="100000">
                        <a14:foregroundMark x1="46279" y1="73488" x2="60698" y2="724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2" r="19162"/>
          <a:stretch/>
        </p:blipFill>
        <p:spPr bwMode="auto">
          <a:xfrm>
            <a:off x="27836" y="2521634"/>
            <a:ext cx="2004164" cy="32690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4138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-403514" y="170373"/>
            <a:ext cx="5661923" cy="71511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Trả lời câu hỏi</a:t>
            </a:r>
            <a:endParaRPr sz="3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961728" y="127974"/>
            <a:ext cx="1779725" cy="884960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232072" y="153745"/>
            <a:ext cx="725025" cy="723262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74" name="Picture 2" descr="Thinking Boy PNG Images | Vector and PSD Files | Free Download on Pngtre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3868" y="2216391"/>
            <a:ext cx="3108729" cy="3108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880736" y="3104563"/>
            <a:ext cx="6860717" cy="15974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spc="-6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 làm như vậy </a:t>
            </a:r>
            <a:r>
              <a:rPr lang="vi-VN" sz="2800" b="1" i="1" spc="-6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cậu thấy những con sao biển sắp chết vì thiếu nước, cậu muốn giúp chúng.</a:t>
            </a:r>
            <a:endParaRPr lang="en-US" sz="2800" b="1" i="1" spc="-60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1880736" y="741892"/>
            <a:ext cx="5268197" cy="2005911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2373996" y="1336411"/>
            <a:ext cx="4713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sao cậu bé làm như vậy?</a:t>
            </a:r>
          </a:p>
        </p:txBody>
      </p:sp>
    </p:spTree>
    <p:extLst>
      <p:ext uri="{BB962C8B-B14F-4D97-AF65-F5344CB8AC3E}">
        <p14:creationId xmlns:p14="http://schemas.microsoft.com/office/powerpoint/2010/main" val="249428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-403514" y="170373"/>
            <a:ext cx="5661923" cy="71511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Trả lời câu hỏi</a:t>
            </a:r>
            <a:endParaRPr sz="3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961728" y="127974"/>
            <a:ext cx="1779725" cy="884960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232072" y="153745"/>
            <a:ext cx="725025" cy="723262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" name="Rounded Rectangle 38"/>
          <p:cNvSpPr/>
          <p:nvPr/>
        </p:nvSpPr>
        <p:spPr>
          <a:xfrm>
            <a:off x="467944" y="982940"/>
            <a:ext cx="8273509" cy="11001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567735" y="1200659"/>
            <a:ext cx="8139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</a:t>
            </a:r>
            <a:r>
              <a:rPr 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280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 đàn ông nói gì về việc làm của cậu bé?</a:t>
            </a:r>
            <a:endParaRPr lang="en-US" sz="2800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235200" y="2623082"/>
            <a:ext cx="6506253" cy="156628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 đàn ông nói: </a:t>
            </a:r>
            <a:r>
              <a:rPr lang="vi-VN" sz="2800" b="1" i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hàng ngàn con sao biển như vậy, liệu cháu có thể giúp được tất cả chúng không?</a:t>
            </a:r>
            <a:endParaRPr lang="en-US" sz="2800" b="1" i="1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8" name="Picture 2" descr="Children Raise Their Hands In Class PNG Image &amp;amp; PSD File Free Download -  Lovepik | 40143373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209" l="0" r="100000">
                        <a14:foregroundMark x1="46279" y1="73488" x2="60698" y2="724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2" r="19162"/>
          <a:stretch/>
        </p:blipFill>
        <p:spPr bwMode="auto">
          <a:xfrm>
            <a:off x="27836" y="2521634"/>
            <a:ext cx="2004164" cy="32690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8505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1952851" y="540893"/>
            <a:ext cx="5859948" cy="2206911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-403514" y="170373"/>
            <a:ext cx="5661923" cy="71511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Trả lời câu hỏi</a:t>
            </a:r>
            <a:endParaRPr sz="3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961728" y="127974"/>
            <a:ext cx="1779725" cy="884960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232072" y="153745"/>
            <a:ext cx="725025" cy="723262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2296472" y="1070307"/>
            <a:ext cx="5079770" cy="1154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4: </a:t>
            </a:r>
            <a:r>
              <a:rPr lang="vi-VN" sz="280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hãy nói suy nghĩ của mình về việc làm của cậu bé?</a:t>
            </a:r>
          </a:p>
        </p:txBody>
      </p:sp>
      <p:pic>
        <p:nvPicPr>
          <p:cNvPr id="4098" name="Picture 2" descr="Cute Girl Think Stock Illustrations – 3,120 Cute Girl Think Stock  Illustrations, Vectors &amp;amp; Clipart - Dreamstim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9375" l="0" r="100000">
                        <a14:foregroundMark x1="43250" y1="50125" x2="36000" y2="44625"/>
                        <a14:foregroundMark x1="53250" y1="48375" x2="58375" y2="44625"/>
                        <a14:foregroundMark x1="51250" y1="51625" x2="44000" y2="52625"/>
                        <a14:foregroundMark x1="82125" y1="18125" x2="82500" y2="31625"/>
                        <a14:foregroundMark x1="85625" y1="19250" x2="84375" y2="21750"/>
                        <a14:foregroundMark x1="88875" y1="21000" x2="88875" y2="21000"/>
                        <a14:foregroundMark x1="90000" y1="24000" x2="90000" y2="24000"/>
                        <a14:foregroundMark x1="92875" y1="26250" x2="92875" y2="26250"/>
                        <a14:foregroundMark x1="90000" y1="29125" x2="90000" y2="29125"/>
                        <a14:foregroundMark x1="89250" y1="32250" x2="89250" y2="32250"/>
                        <a14:foregroundMark x1="76625" y1="28750" x2="76625" y2="28750"/>
                        <a14:foregroundMark x1="76375" y1="25750" x2="76375" y2="25750"/>
                        <a14:foregroundMark x1="77375" y1="23375" x2="77375" y2="23375"/>
                        <a14:foregroundMark x1="79625" y1="21875" x2="79625" y2="2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93" y="1990984"/>
            <a:ext cx="2741391" cy="2741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22057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722496" y="141336"/>
            <a:ext cx="5661923" cy="71511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Luyện tập theo văn bản đọc</a:t>
            </a:r>
            <a:endParaRPr sz="3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961728" y="127974"/>
            <a:ext cx="1779725" cy="884960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232072" y="153745"/>
            <a:ext cx="725025" cy="723262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" name="Rounded Rectangle 36"/>
          <p:cNvSpPr/>
          <p:nvPr/>
        </p:nvSpPr>
        <p:spPr>
          <a:xfrm>
            <a:off x="496602" y="968191"/>
            <a:ext cx="8273509" cy="5838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567735" y="1000167"/>
            <a:ext cx="8139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1: </a:t>
            </a:r>
            <a:r>
              <a:rPr lang="en-US" sz="2800" i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 từ ngữ nào dưới đây chỉ hoạt động?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455800" y="1751811"/>
            <a:ext cx="2316429" cy="6720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cúi xuống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441285" y="2789582"/>
            <a:ext cx="2316429" cy="6720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dạo bộ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455799" y="3827354"/>
            <a:ext cx="2316429" cy="6720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3393385" y="1751810"/>
            <a:ext cx="2316429" cy="6720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393384" y="2777294"/>
            <a:ext cx="2316429" cy="6720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 đàn ông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393383" y="3880962"/>
            <a:ext cx="2316429" cy="6720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 bé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354879" y="1751188"/>
            <a:ext cx="2316429" cy="6720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nhặt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6354879" y="2777293"/>
            <a:ext cx="2316429" cy="6720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 biển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6354879" y="3880961"/>
            <a:ext cx="2316429" cy="6720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 lại</a:t>
            </a:r>
          </a:p>
        </p:txBody>
      </p:sp>
    </p:spTree>
    <p:extLst>
      <p:ext uri="{BB962C8B-B14F-4D97-AF65-F5344CB8AC3E}">
        <p14:creationId xmlns:p14="http://schemas.microsoft.com/office/powerpoint/2010/main" val="2333593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BF4A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BF4A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BF4A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BF4A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BF4A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4" grpId="0" animBg="1"/>
      <p:bldP spid="45" grpId="0" animBg="1"/>
      <p:bldP spid="4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722496" y="141336"/>
            <a:ext cx="5661923" cy="71511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Luyện tập theo văn bản đọc</a:t>
            </a:r>
            <a:endParaRPr sz="3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961728" y="127974"/>
            <a:ext cx="1779725" cy="884960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232072" y="153745"/>
            <a:ext cx="725025" cy="723262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" name="Rounded Rectangle 36"/>
          <p:cNvSpPr/>
          <p:nvPr/>
        </p:nvSpPr>
        <p:spPr>
          <a:xfrm>
            <a:off x="496602" y="1155875"/>
            <a:ext cx="8273509" cy="1092838"/>
          </a:xfrm>
          <a:prstGeom prst="roundRect">
            <a:avLst>
              <a:gd name="adj" fmla="val 153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751424" y="1187637"/>
            <a:ext cx="8139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</a:t>
            </a:r>
            <a:r>
              <a:rPr 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i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văn nào cho biết cậu bé nghĩ việc mình làm là có ích?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2314509" y="2692161"/>
            <a:ext cx="6426944" cy="156628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i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	“ Cháu cũng biết như vậy, nhưng ít nhất thì cháu cũng cứu được những con sao biển này”</a:t>
            </a:r>
            <a:endParaRPr lang="en-US" sz="2800" b="1" i="1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194" name="Picture 2" descr="Big Image - Girl Question Clipart Png - Free Transparent PNG Clipart Images  Download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3" b="100000" l="0" r="100000">
                        <a14:foregroundMark x1="49881" y1="66184" x2="46905" y2="79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93" y="2585744"/>
            <a:ext cx="2001508" cy="263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4160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7"/>
          <p:cNvSpPr txBox="1">
            <a:spLocks noGrp="1"/>
          </p:cNvSpPr>
          <p:nvPr>
            <p:ph type="subTitle" idx="1"/>
          </p:nvPr>
        </p:nvSpPr>
        <p:spPr>
          <a:xfrm>
            <a:off x="4204885" y="1819453"/>
            <a:ext cx="3713700" cy="12845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8800" b="1"/>
              <a:t>TIẾT 3</a:t>
            </a:r>
            <a:endParaRPr sz="8800" b="1"/>
          </a:p>
        </p:txBody>
      </p:sp>
      <p:grpSp>
        <p:nvGrpSpPr>
          <p:cNvPr id="361" name="Google Shape;361;p37"/>
          <p:cNvGrpSpPr/>
          <p:nvPr/>
        </p:nvGrpSpPr>
        <p:grpSpPr>
          <a:xfrm flipH="1">
            <a:off x="834308" y="1233078"/>
            <a:ext cx="3214360" cy="2767294"/>
            <a:chOff x="-2314175" y="910675"/>
            <a:chExt cx="2012875" cy="1733025"/>
          </a:xfrm>
        </p:grpSpPr>
        <p:sp>
          <p:nvSpPr>
            <p:cNvPr id="362" name="Google Shape;362;p37"/>
            <p:cNvSpPr/>
            <p:nvPr/>
          </p:nvSpPr>
          <p:spPr>
            <a:xfrm>
              <a:off x="-2265025" y="2299475"/>
              <a:ext cx="747525" cy="219200"/>
            </a:xfrm>
            <a:custGeom>
              <a:avLst/>
              <a:gdLst/>
              <a:ahLst/>
              <a:cxnLst/>
              <a:rect l="l" t="t" r="r" b="b"/>
              <a:pathLst>
                <a:path w="29901" h="8768" extrusionOk="0">
                  <a:moveTo>
                    <a:pt x="2700" y="7847"/>
                  </a:moveTo>
                  <a:cubicBezTo>
                    <a:pt x="3098" y="7763"/>
                    <a:pt x="3453" y="7638"/>
                    <a:pt x="3830" y="7533"/>
                  </a:cubicBezTo>
                  <a:cubicBezTo>
                    <a:pt x="4834" y="7219"/>
                    <a:pt x="5839" y="6926"/>
                    <a:pt x="6885" y="6780"/>
                  </a:cubicBezTo>
                  <a:cubicBezTo>
                    <a:pt x="7533" y="6675"/>
                    <a:pt x="8182" y="6529"/>
                    <a:pt x="8852" y="6466"/>
                  </a:cubicBezTo>
                  <a:cubicBezTo>
                    <a:pt x="9898" y="6298"/>
                    <a:pt x="10944" y="6173"/>
                    <a:pt x="11990" y="6173"/>
                  </a:cubicBezTo>
                  <a:cubicBezTo>
                    <a:pt x="13831" y="6194"/>
                    <a:pt x="15715" y="6194"/>
                    <a:pt x="17577" y="6173"/>
                  </a:cubicBezTo>
                  <a:cubicBezTo>
                    <a:pt x="18560" y="6173"/>
                    <a:pt x="19564" y="6215"/>
                    <a:pt x="20527" y="6403"/>
                  </a:cubicBezTo>
                  <a:cubicBezTo>
                    <a:pt x="20757" y="6466"/>
                    <a:pt x="21008" y="6508"/>
                    <a:pt x="21238" y="6529"/>
                  </a:cubicBezTo>
                  <a:cubicBezTo>
                    <a:pt x="24021" y="6989"/>
                    <a:pt x="26762" y="7449"/>
                    <a:pt x="29440" y="8307"/>
                  </a:cubicBezTo>
                  <a:cubicBezTo>
                    <a:pt x="29587" y="8370"/>
                    <a:pt x="29733" y="8349"/>
                    <a:pt x="29901" y="8349"/>
                  </a:cubicBezTo>
                  <a:cubicBezTo>
                    <a:pt x="29399" y="7052"/>
                    <a:pt x="29064" y="5775"/>
                    <a:pt x="27767" y="5064"/>
                  </a:cubicBezTo>
                  <a:cubicBezTo>
                    <a:pt x="27495" y="5357"/>
                    <a:pt x="27118" y="5462"/>
                    <a:pt x="26679" y="5462"/>
                  </a:cubicBezTo>
                  <a:cubicBezTo>
                    <a:pt x="26386" y="5148"/>
                    <a:pt x="26155" y="4813"/>
                    <a:pt x="25842" y="4583"/>
                  </a:cubicBezTo>
                  <a:cubicBezTo>
                    <a:pt x="25465" y="4269"/>
                    <a:pt x="25088" y="3997"/>
                    <a:pt x="24837" y="3578"/>
                  </a:cubicBezTo>
                  <a:cubicBezTo>
                    <a:pt x="24712" y="3348"/>
                    <a:pt x="24461" y="3244"/>
                    <a:pt x="24189" y="3139"/>
                  </a:cubicBezTo>
                  <a:cubicBezTo>
                    <a:pt x="23833" y="3013"/>
                    <a:pt x="23477" y="2846"/>
                    <a:pt x="23205" y="2532"/>
                  </a:cubicBezTo>
                  <a:cubicBezTo>
                    <a:pt x="23017" y="2344"/>
                    <a:pt x="22745" y="2239"/>
                    <a:pt x="22515" y="2093"/>
                  </a:cubicBezTo>
                  <a:cubicBezTo>
                    <a:pt x="22305" y="1967"/>
                    <a:pt x="22075" y="1884"/>
                    <a:pt x="21887" y="1716"/>
                  </a:cubicBezTo>
                  <a:cubicBezTo>
                    <a:pt x="21531" y="1360"/>
                    <a:pt x="21113" y="1235"/>
                    <a:pt x="20611" y="1088"/>
                  </a:cubicBezTo>
                  <a:cubicBezTo>
                    <a:pt x="19481" y="816"/>
                    <a:pt x="18309" y="565"/>
                    <a:pt x="17242" y="105"/>
                  </a:cubicBezTo>
                  <a:cubicBezTo>
                    <a:pt x="17012" y="0"/>
                    <a:pt x="16719" y="0"/>
                    <a:pt x="16447" y="0"/>
                  </a:cubicBezTo>
                  <a:lnTo>
                    <a:pt x="11300" y="0"/>
                  </a:lnTo>
                  <a:cubicBezTo>
                    <a:pt x="11049" y="0"/>
                    <a:pt x="10756" y="21"/>
                    <a:pt x="10484" y="42"/>
                  </a:cubicBezTo>
                  <a:cubicBezTo>
                    <a:pt x="9479" y="210"/>
                    <a:pt x="8475" y="419"/>
                    <a:pt x="7450" y="565"/>
                  </a:cubicBezTo>
                  <a:cubicBezTo>
                    <a:pt x="6048" y="754"/>
                    <a:pt x="4751" y="1360"/>
                    <a:pt x="3432" y="1884"/>
                  </a:cubicBezTo>
                  <a:cubicBezTo>
                    <a:pt x="3265" y="2595"/>
                    <a:pt x="3014" y="3223"/>
                    <a:pt x="2575" y="3767"/>
                  </a:cubicBezTo>
                  <a:cubicBezTo>
                    <a:pt x="1884" y="4604"/>
                    <a:pt x="1424" y="5587"/>
                    <a:pt x="838" y="6508"/>
                  </a:cubicBezTo>
                  <a:cubicBezTo>
                    <a:pt x="419" y="7198"/>
                    <a:pt x="231" y="7930"/>
                    <a:pt x="1" y="8767"/>
                  </a:cubicBezTo>
                  <a:cubicBezTo>
                    <a:pt x="273" y="8684"/>
                    <a:pt x="503" y="8684"/>
                    <a:pt x="650" y="8579"/>
                  </a:cubicBezTo>
                  <a:cubicBezTo>
                    <a:pt x="1319" y="8161"/>
                    <a:pt x="1989" y="7993"/>
                    <a:pt x="2700" y="78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7"/>
            <p:cNvSpPr/>
            <p:nvPr/>
          </p:nvSpPr>
          <p:spPr>
            <a:xfrm>
              <a:off x="-1461025" y="2493025"/>
              <a:ext cx="621975" cy="109875"/>
            </a:xfrm>
            <a:custGeom>
              <a:avLst/>
              <a:gdLst/>
              <a:ahLst/>
              <a:cxnLst/>
              <a:rect l="l" t="t" r="r" b="b"/>
              <a:pathLst>
                <a:path w="24879" h="4395" extrusionOk="0">
                  <a:moveTo>
                    <a:pt x="24000" y="1779"/>
                  </a:moveTo>
                  <a:cubicBezTo>
                    <a:pt x="22765" y="1402"/>
                    <a:pt x="21636" y="879"/>
                    <a:pt x="20401" y="753"/>
                  </a:cubicBezTo>
                  <a:cubicBezTo>
                    <a:pt x="19439" y="649"/>
                    <a:pt x="18497" y="523"/>
                    <a:pt x="17555" y="356"/>
                  </a:cubicBezTo>
                  <a:cubicBezTo>
                    <a:pt x="16363" y="188"/>
                    <a:pt x="15170" y="84"/>
                    <a:pt x="13977" y="105"/>
                  </a:cubicBezTo>
                  <a:cubicBezTo>
                    <a:pt x="12910" y="126"/>
                    <a:pt x="11822" y="105"/>
                    <a:pt x="10734" y="105"/>
                  </a:cubicBezTo>
                  <a:cubicBezTo>
                    <a:pt x="9249" y="0"/>
                    <a:pt x="7826" y="42"/>
                    <a:pt x="6319" y="209"/>
                  </a:cubicBezTo>
                  <a:cubicBezTo>
                    <a:pt x="5629" y="293"/>
                    <a:pt x="4980" y="419"/>
                    <a:pt x="4353" y="649"/>
                  </a:cubicBezTo>
                  <a:cubicBezTo>
                    <a:pt x="3662" y="921"/>
                    <a:pt x="3369" y="1088"/>
                    <a:pt x="3034" y="1758"/>
                  </a:cubicBezTo>
                  <a:cubicBezTo>
                    <a:pt x="2993" y="1821"/>
                    <a:pt x="3097" y="1967"/>
                    <a:pt x="3181" y="1883"/>
                  </a:cubicBezTo>
                  <a:cubicBezTo>
                    <a:pt x="4332" y="1151"/>
                    <a:pt x="6026" y="1339"/>
                    <a:pt x="7366" y="1256"/>
                  </a:cubicBezTo>
                  <a:cubicBezTo>
                    <a:pt x="8726" y="1172"/>
                    <a:pt x="10086" y="1297"/>
                    <a:pt x="11446" y="1402"/>
                  </a:cubicBezTo>
                  <a:cubicBezTo>
                    <a:pt x="12387" y="1486"/>
                    <a:pt x="13266" y="1695"/>
                    <a:pt x="14187" y="1883"/>
                  </a:cubicBezTo>
                  <a:cubicBezTo>
                    <a:pt x="13057" y="1800"/>
                    <a:pt x="11927" y="1695"/>
                    <a:pt x="10818" y="1611"/>
                  </a:cubicBezTo>
                  <a:cubicBezTo>
                    <a:pt x="9186" y="1507"/>
                    <a:pt x="7575" y="1381"/>
                    <a:pt x="5943" y="1695"/>
                  </a:cubicBezTo>
                  <a:cubicBezTo>
                    <a:pt x="5692" y="1758"/>
                    <a:pt x="5399" y="1758"/>
                    <a:pt x="5127" y="1758"/>
                  </a:cubicBezTo>
                  <a:cubicBezTo>
                    <a:pt x="3537" y="1674"/>
                    <a:pt x="2051" y="2134"/>
                    <a:pt x="524" y="2511"/>
                  </a:cubicBezTo>
                  <a:cubicBezTo>
                    <a:pt x="377" y="2532"/>
                    <a:pt x="252" y="2657"/>
                    <a:pt x="0" y="2804"/>
                  </a:cubicBezTo>
                  <a:cubicBezTo>
                    <a:pt x="210" y="2909"/>
                    <a:pt x="314" y="2971"/>
                    <a:pt x="419" y="2971"/>
                  </a:cubicBezTo>
                  <a:cubicBezTo>
                    <a:pt x="670" y="2950"/>
                    <a:pt x="900" y="2929"/>
                    <a:pt x="1130" y="2825"/>
                  </a:cubicBezTo>
                  <a:cubicBezTo>
                    <a:pt x="1528" y="2657"/>
                    <a:pt x="1946" y="2616"/>
                    <a:pt x="2365" y="2616"/>
                  </a:cubicBezTo>
                  <a:cubicBezTo>
                    <a:pt x="5796" y="2595"/>
                    <a:pt x="9228" y="2532"/>
                    <a:pt x="12680" y="2511"/>
                  </a:cubicBezTo>
                  <a:cubicBezTo>
                    <a:pt x="13350" y="2511"/>
                    <a:pt x="14061" y="2532"/>
                    <a:pt x="14731" y="2637"/>
                  </a:cubicBezTo>
                  <a:cubicBezTo>
                    <a:pt x="15589" y="2762"/>
                    <a:pt x="16467" y="2825"/>
                    <a:pt x="17346" y="2804"/>
                  </a:cubicBezTo>
                  <a:cubicBezTo>
                    <a:pt x="17576" y="2804"/>
                    <a:pt x="17848" y="2804"/>
                    <a:pt x="18079" y="2825"/>
                  </a:cubicBezTo>
                  <a:cubicBezTo>
                    <a:pt x="20150" y="3181"/>
                    <a:pt x="22242" y="3536"/>
                    <a:pt x="24230" y="4206"/>
                  </a:cubicBezTo>
                  <a:cubicBezTo>
                    <a:pt x="24418" y="4269"/>
                    <a:pt x="24628" y="4310"/>
                    <a:pt x="24879" y="4394"/>
                  </a:cubicBezTo>
                  <a:cubicBezTo>
                    <a:pt x="24669" y="3432"/>
                    <a:pt x="24125" y="2657"/>
                    <a:pt x="24000" y="1779"/>
                  </a:cubicBezTo>
                  <a:close/>
                  <a:moveTo>
                    <a:pt x="23100" y="3369"/>
                  </a:moveTo>
                  <a:cubicBezTo>
                    <a:pt x="23037" y="3453"/>
                    <a:pt x="22828" y="3536"/>
                    <a:pt x="22724" y="3494"/>
                  </a:cubicBezTo>
                  <a:cubicBezTo>
                    <a:pt x="22200" y="3369"/>
                    <a:pt x="21698" y="3181"/>
                    <a:pt x="21175" y="3055"/>
                  </a:cubicBezTo>
                  <a:cubicBezTo>
                    <a:pt x="20464" y="2867"/>
                    <a:pt x="19752" y="2699"/>
                    <a:pt x="19020" y="2553"/>
                  </a:cubicBezTo>
                  <a:cubicBezTo>
                    <a:pt x="19229" y="2532"/>
                    <a:pt x="19439" y="2511"/>
                    <a:pt x="19627" y="2406"/>
                  </a:cubicBezTo>
                  <a:cubicBezTo>
                    <a:pt x="19836" y="2302"/>
                    <a:pt x="19878" y="2009"/>
                    <a:pt x="19773" y="1821"/>
                  </a:cubicBezTo>
                  <a:cubicBezTo>
                    <a:pt x="20694" y="2030"/>
                    <a:pt x="21615" y="2302"/>
                    <a:pt x="22535" y="2595"/>
                  </a:cubicBezTo>
                  <a:cubicBezTo>
                    <a:pt x="22724" y="2637"/>
                    <a:pt x="22891" y="2762"/>
                    <a:pt x="23058" y="2909"/>
                  </a:cubicBezTo>
                  <a:cubicBezTo>
                    <a:pt x="23184" y="3013"/>
                    <a:pt x="23247" y="3243"/>
                    <a:pt x="23100" y="33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7"/>
            <p:cNvSpPr/>
            <p:nvPr/>
          </p:nvSpPr>
          <p:spPr>
            <a:xfrm>
              <a:off x="-2009750" y="2479425"/>
              <a:ext cx="9450" cy="1075"/>
            </a:xfrm>
            <a:custGeom>
              <a:avLst/>
              <a:gdLst/>
              <a:ahLst/>
              <a:cxnLst/>
              <a:rect l="l" t="t" r="r" b="b"/>
              <a:pathLst>
                <a:path w="378" h="43" extrusionOk="0">
                  <a:moveTo>
                    <a:pt x="1" y="42"/>
                  </a:moveTo>
                  <a:lnTo>
                    <a:pt x="377" y="42"/>
                  </a:lnTo>
                  <a:lnTo>
                    <a:pt x="37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7"/>
            <p:cNvSpPr/>
            <p:nvPr/>
          </p:nvSpPr>
          <p:spPr>
            <a:xfrm>
              <a:off x="-2285950" y="2359100"/>
              <a:ext cx="1445325" cy="228100"/>
            </a:xfrm>
            <a:custGeom>
              <a:avLst/>
              <a:gdLst/>
              <a:ahLst/>
              <a:cxnLst/>
              <a:rect l="l" t="t" r="r" b="b"/>
              <a:pathLst>
                <a:path w="57813" h="9124" extrusionOk="0">
                  <a:moveTo>
                    <a:pt x="32746" y="7261"/>
                  </a:moveTo>
                  <a:lnTo>
                    <a:pt x="32956" y="7261"/>
                  </a:lnTo>
                  <a:cubicBezTo>
                    <a:pt x="33793" y="7031"/>
                    <a:pt x="34630" y="6759"/>
                    <a:pt x="35404" y="6341"/>
                  </a:cubicBezTo>
                  <a:cubicBezTo>
                    <a:pt x="35759" y="6173"/>
                    <a:pt x="36115" y="6027"/>
                    <a:pt x="36492" y="5901"/>
                  </a:cubicBezTo>
                  <a:cubicBezTo>
                    <a:pt x="38187" y="5294"/>
                    <a:pt x="39965" y="4960"/>
                    <a:pt x="41764" y="4750"/>
                  </a:cubicBezTo>
                  <a:cubicBezTo>
                    <a:pt x="42706" y="4646"/>
                    <a:pt x="43710" y="4625"/>
                    <a:pt x="44652" y="4646"/>
                  </a:cubicBezTo>
                  <a:cubicBezTo>
                    <a:pt x="46263" y="4646"/>
                    <a:pt x="47895" y="4541"/>
                    <a:pt x="49506" y="4750"/>
                  </a:cubicBezTo>
                  <a:cubicBezTo>
                    <a:pt x="50092" y="4834"/>
                    <a:pt x="50636" y="4876"/>
                    <a:pt x="51222" y="4960"/>
                  </a:cubicBezTo>
                  <a:cubicBezTo>
                    <a:pt x="53168" y="5169"/>
                    <a:pt x="55093" y="5504"/>
                    <a:pt x="56913" y="6236"/>
                  </a:cubicBezTo>
                  <a:cubicBezTo>
                    <a:pt x="57185" y="6341"/>
                    <a:pt x="57457" y="6424"/>
                    <a:pt x="57813" y="6529"/>
                  </a:cubicBezTo>
                  <a:cubicBezTo>
                    <a:pt x="57813" y="6382"/>
                    <a:pt x="57813" y="6278"/>
                    <a:pt x="57771" y="6215"/>
                  </a:cubicBezTo>
                  <a:cubicBezTo>
                    <a:pt x="57520" y="5776"/>
                    <a:pt x="57248" y="5336"/>
                    <a:pt x="56976" y="4918"/>
                  </a:cubicBezTo>
                  <a:cubicBezTo>
                    <a:pt x="56474" y="4144"/>
                    <a:pt x="55930" y="3453"/>
                    <a:pt x="55449" y="2658"/>
                  </a:cubicBezTo>
                  <a:cubicBezTo>
                    <a:pt x="55239" y="2323"/>
                    <a:pt x="55009" y="2114"/>
                    <a:pt x="54674" y="1988"/>
                  </a:cubicBezTo>
                  <a:cubicBezTo>
                    <a:pt x="53733" y="1612"/>
                    <a:pt x="52770" y="1193"/>
                    <a:pt x="51808" y="859"/>
                  </a:cubicBezTo>
                  <a:cubicBezTo>
                    <a:pt x="50552" y="419"/>
                    <a:pt x="49255" y="147"/>
                    <a:pt x="47916" y="126"/>
                  </a:cubicBezTo>
                  <a:cubicBezTo>
                    <a:pt x="45928" y="105"/>
                    <a:pt x="43941" y="1"/>
                    <a:pt x="41953" y="273"/>
                  </a:cubicBezTo>
                  <a:cubicBezTo>
                    <a:pt x="40572" y="482"/>
                    <a:pt x="39128" y="566"/>
                    <a:pt x="37768" y="1005"/>
                  </a:cubicBezTo>
                  <a:cubicBezTo>
                    <a:pt x="37412" y="1152"/>
                    <a:pt x="37015" y="1214"/>
                    <a:pt x="36617" y="1277"/>
                  </a:cubicBezTo>
                  <a:cubicBezTo>
                    <a:pt x="35885" y="1361"/>
                    <a:pt x="35215" y="1591"/>
                    <a:pt x="34546" y="1884"/>
                  </a:cubicBezTo>
                  <a:cubicBezTo>
                    <a:pt x="34190" y="2030"/>
                    <a:pt x="33814" y="2198"/>
                    <a:pt x="33458" y="2302"/>
                  </a:cubicBezTo>
                  <a:cubicBezTo>
                    <a:pt x="32809" y="2470"/>
                    <a:pt x="32286" y="2888"/>
                    <a:pt x="31721" y="3244"/>
                  </a:cubicBezTo>
                  <a:cubicBezTo>
                    <a:pt x="31365" y="3474"/>
                    <a:pt x="31198" y="3809"/>
                    <a:pt x="31261" y="4227"/>
                  </a:cubicBezTo>
                  <a:cubicBezTo>
                    <a:pt x="31303" y="4604"/>
                    <a:pt x="31386" y="4939"/>
                    <a:pt x="31512" y="5273"/>
                  </a:cubicBezTo>
                  <a:cubicBezTo>
                    <a:pt x="31700" y="5713"/>
                    <a:pt x="31909" y="6173"/>
                    <a:pt x="32119" y="6592"/>
                  </a:cubicBezTo>
                  <a:cubicBezTo>
                    <a:pt x="32223" y="6759"/>
                    <a:pt x="32349" y="6947"/>
                    <a:pt x="32453" y="7136"/>
                  </a:cubicBezTo>
                  <a:cubicBezTo>
                    <a:pt x="31679" y="6634"/>
                    <a:pt x="30759" y="6445"/>
                    <a:pt x="29838" y="6278"/>
                  </a:cubicBezTo>
                  <a:cubicBezTo>
                    <a:pt x="28562" y="5985"/>
                    <a:pt x="27264" y="5797"/>
                    <a:pt x="25946" y="5671"/>
                  </a:cubicBezTo>
                  <a:cubicBezTo>
                    <a:pt x="24879" y="5566"/>
                    <a:pt x="23770" y="5483"/>
                    <a:pt x="22682" y="5462"/>
                  </a:cubicBezTo>
                  <a:cubicBezTo>
                    <a:pt x="20883" y="5273"/>
                    <a:pt x="19041" y="5169"/>
                    <a:pt x="17242" y="5085"/>
                  </a:cubicBezTo>
                  <a:cubicBezTo>
                    <a:pt x="15882" y="5043"/>
                    <a:pt x="14543" y="5064"/>
                    <a:pt x="13183" y="5064"/>
                  </a:cubicBezTo>
                  <a:cubicBezTo>
                    <a:pt x="11781" y="5043"/>
                    <a:pt x="10316" y="4918"/>
                    <a:pt x="8914" y="5085"/>
                  </a:cubicBezTo>
                  <a:cubicBezTo>
                    <a:pt x="7910" y="5232"/>
                    <a:pt x="6885" y="5399"/>
                    <a:pt x="5860" y="5608"/>
                  </a:cubicBezTo>
                  <a:cubicBezTo>
                    <a:pt x="5316" y="5692"/>
                    <a:pt x="4730" y="5776"/>
                    <a:pt x="4186" y="5901"/>
                  </a:cubicBezTo>
                  <a:cubicBezTo>
                    <a:pt x="3349" y="6090"/>
                    <a:pt x="2575" y="6403"/>
                    <a:pt x="1779" y="6717"/>
                  </a:cubicBezTo>
                  <a:cubicBezTo>
                    <a:pt x="1256" y="6926"/>
                    <a:pt x="524" y="7157"/>
                    <a:pt x="189" y="7659"/>
                  </a:cubicBezTo>
                  <a:cubicBezTo>
                    <a:pt x="1" y="7910"/>
                    <a:pt x="294" y="8224"/>
                    <a:pt x="587" y="8161"/>
                  </a:cubicBezTo>
                  <a:cubicBezTo>
                    <a:pt x="943" y="8077"/>
                    <a:pt x="1319" y="7952"/>
                    <a:pt x="1654" y="7847"/>
                  </a:cubicBezTo>
                  <a:cubicBezTo>
                    <a:pt x="2198" y="7868"/>
                    <a:pt x="2721" y="7742"/>
                    <a:pt x="3265" y="7575"/>
                  </a:cubicBezTo>
                  <a:cubicBezTo>
                    <a:pt x="2700" y="7805"/>
                    <a:pt x="2114" y="8056"/>
                    <a:pt x="1528" y="8224"/>
                  </a:cubicBezTo>
                  <a:cubicBezTo>
                    <a:pt x="1466" y="8224"/>
                    <a:pt x="1424" y="8224"/>
                    <a:pt x="1361" y="8266"/>
                  </a:cubicBezTo>
                  <a:cubicBezTo>
                    <a:pt x="1277" y="8286"/>
                    <a:pt x="1215" y="8307"/>
                    <a:pt x="1152" y="8328"/>
                  </a:cubicBezTo>
                  <a:cubicBezTo>
                    <a:pt x="754" y="8496"/>
                    <a:pt x="817" y="9061"/>
                    <a:pt x="1256" y="9061"/>
                  </a:cubicBezTo>
                  <a:cubicBezTo>
                    <a:pt x="2407" y="9123"/>
                    <a:pt x="3621" y="8496"/>
                    <a:pt x="4709" y="8161"/>
                  </a:cubicBezTo>
                  <a:cubicBezTo>
                    <a:pt x="5985" y="7763"/>
                    <a:pt x="7324" y="7554"/>
                    <a:pt x="8642" y="7345"/>
                  </a:cubicBezTo>
                  <a:cubicBezTo>
                    <a:pt x="10023" y="7136"/>
                    <a:pt x="11404" y="6843"/>
                    <a:pt x="12827" y="6696"/>
                  </a:cubicBezTo>
                  <a:cubicBezTo>
                    <a:pt x="14187" y="6529"/>
                    <a:pt x="15568" y="6613"/>
                    <a:pt x="16949" y="6613"/>
                  </a:cubicBezTo>
                  <a:cubicBezTo>
                    <a:pt x="18393" y="6613"/>
                    <a:pt x="19837" y="6613"/>
                    <a:pt x="21259" y="6634"/>
                  </a:cubicBezTo>
                  <a:cubicBezTo>
                    <a:pt x="22410" y="6738"/>
                    <a:pt x="23540" y="6843"/>
                    <a:pt x="24691" y="6968"/>
                  </a:cubicBezTo>
                  <a:cubicBezTo>
                    <a:pt x="26051" y="7136"/>
                    <a:pt x="27202" y="7491"/>
                    <a:pt x="28478" y="7952"/>
                  </a:cubicBezTo>
                  <a:cubicBezTo>
                    <a:pt x="29064" y="8119"/>
                    <a:pt x="29671" y="8224"/>
                    <a:pt x="30236" y="8328"/>
                  </a:cubicBezTo>
                  <a:cubicBezTo>
                    <a:pt x="30780" y="8433"/>
                    <a:pt x="31303" y="8642"/>
                    <a:pt x="31889" y="8705"/>
                  </a:cubicBezTo>
                  <a:cubicBezTo>
                    <a:pt x="32181" y="8726"/>
                    <a:pt x="32349" y="8600"/>
                    <a:pt x="32453" y="8412"/>
                  </a:cubicBezTo>
                  <a:cubicBezTo>
                    <a:pt x="32935" y="8328"/>
                    <a:pt x="33270" y="7680"/>
                    <a:pt x="32746" y="72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7"/>
            <p:cNvSpPr/>
            <p:nvPr/>
          </p:nvSpPr>
          <p:spPr>
            <a:xfrm>
              <a:off x="-1738275" y="928450"/>
              <a:ext cx="1032625" cy="640825"/>
            </a:xfrm>
            <a:custGeom>
              <a:avLst/>
              <a:gdLst/>
              <a:ahLst/>
              <a:cxnLst/>
              <a:rect l="l" t="t" r="r" b="b"/>
              <a:pathLst>
                <a:path w="41305" h="25633" extrusionOk="0">
                  <a:moveTo>
                    <a:pt x="27181" y="17995"/>
                  </a:moveTo>
                  <a:cubicBezTo>
                    <a:pt x="26595" y="18372"/>
                    <a:pt x="26407" y="18978"/>
                    <a:pt x="26114" y="19481"/>
                  </a:cubicBezTo>
                  <a:cubicBezTo>
                    <a:pt x="25904" y="19564"/>
                    <a:pt x="25695" y="19627"/>
                    <a:pt x="25528" y="19732"/>
                  </a:cubicBezTo>
                  <a:cubicBezTo>
                    <a:pt x="25402" y="19836"/>
                    <a:pt x="25277" y="19983"/>
                    <a:pt x="25172" y="20108"/>
                  </a:cubicBezTo>
                  <a:cubicBezTo>
                    <a:pt x="24963" y="20422"/>
                    <a:pt x="24775" y="20778"/>
                    <a:pt x="24544" y="21071"/>
                  </a:cubicBezTo>
                  <a:cubicBezTo>
                    <a:pt x="24126" y="21594"/>
                    <a:pt x="23561" y="21740"/>
                    <a:pt x="22912" y="21573"/>
                  </a:cubicBezTo>
                  <a:cubicBezTo>
                    <a:pt x="21866" y="21217"/>
                    <a:pt x="20987" y="20694"/>
                    <a:pt x="20674" y="19564"/>
                  </a:cubicBezTo>
                  <a:cubicBezTo>
                    <a:pt x="20611" y="19376"/>
                    <a:pt x="20548" y="19209"/>
                    <a:pt x="20443" y="19062"/>
                  </a:cubicBezTo>
                  <a:cubicBezTo>
                    <a:pt x="20067" y="18623"/>
                    <a:pt x="20025" y="18100"/>
                    <a:pt x="20025" y="17535"/>
                  </a:cubicBezTo>
                  <a:cubicBezTo>
                    <a:pt x="20025" y="17012"/>
                    <a:pt x="20025" y="16509"/>
                    <a:pt x="19983" y="15986"/>
                  </a:cubicBezTo>
                  <a:cubicBezTo>
                    <a:pt x="19962" y="15610"/>
                    <a:pt x="19565" y="15421"/>
                    <a:pt x="19293" y="15693"/>
                  </a:cubicBezTo>
                  <a:cubicBezTo>
                    <a:pt x="18728" y="16154"/>
                    <a:pt x="18079" y="16488"/>
                    <a:pt x="17577" y="16991"/>
                  </a:cubicBezTo>
                  <a:cubicBezTo>
                    <a:pt x="17096" y="17493"/>
                    <a:pt x="16531" y="17911"/>
                    <a:pt x="15966" y="18267"/>
                  </a:cubicBezTo>
                  <a:cubicBezTo>
                    <a:pt x="15589" y="18518"/>
                    <a:pt x="15150" y="18413"/>
                    <a:pt x="14731" y="18330"/>
                  </a:cubicBezTo>
                  <a:cubicBezTo>
                    <a:pt x="14585" y="18309"/>
                    <a:pt x="14417" y="18162"/>
                    <a:pt x="14271" y="18079"/>
                  </a:cubicBezTo>
                  <a:cubicBezTo>
                    <a:pt x="14062" y="17158"/>
                    <a:pt x="14083" y="15777"/>
                    <a:pt x="14334" y="14940"/>
                  </a:cubicBezTo>
                  <a:cubicBezTo>
                    <a:pt x="14438" y="14584"/>
                    <a:pt x="14522" y="14187"/>
                    <a:pt x="14585" y="13789"/>
                  </a:cubicBezTo>
                  <a:cubicBezTo>
                    <a:pt x="14606" y="13664"/>
                    <a:pt x="14543" y="13517"/>
                    <a:pt x="14522" y="13350"/>
                  </a:cubicBezTo>
                  <a:cubicBezTo>
                    <a:pt x="14480" y="13141"/>
                    <a:pt x="14187" y="13036"/>
                    <a:pt x="13999" y="13141"/>
                  </a:cubicBezTo>
                  <a:cubicBezTo>
                    <a:pt x="13811" y="13245"/>
                    <a:pt x="13664" y="13413"/>
                    <a:pt x="13497" y="13538"/>
                  </a:cubicBezTo>
                  <a:cubicBezTo>
                    <a:pt x="12974" y="14061"/>
                    <a:pt x="12492" y="14563"/>
                    <a:pt x="11865" y="14919"/>
                  </a:cubicBezTo>
                  <a:cubicBezTo>
                    <a:pt x="11593" y="15087"/>
                    <a:pt x="11404" y="15317"/>
                    <a:pt x="11174" y="15526"/>
                  </a:cubicBezTo>
                  <a:cubicBezTo>
                    <a:pt x="10400" y="16237"/>
                    <a:pt x="9521" y="16802"/>
                    <a:pt x="8580" y="17325"/>
                  </a:cubicBezTo>
                  <a:cubicBezTo>
                    <a:pt x="8140" y="17597"/>
                    <a:pt x="7680" y="17597"/>
                    <a:pt x="7199" y="17576"/>
                  </a:cubicBezTo>
                  <a:cubicBezTo>
                    <a:pt x="6759" y="17514"/>
                    <a:pt x="6571" y="17325"/>
                    <a:pt x="6550" y="16865"/>
                  </a:cubicBezTo>
                  <a:cubicBezTo>
                    <a:pt x="6529" y="16112"/>
                    <a:pt x="6655" y="15380"/>
                    <a:pt x="7094" y="14710"/>
                  </a:cubicBezTo>
                  <a:cubicBezTo>
                    <a:pt x="7638" y="13957"/>
                    <a:pt x="8057" y="13120"/>
                    <a:pt x="8726" y="12450"/>
                  </a:cubicBezTo>
                  <a:cubicBezTo>
                    <a:pt x="8894" y="12241"/>
                    <a:pt x="8998" y="11927"/>
                    <a:pt x="9103" y="11655"/>
                  </a:cubicBezTo>
                  <a:cubicBezTo>
                    <a:pt x="9186" y="11425"/>
                    <a:pt x="8935" y="11153"/>
                    <a:pt x="8684" y="11216"/>
                  </a:cubicBezTo>
                  <a:cubicBezTo>
                    <a:pt x="8454" y="11258"/>
                    <a:pt x="8224" y="11341"/>
                    <a:pt x="8015" y="11446"/>
                  </a:cubicBezTo>
                  <a:cubicBezTo>
                    <a:pt x="6529" y="12178"/>
                    <a:pt x="5064" y="12931"/>
                    <a:pt x="3600" y="13706"/>
                  </a:cubicBezTo>
                  <a:cubicBezTo>
                    <a:pt x="3140" y="13936"/>
                    <a:pt x="2721" y="14082"/>
                    <a:pt x="2240" y="14061"/>
                  </a:cubicBezTo>
                  <a:cubicBezTo>
                    <a:pt x="1675" y="14040"/>
                    <a:pt x="1152" y="14061"/>
                    <a:pt x="608" y="14040"/>
                  </a:cubicBezTo>
                  <a:cubicBezTo>
                    <a:pt x="189" y="14019"/>
                    <a:pt x="64" y="13831"/>
                    <a:pt x="43" y="13392"/>
                  </a:cubicBezTo>
                  <a:cubicBezTo>
                    <a:pt x="1" y="13036"/>
                    <a:pt x="147" y="12785"/>
                    <a:pt x="315" y="12471"/>
                  </a:cubicBezTo>
                  <a:cubicBezTo>
                    <a:pt x="943" y="11446"/>
                    <a:pt x="1863" y="10797"/>
                    <a:pt x="2868" y="10211"/>
                  </a:cubicBezTo>
                  <a:cubicBezTo>
                    <a:pt x="3725" y="9730"/>
                    <a:pt x="4646" y="9521"/>
                    <a:pt x="5609" y="9458"/>
                  </a:cubicBezTo>
                  <a:cubicBezTo>
                    <a:pt x="6006" y="9437"/>
                    <a:pt x="6383" y="9416"/>
                    <a:pt x="6759" y="9333"/>
                  </a:cubicBezTo>
                  <a:cubicBezTo>
                    <a:pt x="7010" y="9270"/>
                    <a:pt x="7073" y="9102"/>
                    <a:pt x="6948" y="8830"/>
                  </a:cubicBezTo>
                  <a:cubicBezTo>
                    <a:pt x="6173" y="8809"/>
                    <a:pt x="5420" y="8747"/>
                    <a:pt x="4646" y="8726"/>
                  </a:cubicBezTo>
                  <a:cubicBezTo>
                    <a:pt x="4248" y="8726"/>
                    <a:pt x="3935" y="8579"/>
                    <a:pt x="3767" y="8203"/>
                  </a:cubicBezTo>
                  <a:cubicBezTo>
                    <a:pt x="3725" y="8098"/>
                    <a:pt x="3663" y="7973"/>
                    <a:pt x="3600" y="7889"/>
                  </a:cubicBezTo>
                  <a:cubicBezTo>
                    <a:pt x="2805" y="7157"/>
                    <a:pt x="2930" y="6194"/>
                    <a:pt x="3035" y="5273"/>
                  </a:cubicBezTo>
                  <a:cubicBezTo>
                    <a:pt x="3098" y="4708"/>
                    <a:pt x="3391" y="4185"/>
                    <a:pt x="3914" y="3830"/>
                  </a:cubicBezTo>
                  <a:cubicBezTo>
                    <a:pt x="4039" y="3767"/>
                    <a:pt x="4165" y="3662"/>
                    <a:pt x="4248" y="3558"/>
                  </a:cubicBezTo>
                  <a:cubicBezTo>
                    <a:pt x="4772" y="2993"/>
                    <a:pt x="5441" y="2951"/>
                    <a:pt x="6173" y="2993"/>
                  </a:cubicBezTo>
                  <a:cubicBezTo>
                    <a:pt x="6278" y="2993"/>
                    <a:pt x="6445" y="3035"/>
                    <a:pt x="6529" y="3076"/>
                  </a:cubicBezTo>
                  <a:cubicBezTo>
                    <a:pt x="7052" y="3411"/>
                    <a:pt x="7701" y="3558"/>
                    <a:pt x="8161" y="3997"/>
                  </a:cubicBezTo>
                  <a:cubicBezTo>
                    <a:pt x="8245" y="4039"/>
                    <a:pt x="8308" y="4123"/>
                    <a:pt x="8370" y="4144"/>
                  </a:cubicBezTo>
                  <a:cubicBezTo>
                    <a:pt x="8873" y="4311"/>
                    <a:pt x="9291" y="4541"/>
                    <a:pt x="9605" y="5022"/>
                  </a:cubicBezTo>
                  <a:cubicBezTo>
                    <a:pt x="9730" y="4918"/>
                    <a:pt x="9814" y="4855"/>
                    <a:pt x="9940" y="4771"/>
                  </a:cubicBezTo>
                  <a:cubicBezTo>
                    <a:pt x="9689" y="4562"/>
                    <a:pt x="9458" y="4395"/>
                    <a:pt x="9270" y="4185"/>
                  </a:cubicBezTo>
                  <a:cubicBezTo>
                    <a:pt x="9082" y="3976"/>
                    <a:pt x="8977" y="3704"/>
                    <a:pt x="8852" y="3495"/>
                  </a:cubicBezTo>
                  <a:cubicBezTo>
                    <a:pt x="8684" y="3286"/>
                    <a:pt x="8663" y="3055"/>
                    <a:pt x="8663" y="2825"/>
                  </a:cubicBezTo>
                  <a:cubicBezTo>
                    <a:pt x="8663" y="2616"/>
                    <a:pt x="8684" y="2407"/>
                    <a:pt x="8663" y="2198"/>
                  </a:cubicBezTo>
                  <a:cubicBezTo>
                    <a:pt x="8538" y="1361"/>
                    <a:pt x="9166" y="440"/>
                    <a:pt x="10086" y="126"/>
                  </a:cubicBezTo>
                  <a:cubicBezTo>
                    <a:pt x="10421" y="1"/>
                    <a:pt x="10735" y="22"/>
                    <a:pt x="10986" y="252"/>
                  </a:cubicBezTo>
                  <a:cubicBezTo>
                    <a:pt x="11279" y="524"/>
                    <a:pt x="11593" y="775"/>
                    <a:pt x="11802" y="1089"/>
                  </a:cubicBezTo>
                  <a:cubicBezTo>
                    <a:pt x="12513" y="2051"/>
                    <a:pt x="13162" y="3076"/>
                    <a:pt x="13559" y="4227"/>
                  </a:cubicBezTo>
                  <a:cubicBezTo>
                    <a:pt x="13601" y="4353"/>
                    <a:pt x="13685" y="4520"/>
                    <a:pt x="13769" y="4625"/>
                  </a:cubicBezTo>
                  <a:cubicBezTo>
                    <a:pt x="14020" y="4939"/>
                    <a:pt x="14313" y="4960"/>
                    <a:pt x="14627" y="4708"/>
                  </a:cubicBezTo>
                  <a:cubicBezTo>
                    <a:pt x="14940" y="4436"/>
                    <a:pt x="15171" y="4144"/>
                    <a:pt x="15317" y="3767"/>
                  </a:cubicBezTo>
                  <a:cubicBezTo>
                    <a:pt x="15464" y="3181"/>
                    <a:pt x="15798" y="2742"/>
                    <a:pt x="16217" y="2323"/>
                  </a:cubicBezTo>
                  <a:lnTo>
                    <a:pt x="17242" y="1298"/>
                  </a:lnTo>
                  <a:cubicBezTo>
                    <a:pt x="17891" y="649"/>
                    <a:pt x="18623" y="273"/>
                    <a:pt x="19606" y="335"/>
                  </a:cubicBezTo>
                  <a:cubicBezTo>
                    <a:pt x="20150" y="356"/>
                    <a:pt x="20674" y="356"/>
                    <a:pt x="21218" y="335"/>
                  </a:cubicBezTo>
                  <a:cubicBezTo>
                    <a:pt x="21552" y="335"/>
                    <a:pt x="21866" y="419"/>
                    <a:pt x="22159" y="628"/>
                  </a:cubicBezTo>
                  <a:cubicBezTo>
                    <a:pt x="22473" y="859"/>
                    <a:pt x="22808" y="1047"/>
                    <a:pt x="23122" y="1277"/>
                  </a:cubicBezTo>
                  <a:cubicBezTo>
                    <a:pt x="23938" y="1926"/>
                    <a:pt x="24461" y="2742"/>
                    <a:pt x="24377" y="3830"/>
                  </a:cubicBezTo>
                  <a:cubicBezTo>
                    <a:pt x="24356" y="4353"/>
                    <a:pt x="24461" y="4918"/>
                    <a:pt x="24147" y="5399"/>
                  </a:cubicBezTo>
                  <a:cubicBezTo>
                    <a:pt x="24042" y="5566"/>
                    <a:pt x="24147" y="5776"/>
                    <a:pt x="24272" y="5901"/>
                  </a:cubicBezTo>
                  <a:cubicBezTo>
                    <a:pt x="24419" y="6027"/>
                    <a:pt x="24628" y="6068"/>
                    <a:pt x="24775" y="5985"/>
                  </a:cubicBezTo>
                  <a:cubicBezTo>
                    <a:pt x="24900" y="5922"/>
                    <a:pt x="25005" y="5796"/>
                    <a:pt x="25151" y="5713"/>
                  </a:cubicBezTo>
                  <a:cubicBezTo>
                    <a:pt x="25716" y="5273"/>
                    <a:pt x="26260" y="4834"/>
                    <a:pt x="26846" y="4395"/>
                  </a:cubicBezTo>
                  <a:cubicBezTo>
                    <a:pt x="27306" y="4018"/>
                    <a:pt x="27871" y="3872"/>
                    <a:pt x="28436" y="3892"/>
                  </a:cubicBezTo>
                  <a:lnTo>
                    <a:pt x="29796" y="3892"/>
                  </a:lnTo>
                  <a:cubicBezTo>
                    <a:pt x="30801" y="3872"/>
                    <a:pt x="31763" y="4771"/>
                    <a:pt x="31805" y="5922"/>
                  </a:cubicBezTo>
                  <a:cubicBezTo>
                    <a:pt x="31847" y="6382"/>
                    <a:pt x="31575" y="6738"/>
                    <a:pt x="31324" y="7052"/>
                  </a:cubicBezTo>
                  <a:cubicBezTo>
                    <a:pt x="31114" y="7324"/>
                    <a:pt x="30842" y="7533"/>
                    <a:pt x="30633" y="7763"/>
                  </a:cubicBezTo>
                  <a:cubicBezTo>
                    <a:pt x="30529" y="7868"/>
                    <a:pt x="30424" y="7993"/>
                    <a:pt x="30403" y="8119"/>
                  </a:cubicBezTo>
                  <a:cubicBezTo>
                    <a:pt x="30382" y="8265"/>
                    <a:pt x="30424" y="8412"/>
                    <a:pt x="30508" y="8537"/>
                  </a:cubicBezTo>
                  <a:cubicBezTo>
                    <a:pt x="30612" y="8705"/>
                    <a:pt x="30821" y="8747"/>
                    <a:pt x="30968" y="8684"/>
                  </a:cubicBezTo>
                  <a:cubicBezTo>
                    <a:pt x="31156" y="8579"/>
                    <a:pt x="31324" y="8433"/>
                    <a:pt x="31470" y="8286"/>
                  </a:cubicBezTo>
                  <a:cubicBezTo>
                    <a:pt x="32161" y="7638"/>
                    <a:pt x="33018" y="7366"/>
                    <a:pt x="33897" y="7282"/>
                  </a:cubicBezTo>
                  <a:cubicBezTo>
                    <a:pt x="34399" y="7240"/>
                    <a:pt x="34922" y="7324"/>
                    <a:pt x="35446" y="7282"/>
                  </a:cubicBezTo>
                  <a:cubicBezTo>
                    <a:pt x="36387" y="7240"/>
                    <a:pt x="37140" y="7596"/>
                    <a:pt x="37810" y="8265"/>
                  </a:cubicBezTo>
                  <a:cubicBezTo>
                    <a:pt x="38082" y="8537"/>
                    <a:pt x="38354" y="8893"/>
                    <a:pt x="38605" y="9228"/>
                  </a:cubicBezTo>
                  <a:cubicBezTo>
                    <a:pt x="38919" y="9667"/>
                    <a:pt x="38919" y="10295"/>
                    <a:pt x="38605" y="10734"/>
                  </a:cubicBezTo>
                  <a:cubicBezTo>
                    <a:pt x="38500" y="10902"/>
                    <a:pt x="38375" y="11027"/>
                    <a:pt x="38249" y="11132"/>
                  </a:cubicBezTo>
                  <a:cubicBezTo>
                    <a:pt x="37705" y="11467"/>
                    <a:pt x="37140" y="11760"/>
                    <a:pt x="36596" y="12074"/>
                  </a:cubicBezTo>
                  <a:cubicBezTo>
                    <a:pt x="36471" y="12157"/>
                    <a:pt x="36303" y="12157"/>
                    <a:pt x="36157" y="12178"/>
                  </a:cubicBezTo>
                  <a:cubicBezTo>
                    <a:pt x="35990" y="12199"/>
                    <a:pt x="35843" y="12199"/>
                    <a:pt x="35718" y="12241"/>
                  </a:cubicBezTo>
                  <a:cubicBezTo>
                    <a:pt x="35467" y="12283"/>
                    <a:pt x="35320" y="12471"/>
                    <a:pt x="35320" y="12680"/>
                  </a:cubicBezTo>
                  <a:cubicBezTo>
                    <a:pt x="35320" y="12869"/>
                    <a:pt x="35508" y="13078"/>
                    <a:pt x="35739" y="13078"/>
                  </a:cubicBezTo>
                  <a:cubicBezTo>
                    <a:pt x="36031" y="13078"/>
                    <a:pt x="36345" y="13099"/>
                    <a:pt x="36617" y="13015"/>
                  </a:cubicBezTo>
                  <a:cubicBezTo>
                    <a:pt x="37308" y="12827"/>
                    <a:pt x="37977" y="12785"/>
                    <a:pt x="38689" y="12806"/>
                  </a:cubicBezTo>
                  <a:cubicBezTo>
                    <a:pt x="38898" y="12806"/>
                    <a:pt x="39107" y="12827"/>
                    <a:pt x="39316" y="12890"/>
                  </a:cubicBezTo>
                  <a:cubicBezTo>
                    <a:pt x="40446" y="13141"/>
                    <a:pt x="40760" y="13538"/>
                    <a:pt x="40907" y="14668"/>
                  </a:cubicBezTo>
                  <a:cubicBezTo>
                    <a:pt x="40948" y="14815"/>
                    <a:pt x="40948" y="14961"/>
                    <a:pt x="40948" y="15107"/>
                  </a:cubicBezTo>
                  <a:cubicBezTo>
                    <a:pt x="41011" y="15819"/>
                    <a:pt x="40781" y="16321"/>
                    <a:pt x="40070" y="16593"/>
                  </a:cubicBezTo>
                  <a:cubicBezTo>
                    <a:pt x="39212" y="16991"/>
                    <a:pt x="39086" y="17388"/>
                    <a:pt x="39505" y="18246"/>
                  </a:cubicBezTo>
                  <a:cubicBezTo>
                    <a:pt x="39714" y="18685"/>
                    <a:pt x="39902" y="19104"/>
                    <a:pt x="40258" y="19460"/>
                  </a:cubicBezTo>
                  <a:cubicBezTo>
                    <a:pt x="40384" y="19564"/>
                    <a:pt x="40467" y="19732"/>
                    <a:pt x="40551" y="19899"/>
                  </a:cubicBezTo>
                  <a:cubicBezTo>
                    <a:pt x="40760" y="20317"/>
                    <a:pt x="40948" y="20715"/>
                    <a:pt x="41095" y="21133"/>
                  </a:cubicBezTo>
                  <a:cubicBezTo>
                    <a:pt x="41304" y="21573"/>
                    <a:pt x="41200" y="22096"/>
                    <a:pt x="40760" y="22284"/>
                  </a:cubicBezTo>
                  <a:cubicBezTo>
                    <a:pt x="40132" y="22535"/>
                    <a:pt x="39505" y="22870"/>
                    <a:pt x="38793" y="22745"/>
                  </a:cubicBezTo>
                  <a:cubicBezTo>
                    <a:pt x="38584" y="22494"/>
                    <a:pt x="38668" y="22201"/>
                    <a:pt x="38647" y="21929"/>
                  </a:cubicBezTo>
                  <a:cubicBezTo>
                    <a:pt x="38563" y="20966"/>
                    <a:pt x="38040" y="20255"/>
                    <a:pt x="37391" y="19606"/>
                  </a:cubicBezTo>
                  <a:cubicBezTo>
                    <a:pt x="37224" y="19460"/>
                    <a:pt x="36994" y="19313"/>
                    <a:pt x="36680" y="19418"/>
                  </a:cubicBezTo>
                  <a:cubicBezTo>
                    <a:pt x="36806" y="19773"/>
                    <a:pt x="36910" y="20045"/>
                    <a:pt x="37015" y="20359"/>
                  </a:cubicBezTo>
                  <a:cubicBezTo>
                    <a:pt x="37119" y="20673"/>
                    <a:pt x="37245" y="20987"/>
                    <a:pt x="37391" y="21280"/>
                  </a:cubicBezTo>
                  <a:cubicBezTo>
                    <a:pt x="37517" y="21573"/>
                    <a:pt x="37622" y="21824"/>
                    <a:pt x="37601" y="22138"/>
                  </a:cubicBezTo>
                  <a:cubicBezTo>
                    <a:pt x="37559" y="22389"/>
                    <a:pt x="37559" y="22598"/>
                    <a:pt x="37412" y="22828"/>
                  </a:cubicBezTo>
                  <a:cubicBezTo>
                    <a:pt x="37287" y="23017"/>
                    <a:pt x="37224" y="23289"/>
                    <a:pt x="37245" y="23498"/>
                  </a:cubicBezTo>
                  <a:cubicBezTo>
                    <a:pt x="37350" y="24188"/>
                    <a:pt x="36994" y="24711"/>
                    <a:pt x="36659" y="25235"/>
                  </a:cubicBezTo>
                  <a:cubicBezTo>
                    <a:pt x="36450" y="25569"/>
                    <a:pt x="36073" y="25632"/>
                    <a:pt x="35676" y="25527"/>
                  </a:cubicBezTo>
                  <a:cubicBezTo>
                    <a:pt x="34922" y="25339"/>
                    <a:pt x="34316" y="24921"/>
                    <a:pt x="33730" y="24439"/>
                  </a:cubicBezTo>
                  <a:cubicBezTo>
                    <a:pt x="33123" y="24000"/>
                    <a:pt x="32893" y="23372"/>
                    <a:pt x="32851" y="22661"/>
                  </a:cubicBezTo>
                  <a:lnTo>
                    <a:pt x="32851" y="21489"/>
                  </a:lnTo>
                  <a:cubicBezTo>
                    <a:pt x="32851" y="21343"/>
                    <a:pt x="32851" y="21175"/>
                    <a:pt x="32809" y="21050"/>
                  </a:cubicBezTo>
                  <a:cubicBezTo>
                    <a:pt x="32746" y="20924"/>
                    <a:pt x="32621" y="20820"/>
                    <a:pt x="32495" y="20757"/>
                  </a:cubicBezTo>
                  <a:cubicBezTo>
                    <a:pt x="32286" y="20715"/>
                    <a:pt x="32161" y="20841"/>
                    <a:pt x="32077" y="21029"/>
                  </a:cubicBezTo>
                  <a:cubicBezTo>
                    <a:pt x="32014" y="21175"/>
                    <a:pt x="31993" y="21364"/>
                    <a:pt x="31993" y="21552"/>
                  </a:cubicBezTo>
                  <a:cubicBezTo>
                    <a:pt x="31972" y="21970"/>
                    <a:pt x="31972" y="22389"/>
                    <a:pt x="31993" y="22807"/>
                  </a:cubicBezTo>
                  <a:cubicBezTo>
                    <a:pt x="31993" y="23121"/>
                    <a:pt x="31909" y="23372"/>
                    <a:pt x="31700" y="23644"/>
                  </a:cubicBezTo>
                  <a:cubicBezTo>
                    <a:pt x="31449" y="23916"/>
                    <a:pt x="31219" y="24230"/>
                    <a:pt x="30863" y="24439"/>
                  </a:cubicBezTo>
                  <a:cubicBezTo>
                    <a:pt x="30612" y="24607"/>
                    <a:pt x="30403" y="24837"/>
                    <a:pt x="30173" y="25004"/>
                  </a:cubicBezTo>
                  <a:cubicBezTo>
                    <a:pt x="29985" y="25130"/>
                    <a:pt x="29754" y="25255"/>
                    <a:pt x="29545" y="25339"/>
                  </a:cubicBezTo>
                  <a:cubicBezTo>
                    <a:pt x="28938" y="25486"/>
                    <a:pt x="28436" y="25381"/>
                    <a:pt x="28039" y="24837"/>
                  </a:cubicBezTo>
                  <a:cubicBezTo>
                    <a:pt x="27348" y="23895"/>
                    <a:pt x="26888" y="22870"/>
                    <a:pt x="26951" y="21678"/>
                  </a:cubicBezTo>
                  <a:cubicBezTo>
                    <a:pt x="26951" y="21447"/>
                    <a:pt x="26951" y="21196"/>
                    <a:pt x="26930" y="20945"/>
                  </a:cubicBezTo>
                  <a:cubicBezTo>
                    <a:pt x="26846" y="20213"/>
                    <a:pt x="26951" y="19501"/>
                    <a:pt x="27264" y="18832"/>
                  </a:cubicBezTo>
                  <a:cubicBezTo>
                    <a:pt x="27264" y="18665"/>
                    <a:pt x="27432" y="18372"/>
                    <a:pt x="27181" y="179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7"/>
            <p:cNvSpPr/>
            <p:nvPr/>
          </p:nvSpPr>
          <p:spPr>
            <a:xfrm>
              <a:off x="-1773825" y="1255900"/>
              <a:ext cx="863125" cy="669600"/>
            </a:xfrm>
            <a:custGeom>
              <a:avLst/>
              <a:gdLst/>
              <a:ahLst/>
              <a:cxnLst/>
              <a:rect l="l" t="t" r="r" b="b"/>
              <a:pathLst>
                <a:path w="34525" h="26784" extrusionOk="0">
                  <a:moveTo>
                    <a:pt x="8516" y="1"/>
                  </a:moveTo>
                  <a:cubicBezTo>
                    <a:pt x="8328" y="503"/>
                    <a:pt x="8077" y="817"/>
                    <a:pt x="7847" y="1131"/>
                  </a:cubicBezTo>
                  <a:cubicBezTo>
                    <a:pt x="7114" y="2072"/>
                    <a:pt x="6947" y="3139"/>
                    <a:pt x="7010" y="4290"/>
                  </a:cubicBezTo>
                  <a:cubicBezTo>
                    <a:pt x="7010" y="4625"/>
                    <a:pt x="7156" y="4834"/>
                    <a:pt x="7428" y="5043"/>
                  </a:cubicBezTo>
                  <a:cubicBezTo>
                    <a:pt x="7847" y="5357"/>
                    <a:pt x="8286" y="5546"/>
                    <a:pt x="8830" y="5546"/>
                  </a:cubicBezTo>
                  <a:cubicBezTo>
                    <a:pt x="9520" y="5546"/>
                    <a:pt x="10148" y="5420"/>
                    <a:pt x="10713" y="5064"/>
                  </a:cubicBezTo>
                  <a:cubicBezTo>
                    <a:pt x="11696" y="4499"/>
                    <a:pt x="12596" y="3872"/>
                    <a:pt x="13349" y="3056"/>
                  </a:cubicBezTo>
                  <a:cubicBezTo>
                    <a:pt x="13726" y="2658"/>
                    <a:pt x="14124" y="2323"/>
                    <a:pt x="14605" y="2114"/>
                  </a:cubicBezTo>
                  <a:cubicBezTo>
                    <a:pt x="14584" y="3077"/>
                    <a:pt x="14584" y="4060"/>
                    <a:pt x="14563" y="5022"/>
                  </a:cubicBezTo>
                  <a:cubicBezTo>
                    <a:pt x="14563" y="5441"/>
                    <a:pt x="14751" y="5671"/>
                    <a:pt x="15086" y="5880"/>
                  </a:cubicBezTo>
                  <a:cubicBezTo>
                    <a:pt x="15798" y="6320"/>
                    <a:pt x="16551" y="6403"/>
                    <a:pt x="17325" y="6362"/>
                  </a:cubicBezTo>
                  <a:cubicBezTo>
                    <a:pt x="17618" y="6320"/>
                    <a:pt x="17827" y="6194"/>
                    <a:pt x="18036" y="6006"/>
                  </a:cubicBezTo>
                  <a:cubicBezTo>
                    <a:pt x="18748" y="5420"/>
                    <a:pt x="19501" y="4855"/>
                    <a:pt x="20129" y="4165"/>
                  </a:cubicBezTo>
                  <a:cubicBezTo>
                    <a:pt x="20191" y="4102"/>
                    <a:pt x="20296" y="4081"/>
                    <a:pt x="20422" y="3997"/>
                  </a:cubicBezTo>
                  <a:cubicBezTo>
                    <a:pt x="20484" y="4102"/>
                    <a:pt x="20547" y="4206"/>
                    <a:pt x="20547" y="4311"/>
                  </a:cubicBezTo>
                  <a:cubicBezTo>
                    <a:pt x="20589" y="4541"/>
                    <a:pt x="20589" y="4792"/>
                    <a:pt x="20547" y="5043"/>
                  </a:cubicBezTo>
                  <a:cubicBezTo>
                    <a:pt x="20526" y="5483"/>
                    <a:pt x="20631" y="5859"/>
                    <a:pt x="20861" y="6257"/>
                  </a:cubicBezTo>
                  <a:cubicBezTo>
                    <a:pt x="21028" y="6487"/>
                    <a:pt x="21154" y="6780"/>
                    <a:pt x="21259" y="7052"/>
                  </a:cubicBezTo>
                  <a:cubicBezTo>
                    <a:pt x="21551" y="7847"/>
                    <a:pt x="22012" y="8496"/>
                    <a:pt x="22765" y="8893"/>
                  </a:cubicBezTo>
                  <a:cubicBezTo>
                    <a:pt x="23142" y="9103"/>
                    <a:pt x="23539" y="9291"/>
                    <a:pt x="23895" y="9437"/>
                  </a:cubicBezTo>
                  <a:cubicBezTo>
                    <a:pt x="24920" y="9877"/>
                    <a:pt x="26113" y="9542"/>
                    <a:pt x="26824" y="8663"/>
                  </a:cubicBezTo>
                  <a:cubicBezTo>
                    <a:pt x="26950" y="8496"/>
                    <a:pt x="27096" y="8349"/>
                    <a:pt x="27201" y="8182"/>
                  </a:cubicBezTo>
                  <a:cubicBezTo>
                    <a:pt x="27431" y="8287"/>
                    <a:pt x="27347" y="8475"/>
                    <a:pt x="27389" y="8600"/>
                  </a:cubicBezTo>
                  <a:lnTo>
                    <a:pt x="27389" y="8977"/>
                  </a:lnTo>
                  <a:cubicBezTo>
                    <a:pt x="27326" y="10609"/>
                    <a:pt x="27996" y="11927"/>
                    <a:pt x="29147" y="13078"/>
                  </a:cubicBezTo>
                  <a:cubicBezTo>
                    <a:pt x="29398" y="13308"/>
                    <a:pt x="29670" y="13434"/>
                    <a:pt x="30046" y="13434"/>
                  </a:cubicBezTo>
                  <a:cubicBezTo>
                    <a:pt x="30967" y="13476"/>
                    <a:pt x="31741" y="13287"/>
                    <a:pt x="32432" y="12597"/>
                  </a:cubicBezTo>
                  <a:cubicBezTo>
                    <a:pt x="32787" y="12220"/>
                    <a:pt x="33269" y="11948"/>
                    <a:pt x="33708" y="11613"/>
                  </a:cubicBezTo>
                  <a:cubicBezTo>
                    <a:pt x="33917" y="11760"/>
                    <a:pt x="34148" y="11948"/>
                    <a:pt x="34440" y="12157"/>
                  </a:cubicBezTo>
                  <a:cubicBezTo>
                    <a:pt x="34524" y="12471"/>
                    <a:pt x="34461" y="12806"/>
                    <a:pt x="34336" y="13162"/>
                  </a:cubicBezTo>
                  <a:cubicBezTo>
                    <a:pt x="34001" y="13999"/>
                    <a:pt x="33708" y="14857"/>
                    <a:pt x="33394" y="15694"/>
                  </a:cubicBezTo>
                  <a:cubicBezTo>
                    <a:pt x="33206" y="16154"/>
                    <a:pt x="33018" y="16635"/>
                    <a:pt x="32683" y="17054"/>
                  </a:cubicBezTo>
                  <a:cubicBezTo>
                    <a:pt x="32599" y="17158"/>
                    <a:pt x="32557" y="17305"/>
                    <a:pt x="32495" y="17451"/>
                  </a:cubicBezTo>
                  <a:cubicBezTo>
                    <a:pt x="32432" y="17619"/>
                    <a:pt x="32369" y="17828"/>
                    <a:pt x="32285" y="18016"/>
                  </a:cubicBezTo>
                  <a:cubicBezTo>
                    <a:pt x="31971" y="18748"/>
                    <a:pt x="31553" y="19376"/>
                    <a:pt x="30967" y="19920"/>
                  </a:cubicBezTo>
                  <a:cubicBezTo>
                    <a:pt x="30591" y="20234"/>
                    <a:pt x="30256" y="20611"/>
                    <a:pt x="29942" y="20945"/>
                  </a:cubicBezTo>
                  <a:cubicBezTo>
                    <a:pt x="28394" y="22598"/>
                    <a:pt x="26489" y="23749"/>
                    <a:pt x="24481" y="24691"/>
                  </a:cubicBezTo>
                  <a:cubicBezTo>
                    <a:pt x="23686" y="25046"/>
                    <a:pt x="22849" y="25360"/>
                    <a:pt x="22075" y="25674"/>
                  </a:cubicBezTo>
                  <a:cubicBezTo>
                    <a:pt x="20861" y="26176"/>
                    <a:pt x="19606" y="26469"/>
                    <a:pt x="18329" y="26658"/>
                  </a:cubicBezTo>
                  <a:cubicBezTo>
                    <a:pt x="17367" y="26783"/>
                    <a:pt x="16342" y="26741"/>
                    <a:pt x="15337" y="26720"/>
                  </a:cubicBezTo>
                  <a:cubicBezTo>
                    <a:pt x="13873" y="26678"/>
                    <a:pt x="12387" y="26469"/>
                    <a:pt x="11006" y="26030"/>
                  </a:cubicBezTo>
                  <a:cubicBezTo>
                    <a:pt x="10002" y="25716"/>
                    <a:pt x="9060" y="25235"/>
                    <a:pt x="8098" y="24774"/>
                  </a:cubicBezTo>
                  <a:cubicBezTo>
                    <a:pt x="7575" y="24523"/>
                    <a:pt x="7114" y="24189"/>
                    <a:pt x="6633" y="23875"/>
                  </a:cubicBezTo>
                  <a:cubicBezTo>
                    <a:pt x="6382" y="23728"/>
                    <a:pt x="6131" y="23519"/>
                    <a:pt x="5922" y="23310"/>
                  </a:cubicBezTo>
                  <a:cubicBezTo>
                    <a:pt x="5126" y="22494"/>
                    <a:pt x="4310" y="21699"/>
                    <a:pt x="3494" y="20862"/>
                  </a:cubicBezTo>
                  <a:cubicBezTo>
                    <a:pt x="3264" y="20632"/>
                    <a:pt x="3076" y="20380"/>
                    <a:pt x="2929" y="20088"/>
                  </a:cubicBezTo>
                  <a:cubicBezTo>
                    <a:pt x="1988" y="18351"/>
                    <a:pt x="1277" y="16530"/>
                    <a:pt x="586" y="14689"/>
                  </a:cubicBezTo>
                  <a:cubicBezTo>
                    <a:pt x="314" y="13957"/>
                    <a:pt x="251" y="13099"/>
                    <a:pt x="209" y="12283"/>
                  </a:cubicBezTo>
                  <a:cubicBezTo>
                    <a:pt x="168" y="11634"/>
                    <a:pt x="0" y="10986"/>
                    <a:pt x="335" y="10337"/>
                  </a:cubicBezTo>
                  <a:cubicBezTo>
                    <a:pt x="356" y="10274"/>
                    <a:pt x="335" y="10149"/>
                    <a:pt x="314" y="10065"/>
                  </a:cubicBezTo>
                  <a:cubicBezTo>
                    <a:pt x="42" y="9416"/>
                    <a:pt x="126" y="8789"/>
                    <a:pt x="314" y="8140"/>
                  </a:cubicBezTo>
                  <a:cubicBezTo>
                    <a:pt x="481" y="7512"/>
                    <a:pt x="649" y="6843"/>
                    <a:pt x="774" y="6194"/>
                  </a:cubicBezTo>
                  <a:cubicBezTo>
                    <a:pt x="942" y="5483"/>
                    <a:pt x="1297" y="4918"/>
                    <a:pt x="1716" y="4374"/>
                  </a:cubicBezTo>
                  <a:cubicBezTo>
                    <a:pt x="2009" y="3997"/>
                    <a:pt x="2365" y="3662"/>
                    <a:pt x="2741" y="3349"/>
                  </a:cubicBezTo>
                  <a:cubicBezTo>
                    <a:pt x="2846" y="3244"/>
                    <a:pt x="2992" y="3160"/>
                    <a:pt x="3139" y="3160"/>
                  </a:cubicBezTo>
                  <a:cubicBezTo>
                    <a:pt x="3620" y="3181"/>
                    <a:pt x="3829" y="2742"/>
                    <a:pt x="4206" y="2554"/>
                  </a:cubicBezTo>
                  <a:cubicBezTo>
                    <a:pt x="4248" y="2533"/>
                    <a:pt x="4290" y="2407"/>
                    <a:pt x="4310" y="2323"/>
                  </a:cubicBezTo>
                  <a:cubicBezTo>
                    <a:pt x="4352" y="2219"/>
                    <a:pt x="4415" y="2114"/>
                    <a:pt x="4520" y="2072"/>
                  </a:cubicBezTo>
                  <a:cubicBezTo>
                    <a:pt x="5754" y="1403"/>
                    <a:pt x="6947" y="775"/>
                    <a:pt x="8181" y="126"/>
                  </a:cubicBezTo>
                  <a:cubicBezTo>
                    <a:pt x="8202" y="85"/>
                    <a:pt x="8307" y="43"/>
                    <a:pt x="8516" y="1"/>
                  </a:cubicBezTo>
                  <a:close/>
                  <a:moveTo>
                    <a:pt x="23958" y="19815"/>
                  </a:moveTo>
                  <a:cubicBezTo>
                    <a:pt x="23581" y="19920"/>
                    <a:pt x="23121" y="19962"/>
                    <a:pt x="22849" y="20318"/>
                  </a:cubicBezTo>
                  <a:cubicBezTo>
                    <a:pt x="22598" y="20652"/>
                    <a:pt x="22284" y="20820"/>
                    <a:pt x="21928" y="21008"/>
                  </a:cubicBezTo>
                  <a:cubicBezTo>
                    <a:pt x="21719" y="21113"/>
                    <a:pt x="21510" y="21259"/>
                    <a:pt x="21342" y="21385"/>
                  </a:cubicBezTo>
                  <a:cubicBezTo>
                    <a:pt x="20715" y="21887"/>
                    <a:pt x="20003" y="22180"/>
                    <a:pt x="19187" y="22180"/>
                  </a:cubicBezTo>
                  <a:cubicBezTo>
                    <a:pt x="17785" y="22180"/>
                    <a:pt x="16362" y="22201"/>
                    <a:pt x="14961" y="22180"/>
                  </a:cubicBezTo>
                  <a:cubicBezTo>
                    <a:pt x="14145" y="22159"/>
                    <a:pt x="13349" y="21992"/>
                    <a:pt x="12554" y="21887"/>
                  </a:cubicBezTo>
                  <a:cubicBezTo>
                    <a:pt x="12450" y="21866"/>
                    <a:pt x="12303" y="21845"/>
                    <a:pt x="12199" y="21782"/>
                  </a:cubicBezTo>
                  <a:cubicBezTo>
                    <a:pt x="11717" y="21552"/>
                    <a:pt x="11215" y="21343"/>
                    <a:pt x="10734" y="21113"/>
                  </a:cubicBezTo>
                  <a:cubicBezTo>
                    <a:pt x="10629" y="21050"/>
                    <a:pt x="10525" y="20966"/>
                    <a:pt x="10462" y="20904"/>
                  </a:cubicBezTo>
                  <a:cubicBezTo>
                    <a:pt x="9834" y="20067"/>
                    <a:pt x="9039" y="19334"/>
                    <a:pt x="8537" y="18393"/>
                  </a:cubicBezTo>
                  <a:cubicBezTo>
                    <a:pt x="7993" y="17305"/>
                    <a:pt x="7575" y="16196"/>
                    <a:pt x="8014" y="14940"/>
                  </a:cubicBezTo>
                  <a:cubicBezTo>
                    <a:pt x="8056" y="14836"/>
                    <a:pt x="8056" y="14689"/>
                    <a:pt x="8014" y="14585"/>
                  </a:cubicBezTo>
                  <a:cubicBezTo>
                    <a:pt x="7993" y="14522"/>
                    <a:pt x="7909" y="14438"/>
                    <a:pt x="7847" y="14417"/>
                  </a:cubicBezTo>
                  <a:cubicBezTo>
                    <a:pt x="7763" y="14375"/>
                    <a:pt x="7637" y="14417"/>
                    <a:pt x="7595" y="14459"/>
                  </a:cubicBezTo>
                  <a:cubicBezTo>
                    <a:pt x="7386" y="14731"/>
                    <a:pt x="7219" y="14982"/>
                    <a:pt x="7156" y="15317"/>
                  </a:cubicBezTo>
                  <a:cubicBezTo>
                    <a:pt x="7031" y="16677"/>
                    <a:pt x="7261" y="17974"/>
                    <a:pt x="8014" y="19125"/>
                  </a:cubicBezTo>
                  <a:cubicBezTo>
                    <a:pt x="8432" y="19774"/>
                    <a:pt x="8935" y="20380"/>
                    <a:pt x="9416" y="21008"/>
                  </a:cubicBezTo>
                  <a:cubicBezTo>
                    <a:pt x="9772" y="21489"/>
                    <a:pt x="10190" y="21887"/>
                    <a:pt x="10776" y="22159"/>
                  </a:cubicBezTo>
                  <a:cubicBezTo>
                    <a:pt x="11111" y="22305"/>
                    <a:pt x="11424" y="22494"/>
                    <a:pt x="11738" y="22619"/>
                  </a:cubicBezTo>
                  <a:cubicBezTo>
                    <a:pt x="12073" y="22745"/>
                    <a:pt x="12408" y="22849"/>
                    <a:pt x="12785" y="22912"/>
                  </a:cubicBezTo>
                  <a:cubicBezTo>
                    <a:pt x="13182" y="22933"/>
                    <a:pt x="13538" y="22996"/>
                    <a:pt x="13935" y="23101"/>
                  </a:cubicBezTo>
                  <a:cubicBezTo>
                    <a:pt x="14186" y="23163"/>
                    <a:pt x="14458" y="23205"/>
                    <a:pt x="14751" y="23205"/>
                  </a:cubicBezTo>
                  <a:lnTo>
                    <a:pt x="19522" y="23205"/>
                  </a:lnTo>
                  <a:cubicBezTo>
                    <a:pt x="19731" y="23205"/>
                    <a:pt x="19940" y="23163"/>
                    <a:pt x="20150" y="23121"/>
                  </a:cubicBezTo>
                  <a:cubicBezTo>
                    <a:pt x="21342" y="22828"/>
                    <a:pt x="22200" y="21992"/>
                    <a:pt x="23225" y="21427"/>
                  </a:cubicBezTo>
                  <a:cubicBezTo>
                    <a:pt x="23246" y="21385"/>
                    <a:pt x="23267" y="21385"/>
                    <a:pt x="23267" y="21364"/>
                  </a:cubicBezTo>
                  <a:cubicBezTo>
                    <a:pt x="23456" y="20966"/>
                    <a:pt x="23769" y="20673"/>
                    <a:pt x="24062" y="20401"/>
                  </a:cubicBezTo>
                  <a:cubicBezTo>
                    <a:pt x="24146" y="20192"/>
                    <a:pt x="24188" y="20004"/>
                    <a:pt x="23958" y="19815"/>
                  </a:cubicBezTo>
                  <a:close/>
                  <a:moveTo>
                    <a:pt x="22075" y="14543"/>
                  </a:moveTo>
                  <a:cubicBezTo>
                    <a:pt x="22075" y="14480"/>
                    <a:pt x="22054" y="14354"/>
                    <a:pt x="22012" y="14250"/>
                  </a:cubicBezTo>
                  <a:cubicBezTo>
                    <a:pt x="21907" y="13852"/>
                    <a:pt x="21551" y="13706"/>
                    <a:pt x="21259" y="13957"/>
                  </a:cubicBezTo>
                  <a:cubicBezTo>
                    <a:pt x="21028" y="14166"/>
                    <a:pt x="20798" y="14438"/>
                    <a:pt x="20610" y="14689"/>
                  </a:cubicBezTo>
                  <a:cubicBezTo>
                    <a:pt x="20484" y="14878"/>
                    <a:pt x="20526" y="15108"/>
                    <a:pt x="20652" y="15296"/>
                  </a:cubicBezTo>
                  <a:cubicBezTo>
                    <a:pt x="20819" y="15526"/>
                    <a:pt x="21028" y="15589"/>
                    <a:pt x="21279" y="15568"/>
                  </a:cubicBezTo>
                  <a:cubicBezTo>
                    <a:pt x="21719" y="15484"/>
                    <a:pt x="22054" y="15087"/>
                    <a:pt x="22075" y="14543"/>
                  </a:cubicBezTo>
                  <a:close/>
                  <a:moveTo>
                    <a:pt x="10504" y="11111"/>
                  </a:moveTo>
                  <a:cubicBezTo>
                    <a:pt x="10504" y="11111"/>
                    <a:pt x="10295" y="11111"/>
                    <a:pt x="10127" y="11216"/>
                  </a:cubicBezTo>
                  <a:cubicBezTo>
                    <a:pt x="10023" y="11279"/>
                    <a:pt x="9876" y="11425"/>
                    <a:pt x="9876" y="11551"/>
                  </a:cubicBezTo>
                  <a:cubicBezTo>
                    <a:pt x="9876" y="12241"/>
                    <a:pt x="10357" y="12639"/>
                    <a:pt x="10985" y="12534"/>
                  </a:cubicBezTo>
                  <a:cubicBezTo>
                    <a:pt x="11111" y="12492"/>
                    <a:pt x="11278" y="12429"/>
                    <a:pt x="11341" y="12325"/>
                  </a:cubicBezTo>
                  <a:cubicBezTo>
                    <a:pt x="11529" y="12053"/>
                    <a:pt x="11529" y="11739"/>
                    <a:pt x="11404" y="11446"/>
                  </a:cubicBezTo>
                  <a:cubicBezTo>
                    <a:pt x="11257" y="11174"/>
                    <a:pt x="11006" y="11090"/>
                    <a:pt x="10504" y="111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7"/>
            <p:cNvSpPr/>
            <p:nvPr/>
          </p:nvSpPr>
          <p:spPr>
            <a:xfrm>
              <a:off x="-1903025" y="1787375"/>
              <a:ext cx="809225" cy="644475"/>
            </a:xfrm>
            <a:custGeom>
              <a:avLst/>
              <a:gdLst/>
              <a:ahLst/>
              <a:cxnLst/>
              <a:rect l="l" t="t" r="r" b="b"/>
              <a:pathLst>
                <a:path w="32369" h="25779" extrusionOk="0">
                  <a:moveTo>
                    <a:pt x="20338" y="6549"/>
                  </a:moveTo>
                  <a:cubicBezTo>
                    <a:pt x="21258" y="6549"/>
                    <a:pt x="22116" y="6591"/>
                    <a:pt x="22932" y="6507"/>
                  </a:cubicBezTo>
                  <a:cubicBezTo>
                    <a:pt x="23790" y="6445"/>
                    <a:pt x="24648" y="6256"/>
                    <a:pt x="25485" y="6047"/>
                  </a:cubicBezTo>
                  <a:cubicBezTo>
                    <a:pt x="26301" y="5838"/>
                    <a:pt x="27075" y="5566"/>
                    <a:pt x="27912" y="5315"/>
                  </a:cubicBezTo>
                  <a:cubicBezTo>
                    <a:pt x="28226" y="5859"/>
                    <a:pt x="28414" y="6382"/>
                    <a:pt x="28540" y="6926"/>
                  </a:cubicBezTo>
                  <a:cubicBezTo>
                    <a:pt x="28665" y="7449"/>
                    <a:pt x="28833" y="7972"/>
                    <a:pt x="29084" y="8453"/>
                  </a:cubicBezTo>
                  <a:cubicBezTo>
                    <a:pt x="29230" y="8704"/>
                    <a:pt x="29335" y="8997"/>
                    <a:pt x="29419" y="9290"/>
                  </a:cubicBezTo>
                  <a:cubicBezTo>
                    <a:pt x="29942" y="11194"/>
                    <a:pt x="30381" y="13119"/>
                    <a:pt x="30779" y="15086"/>
                  </a:cubicBezTo>
                  <a:cubicBezTo>
                    <a:pt x="30800" y="15170"/>
                    <a:pt x="30821" y="15274"/>
                    <a:pt x="30821" y="15358"/>
                  </a:cubicBezTo>
                  <a:cubicBezTo>
                    <a:pt x="30904" y="16028"/>
                    <a:pt x="30883" y="16739"/>
                    <a:pt x="31302" y="17367"/>
                  </a:cubicBezTo>
                  <a:cubicBezTo>
                    <a:pt x="30946" y="17451"/>
                    <a:pt x="30716" y="17492"/>
                    <a:pt x="30465" y="17576"/>
                  </a:cubicBezTo>
                  <a:cubicBezTo>
                    <a:pt x="29691" y="17743"/>
                    <a:pt x="28937" y="17890"/>
                    <a:pt x="28184" y="18078"/>
                  </a:cubicBezTo>
                  <a:cubicBezTo>
                    <a:pt x="27912" y="18120"/>
                    <a:pt x="27682" y="18287"/>
                    <a:pt x="27473" y="18434"/>
                  </a:cubicBezTo>
                  <a:cubicBezTo>
                    <a:pt x="27389" y="18497"/>
                    <a:pt x="27305" y="18664"/>
                    <a:pt x="27347" y="18727"/>
                  </a:cubicBezTo>
                  <a:cubicBezTo>
                    <a:pt x="27389" y="18852"/>
                    <a:pt x="27515" y="18957"/>
                    <a:pt x="27661" y="19020"/>
                  </a:cubicBezTo>
                  <a:cubicBezTo>
                    <a:pt x="27766" y="19041"/>
                    <a:pt x="27891" y="19020"/>
                    <a:pt x="27996" y="18957"/>
                  </a:cubicBezTo>
                  <a:cubicBezTo>
                    <a:pt x="29042" y="18539"/>
                    <a:pt x="30109" y="18329"/>
                    <a:pt x="31218" y="18183"/>
                  </a:cubicBezTo>
                  <a:cubicBezTo>
                    <a:pt x="31469" y="18141"/>
                    <a:pt x="31741" y="18078"/>
                    <a:pt x="32055" y="18287"/>
                  </a:cubicBezTo>
                  <a:cubicBezTo>
                    <a:pt x="31867" y="18392"/>
                    <a:pt x="31762" y="18497"/>
                    <a:pt x="31637" y="18539"/>
                  </a:cubicBezTo>
                  <a:cubicBezTo>
                    <a:pt x="31134" y="18811"/>
                    <a:pt x="30611" y="19062"/>
                    <a:pt x="30109" y="19355"/>
                  </a:cubicBezTo>
                  <a:cubicBezTo>
                    <a:pt x="29963" y="19438"/>
                    <a:pt x="29816" y="19564"/>
                    <a:pt x="29691" y="19689"/>
                  </a:cubicBezTo>
                  <a:cubicBezTo>
                    <a:pt x="29544" y="19857"/>
                    <a:pt x="29544" y="20150"/>
                    <a:pt x="29670" y="20275"/>
                  </a:cubicBezTo>
                  <a:cubicBezTo>
                    <a:pt x="29795" y="20401"/>
                    <a:pt x="29984" y="20484"/>
                    <a:pt x="30172" y="20380"/>
                  </a:cubicBezTo>
                  <a:cubicBezTo>
                    <a:pt x="30507" y="20212"/>
                    <a:pt x="30841" y="20024"/>
                    <a:pt x="31260" y="19857"/>
                  </a:cubicBezTo>
                  <a:cubicBezTo>
                    <a:pt x="31030" y="20233"/>
                    <a:pt x="30821" y="20547"/>
                    <a:pt x="30632" y="20861"/>
                  </a:cubicBezTo>
                  <a:cubicBezTo>
                    <a:pt x="30590" y="20966"/>
                    <a:pt x="30507" y="21070"/>
                    <a:pt x="30444" y="21175"/>
                  </a:cubicBezTo>
                  <a:cubicBezTo>
                    <a:pt x="30381" y="21363"/>
                    <a:pt x="30444" y="21552"/>
                    <a:pt x="30611" y="21656"/>
                  </a:cubicBezTo>
                  <a:cubicBezTo>
                    <a:pt x="30716" y="21740"/>
                    <a:pt x="30925" y="21761"/>
                    <a:pt x="31030" y="21698"/>
                  </a:cubicBezTo>
                  <a:cubicBezTo>
                    <a:pt x="31239" y="21552"/>
                    <a:pt x="31427" y="21342"/>
                    <a:pt x="31574" y="21133"/>
                  </a:cubicBezTo>
                  <a:cubicBezTo>
                    <a:pt x="31762" y="20861"/>
                    <a:pt x="31909" y="20589"/>
                    <a:pt x="32306" y="20401"/>
                  </a:cubicBezTo>
                  <a:cubicBezTo>
                    <a:pt x="32369" y="20945"/>
                    <a:pt x="32369" y="21384"/>
                    <a:pt x="32285" y="21907"/>
                  </a:cubicBezTo>
                  <a:cubicBezTo>
                    <a:pt x="32097" y="21949"/>
                    <a:pt x="31950" y="22012"/>
                    <a:pt x="31762" y="22012"/>
                  </a:cubicBezTo>
                  <a:cubicBezTo>
                    <a:pt x="31176" y="22054"/>
                    <a:pt x="30611" y="22054"/>
                    <a:pt x="30025" y="22012"/>
                  </a:cubicBezTo>
                  <a:cubicBezTo>
                    <a:pt x="28414" y="21949"/>
                    <a:pt x="26782" y="22200"/>
                    <a:pt x="25171" y="22388"/>
                  </a:cubicBezTo>
                  <a:cubicBezTo>
                    <a:pt x="24104" y="22493"/>
                    <a:pt x="23016" y="22744"/>
                    <a:pt x="22012" y="23058"/>
                  </a:cubicBezTo>
                  <a:cubicBezTo>
                    <a:pt x="21823" y="23121"/>
                    <a:pt x="21656" y="23163"/>
                    <a:pt x="21489" y="23205"/>
                  </a:cubicBezTo>
                  <a:cubicBezTo>
                    <a:pt x="20484" y="23309"/>
                    <a:pt x="19564" y="23686"/>
                    <a:pt x="18622" y="24000"/>
                  </a:cubicBezTo>
                  <a:cubicBezTo>
                    <a:pt x="17513" y="24376"/>
                    <a:pt x="16488" y="24899"/>
                    <a:pt x="15630" y="25715"/>
                  </a:cubicBezTo>
                  <a:cubicBezTo>
                    <a:pt x="15567" y="25736"/>
                    <a:pt x="15525" y="25757"/>
                    <a:pt x="15442" y="25778"/>
                  </a:cubicBezTo>
                  <a:cubicBezTo>
                    <a:pt x="15107" y="25736"/>
                    <a:pt x="14856" y="25569"/>
                    <a:pt x="14709" y="25234"/>
                  </a:cubicBezTo>
                  <a:cubicBezTo>
                    <a:pt x="14605" y="25025"/>
                    <a:pt x="14416" y="24878"/>
                    <a:pt x="14228" y="24711"/>
                  </a:cubicBezTo>
                  <a:cubicBezTo>
                    <a:pt x="13956" y="24481"/>
                    <a:pt x="13705" y="24209"/>
                    <a:pt x="13475" y="23958"/>
                  </a:cubicBezTo>
                  <a:cubicBezTo>
                    <a:pt x="13077" y="23560"/>
                    <a:pt x="13015" y="23142"/>
                    <a:pt x="13140" y="22640"/>
                  </a:cubicBezTo>
                  <a:cubicBezTo>
                    <a:pt x="13266" y="22179"/>
                    <a:pt x="13328" y="21698"/>
                    <a:pt x="13391" y="21238"/>
                  </a:cubicBezTo>
                  <a:cubicBezTo>
                    <a:pt x="13475" y="20756"/>
                    <a:pt x="13496" y="20275"/>
                    <a:pt x="13266" y="19836"/>
                  </a:cubicBezTo>
                  <a:cubicBezTo>
                    <a:pt x="13245" y="19773"/>
                    <a:pt x="13224" y="19731"/>
                    <a:pt x="13224" y="19647"/>
                  </a:cubicBezTo>
                  <a:cubicBezTo>
                    <a:pt x="13287" y="18518"/>
                    <a:pt x="12805" y="17451"/>
                    <a:pt x="12847" y="16342"/>
                  </a:cubicBezTo>
                  <a:cubicBezTo>
                    <a:pt x="12868" y="16028"/>
                    <a:pt x="12805" y="15693"/>
                    <a:pt x="12743" y="15358"/>
                  </a:cubicBezTo>
                  <a:cubicBezTo>
                    <a:pt x="12554" y="14438"/>
                    <a:pt x="12345" y="13517"/>
                    <a:pt x="12178" y="12596"/>
                  </a:cubicBezTo>
                  <a:cubicBezTo>
                    <a:pt x="12094" y="12136"/>
                    <a:pt x="12031" y="11655"/>
                    <a:pt x="11989" y="11173"/>
                  </a:cubicBezTo>
                  <a:cubicBezTo>
                    <a:pt x="11968" y="11006"/>
                    <a:pt x="11989" y="10860"/>
                    <a:pt x="11968" y="10713"/>
                  </a:cubicBezTo>
                  <a:cubicBezTo>
                    <a:pt x="11675" y="9939"/>
                    <a:pt x="11717" y="9123"/>
                    <a:pt x="11717" y="8307"/>
                  </a:cubicBezTo>
                  <a:cubicBezTo>
                    <a:pt x="11717" y="7972"/>
                    <a:pt x="11696" y="7637"/>
                    <a:pt x="11382" y="7428"/>
                  </a:cubicBezTo>
                  <a:cubicBezTo>
                    <a:pt x="11236" y="7323"/>
                    <a:pt x="11027" y="7219"/>
                    <a:pt x="10838" y="7177"/>
                  </a:cubicBezTo>
                  <a:cubicBezTo>
                    <a:pt x="10566" y="7114"/>
                    <a:pt x="10294" y="7114"/>
                    <a:pt x="10022" y="7177"/>
                  </a:cubicBezTo>
                  <a:cubicBezTo>
                    <a:pt x="8893" y="7344"/>
                    <a:pt x="7805" y="7658"/>
                    <a:pt x="6863" y="8349"/>
                  </a:cubicBezTo>
                  <a:cubicBezTo>
                    <a:pt x="6486" y="8600"/>
                    <a:pt x="6424" y="8767"/>
                    <a:pt x="6256" y="9437"/>
                  </a:cubicBezTo>
                  <a:cubicBezTo>
                    <a:pt x="6528" y="9625"/>
                    <a:pt x="6758" y="9876"/>
                    <a:pt x="6779" y="10274"/>
                  </a:cubicBezTo>
                  <a:cubicBezTo>
                    <a:pt x="6779" y="10483"/>
                    <a:pt x="6884" y="10692"/>
                    <a:pt x="6905" y="10901"/>
                  </a:cubicBezTo>
                  <a:cubicBezTo>
                    <a:pt x="7051" y="11927"/>
                    <a:pt x="7219" y="12910"/>
                    <a:pt x="7595" y="13894"/>
                  </a:cubicBezTo>
                  <a:cubicBezTo>
                    <a:pt x="7721" y="14249"/>
                    <a:pt x="7742" y="14647"/>
                    <a:pt x="7825" y="15065"/>
                  </a:cubicBezTo>
                  <a:cubicBezTo>
                    <a:pt x="6989" y="15421"/>
                    <a:pt x="6277" y="15944"/>
                    <a:pt x="5608" y="16467"/>
                  </a:cubicBezTo>
                  <a:cubicBezTo>
                    <a:pt x="5503" y="16551"/>
                    <a:pt x="5336" y="16614"/>
                    <a:pt x="5210" y="16655"/>
                  </a:cubicBezTo>
                  <a:cubicBezTo>
                    <a:pt x="4917" y="16739"/>
                    <a:pt x="4645" y="16781"/>
                    <a:pt x="4331" y="16844"/>
                  </a:cubicBezTo>
                  <a:cubicBezTo>
                    <a:pt x="4164" y="16865"/>
                    <a:pt x="4017" y="16886"/>
                    <a:pt x="3871" y="16844"/>
                  </a:cubicBezTo>
                  <a:cubicBezTo>
                    <a:pt x="2783" y="16572"/>
                    <a:pt x="1632" y="16425"/>
                    <a:pt x="586" y="15944"/>
                  </a:cubicBezTo>
                  <a:cubicBezTo>
                    <a:pt x="398" y="15881"/>
                    <a:pt x="209" y="15777"/>
                    <a:pt x="0" y="15672"/>
                  </a:cubicBezTo>
                  <a:cubicBezTo>
                    <a:pt x="0" y="14940"/>
                    <a:pt x="188" y="14270"/>
                    <a:pt x="481" y="13642"/>
                  </a:cubicBezTo>
                  <a:cubicBezTo>
                    <a:pt x="732" y="13077"/>
                    <a:pt x="1004" y="12492"/>
                    <a:pt x="1214" y="11906"/>
                  </a:cubicBezTo>
                  <a:cubicBezTo>
                    <a:pt x="1402" y="11320"/>
                    <a:pt x="1716" y="10797"/>
                    <a:pt x="2030" y="10274"/>
                  </a:cubicBezTo>
                  <a:cubicBezTo>
                    <a:pt x="2281" y="9834"/>
                    <a:pt x="2490" y="9353"/>
                    <a:pt x="2615" y="8872"/>
                  </a:cubicBezTo>
                  <a:cubicBezTo>
                    <a:pt x="2783" y="8307"/>
                    <a:pt x="3034" y="7826"/>
                    <a:pt x="3390" y="7323"/>
                  </a:cubicBezTo>
                  <a:cubicBezTo>
                    <a:pt x="4331" y="5880"/>
                    <a:pt x="5210" y="4415"/>
                    <a:pt x="6005" y="2867"/>
                  </a:cubicBezTo>
                  <a:cubicBezTo>
                    <a:pt x="6214" y="2490"/>
                    <a:pt x="6445" y="2093"/>
                    <a:pt x="6696" y="1737"/>
                  </a:cubicBezTo>
                  <a:cubicBezTo>
                    <a:pt x="6989" y="1277"/>
                    <a:pt x="7281" y="816"/>
                    <a:pt x="7386" y="251"/>
                  </a:cubicBezTo>
                  <a:cubicBezTo>
                    <a:pt x="7407" y="189"/>
                    <a:pt x="7491" y="126"/>
                    <a:pt x="7574" y="0"/>
                  </a:cubicBezTo>
                  <a:cubicBezTo>
                    <a:pt x="7721" y="105"/>
                    <a:pt x="7888" y="189"/>
                    <a:pt x="7993" y="293"/>
                  </a:cubicBezTo>
                  <a:cubicBezTo>
                    <a:pt x="8746" y="1046"/>
                    <a:pt x="9499" y="1821"/>
                    <a:pt x="10294" y="2595"/>
                  </a:cubicBezTo>
                  <a:cubicBezTo>
                    <a:pt x="10608" y="2909"/>
                    <a:pt x="10964" y="3202"/>
                    <a:pt x="11341" y="3432"/>
                  </a:cubicBezTo>
                  <a:cubicBezTo>
                    <a:pt x="12324" y="4038"/>
                    <a:pt x="13349" y="4603"/>
                    <a:pt x="14437" y="5231"/>
                  </a:cubicBezTo>
                  <a:cubicBezTo>
                    <a:pt x="14626" y="5733"/>
                    <a:pt x="14814" y="6319"/>
                    <a:pt x="15107" y="6884"/>
                  </a:cubicBezTo>
                  <a:cubicBezTo>
                    <a:pt x="15421" y="7512"/>
                    <a:pt x="16007" y="7847"/>
                    <a:pt x="16697" y="7930"/>
                  </a:cubicBezTo>
                  <a:cubicBezTo>
                    <a:pt x="17304" y="8014"/>
                    <a:pt x="17890" y="7951"/>
                    <a:pt x="18497" y="7930"/>
                  </a:cubicBezTo>
                  <a:cubicBezTo>
                    <a:pt x="18622" y="7930"/>
                    <a:pt x="18810" y="7868"/>
                    <a:pt x="18915" y="7784"/>
                  </a:cubicBezTo>
                  <a:cubicBezTo>
                    <a:pt x="19375" y="7512"/>
                    <a:pt x="20045" y="7303"/>
                    <a:pt x="20338" y="65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7"/>
            <p:cNvSpPr/>
            <p:nvPr/>
          </p:nvSpPr>
          <p:spPr>
            <a:xfrm>
              <a:off x="-1722050" y="1988225"/>
              <a:ext cx="128700" cy="337950"/>
            </a:xfrm>
            <a:custGeom>
              <a:avLst/>
              <a:gdLst/>
              <a:ahLst/>
              <a:cxnLst/>
              <a:rect l="l" t="t" r="r" b="b"/>
              <a:pathLst>
                <a:path w="5148" h="13518" extrusionOk="0">
                  <a:moveTo>
                    <a:pt x="1" y="1173"/>
                  </a:moveTo>
                  <a:cubicBezTo>
                    <a:pt x="586" y="629"/>
                    <a:pt x="1151" y="294"/>
                    <a:pt x="1842" y="231"/>
                  </a:cubicBezTo>
                  <a:cubicBezTo>
                    <a:pt x="2009" y="231"/>
                    <a:pt x="2135" y="126"/>
                    <a:pt x="2260" y="106"/>
                  </a:cubicBezTo>
                  <a:cubicBezTo>
                    <a:pt x="2532" y="43"/>
                    <a:pt x="2783" y="1"/>
                    <a:pt x="3055" y="1"/>
                  </a:cubicBezTo>
                  <a:cubicBezTo>
                    <a:pt x="3474" y="1"/>
                    <a:pt x="3599" y="126"/>
                    <a:pt x="3620" y="524"/>
                  </a:cubicBezTo>
                  <a:cubicBezTo>
                    <a:pt x="3662" y="775"/>
                    <a:pt x="3620" y="1068"/>
                    <a:pt x="3620" y="1340"/>
                  </a:cubicBezTo>
                  <a:cubicBezTo>
                    <a:pt x="3620" y="1758"/>
                    <a:pt x="3620" y="2177"/>
                    <a:pt x="3788" y="2595"/>
                  </a:cubicBezTo>
                  <a:cubicBezTo>
                    <a:pt x="3830" y="2742"/>
                    <a:pt x="3913" y="2951"/>
                    <a:pt x="3892" y="3119"/>
                  </a:cubicBezTo>
                  <a:cubicBezTo>
                    <a:pt x="3809" y="4395"/>
                    <a:pt x="4206" y="5629"/>
                    <a:pt x="4415" y="6843"/>
                  </a:cubicBezTo>
                  <a:cubicBezTo>
                    <a:pt x="4541" y="7554"/>
                    <a:pt x="4667" y="8266"/>
                    <a:pt x="4646" y="8998"/>
                  </a:cubicBezTo>
                  <a:cubicBezTo>
                    <a:pt x="4646" y="9145"/>
                    <a:pt x="4625" y="9312"/>
                    <a:pt x="4667" y="9437"/>
                  </a:cubicBezTo>
                  <a:cubicBezTo>
                    <a:pt x="4855" y="10170"/>
                    <a:pt x="4876" y="10923"/>
                    <a:pt x="4918" y="11655"/>
                  </a:cubicBezTo>
                  <a:cubicBezTo>
                    <a:pt x="4918" y="12011"/>
                    <a:pt x="5064" y="12346"/>
                    <a:pt x="5148" y="12743"/>
                  </a:cubicBezTo>
                  <a:cubicBezTo>
                    <a:pt x="4939" y="12869"/>
                    <a:pt x="4750" y="13015"/>
                    <a:pt x="4562" y="13057"/>
                  </a:cubicBezTo>
                  <a:cubicBezTo>
                    <a:pt x="3913" y="13099"/>
                    <a:pt x="3307" y="13371"/>
                    <a:pt x="2616" y="13518"/>
                  </a:cubicBezTo>
                  <a:cubicBezTo>
                    <a:pt x="2574" y="12262"/>
                    <a:pt x="2323" y="11090"/>
                    <a:pt x="1905" y="9940"/>
                  </a:cubicBezTo>
                  <a:cubicBezTo>
                    <a:pt x="1633" y="9249"/>
                    <a:pt x="1612" y="8517"/>
                    <a:pt x="1507" y="7784"/>
                  </a:cubicBezTo>
                  <a:cubicBezTo>
                    <a:pt x="1737" y="7617"/>
                    <a:pt x="1967" y="7429"/>
                    <a:pt x="2198" y="7220"/>
                  </a:cubicBezTo>
                  <a:cubicBezTo>
                    <a:pt x="2260" y="7136"/>
                    <a:pt x="2344" y="6948"/>
                    <a:pt x="2323" y="6822"/>
                  </a:cubicBezTo>
                  <a:cubicBezTo>
                    <a:pt x="2302" y="6613"/>
                    <a:pt x="2093" y="6571"/>
                    <a:pt x="1905" y="6571"/>
                  </a:cubicBezTo>
                  <a:cubicBezTo>
                    <a:pt x="1716" y="6571"/>
                    <a:pt x="1570" y="6613"/>
                    <a:pt x="1382" y="6676"/>
                  </a:cubicBezTo>
                  <a:cubicBezTo>
                    <a:pt x="733" y="4855"/>
                    <a:pt x="335" y="3035"/>
                    <a:pt x="1" y="117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7"/>
            <p:cNvSpPr/>
            <p:nvPr/>
          </p:nvSpPr>
          <p:spPr>
            <a:xfrm>
              <a:off x="-1927100" y="2205850"/>
              <a:ext cx="251100" cy="128700"/>
            </a:xfrm>
            <a:custGeom>
              <a:avLst/>
              <a:gdLst/>
              <a:ahLst/>
              <a:cxnLst/>
              <a:rect l="l" t="t" r="r" b="b"/>
              <a:pathLst>
                <a:path w="10044" h="5148" extrusionOk="0">
                  <a:moveTo>
                    <a:pt x="9584" y="2469"/>
                  </a:moveTo>
                  <a:cubicBezTo>
                    <a:pt x="9625" y="2699"/>
                    <a:pt x="9709" y="2908"/>
                    <a:pt x="9730" y="3139"/>
                  </a:cubicBezTo>
                  <a:cubicBezTo>
                    <a:pt x="9772" y="3829"/>
                    <a:pt x="9981" y="4478"/>
                    <a:pt x="10044" y="5147"/>
                  </a:cubicBezTo>
                  <a:cubicBezTo>
                    <a:pt x="9521" y="5105"/>
                    <a:pt x="9270" y="5043"/>
                    <a:pt x="8935" y="4708"/>
                  </a:cubicBezTo>
                  <a:cubicBezTo>
                    <a:pt x="8537" y="4310"/>
                    <a:pt x="8098" y="4164"/>
                    <a:pt x="7596" y="4038"/>
                  </a:cubicBezTo>
                  <a:cubicBezTo>
                    <a:pt x="6382" y="3745"/>
                    <a:pt x="5190" y="3473"/>
                    <a:pt x="4039" y="3013"/>
                  </a:cubicBezTo>
                  <a:cubicBezTo>
                    <a:pt x="3767" y="2908"/>
                    <a:pt x="3453" y="2888"/>
                    <a:pt x="3139" y="2888"/>
                  </a:cubicBezTo>
                  <a:cubicBezTo>
                    <a:pt x="2302" y="2846"/>
                    <a:pt x="1465" y="2888"/>
                    <a:pt x="607" y="2888"/>
                  </a:cubicBezTo>
                  <a:cubicBezTo>
                    <a:pt x="398" y="2888"/>
                    <a:pt x="189" y="2846"/>
                    <a:pt x="1" y="2825"/>
                  </a:cubicBezTo>
                  <a:lnTo>
                    <a:pt x="1" y="1548"/>
                  </a:lnTo>
                  <a:cubicBezTo>
                    <a:pt x="377" y="1130"/>
                    <a:pt x="147" y="481"/>
                    <a:pt x="586" y="0"/>
                  </a:cubicBezTo>
                  <a:cubicBezTo>
                    <a:pt x="775" y="63"/>
                    <a:pt x="942" y="84"/>
                    <a:pt x="1130" y="168"/>
                  </a:cubicBezTo>
                  <a:cubicBezTo>
                    <a:pt x="2177" y="628"/>
                    <a:pt x="3327" y="795"/>
                    <a:pt x="4436" y="1025"/>
                  </a:cubicBezTo>
                  <a:cubicBezTo>
                    <a:pt x="4687" y="1067"/>
                    <a:pt x="4980" y="1046"/>
                    <a:pt x="5231" y="1004"/>
                  </a:cubicBezTo>
                  <a:cubicBezTo>
                    <a:pt x="5545" y="942"/>
                    <a:pt x="5817" y="1025"/>
                    <a:pt x="6068" y="1214"/>
                  </a:cubicBezTo>
                  <a:cubicBezTo>
                    <a:pt x="6654" y="1590"/>
                    <a:pt x="7219" y="1988"/>
                    <a:pt x="7805" y="2323"/>
                  </a:cubicBezTo>
                  <a:cubicBezTo>
                    <a:pt x="8349" y="2678"/>
                    <a:pt x="8830" y="2699"/>
                    <a:pt x="9584" y="24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7"/>
            <p:cNvSpPr/>
            <p:nvPr/>
          </p:nvSpPr>
          <p:spPr>
            <a:xfrm>
              <a:off x="-1839225" y="1357400"/>
              <a:ext cx="62800" cy="127125"/>
            </a:xfrm>
            <a:custGeom>
              <a:avLst/>
              <a:gdLst/>
              <a:ahLst/>
              <a:cxnLst/>
              <a:rect l="l" t="t" r="r" b="b"/>
              <a:pathLst>
                <a:path w="2512" h="5085" extrusionOk="0">
                  <a:moveTo>
                    <a:pt x="1716" y="5084"/>
                  </a:moveTo>
                  <a:cubicBezTo>
                    <a:pt x="1612" y="4980"/>
                    <a:pt x="1528" y="4938"/>
                    <a:pt x="1486" y="4854"/>
                  </a:cubicBezTo>
                  <a:cubicBezTo>
                    <a:pt x="1131" y="4227"/>
                    <a:pt x="754" y="3620"/>
                    <a:pt x="419" y="2992"/>
                  </a:cubicBezTo>
                  <a:cubicBezTo>
                    <a:pt x="1" y="2197"/>
                    <a:pt x="126" y="1297"/>
                    <a:pt x="189" y="439"/>
                  </a:cubicBezTo>
                  <a:cubicBezTo>
                    <a:pt x="189" y="209"/>
                    <a:pt x="419" y="21"/>
                    <a:pt x="670" y="21"/>
                  </a:cubicBezTo>
                  <a:cubicBezTo>
                    <a:pt x="900" y="0"/>
                    <a:pt x="1152" y="0"/>
                    <a:pt x="1382" y="0"/>
                  </a:cubicBezTo>
                  <a:cubicBezTo>
                    <a:pt x="1988" y="21"/>
                    <a:pt x="2365" y="377"/>
                    <a:pt x="2428" y="983"/>
                  </a:cubicBezTo>
                  <a:cubicBezTo>
                    <a:pt x="2512" y="1841"/>
                    <a:pt x="2449" y="2720"/>
                    <a:pt x="2093" y="3515"/>
                  </a:cubicBezTo>
                  <a:cubicBezTo>
                    <a:pt x="1988" y="3766"/>
                    <a:pt x="1905" y="4017"/>
                    <a:pt x="1821" y="4289"/>
                  </a:cubicBezTo>
                  <a:cubicBezTo>
                    <a:pt x="1800" y="4520"/>
                    <a:pt x="1779" y="4771"/>
                    <a:pt x="1716" y="50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7"/>
            <p:cNvSpPr/>
            <p:nvPr/>
          </p:nvSpPr>
          <p:spPr>
            <a:xfrm>
              <a:off x="-962000" y="1680125"/>
              <a:ext cx="111975" cy="75875"/>
            </a:xfrm>
            <a:custGeom>
              <a:avLst/>
              <a:gdLst/>
              <a:ahLst/>
              <a:cxnLst/>
              <a:rect l="l" t="t" r="r" b="b"/>
              <a:pathLst>
                <a:path w="4479" h="3035" extrusionOk="0">
                  <a:moveTo>
                    <a:pt x="1" y="2993"/>
                  </a:moveTo>
                  <a:cubicBezTo>
                    <a:pt x="503" y="1968"/>
                    <a:pt x="984" y="1026"/>
                    <a:pt x="1444" y="106"/>
                  </a:cubicBezTo>
                  <a:cubicBezTo>
                    <a:pt x="2177" y="1"/>
                    <a:pt x="2867" y="64"/>
                    <a:pt x="3558" y="106"/>
                  </a:cubicBezTo>
                  <a:cubicBezTo>
                    <a:pt x="4144" y="126"/>
                    <a:pt x="4478" y="963"/>
                    <a:pt x="4081" y="1424"/>
                  </a:cubicBezTo>
                  <a:cubicBezTo>
                    <a:pt x="3244" y="2323"/>
                    <a:pt x="2302" y="3035"/>
                    <a:pt x="1005" y="3035"/>
                  </a:cubicBezTo>
                  <a:cubicBezTo>
                    <a:pt x="691" y="3035"/>
                    <a:pt x="398" y="3014"/>
                    <a:pt x="1" y="29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7"/>
            <p:cNvSpPr/>
            <p:nvPr/>
          </p:nvSpPr>
          <p:spPr>
            <a:xfrm>
              <a:off x="-1511775" y="1933300"/>
              <a:ext cx="91050" cy="34025"/>
            </a:xfrm>
            <a:custGeom>
              <a:avLst/>
              <a:gdLst/>
              <a:ahLst/>
              <a:cxnLst/>
              <a:rect l="l" t="t" r="r" b="b"/>
              <a:pathLst>
                <a:path w="3642" h="1361" extrusionOk="0">
                  <a:moveTo>
                    <a:pt x="3642" y="650"/>
                  </a:moveTo>
                  <a:cubicBezTo>
                    <a:pt x="3265" y="901"/>
                    <a:pt x="3014" y="1131"/>
                    <a:pt x="2700" y="1361"/>
                  </a:cubicBezTo>
                  <a:lnTo>
                    <a:pt x="1382" y="1361"/>
                  </a:lnTo>
                  <a:cubicBezTo>
                    <a:pt x="1235" y="1361"/>
                    <a:pt x="1110" y="1319"/>
                    <a:pt x="942" y="1298"/>
                  </a:cubicBezTo>
                  <a:cubicBezTo>
                    <a:pt x="336" y="1131"/>
                    <a:pt x="1" y="733"/>
                    <a:pt x="22" y="1"/>
                  </a:cubicBezTo>
                  <a:cubicBezTo>
                    <a:pt x="1214" y="189"/>
                    <a:pt x="2344" y="419"/>
                    <a:pt x="3642" y="6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7"/>
            <p:cNvSpPr/>
            <p:nvPr/>
          </p:nvSpPr>
          <p:spPr>
            <a:xfrm>
              <a:off x="-1642025" y="2339750"/>
              <a:ext cx="50775" cy="56525"/>
            </a:xfrm>
            <a:custGeom>
              <a:avLst/>
              <a:gdLst/>
              <a:ahLst/>
              <a:cxnLst/>
              <a:rect l="l" t="t" r="r" b="b"/>
              <a:pathLst>
                <a:path w="2031" h="2261" extrusionOk="0">
                  <a:moveTo>
                    <a:pt x="1" y="670"/>
                  </a:moveTo>
                  <a:cubicBezTo>
                    <a:pt x="691" y="105"/>
                    <a:pt x="1340" y="105"/>
                    <a:pt x="2031" y="1"/>
                  </a:cubicBezTo>
                  <a:lnTo>
                    <a:pt x="2031" y="1863"/>
                  </a:lnTo>
                  <a:cubicBezTo>
                    <a:pt x="1842" y="1967"/>
                    <a:pt x="1654" y="2093"/>
                    <a:pt x="1424" y="2260"/>
                  </a:cubicBezTo>
                  <a:cubicBezTo>
                    <a:pt x="838" y="1821"/>
                    <a:pt x="357" y="1319"/>
                    <a:pt x="1" y="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7"/>
            <p:cNvSpPr/>
            <p:nvPr/>
          </p:nvSpPr>
          <p:spPr>
            <a:xfrm>
              <a:off x="-1752375" y="2221000"/>
              <a:ext cx="55975" cy="30900"/>
            </a:xfrm>
            <a:custGeom>
              <a:avLst/>
              <a:gdLst/>
              <a:ahLst/>
              <a:cxnLst/>
              <a:rect l="l" t="t" r="r" b="b"/>
              <a:pathLst>
                <a:path w="2239" h="1236" extrusionOk="0">
                  <a:moveTo>
                    <a:pt x="0" y="294"/>
                  </a:moveTo>
                  <a:cubicBezTo>
                    <a:pt x="167" y="85"/>
                    <a:pt x="293" y="1"/>
                    <a:pt x="502" y="85"/>
                  </a:cubicBezTo>
                  <a:cubicBezTo>
                    <a:pt x="942" y="210"/>
                    <a:pt x="1360" y="503"/>
                    <a:pt x="1883" y="461"/>
                  </a:cubicBezTo>
                  <a:cubicBezTo>
                    <a:pt x="2092" y="461"/>
                    <a:pt x="2197" y="629"/>
                    <a:pt x="2218" y="817"/>
                  </a:cubicBezTo>
                  <a:cubicBezTo>
                    <a:pt x="2239" y="984"/>
                    <a:pt x="1988" y="1235"/>
                    <a:pt x="1799" y="1235"/>
                  </a:cubicBezTo>
                  <a:cubicBezTo>
                    <a:pt x="1695" y="1235"/>
                    <a:pt x="1569" y="1194"/>
                    <a:pt x="1465" y="1152"/>
                  </a:cubicBezTo>
                  <a:cubicBezTo>
                    <a:pt x="963" y="838"/>
                    <a:pt x="502" y="545"/>
                    <a:pt x="0" y="2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7"/>
            <p:cNvSpPr/>
            <p:nvPr/>
          </p:nvSpPr>
          <p:spPr>
            <a:xfrm>
              <a:off x="-1726750" y="2191725"/>
              <a:ext cx="24075" cy="22500"/>
            </a:xfrm>
            <a:custGeom>
              <a:avLst/>
              <a:gdLst/>
              <a:ahLst/>
              <a:cxnLst/>
              <a:rect l="l" t="t" r="r" b="b"/>
              <a:pathLst>
                <a:path w="963" h="900" extrusionOk="0">
                  <a:moveTo>
                    <a:pt x="0" y="481"/>
                  </a:moveTo>
                  <a:cubicBezTo>
                    <a:pt x="210" y="147"/>
                    <a:pt x="461" y="21"/>
                    <a:pt x="837" y="0"/>
                  </a:cubicBezTo>
                  <a:cubicBezTo>
                    <a:pt x="879" y="209"/>
                    <a:pt x="921" y="440"/>
                    <a:pt x="963" y="649"/>
                  </a:cubicBezTo>
                  <a:cubicBezTo>
                    <a:pt x="565" y="900"/>
                    <a:pt x="335" y="649"/>
                    <a:pt x="0" y="4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7"/>
            <p:cNvSpPr/>
            <p:nvPr/>
          </p:nvSpPr>
          <p:spPr>
            <a:xfrm>
              <a:off x="-1748200" y="1455700"/>
              <a:ext cx="211250" cy="206300"/>
            </a:xfrm>
            <a:custGeom>
              <a:avLst/>
              <a:gdLst/>
              <a:ahLst/>
              <a:cxnLst/>
              <a:rect l="l" t="t" r="r" b="b"/>
              <a:pathLst>
                <a:path w="8450" h="8252" extrusionOk="0">
                  <a:moveTo>
                    <a:pt x="3345" y="1"/>
                  </a:moveTo>
                  <a:cubicBezTo>
                    <a:pt x="2812" y="1"/>
                    <a:pt x="2295" y="220"/>
                    <a:pt x="1842" y="734"/>
                  </a:cubicBezTo>
                  <a:cubicBezTo>
                    <a:pt x="1612" y="1006"/>
                    <a:pt x="1402" y="1341"/>
                    <a:pt x="1277" y="1696"/>
                  </a:cubicBezTo>
                  <a:cubicBezTo>
                    <a:pt x="524" y="2073"/>
                    <a:pt x="0" y="2784"/>
                    <a:pt x="63" y="4019"/>
                  </a:cubicBezTo>
                  <a:cubicBezTo>
                    <a:pt x="168" y="5505"/>
                    <a:pt x="1068" y="6760"/>
                    <a:pt x="2218" y="7430"/>
                  </a:cubicBezTo>
                  <a:cubicBezTo>
                    <a:pt x="2637" y="7869"/>
                    <a:pt x="3160" y="8204"/>
                    <a:pt x="3829" y="8246"/>
                  </a:cubicBezTo>
                  <a:cubicBezTo>
                    <a:pt x="3883" y="8250"/>
                    <a:pt x="3936" y="8252"/>
                    <a:pt x="3988" y="8252"/>
                  </a:cubicBezTo>
                  <a:cubicBezTo>
                    <a:pt x="4446" y="8252"/>
                    <a:pt x="4849" y="8092"/>
                    <a:pt x="5169" y="7848"/>
                  </a:cubicBezTo>
                  <a:cubicBezTo>
                    <a:pt x="5817" y="7639"/>
                    <a:pt x="6424" y="7220"/>
                    <a:pt x="6926" y="6551"/>
                  </a:cubicBezTo>
                  <a:cubicBezTo>
                    <a:pt x="8450" y="4445"/>
                    <a:pt x="5744" y="1"/>
                    <a:pt x="33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7"/>
            <p:cNvSpPr/>
            <p:nvPr/>
          </p:nvSpPr>
          <p:spPr>
            <a:xfrm>
              <a:off x="-1228775" y="1649625"/>
              <a:ext cx="220250" cy="167775"/>
            </a:xfrm>
            <a:custGeom>
              <a:avLst/>
              <a:gdLst/>
              <a:ahLst/>
              <a:cxnLst/>
              <a:rect l="l" t="t" r="r" b="b"/>
              <a:pathLst>
                <a:path w="8810" h="6711" extrusionOk="0">
                  <a:moveTo>
                    <a:pt x="5246" y="1"/>
                  </a:moveTo>
                  <a:cubicBezTo>
                    <a:pt x="4260" y="1"/>
                    <a:pt x="3239" y="372"/>
                    <a:pt x="2511" y="970"/>
                  </a:cubicBezTo>
                  <a:cubicBezTo>
                    <a:pt x="2490" y="991"/>
                    <a:pt x="2449" y="1012"/>
                    <a:pt x="2407" y="1033"/>
                  </a:cubicBezTo>
                  <a:cubicBezTo>
                    <a:pt x="2260" y="1137"/>
                    <a:pt x="2114" y="1284"/>
                    <a:pt x="1988" y="1409"/>
                  </a:cubicBezTo>
                  <a:cubicBezTo>
                    <a:pt x="1528" y="1702"/>
                    <a:pt x="1130" y="2037"/>
                    <a:pt x="879" y="2455"/>
                  </a:cubicBezTo>
                  <a:cubicBezTo>
                    <a:pt x="1" y="3711"/>
                    <a:pt x="817" y="5196"/>
                    <a:pt x="1967" y="5908"/>
                  </a:cubicBezTo>
                  <a:cubicBezTo>
                    <a:pt x="2344" y="6305"/>
                    <a:pt x="2804" y="6619"/>
                    <a:pt x="3348" y="6682"/>
                  </a:cubicBezTo>
                  <a:cubicBezTo>
                    <a:pt x="3469" y="6701"/>
                    <a:pt x="3588" y="6711"/>
                    <a:pt x="3704" y="6711"/>
                  </a:cubicBezTo>
                  <a:cubicBezTo>
                    <a:pt x="4092" y="6711"/>
                    <a:pt x="4454" y="6608"/>
                    <a:pt x="4792" y="6431"/>
                  </a:cubicBezTo>
                  <a:cubicBezTo>
                    <a:pt x="5503" y="6326"/>
                    <a:pt x="6194" y="6033"/>
                    <a:pt x="6780" y="5573"/>
                  </a:cubicBezTo>
                  <a:cubicBezTo>
                    <a:pt x="8119" y="4464"/>
                    <a:pt x="8809" y="2560"/>
                    <a:pt x="7638" y="1074"/>
                  </a:cubicBezTo>
                  <a:cubicBezTo>
                    <a:pt x="7044" y="320"/>
                    <a:pt x="6160" y="1"/>
                    <a:pt x="5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7"/>
            <p:cNvSpPr/>
            <p:nvPr/>
          </p:nvSpPr>
          <p:spPr>
            <a:xfrm>
              <a:off x="-2314175" y="910675"/>
              <a:ext cx="1628400" cy="1733025"/>
            </a:xfrm>
            <a:custGeom>
              <a:avLst/>
              <a:gdLst/>
              <a:ahLst/>
              <a:cxnLst/>
              <a:rect l="l" t="t" r="r" b="b"/>
              <a:pathLst>
                <a:path w="65136" h="69321" extrusionOk="0">
                  <a:moveTo>
                    <a:pt x="14626" y="54715"/>
                  </a:moveTo>
                  <a:cubicBezTo>
                    <a:pt x="14396" y="53397"/>
                    <a:pt x="14709" y="52309"/>
                    <a:pt x="15170" y="51221"/>
                  </a:cubicBezTo>
                  <a:cubicBezTo>
                    <a:pt x="15044" y="51096"/>
                    <a:pt x="14960" y="50970"/>
                    <a:pt x="14814" y="50845"/>
                  </a:cubicBezTo>
                  <a:cubicBezTo>
                    <a:pt x="14437" y="50552"/>
                    <a:pt x="14061" y="50238"/>
                    <a:pt x="13663" y="49966"/>
                  </a:cubicBezTo>
                  <a:cubicBezTo>
                    <a:pt x="12931" y="49506"/>
                    <a:pt x="12387" y="48878"/>
                    <a:pt x="11906" y="48166"/>
                  </a:cubicBezTo>
                  <a:cubicBezTo>
                    <a:pt x="11403" y="47434"/>
                    <a:pt x="10964" y="46702"/>
                    <a:pt x="10441" y="45990"/>
                  </a:cubicBezTo>
                  <a:cubicBezTo>
                    <a:pt x="9520" y="44777"/>
                    <a:pt x="9813" y="43354"/>
                    <a:pt x="10671" y="42266"/>
                  </a:cubicBezTo>
                  <a:cubicBezTo>
                    <a:pt x="10943" y="41910"/>
                    <a:pt x="11194" y="41596"/>
                    <a:pt x="11466" y="41283"/>
                  </a:cubicBezTo>
                  <a:cubicBezTo>
                    <a:pt x="11613" y="41115"/>
                    <a:pt x="11780" y="40927"/>
                    <a:pt x="11968" y="40801"/>
                  </a:cubicBezTo>
                  <a:cubicBezTo>
                    <a:pt x="13391" y="39692"/>
                    <a:pt x="14835" y="38625"/>
                    <a:pt x="16279" y="37537"/>
                  </a:cubicBezTo>
                  <a:cubicBezTo>
                    <a:pt x="16488" y="37370"/>
                    <a:pt x="16718" y="37244"/>
                    <a:pt x="16948" y="37077"/>
                  </a:cubicBezTo>
                  <a:cubicBezTo>
                    <a:pt x="17827" y="36554"/>
                    <a:pt x="18685" y="36093"/>
                    <a:pt x="19522" y="35549"/>
                  </a:cubicBezTo>
                  <a:cubicBezTo>
                    <a:pt x="20505" y="34922"/>
                    <a:pt x="21551" y="34399"/>
                    <a:pt x="22660" y="33980"/>
                  </a:cubicBezTo>
                  <a:cubicBezTo>
                    <a:pt x="22786" y="33917"/>
                    <a:pt x="22911" y="33876"/>
                    <a:pt x="23079" y="33792"/>
                  </a:cubicBezTo>
                  <a:cubicBezTo>
                    <a:pt x="23016" y="33624"/>
                    <a:pt x="22995" y="33520"/>
                    <a:pt x="22974" y="33415"/>
                  </a:cubicBezTo>
                  <a:cubicBezTo>
                    <a:pt x="22347" y="31888"/>
                    <a:pt x="21698" y="30360"/>
                    <a:pt x="21091" y="28812"/>
                  </a:cubicBezTo>
                  <a:cubicBezTo>
                    <a:pt x="20756" y="27871"/>
                    <a:pt x="20714" y="26887"/>
                    <a:pt x="20694" y="25883"/>
                  </a:cubicBezTo>
                  <a:cubicBezTo>
                    <a:pt x="20673" y="25318"/>
                    <a:pt x="20694" y="24732"/>
                    <a:pt x="20694" y="24188"/>
                  </a:cubicBezTo>
                  <a:cubicBezTo>
                    <a:pt x="20442" y="23979"/>
                    <a:pt x="20170" y="23832"/>
                    <a:pt x="19982" y="23581"/>
                  </a:cubicBezTo>
                  <a:cubicBezTo>
                    <a:pt x="19794" y="23372"/>
                    <a:pt x="19731" y="23121"/>
                    <a:pt x="19606" y="22891"/>
                  </a:cubicBezTo>
                  <a:cubicBezTo>
                    <a:pt x="19396" y="22535"/>
                    <a:pt x="19187" y="22200"/>
                    <a:pt x="18999" y="21886"/>
                  </a:cubicBezTo>
                  <a:cubicBezTo>
                    <a:pt x="18559" y="21154"/>
                    <a:pt x="18266" y="20380"/>
                    <a:pt x="18350" y="19480"/>
                  </a:cubicBezTo>
                  <a:cubicBezTo>
                    <a:pt x="18371" y="19083"/>
                    <a:pt x="18350" y="18706"/>
                    <a:pt x="18371" y="18308"/>
                  </a:cubicBezTo>
                  <a:cubicBezTo>
                    <a:pt x="18392" y="17681"/>
                    <a:pt x="18894" y="17179"/>
                    <a:pt x="19522" y="17137"/>
                  </a:cubicBezTo>
                  <a:lnTo>
                    <a:pt x="19606" y="17137"/>
                  </a:lnTo>
                  <a:cubicBezTo>
                    <a:pt x="21007" y="17074"/>
                    <a:pt x="21175" y="17158"/>
                    <a:pt x="22116" y="18329"/>
                  </a:cubicBezTo>
                  <a:cubicBezTo>
                    <a:pt x="22891" y="17471"/>
                    <a:pt x="23623" y="16551"/>
                    <a:pt x="24627" y="15902"/>
                  </a:cubicBezTo>
                  <a:cubicBezTo>
                    <a:pt x="24523" y="15714"/>
                    <a:pt x="24313" y="15818"/>
                    <a:pt x="24146" y="15798"/>
                  </a:cubicBezTo>
                  <a:cubicBezTo>
                    <a:pt x="23999" y="15777"/>
                    <a:pt x="23832" y="15798"/>
                    <a:pt x="23707" y="15798"/>
                  </a:cubicBezTo>
                  <a:cubicBezTo>
                    <a:pt x="23267" y="15818"/>
                    <a:pt x="22870" y="15630"/>
                    <a:pt x="22535" y="15400"/>
                  </a:cubicBezTo>
                  <a:cubicBezTo>
                    <a:pt x="22388" y="15295"/>
                    <a:pt x="22242" y="15170"/>
                    <a:pt x="22158" y="15002"/>
                  </a:cubicBezTo>
                  <a:cubicBezTo>
                    <a:pt x="21865" y="14521"/>
                    <a:pt x="22012" y="13308"/>
                    <a:pt x="22388" y="12889"/>
                  </a:cubicBezTo>
                  <a:cubicBezTo>
                    <a:pt x="22451" y="12805"/>
                    <a:pt x="22535" y="12764"/>
                    <a:pt x="22577" y="12701"/>
                  </a:cubicBezTo>
                  <a:cubicBezTo>
                    <a:pt x="23288" y="11613"/>
                    <a:pt x="24418" y="11090"/>
                    <a:pt x="25506" y="10546"/>
                  </a:cubicBezTo>
                  <a:cubicBezTo>
                    <a:pt x="25778" y="10399"/>
                    <a:pt x="26029" y="10274"/>
                    <a:pt x="26322" y="10148"/>
                  </a:cubicBezTo>
                  <a:cubicBezTo>
                    <a:pt x="26134" y="9604"/>
                    <a:pt x="25820" y="9144"/>
                    <a:pt x="25485" y="8767"/>
                  </a:cubicBezTo>
                  <a:cubicBezTo>
                    <a:pt x="25150" y="8370"/>
                    <a:pt x="25046" y="7951"/>
                    <a:pt x="25046" y="7428"/>
                  </a:cubicBezTo>
                  <a:cubicBezTo>
                    <a:pt x="25067" y="6675"/>
                    <a:pt x="25004" y="5943"/>
                    <a:pt x="25360" y="5210"/>
                  </a:cubicBezTo>
                  <a:cubicBezTo>
                    <a:pt x="25569" y="4792"/>
                    <a:pt x="25778" y="4415"/>
                    <a:pt x="26155" y="4122"/>
                  </a:cubicBezTo>
                  <a:cubicBezTo>
                    <a:pt x="26343" y="3997"/>
                    <a:pt x="26510" y="3871"/>
                    <a:pt x="26657" y="3746"/>
                  </a:cubicBezTo>
                  <a:cubicBezTo>
                    <a:pt x="27264" y="3160"/>
                    <a:pt x="27975" y="2950"/>
                    <a:pt x="28812" y="3013"/>
                  </a:cubicBezTo>
                  <a:cubicBezTo>
                    <a:pt x="29356" y="3034"/>
                    <a:pt x="29879" y="3055"/>
                    <a:pt x="30235" y="3557"/>
                  </a:cubicBezTo>
                  <a:cubicBezTo>
                    <a:pt x="30318" y="3662"/>
                    <a:pt x="30507" y="3683"/>
                    <a:pt x="30611" y="3746"/>
                  </a:cubicBezTo>
                  <a:cubicBezTo>
                    <a:pt x="30841" y="3578"/>
                    <a:pt x="30758" y="3390"/>
                    <a:pt x="30800" y="3222"/>
                  </a:cubicBezTo>
                  <a:cubicBezTo>
                    <a:pt x="30821" y="3055"/>
                    <a:pt x="30821" y="2909"/>
                    <a:pt x="30800" y="2762"/>
                  </a:cubicBezTo>
                  <a:cubicBezTo>
                    <a:pt x="30632" y="1549"/>
                    <a:pt x="31867" y="335"/>
                    <a:pt x="33038" y="105"/>
                  </a:cubicBezTo>
                  <a:cubicBezTo>
                    <a:pt x="33582" y="0"/>
                    <a:pt x="34085" y="126"/>
                    <a:pt x="34482" y="502"/>
                  </a:cubicBezTo>
                  <a:cubicBezTo>
                    <a:pt x="34838" y="837"/>
                    <a:pt x="35215" y="1193"/>
                    <a:pt x="35528" y="1611"/>
                  </a:cubicBezTo>
                  <a:cubicBezTo>
                    <a:pt x="36051" y="2323"/>
                    <a:pt x="36512" y="3055"/>
                    <a:pt x="36888" y="3850"/>
                  </a:cubicBezTo>
                  <a:cubicBezTo>
                    <a:pt x="36993" y="4059"/>
                    <a:pt x="37119" y="4227"/>
                    <a:pt x="37286" y="4499"/>
                  </a:cubicBezTo>
                  <a:cubicBezTo>
                    <a:pt x="37495" y="4101"/>
                    <a:pt x="37621" y="3766"/>
                    <a:pt x="37809" y="3474"/>
                  </a:cubicBezTo>
                  <a:cubicBezTo>
                    <a:pt x="38500" y="2448"/>
                    <a:pt x="39378" y="1590"/>
                    <a:pt x="40383" y="858"/>
                  </a:cubicBezTo>
                  <a:cubicBezTo>
                    <a:pt x="40948" y="461"/>
                    <a:pt x="41575" y="293"/>
                    <a:pt x="42245" y="314"/>
                  </a:cubicBezTo>
                  <a:cubicBezTo>
                    <a:pt x="42977" y="335"/>
                    <a:pt x="43689" y="314"/>
                    <a:pt x="44421" y="314"/>
                  </a:cubicBezTo>
                  <a:cubicBezTo>
                    <a:pt x="44735" y="314"/>
                    <a:pt x="45028" y="398"/>
                    <a:pt x="45258" y="565"/>
                  </a:cubicBezTo>
                  <a:cubicBezTo>
                    <a:pt x="45614" y="837"/>
                    <a:pt x="46011" y="1046"/>
                    <a:pt x="46388" y="1339"/>
                  </a:cubicBezTo>
                  <a:cubicBezTo>
                    <a:pt x="47455" y="2176"/>
                    <a:pt x="48166" y="3181"/>
                    <a:pt x="48166" y="4603"/>
                  </a:cubicBezTo>
                  <a:cubicBezTo>
                    <a:pt x="48166" y="4708"/>
                    <a:pt x="48187" y="4813"/>
                    <a:pt x="48229" y="5022"/>
                  </a:cubicBezTo>
                  <a:cubicBezTo>
                    <a:pt x="48522" y="4813"/>
                    <a:pt x="48794" y="4687"/>
                    <a:pt x="49024" y="4499"/>
                  </a:cubicBezTo>
                  <a:cubicBezTo>
                    <a:pt x="49736" y="3976"/>
                    <a:pt x="50510" y="3704"/>
                    <a:pt x="51368" y="3766"/>
                  </a:cubicBezTo>
                  <a:cubicBezTo>
                    <a:pt x="51849" y="3787"/>
                    <a:pt x="52351" y="3766"/>
                    <a:pt x="52811" y="3766"/>
                  </a:cubicBezTo>
                  <a:cubicBezTo>
                    <a:pt x="53544" y="3787"/>
                    <a:pt x="54171" y="3997"/>
                    <a:pt x="54673" y="4541"/>
                  </a:cubicBezTo>
                  <a:cubicBezTo>
                    <a:pt x="54820" y="4729"/>
                    <a:pt x="55008" y="4896"/>
                    <a:pt x="55176" y="5064"/>
                  </a:cubicBezTo>
                  <a:cubicBezTo>
                    <a:pt x="55238" y="5147"/>
                    <a:pt x="55343" y="5252"/>
                    <a:pt x="55385" y="5357"/>
                  </a:cubicBezTo>
                  <a:cubicBezTo>
                    <a:pt x="55531" y="6047"/>
                    <a:pt x="55866" y="6717"/>
                    <a:pt x="55615" y="7512"/>
                  </a:cubicBezTo>
                  <a:lnTo>
                    <a:pt x="56054" y="7512"/>
                  </a:lnTo>
                  <a:cubicBezTo>
                    <a:pt x="56347" y="7470"/>
                    <a:pt x="56661" y="7428"/>
                    <a:pt x="56954" y="7407"/>
                  </a:cubicBezTo>
                  <a:cubicBezTo>
                    <a:pt x="57394" y="7365"/>
                    <a:pt x="57854" y="7428"/>
                    <a:pt x="58314" y="7407"/>
                  </a:cubicBezTo>
                  <a:cubicBezTo>
                    <a:pt x="59507" y="7324"/>
                    <a:pt x="60469" y="7847"/>
                    <a:pt x="61285" y="8663"/>
                  </a:cubicBezTo>
                  <a:cubicBezTo>
                    <a:pt x="61516" y="8893"/>
                    <a:pt x="61725" y="9144"/>
                    <a:pt x="61913" y="9416"/>
                  </a:cubicBezTo>
                  <a:cubicBezTo>
                    <a:pt x="62666" y="10399"/>
                    <a:pt x="62666" y="11299"/>
                    <a:pt x="61871" y="12261"/>
                  </a:cubicBezTo>
                  <a:cubicBezTo>
                    <a:pt x="61767" y="12366"/>
                    <a:pt x="61683" y="12492"/>
                    <a:pt x="61599" y="12596"/>
                  </a:cubicBezTo>
                  <a:cubicBezTo>
                    <a:pt x="61725" y="12847"/>
                    <a:pt x="61934" y="12743"/>
                    <a:pt x="62101" y="12785"/>
                  </a:cubicBezTo>
                  <a:cubicBezTo>
                    <a:pt x="62541" y="12952"/>
                    <a:pt x="63022" y="13078"/>
                    <a:pt x="63440" y="13287"/>
                  </a:cubicBezTo>
                  <a:cubicBezTo>
                    <a:pt x="63984" y="13580"/>
                    <a:pt x="64340" y="14019"/>
                    <a:pt x="64487" y="14668"/>
                  </a:cubicBezTo>
                  <a:cubicBezTo>
                    <a:pt x="64591" y="15254"/>
                    <a:pt x="64654" y="15798"/>
                    <a:pt x="64633" y="16363"/>
                  </a:cubicBezTo>
                  <a:cubicBezTo>
                    <a:pt x="64633" y="17095"/>
                    <a:pt x="64298" y="17618"/>
                    <a:pt x="63692" y="17995"/>
                  </a:cubicBezTo>
                  <a:cubicBezTo>
                    <a:pt x="63482" y="18120"/>
                    <a:pt x="63294" y="18225"/>
                    <a:pt x="63043" y="18392"/>
                  </a:cubicBezTo>
                  <a:cubicBezTo>
                    <a:pt x="63189" y="18873"/>
                    <a:pt x="63399" y="19292"/>
                    <a:pt x="63712" y="19668"/>
                  </a:cubicBezTo>
                  <a:cubicBezTo>
                    <a:pt x="63901" y="19878"/>
                    <a:pt x="64026" y="20108"/>
                    <a:pt x="64131" y="20338"/>
                  </a:cubicBezTo>
                  <a:cubicBezTo>
                    <a:pt x="64319" y="20756"/>
                    <a:pt x="64487" y="21175"/>
                    <a:pt x="64654" y="21593"/>
                  </a:cubicBezTo>
                  <a:cubicBezTo>
                    <a:pt x="65135" y="22640"/>
                    <a:pt x="64717" y="23623"/>
                    <a:pt x="63650" y="24000"/>
                  </a:cubicBezTo>
                  <a:cubicBezTo>
                    <a:pt x="62959" y="24272"/>
                    <a:pt x="62290" y="24481"/>
                    <a:pt x="61516" y="24460"/>
                  </a:cubicBezTo>
                  <a:cubicBezTo>
                    <a:pt x="61160" y="24899"/>
                    <a:pt x="60992" y="25422"/>
                    <a:pt x="60825" y="25925"/>
                  </a:cubicBezTo>
                  <a:cubicBezTo>
                    <a:pt x="60658" y="26364"/>
                    <a:pt x="60407" y="26699"/>
                    <a:pt x="60030" y="27013"/>
                  </a:cubicBezTo>
                  <a:cubicBezTo>
                    <a:pt x="59570" y="27410"/>
                    <a:pt x="59047" y="27598"/>
                    <a:pt x="58440" y="27389"/>
                  </a:cubicBezTo>
                  <a:cubicBezTo>
                    <a:pt x="58105" y="27285"/>
                    <a:pt x="57749" y="27138"/>
                    <a:pt x="57414" y="27034"/>
                  </a:cubicBezTo>
                  <a:cubicBezTo>
                    <a:pt x="57268" y="26992"/>
                    <a:pt x="57080" y="26908"/>
                    <a:pt x="56891" y="26824"/>
                  </a:cubicBezTo>
                  <a:cubicBezTo>
                    <a:pt x="56557" y="27933"/>
                    <a:pt x="56034" y="28979"/>
                    <a:pt x="55824" y="30151"/>
                  </a:cubicBezTo>
                  <a:lnTo>
                    <a:pt x="57394" y="30151"/>
                  </a:lnTo>
                  <a:cubicBezTo>
                    <a:pt x="57958" y="30172"/>
                    <a:pt x="58440" y="30381"/>
                    <a:pt x="58775" y="30863"/>
                  </a:cubicBezTo>
                  <a:cubicBezTo>
                    <a:pt x="59235" y="31511"/>
                    <a:pt x="59277" y="32139"/>
                    <a:pt x="58754" y="32746"/>
                  </a:cubicBezTo>
                  <a:cubicBezTo>
                    <a:pt x="57666" y="33938"/>
                    <a:pt x="56389" y="34796"/>
                    <a:pt x="54694" y="34754"/>
                  </a:cubicBezTo>
                  <a:cubicBezTo>
                    <a:pt x="54150" y="34733"/>
                    <a:pt x="53627" y="34713"/>
                    <a:pt x="52958" y="34671"/>
                  </a:cubicBezTo>
                  <a:cubicBezTo>
                    <a:pt x="52288" y="35319"/>
                    <a:pt x="51598" y="36052"/>
                    <a:pt x="50824" y="36721"/>
                  </a:cubicBezTo>
                  <a:cubicBezTo>
                    <a:pt x="50070" y="37349"/>
                    <a:pt x="49233" y="37872"/>
                    <a:pt x="48417" y="38437"/>
                  </a:cubicBezTo>
                  <a:cubicBezTo>
                    <a:pt x="48438" y="38667"/>
                    <a:pt x="48627" y="38646"/>
                    <a:pt x="48752" y="38667"/>
                  </a:cubicBezTo>
                  <a:cubicBezTo>
                    <a:pt x="49464" y="38897"/>
                    <a:pt x="50112" y="39169"/>
                    <a:pt x="50740" y="39546"/>
                  </a:cubicBezTo>
                  <a:cubicBezTo>
                    <a:pt x="51556" y="40006"/>
                    <a:pt x="52372" y="40467"/>
                    <a:pt x="53251" y="40759"/>
                  </a:cubicBezTo>
                  <a:cubicBezTo>
                    <a:pt x="53355" y="40822"/>
                    <a:pt x="53481" y="40843"/>
                    <a:pt x="53585" y="40927"/>
                  </a:cubicBezTo>
                  <a:cubicBezTo>
                    <a:pt x="55197" y="41847"/>
                    <a:pt x="56808" y="42705"/>
                    <a:pt x="58293" y="43772"/>
                  </a:cubicBezTo>
                  <a:cubicBezTo>
                    <a:pt x="59026" y="44296"/>
                    <a:pt x="59507" y="44986"/>
                    <a:pt x="59695" y="45823"/>
                  </a:cubicBezTo>
                  <a:cubicBezTo>
                    <a:pt x="59863" y="46702"/>
                    <a:pt x="59632" y="47560"/>
                    <a:pt x="59026" y="48250"/>
                  </a:cubicBezTo>
                  <a:cubicBezTo>
                    <a:pt x="58503" y="48857"/>
                    <a:pt x="57875" y="49401"/>
                    <a:pt x="57247" y="49924"/>
                  </a:cubicBezTo>
                  <a:cubicBezTo>
                    <a:pt x="55531" y="51368"/>
                    <a:pt x="53565" y="52414"/>
                    <a:pt x="51640" y="53502"/>
                  </a:cubicBezTo>
                  <a:cubicBezTo>
                    <a:pt x="51075" y="53816"/>
                    <a:pt x="50447" y="53941"/>
                    <a:pt x="49861" y="54171"/>
                  </a:cubicBezTo>
                  <a:cubicBezTo>
                    <a:pt x="49484" y="54297"/>
                    <a:pt x="49359" y="54381"/>
                    <a:pt x="49359" y="54695"/>
                  </a:cubicBezTo>
                  <a:cubicBezTo>
                    <a:pt x="49359" y="55490"/>
                    <a:pt x="49359" y="56306"/>
                    <a:pt x="49401" y="57143"/>
                  </a:cubicBezTo>
                  <a:cubicBezTo>
                    <a:pt x="49652" y="57164"/>
                    <a:pt x="49798" y="57226"/>
                    <a:pt x="49987" y="57226"/>
                  </a:cubicBezTo>
                  <a:cubicBezTo>
                    <a:pt x="51368" y="57373"/>
                    <a:pt x="52707" y="57708"/>
                    <a:pt x="53983" y="58273"/>
                  </a:cubicBezTo>
                  <a:cubicBezTo>
                    <a:pt x="54820" y="58607"/>
                    <a:pt x="55657" y="58963"/>
                    <a:pt x="56473" y="59319"/>
                  </a:cubicBezTo>
                  <a:cubicBezTo>
                    <a:pt x="56766" y="59444"/>
                    <a:pt x="56975" y="59570"/>
                    <a:pt x="57059" y="59946"/>
                  </a:cubicBezTo>
                  <a:cubicBezTo>
                    <a:pt x="57122" y="60197"/>
                    <a:pt x="57373" y="60428"/>
                    <a:pt x="57519" y="60700"/>
                  </a:cubicBezTo>
                  <a:cubicBezTo>
                    <a:pt x="57917" y="61306"/>
                    <a:pt x="58293" y="61892"/>
                    <a:pt x="58775" y="62457"/>
                  </a:cubicBezTo>
                  <a:cubicBezTo>
                    <a:pt x="59423" y="63210"/>
                    <a:pt x="59800" y="64152"/>
                    <a:pt x="60218" y="65031"/>
                  </a:cubicBezTo>
                  <a:cubicBezTo>
                    <a:pt x="60344" y="65324"/>
                    <a:pt x="60490" y="65638"/>
                    <a:pt x="60574" y="65951"/>
                  </a:cubicBezTo>
                  <a:cubicBezTo>
                    <a:pt x="60637" y="66119"/>
                    <a:pt x="60574" y="66286"/>
                    <a:pt x="60553" y="66475"/>
                  </a:cubicBezTo>
                  <a:cubicBezTo>
                    <a:pt x="60532" y="66600"/>
                    <a:pt x="60260" y="66684"/>
                    <a:pt x="60176" y="66579"/>
                  </a:cubicBezTo>
                  <a:cubicBezTo>
                    <a:pt x="60009" y="66370"/>
                    <a:pt x="59821" y="66182"/>
                    <a:pt x="59695" y="65951"/>
                  </a:cubicBezTo>
                  <a:cubicBezTo>
                    <a:pt x="59507" y="65659"/>
                    <a:pt x="59319" y="65428"/>
                    <a:pt x="58900" y="65407"/>
                  </a:cubicBezTo>
                  <a:cubicBezTo>
                    <a:pt x="58900" y="65533"/>
                    <a:pt x="58900" y="65617"/>
                    <a:pt x="58921" y="65700"/>
                  </a:cubicBezTo>
                  <a:cubicBezTo>
                    <a:pt x="59193" y="66286"/>
                    <a:pt x="59507" y="66872"/>
                    <a:pt x="59737" y="67479"/>
                  </a:cubicBezTo>
                  <a:cubicBezTo>
                    <a:pt x="59821" y="67688"/>
                    <a:pt x="59737" y="67939"/>
                    <a:pt x="59737" y="68232"/>
                  </a:cubicBezTo>
                  <a:cubicBezTo>
                    <a:pt x="59863" y="68337"/>
                    <a:pt x="60030" y="68462"/>
                    <a:pt x="60197" y="68588"/>
                  </a:cubicBezTo>
                  <a:cubicBezTo>
                    <a:pt x="60344" y="68734"/>
                    <a:pt x="60386" y="68881"/>
                    <a:pt x="60323" y="69069"/>
                  </a:cubicBezTo>
                  <a:cubicBezTo>
                    <a:pt x="60218" y="69257"/>
                    <a:pt x="60051" y="69320"/>
                    <a:pt x="59863" y="69299"/>
                  </a:cubicBezTo>
                  <a:cubicBezTo>
                    <a:pt x="59758" y="69278"/>
                    <a:pt x="59611" y="69257"/>
                    <a:pt x="59528" y="69174"/>
                  </a:cubicBezTo>
                  <a:cubicBezTo>
                    <a:pt x="58754" y="68358"/>
                    <a:pt x="57707" y="68148"/>
                    <a:pt x="56682" y="67897"/>
                  </a:cubicBezTo>
                  <a:cubicBezTo>
                    <a:pt x="55280" y="67542"/>
                    <a:pt x="53857" y="67291"/>
                    <a:pt x="52435" y="67019"/>
                  </a:cubicBezTo>
                  <a:cubicBezTo>
                    <a:pt x="51953" y="66914"/>
                    <a:pt x="51430" y="66893"/>
                    <a:pt x="50928" y="66893"/>
                  </a:cubicBezTo>
                  <a:cubicBezTo>
                    <a:pt x="50049" y="66893"/>
                    <a:pt x="49171" y="66809"/>
                    <a:pt x="48313" y="66684"/>
                  </a:cubicBezTo>
                  <a:cubicBezTo>
                    <a:pt x="47894" y="66642"/>
                    <a:pt x="47476" y="66600"/>
                    <a:pt x="47057" y="66600"/>
                  </a:cubicBezTo>
                  <a:cubicBezTo>
                    <a:pt x="43458" y="66579"/>
                    <a:pt x="39839" y="66558"/>
                    <a:pt x="36198" y="66558"/>
                  </a:cubicBezTo>
                  <a:cubicBezTo>
                    <a:pt x="35570" y="66558"/>
                    <a:pt x="34943" y="66705"/>
                    <a:pt x="34315" y="66767"/>
                  </a:cubicBezTo>
                  <a:cubicBezTo>
                    <a:pt x="34064" y="66788"/>
                    <a:pt x="33834" y="66914"/>
                    <a:pt x="33541" y="66809"/>
                  </a:cubicBezTo>
                  <a:cubicBezTo>
                    <a:pt x="33394" y="66767"/>
                    <a:pt x="33164" y="66977"/>
                    <a:pt x="32955" y="67102"/>
                  </a:cubicBezTo>
                  <a:cubicBezTo>
                    <a:pt x="32829" y="67060"/>
                    <a:pt x="32641" y="66998"/>
                    <a:pt x="32494" y="66914"/>
                  </a:cubicBezTo>
                  <a:cubicBezTo>
                    <a:pt x="31260" y="66391"/>
                    <a:pt x="29984" y="66140"/>
                    <a:pt x="28665" y="65910"/>
                  </a:cubicBezTo>
                  <a:cubicBezTo>
                    <a:pt x="27640" y="65721"/>
                    <a:pt x="26657" y="65554"/>
                    <a:pt x="25632" y="65449"/>
                  </a:cubicBezTo>
                  <a:cubicBezTo>
                    <a:pt x="24899" y="65387"/>
                    <a:pt x="24146" y="65303"/>
                    <a:pt x="23393" y="65303"/>
                  </a:cubicBezTo>
                  <a:cubicBezTo>
                    <a:pt x="20422" y="65282"/>
                    <a:pt x="17471" y="65282"/>
                    <a:pt x="14521" y="65282"/>
                  </a:cubicBezTo>
                  <a:cubicBezTo>
                    <a:pt x="13914" y="65282"/>
                    <a:pt x="13308" y="65387"/>
                    <a:pt x="12722" y="65428"/>
                  </a:cubicBezTo>
                  <a:cubicBezTo>
                    <a:pt x="12450" y="65449"/>
                    <a:pt x="12157" y="65533"/>
                    <a:pt x="11906" y="65512"/>
                  </a:cubicBezTo>
                  <a:cubicBezTo>
                    <a:pt x="10839" y="65428"/>
                    <a:pt x="9813" y="65617"/>
                    <a:pt x="8767" y="65763"/>
                  </a:cubicBezTo>
                  <a:cubicBezTo>
                    <a:pt x="7742" y="65910"/>
                    <a:pt x="6717" y="66035"/>
                    <a:pt x="5733" y="66161"/>
                  </a:cubicBezTo>
                  <a:cubicBezTo>
                    <a:pt x="5440" y="66182"/>
                    <a:pt x="5126" y="66244"/>
                    <a:pt x="4917" y="65910"/>
                  </a:cubicBezTo>
                  <a:cubicBezTo>
                    <a:pt x="5001" y="65826"/>
                    <a:pt x="5043" y="65742"/>
                    <a:pt x="5126" y="65721"/>
                  </a:cubicBezTo>
                  <a:cubicBezTo>
                    <a:pt x="6758" y="65407"/>
                    <a:pt x="8370" y="65094"/>
                    <a:pt x="10022" y="64801"/>
                  </a:cubicBezTo>
                  <a:cubicBezTo>
                    <a:pt x="10420" y="64717"/>
                    <a:pt x="10797" y="64717"/>
                    <a:pt x="11194" y="64696"/>
                  </a:cubicBezTo>
                  <a:cubicBezTo>
                    <a:pt x="11738" y="64654"/>
                    <a:pt x="12303" y="64654"/>
                    <a:pt x="12826" y="64550"/>
                  </a:cubicBezTo>
                  <a:cubicBezTo>
                    <a:pt x="13412" y="64445"/>
                    <a:pt x="14019" y="64382"/>
                    <a:pt x="14626" y="64382"/>
                  </a:cubicBezTo>
                  <a:cubicBezTo>
                    <a:pt x="17325" y="64382"/>
                    <a:pt x="19982" y="64403"/>
                    <a:pt x="22681" y="64361"/>
                  </a:cubicBezTo>
                  <a:cubicBezTo>
                    <a:pt x="24439" y="64340"/>
                    <a:pt x="26155" y="64571"/>
                    <a:pt x="27891" y="64822"/>
                  </a:cubicBezTo>
                  <a:cubicBezTo>
                    <a:pt x="29251" y="65031"/>
                    <a:pt x="30611" y="65324"/>
                    <a:pt x="31930" y="65700"/>
                  </a:cubicBezTo>
                  <a:cubicBezTo>
                    <a:pt x="32139" y="65742"/>
                    <a:pt x="32348" y="65826"/>
                    <a:pt x="32536" y="65533"/>
                  </a:cubicBezTo>
                  <a:cubicBezTo>
                    <a:pt x="32494" y="65282"/>
                    <a:pt x="32348" y="65010"/>
                    <a:pt x="32034" y="64905"/>
                  </a:cubicBezTo>
                  <a:cubicBezTo>
                    <a:pt x="31825" y="64822"/>
                    <a:pt x="31658" y="64780"/>
                    <a:pt x="31448" y="64717"/>
                  </a:cubicBezTo>
                  <a:cubicBezTo>
                    <a:pt x="29795" y="64236"/>
                    <a:pt x="28142" y="63817"/>
                    <a:pt x="26448" y="63503"/>
                  </a:cubicBezTo>
                  <a:cubicBezTo>
                    <a:pt x="25904" y="63399"/>
                    <a:pt x="25318" y="63294"/>
                    <a:pt x="24774" y="63190"/>
                  </a:cubicBezTo>
                  <a:cubicBezTo>
                    <a:pt x="24146" y="63085"/>
                    <a:pt x="23539" y="63001"/>
                    <a:pt x="22911" y="63127"/>
                  </a:cubicBezTo>
                  <a:cubicBezTo>
                    <a:pt x="21823" y="63336"/>
                    <a:pt x="20694" y="63148"/>
                    <a:pt x="19585" y="63043"/>
                  </a:cubicBezTo>
                  <a:cubicBezTo>
                    <a:pt x="18225" y="62918"/>
                    <a:pt x="16906" y="62918"/>
                    <a:pt x="15546" y="63190"/>
                  </a:cubicBezTo>
                  <a:cubicBezTo>
                    <a:pt x="15274" y="63231"/>
                    <a:pt x="14981" y="63294"/>
                    <a:pt x="14730" y="63252"/>
                  </a:cubicBezTo>
                  <a:cubicBezTo>
                    <a:pt x="13161" y="63190"/>
                    <a:pt x="11675" y="63545"/>
                    <a:pt x="10169" y="63880"/>
                  </a:cubicBezTo>
                  <a:cubicBezTo>
                    <a:pt x="8370" y="64340"/>
                    <a:pt x="6570" y="64801"/>
                    <a:pt x="4771" y="65282"/>
                  </a:cubicBezTo>
                  <a:cubicBezTo>
                    <a:pt x="4478" y="65345"/>
                    <a:pt x="4185" y="65449"/>
                    <a:pt x="3892" y="65554"/>
                  </a:cubicBezTo>
                  <a:cubicBezTo>
                    <a:pt x="3620" y="65659"/>
                    <a:pt x="3348" y="65805"/>
                    <a:pt x="3097" y="65910"/>
                  </a:cubicBezTo>
                  <a:cubicBezTo>
                    <a:pt x="2825" y="65742"/>
                    <a:pt x="2929" y="65554"/>
                    <a:pt x="3055" y="65449"/>
                  </a:cubicBezTo>
                  <a:cubicBezTo>
                    <a:pt x="3557" y="65073"/>
                    <a:pt x="4143" y="64780"/>
                    <a:pt x="4729" y="64633"/>
                  </a:cubicBezTo>
                  <a:cubicBezTo>
                    <a:pt x="5733" y="64361"/>
                    <a:pt x="6717" y="64131"/>
                    <a:pt x="7721" y="63859"/>
                  </a:cubicBezTo>
                  <a:cubicBezTo>
                    <a:pt x="8955" y="63545"/>
                    <a:pt x="10148" y="63210"/>
                    <a:pt x="11529" y="62855"/>
                  </a:cubicBezTo>
                  <a:cubicBezTo>
                    <a:pt x="11152" y="62855"/>
                    <a:pt x="10901" y="62813"/>
                    <a:pt x="10692" y="62855"/>
                  </a:cubicBezTo>
                  <a:cubicBezTo>
                    <a:pt x="10043" y="62959"/>
                    <a:pt x="9395" y="63085"/>
                    <a:pt x="8746" y="63169"/>
                  </a:cubicBezTo>
                  <a:cubicBezTo>
                    <a:pt x="7700" y="63315"/>
                    <a:pt x="6696" y="63629"/>
                    <a:pt x="5670" y="63943"/>
                  </a:cubicBezTo>
                  <a:cubicBezTo>
                    <a:pt x="5315" y="64047"/>
                    <a:pt x="4917" y="64173"/>
                    <a:pt x="4561" y="64236"/>
                  </a:cubicBezTo>
                  <a:cubicBezTo>
                    <a:pt x="3996" y="64340"/>
                    <a:pt x="3536" y="64529"/>
                    <a:pt x="3055" y="64801"/>
                  </a:cubicBezTo>
                  <a:cubicBezTo>
                    <a:pt x="2385" y="65177"/>
                    <a:pt x="1653" y="65470"/>
                    <a:pt x="921" y="65784"/>
                  </a:cubicBezTo>
                  <a:cubicBezTo>
                    <a:pt x="628" y="65910"/>
                    <a:pt x="377" y="65847"/>
                    <a:pt x="188" y="65617"/>
                  </a:cubicBezTo>
                  <a:cubicBezTo>
                    <a:pt x="0" y="65407"/>
                    <a:pt x="0" y="65073"/>
                    <a:pt x="209" y="64780"/>
                  </a:cubicBezTo>
                  <a:cubicBezTo>
                    <a:pt x="335" y="64591"/>
                    <a:pt x="523" y="64424"/>
                    <a:pt x="691" y="64236"/>
                  </a:cubicBezTo>
                  <a:cubicBezTo>
                    <a:pt x="1004" y="63838"/>
                    <a:pt x="1318" y="63420"/>
                    <a:pt x="1381" y="62897"/>
                  </a:cubicBezTo>
                  <a:cubicBezTo>
                    <a:pt x="1444" y="62625"/>
                    <a:pt x="1590" y="62394"/>
                    <a:pt x="1737" y="62164"/>
                  </a:cubicBezTo>
                  <a:cubicBezTo>
                    <a:pt x="2051" y="61620"/>
                    <a:pt x="2406" y="61097"/>
                    <a:pt x="2720" y="60532"/>
                  </a:cubicBezTo>
                  <a:cubicBezTo>
                    <a:pt x="2992" y="60093"/>
                    <a:pt x="3243" y="59674"/>
                    <a:pt x="3641" y="59319"/>
                  </a:cubicBezTo>
                  <a:cubicBezTo>
                    <a:pt x="3996" y="58942"/>
                    <a:pt x="4289" y="58524"/>
                    <a:pt x="4394" y="57980"/>
                  </a:cubicBezTo>
                  <a:cubicBezTo>
                    <a:pt x="4310" y="57959"/>
                    <a:pt x="4248" y="57896"/>
                    <a:pt x="4164" y="57896"/>
                  </a:cubicBezTo>
                  <a:cubicBezTo>
                    <a:pt x="4080" y="57875"/>
                    <a:pt x="3996" y="57854"/>
                    <a:pt x="3850" y="57812"/>
                  </a:cubicBezTo>
                  <a:cubicBezTo>
                    <a:pt x="3955" y="57666"/>
                    <a:pt x="3976" y="57498"/>
                    <a:pt x="4080" y="57436"/>
                  </a:cubicBezTo>
                  <a:cubicBezTo>
                    <a:pt x="4499" y="57143"/>
                    <a:pt x="4938" y="56850"/>
                    <a:pt x="5398" y="56620"/>
                  </a:cubicBezTo>
                  <a:cubicBezTo>
                    <a:pt x="5838" y="56389"/>
                    <a:pt x="6298" y="56138"/>
                    <a:pt x="6779" y="55971"/>
                  </a:cubicBezTo>
                  <a:cubicBezTo>
                    <a:pt x="7386" y="55762"/>
                    <a:pt x="7972" y="55552"/>
                    <a:pt x="8579" y="55406"/>
                  </a:cubicBezTo>
                  <a:cubicBezTo>
                    <a:pt x="9813" y="55155"/>
                    <a:pt x="11069" y="54925"/>
                    <a:pt x="12303" y="54674"/>
                  </a:cubicBezTo>
                  <a:cubicBezTo>
                    <a:pt x="12617" y="54632"/>
                    <a:pt x="12952" y="54632"/>
                    <a:pt x="13287" y="54632"/>
                  </a:cubicBezTo>
                  <a:cubicBezTo>
                    <a:pt x="13810" y="54695"/>
                    <a:pt x="14186" y="54715"/>
                    <a:pt x="14626" y="54715"/>
                  </a:cubicBezTo>
                  <a:close/>
                  <a:moveTo>
                    <a:pt x="40655" y="64047"/>
                  </a:moveTo>
                  <a:cubicBezTo>
                    <a:pt x="40948" y="63838"/>
                    <a:pt x="41282" y="63922"/>
                    <a:pt x="41617" y="63922"/>
                  </a:cubicBezTo>
                  <a:cubicBezTo>
                    <a:pt x="44400" y="63859"/>
                    <a:pt x="47141" y="64215"/>
                    <a:pt x="49903" y="64382"/>
                  </a:cubicBezTo>
                  <a:cubicBezTo>
                    <a:pt x="50384" y="64424"/>
                    <a:pt x="50886" y="64487"/>
                    <a:pt x="51347" y="64571"/>
                  </a:cubicBezTo>
                  <a:cubicBezTo>
                    <a:pt x="53146" y="64843"/>
                    <a:pt x="54925" y="65303"/>
                    <a:pt x="56682" y="65847"/>
                  </a:cubicBezTo>
                  <a:cubicBezTo>
                    <a:pt x="56870" y="65910"/>
                    <a:pt x="57059" y="66035"/>
                    <a:pt x="57205" y="66161"/>
                  </a:cubicBezTo>
                  <a:cubicBezTo>
                    <a:pt x="57331" y="66286"/>
                    <a:pt x="57394" y="66495"/>
                    <a:pt x="57268" y="66663"/>
                  </a:cubicBezTo>
                  <a:cubicBezTo>
                    <a:pt x="57184" y="66747"/>
                    <a:pt x="56975" y="66809"/>
                    <a:pt x="56870" y="66788"/>
                  </a:cubicBezTo>
                  <a:cubicBezTo>
                    <a:pt x="56347" y="66663"/>
                    <a:pt x="55845" y="66475"/>
                    <a:pt x="55322" y="66349"/>
                  </a:cubicBezTo>
                  <a:cubicBezTo>
                    <a:pt x="53146" y="65805"/>
                    <a:pt x="50991" y="65324"/>
                    <a:pt x="48752" y="65219"/>
                  </a:cubicBezTo>
                  <a:cubicBezTo>
                    <a:pt x="47497" y="65177"/>
                    <a:pt x="46241" y="65031"/>
                    <a:pt x="44965" y="64926"/>
                  </a:cubicBezTo>
                  <a:cubicBezTo>
                    <a:pt x="43354" y="64822"/>
                    <a:pt x="41722" y="64696"/>
                    <a:pt x="40111" y="65010"/>
                  </a:cubicBezTo>
                  <a:cubicBezTo>
                    <a:pt x="39839" y="65073"/>
                    <a:pt x="39546" y="65073"/>
                    <a:pt x="39295" y="65073"/>
                  </a:cubicBezTo>
                  <a:cubicBezTo>
                    <a:pt x="37704" y="64989"/>
                    <a:pt x="36198" y="65449"/>
                    <a:pt x="34691" y="65826"/>
                  </a:cubicBezTo>
                  <a:cubicBezTo>
                    <a:pt x="34524" y="65847"/>
                    <a:pt x="34399" y="65972"/>
                    <a:pt x="34168" y="66119"/>
                  </a:cubicBezTo>
                  <a:cubicBezTo>
                    <a:pt x="34378" y="66223"/>
                    <a:pt x="34482" y="66286"/>
                    <a:pt x="34587" y="66286"/>
                  </a:cubicBezTo>
                  <a:cubicBezTo>
                    <a:pt x="34817" y="66265"/>
                    <a:pt x="35047" y="66244"/>
                    <a:pt x="35298" y="66140"/>
                  </a:cubicBezTo>
                  <a:cubicBezTo>
                    <a:pt x="35675" y="65972"/>
                    <a:pt x="36093" y="65931"/>
                    <a:pt x="36512" y="65931"/>
                  </a:cubicBezTo>
                  <a:cubicBezTo>
                    <a:pt x="39943" y="65910"/>
                    <a:pt x="43375" y="65847"/>
                    <a:pt x="46827" y="65826"/>
                  </a:cubicBezTo>
                  <a:cubicBezTo>
                    <a:pt x="47497" y="65826"/>
                    <a:pt x="48208" y="65847"/>
                    <a:pt x="48899" y="65951"/>
                  </a:cubicBezTo>
                  <a:cubicBezTo>
                    <a:pt x="49756" y="66077"/>
                    <a:pt x="50614" y="66140"/>
                    <a:pt x="51514" y="66119"/>
                  </a:cubicBezTo>
                  <a:cubicBezTo>
                    <a:pt x="51744" y="66119"/>
                    <a:pt x="51995" y="66119"/>
                    <a:pt x="52246" y="66140"/>
                  </a:cubicBezTo>
                  <a:cubicBezTo>
                    <a:pt x="54297" y="66495"/>
                    <a:pt x="56389" y="66851"/>
                    <a:pt x="58377" y="67521"/>
                  </a:cubicBezTo>
                  <a:cubicBezTo>
                    <a:pt x="58565" y="67584"/>
                    <a:pt x="58775" y="67625"/>
                    <a:pt x="59047" y="67709"/>
                  </a:cubicBezTo>
                  <a:cubicBezTo>
                    <a:pt x="58879" y="66747"/>
                    <a:pt x="58335" y="65972"/>
                    <a:pt x="58168" y="65094"/>
                  </a:cubicBezTo>
                  <a:cubicBezTo>
                    <a:pt x="56954" y="64717"/>
                    <a:pt x="55824" y="64194"/>
                    <a:pt x="54590" y="64068"/>
                  </a:cubicBezTo>
                  <a:cubicBezTo>
                    <a:pt x="53627" y="63964"/>
                    <a:pt x="52686" y="63838"/>
                    <a:pt x="51744" y="63671"/>
                  </a:cubicBezTo>
                  <a:cubicBezTo>
                    <a:pt x="50531" y="63503"/>
                    <a:pt x="49359" y="63399"/>
                    <a:pt x="48166" y="63420"/>
                  </a:cubicBezTo>
                  <a:cubicBezTo>
                    <a:pt x="47015" y="63441"/>
                    <a:pt x="45886" y="63420"/>
                    <a:pt x="44735" y="63420"/>
                  </a:cubicBezTo>
                  <a:cubicBezTo>
                    <a:pt x="44044" y="63420"/>
                    <a:pt x="43354" y="63420"/>
                    <a:pt x="42663" y="63545"/>
                  </a:cubicBezTo>
                  <a:cubicBezTo>
                    <a:pt x="42098" y="63671"/>
                    <a:pt x="41492" y="63734"/>
                    <a:pt x="40885" y="63838"/>
                  </a:cubicBezTo>
                  <a:cubicBezTo>
                    <a:pt x="40759" y="63901"/>
                    <a:pt x="40697" y="63964"/>
                    <a:pt x="40655" y="64047"/>
                  </a:cubicBezTo>
                  <a:cubicBezTo>
                    <a:pt x="40425" y="63943"/>
                    <a:pt x="40152" y="63880"/>
                    <a:pt x="39755" y="64047"/>
                  </a:cubicBezTo>
                  <a:close/>
                  <a:moveTo>
                    <a:pt x="50217" y="18706"/>
                  </a:moveTo>
                  <a:cubicBezTo>
                    <a:pt x="50468" y="19083"/>
                    <a:pt x="50300" y="19376"/>
                    <a:pt x="50175" y="19606"/>
                  </a:cubicBezTo>
                  <a:cubicBezTo>
                    <a:pt x="49861" y="20296"/>
                    <a:pt x="49777" y="21008"/>
                    <a:pt x="49840" y="21740"/>
                  </a:cubicBezTo>
                  <a:cubicBezTo>
                    <a:pt x="49861" y="21970"/>
                    <a:pt x="49861" y="22200"/>
                    <a:pt x="49861" y="22472"/>
                  </a:cubicBezTo>
                  <a:cubicBezTo>
                    <a:pt x="49798" y="23665"/>
                    <a:pt x="50259" y="24690"/>
                    <a:pt x="50949" y="25632"/>
                  </a:cubicBezTo>
                  <a:cubicBezTo>
                    <a:pt x="51368" y="26176"/>
                    <a:pt x="51870" y="26280"/>
                    <a:pt x="52456" y="26134"/>
                  </a:cubicBezTo>
                  <a:cubicBezTo>
                    <a:pt x="52686" y="26071"/>
                    <a:pt x="52895" y="25946"/>
                    <a:pt x="53083" y="25778"/>
                  </a:cubicBezTo>
                  <a:cubicBezTo>
                    <a:pt x="53313" y="25632"/>
                    <a:pt x="53523" y="25402"/>
                    <a:pt x="53774" y="25234"/>
                  </a:cubicBezTo>
                  <a:cubicBezTo>
                    <a:pt x="54129" y="25025"/>
                    <a:pt x="54360" y="24711"/>
                    <a:pt x="54611" y="24418"/>
                  </a:cubicBezTo>
                  <a:cubicBezTo>
                    <a:pt x="54820" y="24188"/>
                    <a:pt x="54904" y="23937"/>
                    <a:pt x="54904" y="23581"/>
                  </a:cubicBezTo>
                  <a:lnTo>
                    <a:pt x="54904" y="22326"/>
                  </a:lnTo>
                  <a:cubicBezTo>
                    <a:pt x="54904" y="22158"/>
                    <a:pt x="54925" y="21970"/>
                    <a:pt x="54987" y="21803"/>
                  </a:cubicBezTo>
                  <a:cubicBezTo>
                    <a:pt x="55029" y="21635"/>
                    <a:pt x="55197" y="21489"/>
                    <a:pt x="55406" y="21552"/>
                  </a:cubicBezTo>
                  <a:cubicBezTo>
                    <a:pt x="55531" y="21593"/>
                    <a:pt x="55657" y="21698"/>
                    <a:pt x="55720" y="21844"/>
                  </a:cubicBezTo>
                  <a:cubicBezTo>
                    <a:pt x="55762" y="21970"/>
                    <a:pt x="55762" y="22117"/>
                    <a:pt x="55762" y="22284"/>
                  </a:cubicBezTo>
                  <a:lnTo>
                    <a:pt x="55762" y="23456"/>
                  </a:lnTo>
                  <a:cubicBezTo>
                    <a:pt x="55803" y="24188"/>
                    <a:pt x="56034" y="24795"/>
                    <a:pt x="56640" y="25234"/>
                  </a:cubicBezTo>
                  <a:cubicBezTo>
                    <a:pt x="57226" y="25674"/>
                    <a:pt x="57854" y="26134"/>
                    <a:pt x="58586" y="26301"/>
                  </a:cubicBezTo>
                  <a:cubicBezTo>
                    <a:pt x="58984" y="26406"/>
                    <a:pt x="59319" y="26364"/>
                    <a:pt x="59570" y="26029"/>
                  </a:cubicBezTo>
                  <a:cubicBezTo>
                    <a:pt x="59904" y="25506"/>
                    <a:pt x="60260" y="24983"/>
                    <a:pt x="60155" y="24293"/>
                  </a:cubicBezTo>
                  <a:cubicBezTo>
                    <a:pt x="60135" y="24083"/>
                    <a:pt x="60197" y="23790"/>
                    <a:pt x="60323" y="23623"/>
                  </a:cubicBezTo>
                  <a:cubicBezTo>
                    <a:pt x="60469" y="23414"/>
                    <a:pt x="60469" y="23163"/>
                    <a:pt x="60511" y="22933"/>
                  </a:cubicBezTo>
                  <a:cubicBezTo>
                    <a:pt x="60532" y="22619"/>
                    <a:pt x="60427" y="22326"/>
                    <a:pt x="60302" y="22075"/>
                  </a:cubicBezTo>
                  <a:cubicBezTo>
                    <a:pt x="60155" y="21761"/>
                    <a:pt x="60051" y="21447"/>
                    <a:pt x="59925" y="21154"/>
                  </a:cubicBezTo>
                  <a:cubicBezTo>
                    <a:pt x="59821" y="20861"/>
                    <a:pt x="59695" y="20547"/>
                    <a:pt x="59591" y="20212"/>
                  </a:cubicBezTo>
                  <a:cubicBezTo>
                    <a:pt x="59925" y="20129"/>
                    <a:pt x="60135" y="20275"/>
                    <a:pt x="60302" y="20401"/>
                  </a:cubicBezTo>
                  <a:cubicBezTo>
                    <a:pt x="60951" y="21028"/>
                    <a:pt x="61474" y="21761"/>
                    <a:pt x="61557" y="22723"/>
                  </a:cubicBezTo>
                  <a:cubicBezTo>
                    <a:pt x="61578" y="22995"/>
                    <a:pt x="61474" y="23267"/>
                    <a:pt x="61704" y="23539"/>
                  </a:cubicBezTo>
                  <a:cubicBezTo>
                    <a:pt x="62415" y="23665"/>
                    <a:pt x="63043" y="23351"/>
                    <a:pt x="63671" y="23058"/>
                  </a:cubicBezTo>
                  <a:cubicBezTo>
                    <a:pt x="64110" y="22891"/>
                    <a:pt x="64215" y="22368"/>
                    <a:pt x="64005" y="21907"/>
                  </a:cubicBezTo>
                  <a:cubicBezTo>
                    <a:pt x="63817" y="21489"/>
                    <a:pt x="63650" y="21070"/>
                    <a:pt x="63461" y="20694"/>
                  </a:cubicBezTo>
                  <a:cubicBezTo>
                    <a:pt x="63378" y="20526"/>
                    <a:pt x="63294" y="20338"/>
                    <a:pt x="63168" y="20233"/>
                  </a:cubicBezTo>
                  <a:cubicBezTo>
                    <a:pt x="62813" y="19899"/>
                    <a:pt x="62604" y="19459"/>
                    <a:pt x="62415" y="19041"/>
                  </a:cubicBezTo>
                  <a:cubicBezTo>
                    <a:pt x="62018" y="18183"/>
                    <a:pt x="62122" y="17764"/>
                    <a:pt x="62980" y="17388"/>
                  </a:cubicBezTo>
                  <a:cubicBezTo>
                    <a:pt x="63692" y="17074"/>
                    <a:pt x="63922" y="16614"/>
                    <a:pt x="63859" y="15902"/>
                  </a:cubicBezTo>
                  <a:cubicBezTo>
                    <a:pt x="63817" y="15735"/>
                    <a:pt x="63817" y="15609"/>
                    <a:pt x="63817" y="15463"/>
                  </a:cubicBezTo>
                  <a:cubicBezTo>
                    <a:pt x="63692" y="14333"/>
                    <a:pt x="63357" y="13935"/>
                    <a:pt x="62227" y="13684"/>
                  </a:cubicBezTo>
                  <a:cubicBezTo>
                    <a:pt x="62018" y="13622"/>
                    <a:pt x="61808" y="13601"/>
                    <a:pt x="61599" y="13601"/>
                  </a:cubicBezTo>
                  <a:cubicBezTo>
                    <a:pt x="60888" y="13580"/>
                    <a:pt x="60218" y="13622"/>
                    <a:pt x="59528" y="13810"/>
                  </a:cubicBezTo>
                  <a:cubicBezTo>
                    <a:pt x="59256" y="13894"/>
                    <a:pt x="58942" y="13894"/>
                    <a:pt x="58649" y="13852"/>
                  </a:cubicBezTo>
                  <a:cubicBezTo>
                    <a:pt x="58440" y="13852"/>
                    <a:pt x="58231" y="13642"/>
                    <a:pt x="58231" y="13475"/>
                  </a:cubicBezTo>
                  <a:cubicBezTo>
                    <a:pt x="58231" y="13287"/>
                    <a:pt x="58377" y="13078"/>
                    <a:pt x="58628" y="13015"/>
                  </a:cubicBezTo>
                  <a:cubicBezTo>
                    <a:pt x="58775" y="12994"/>
                    <a:pt x="58900" y="12994"/>
                    <a:pt x="59067" y="12973"/>
                  </a:cubicBezTo>
                  <a:cubicBezTo>
                    <a:pt x="59214" y="12952"/>
                    <a:pt x="59381" y="12952"/>
                    <a:pt x="59507" y="12868"/>
                  </a:cubicBezTo>
                  <a:cubicBezTo>
                    <a:pt x="60051" y="12575"/>
                    <a:pt x="60616" y="12261"/>
                    <a:pt x="61160" y="11927"/>
                  </a:cubicBezTo>
                  <a:cubicBezTo>
                    <a:pt x="61306" y="11843"/>
                    <a:pt x="61411" y="11697"/>
                    <a:pt x="61516" y="11529"/>
                  </a:cubicBezTo>
                  <a:cubicBezTo>
                    <a:pt x="61829" y="11090"/>
                    <a:pt x="61871" y="10462"/>
                    <a:pt x="61516" y="10023"/>
                  </a:cubicBezTo>
                  <a:cubicBezTo>
                    <a:pt x="61285" y="9667"/>
                    <a:pt x="61034" y="9332"/>
                    <a:pt x="60720" y="9039"/>
                  </a:cubicBezTo>
                  <a:cubicBezTo>
                    <a:pt x="60051" y="8412"/>
                    <a:pt x="59298" y="8035"/>
                    <a:pt x="58356" y="8077"/>
                  </a:cubicBezTo>
                  <a:cubicBezTo>
                    <a:pt x="57833" y="8098"/>
                    <a:pt x="57331" y="8056"/>
                    <a:pt x="56808" y="8077"/>
                  </a:cubicBezTo>
                  <a:cubicBezTo>
                    <a:pt x="55908" y="8160"/>
                    <a:pt x="55071" y="8412"/>
                    <a:pt x="54381" y="9081"/>
                  </a:cubicBezTo>
                  <a:cubicBezTo>
                    <a:pt x="54234" y="9207"/>
                    <a:pt x="54067" y="9353"/>
                    <a:pt x="53878" y="9458"/>
                  </a:cubicBezTo>
                  <a:cubicBezTo>
                    <a:pt x="53711" y="9562"/>
                    <a:pt x="53523" y="9500"/>
                    <a:pt x="53418" y="9332"/>
                  </a:cubicBezTo>
                  <a:cubicBezTo>
                    <a:pt x="53334" y="9228"/>
                    <a:pt x="53293" y="9039"/>
                    <a:pt x="53313" y="8914"/>
                  </a:cubicBezTo>
                  <a:cubicBezTo>
                    <a:pt x="53334" y="8788"/>
                    <a:pt x="53439" y="8663"/>
                    <a:pt x="53544" y="8558"/>
                  </a:cubicBezTo>
                  <a:cubicBezTo>
                    <a:pt x="53774" y="8307"/>
                    <a:pt x="54025" y="8077"/>
                    <a:pt x="54234" y="7847"/>
                  </a:cubicBezTo>
                  <a:cubicBezTo>
                    <a:pt x="54485" y="7533"/>
                    <a:pt x="54757" y="7156"/>
                    <a:pt x="54715" y="6717"/>
                  </a:cubicBezTo>
                  <a:cubicBezTo>
                    <a:pt x="54673" y="5566"/>
                    <a:pt x="53711" y="4687"/>
                    <a:pt x="52707" y="4687"/>
                  </a:cubicBezTo>
                  <a:lnTo>
                    <a:pt x="51347" y="4687"/>
                  </a:lnTo>
                  <a:cubicBezTo>
                    <a:pt x="50740" y="4645"/>
                    <a:pt x="50217" y="4834"/>
                    <a:pt x="49756" y="5168"/>
                  </a:cubicBezTo>
                  <a:cubicBezTo>
                    <a:pt x="49171" y="5629"/>
                    <a:pt x="48606" y="6068"/>
                    <a:pt x="48062" y="6507"/>
                  </a:cubicBezTo>
                  <a:cubicBezTo>
                    <a:pt x="47915" y="6612"/>
                    <a:pt x="47811" y="6717"/>
                    <a:pt x="47685" y="6779"/>
                  </a:cubicBezTo>
                  <a:cubicBezTo>
                    <a:pt x="47497" y="6842"/>
                    <a:pt x="47329" y="6821"/>
                    <a:pt x="47183" y="6696"/>
                  </a:cubicBezTo>
                  <a:cubicBezTo>
                    <a:pt x="47057" y="6570"/>
                    <a:pt x="46953" y="6382"/>
                    <a:pt x="47057" y="6194"/>
                  </a:cubicBezTo>
                  <a:cubicBezTo>
                    <a:pt x="47371" y="5691"/>
                    <a:pt x="47267" y="5147"/>
                    <a:pt x="47287" y="4624"/>
                  </a:cubicBezTo>
                  <a:cubicBezTo>
                    <a:pt x="47350" y="3536"/>
                    <a:pt x="46827" y="2720"/>
                    <a:pt x="46032" y="2072"/>
                  </a:cubicBezTo>
                  <a:cubicBezTo>
                    <a:pt x="45718" y="1821"/>
                    <a:pt x="45383" y="1611"/>
                    <a:pt x="45070" y="1402"/>
                  </a:cubicBezTo>
                  <a:cubicBezTo>
                    <a:pt x="44777" y="1193"/>
                    <a:pt x="44505" y="1130"/>
                    <a:pt x="44128" y="1130"/>
                  </a:cubicBezTo>
                  <a:cubicBezTo>
                    <a:pt x="43584" y="1130"/>
                    <a:pt x="43061" y="1151"/>
                    <a:pt x="42517" y="1130"/>
                  </a:cubicBezTo>
                  <a:cubicBezTo>
                    <a:pt x="41575" y="1067"/>
                    <a:pt x="40801" y="1444"/>
                    <a:pt x="40152" y="2093"/>
                  </a:cubicBezTo>
                  <a:lnTo>
                    <a:pt x="39127" y="3118"/>
                  </a:lnTo>
                  <a:cubicBezTo>
                    <a:pt x="38709" y="3536"/>
                    <a:pt x="38374" y="3976"/>
                    <a:pt x="38228" y="4541"/>
                  </a:cubicBezTo>
                  <a:cubicBezTo>
                    <a:pt x="38123" y="4938"/>
                    <a:pt x="37851" y="5231"/>
                    <a:pt x="37537" y="5482"/>
                  </a:cubicBezTo>
                  <a:cubicBezTo>
                    <a:pt x="37223" y="5754"/>
                    <a:pt x="36930" y="5733"/>
                    <a:pt x="36679" y="5399"/>
                  </a:cubicBezTo>
                  <a:cubicBezTo>
                    <a:pt x="36575" y="5294"/>
                    <a:pt x="36491" y="5147"/>
                    <a:pt x="36470" y="5022"/>
                  </a:cubicBezTo>
                  <a:cubicBezTo>
                    <a:pt x="36093" y="3871"/>
                    <a:pt x="35424" y="2846"/>
                    <a:pt x="34712" y="1883"/>
                  </a:cubicBezTo>
                  <a:cubicBezTo>
                    <a:pt x="34482" y="1570"/>
                    <a:pt x="34189" y="1298"/>
                    <a:pt x="33896" y="1046"/>
                  </a:cubicBezTo>
                  <a:cubicBezTo>
                    <a:pt x="33645" y="816"/>
                    <a:pt x="33331" y="774"/>
                    <a:pt x="32997" y="921"/>
                  </a:cubicBezTo>
                  <a:cubicBezTo>
                    <a:pt x="32076" y="1256"/>
                    <a:pt x="31448" y="2134"/>
                    <a:pt x="31574" y="2971"/>
                  </a:cubicBezTo>
                  <a:cubicBezTo>
                    <a:pt x="31595" y="3181"/>
                    <a:pt x="31574" y="3390"/>
                    <a:pt x="31574" y="3599"/>
                  </a:cubicBezTo>
                  <a:cubicBezTo>
                    <a:pt x="31574" y="3871"/>
                    <a:pt x="31595" y="4080"/>
                    <a:pt x="31762" y="4290"/>
                  </a:cubicBezTo>
                  <a:cubicBezTo>
                    <a:pt x="31909" y="4520"/>
                    <a:pt x="32013" y="4792"/>
                    <a:pt x="32181" y="4959"/>
                  </a:cubicBezTo>
                  <a:cubicBezTo>
                    <a:pt x="32369" y="5168"/>
                    <a:pt x="32620" y="5357"/>
                    <a:pt x="32850" y="5566"/>
                  </a:cubicBezTo>
                  <a:cubicBezTo>
                    <a:pt x="32746" y="5650"/>
                    <a:pt x="32641" y="5733"/>
                    <a:pt x="32515" y="5796"/>
                  </a:cubicBezTo>
                  <a:cubicBezTo>
                    <a:pt x="32202" y="5336"/>
                    <a:pt x="31783" y="5106"/>
                    <a:pt x="31281" y="4938"/>
                  </a:cubicBezTo>
                  <a:cubicBezTo>
                    <a:pt x="31218" y="4917"/>
                    <a:pt x="31134" y="4834"/>
                    <a:pt x="31072" y="4792"/>
                  </a:cubicBezTo>
                  <a:cubicBezTo>
                    <a:pt x="30611" y="4331"/>
                    <a:pt x="29963" y="4227"/>
                    <a:pt x="29440" y="3871"/>
                  </a:cubicBezTo>
                  <a:cubicBezTo>
                    <a:pt x="29335" y="3808"/>
                    <a:pt x="29189" y="3787"/>
                    <a:pt x="29084" y="3787"/>
                  </a:cubicBezTo>
                  <a:cubicBezTo>
                    <a:pt x="28393" y="3746"/>
                    <a:pt x="27703" y="3766"/>
                    <a:pt x="27159" y="4331"/>
                  </a:cubicBezTo>
                  <a:cubicBezTo>
                    <a:pt x="27054" y="4436"/>
                    <a:pt x="26929" y="4541"/>
                    <a:pt x="26824" y="4624"/>
                  </a:cubicBezTo>
                  <a:cubicBezTo>
                    <a:pt x="26301" y="4959"/>
                    <a:pt x="26029" y="5482"/>
                    <a:pt x="25945" y="6068"/>
                  </a:cubicBezTo>
                  <a:cubicBezTo>
                    <a:pt x="25841" y="6968"/>
                    <a:pt x="25715" y="7951"/>
                    <a:pt x="26510" y="8684"/>
                  </a:cubicBezTo>
                  <a:cubicBezTo>
                    <a:pt x="26573" y="8767"/>
                    <a:pt x="26657" y="8851"/>
                    <a:pt x="26678" y="8997"/>
                  </a:cubicBezTo>
                  <a:cubicBezTo>
                    <a:pt x="26866" y="9353"/>
                    <a:pt x="27159" y="9520"/>
                    <a:pt x="27556" y="9520"/>
                  </a:cubicBezTo>
                  <a:cubicBezTo>
                    <a:pt x="28331" y="9541"/>
                    <a:pt x="29084" y="9562"/>
                    <a:pt x="29858" y="9625"/>
                  </a:cubicBezTo>
                  <a:cubicBezTo>
                    <a:pt x="30005" y="9876"/>
                    <a:pt x="29921" y="10065"/>
                    <a:pt x="29670" y="10127"/>
                  </a:cubicBezTo>
                  <a:cubicBezTo>
                    <a:pt x="29272" y="10190"/>
                    <a:pt x="28917" y="10253"/>
                    <a:pt x="28519" y="10253"/>
                  </a:cubicBezTo>
                  <a:cubicBezTo>
                    <a:pt x="27556" y="10295"/>
                    <a:pt x="26615" y="10504"/>
                    <a:pt x="25778" y="11006"/>
                  </a:cubicBezTo>
                  <a:cubicBezTo>
                    <a:pt x="24774" y="11592"/>
                    <a:pt x="23853" y="12241"/>
                    <a:pt x="23225" y="13266"/>
                  </a:cubicBezTo>
                  <a:cubicBezTo>
                    <a:pt x="23058" y="13559"/>
                    <a:pt x="22953" y="13831"/>
                    <a:pt x="22953" y="14166"/>
                  </a:cubicBezTo>
                  <a:cubicBezTo>
                    <a:pt x="22974" y="14605"/>
                    <a:pt x="23100" y="14793"/>
                    <a:pt x="23518" y="14835"/>
                  </a:cubicBezTo>
                  <a:cubicBezTo>
                    <a:pt x="24062" y="14856"/>
                    <a:pt x="24585" y="14835"/>
                    <a:pt x="25150" y="14856"/>
                  </a:cubicBezTo>
                  <a:cubicBezTo>
                    <a:pt x="25632" y="14877"/>
                    <a:pt x="26050" y="14730"/>
                    <a:pt x="26510" y="14479"/>
                  </a:cubicBezTo>
                  <a:cubicBezTo>
                    <a:pt x="27975" y="13705"/>
                    <a:pt x="29461" y="12973"/>
                    <a:pt x="30925" y="12241"/>
                  </a:cubicBezTo>
                  <a:cubicBezTo>
                    <a:pt x="31134" y="12136"/>
                    <a:pt x="31365" y="12052"/>
                    <a:pt x="31595" y="11989"/>
                  </a:cubicBezTo>
                  <a:cubicBezTo>
                    <a:pt x="31846" y="11948"/>
                    <a:pt x="32097" y="12241"/>
                    <a:pt x="32013" y="12450"/>
                  </a:cubicBezTo>
                  <a:cubicBezTo>
                    <a:pt x="31909" y="12722"/>
                    <a:pt x="31846" y="13036"/>
                    <a:pt x="31637" y="13224"/>
                  </a:cubicBezTo>
                  <a:cubicBezTo>
                    <a:pt x="30967" y="13914"/>
                    <a:pt x="30549" y="14751"/>
                    <a:pt x="30005" y="15505"/>
                  </a:cubicBezTo>
                  <a:cubicBezTo>
                    <a:pt x="29544" y="16153"/>
                    <a:pt x="29398" y="16865"/>
                    <a:pt x="29461" y="17639"/>
                  </a:cubicBezTo>
                  <a:cubicBezTo>
                    <a:pt x="29481" y="18120"/>
                    <a:pt x="29670" y="18308"/>
                    <a:pt x="30109" y="18350"/>
                  </a:cubicBezTo>
                  <a:cubicBezTo>
                    <a:pt x="30590" y="18413"/>
                    <a:pt x="31051" y="18371"/>
                    <a:pt x="31490" y="18120"/>
                  </a:cubicBezTo>
                  <a:cubicBezTo>
                    <a:pt x="32411" y="17597"/>
                    <a:pt x="33269" y="17011"/>
                    <a:pt x="34085" y="16321"/>
                  </a:cubicBezTo>
                  <a:cubicBezTo>
                    <a:pt x="34315" y="16111"/>
                    <a:pt x="34503" y="15860"/>
                    <a:pt x="34775" y="15714"/>
                  </a:cubicBezTo>
                  <a:cubicBezTo>
                    <a:pt x="35403" y="15337"/>
                    <a:pt x="35884" y="14814"/>
                    <a:pt x="36407" y="14333"/>
                  </a:cubicBezTo>
                  <a:cubicBezTo>
                    <a:pt x="36575" y="14166"/>
                    <a:pt x="36721" y="14040"/>
                    <a:pt x="36909" y="13935"/>
                  </a:cubicBezTo>
                  <a:cubicBezTo>
                    <a:pt x="37077" y="13831"/>
                    <a:pt x="37391" y="13935"/>
                    <a:pt x="37432" y="14145"/>
                  </a:cubicBezTo>
                  <a:cubicBezTo>
                    <a:pt x="37495" y="14270"/>
                    <a:pt x="37516" y="14438"/>
                    <a:pt x="37495" y="14584"/>
                  </a:cubicBezTo>
                  <a:cubicBezTo>
                    <a:pt x="37432" y="14982"/>
                    <a:pt x="37349" y="15337"/>
                    <a:pt x="37244" y="15735"/>
                  </a:cubicBezTo>
                  <a:cubicBezTo>
                    <a:pt x="37014" y="16572"/>
                    <a:pt x="36972" y="17932"/>
                    <a:pt x="37181" y="18873"/>
                  </a:cubicBezTo>
                  <a:cubicBezTo>
                    <a:pt x="37307" y="18957"/>
                    <a:pt x="37453" y="19062"/>
                    <a:pt x="37642" y="19104"/>
                  </a:cubicBezTo>
                  <a:cubicBezTo>
                    <a:pt x="38060" y="19187"/>
                    <a:pt x="38500" y="19292"/>
                    <a:pt x="38876" y="19062"/>
                  </a:cubicBezTo>
                  <a:cubicBezTo>
                    <a:pt x="39441" y="18664"/>
                    <a:pt x="40006" y="18246"/>
                    <a:pt x="40487" y="17785"/>
                  </a:cubicBezTo>
                  <a:cubicBezTo>
                    <a:pt x="41010" y="17262"/>
                    <a:pt x="41680" y="16948"/>
                    <a:pt x="42203" y="16467"/>
                  </a:cubicBezTo>
                  <a:cubicBezTo>
                    <a:pt x="42475" y="16216"/>
                    <a:pt x="42873" y="16383"/>
                    <a:pt x="42893" y="16781"/>
                  </a:cubicBezTo>
                  <a:cubicBezTo>
                    <a:pt x="42935" y="17283"/>
                    <a:pt x="42956" y="17806"/>
                    <a:pt x="42935" y="18329"/>
                  </a:cubicBezTo>
                  <a:cubicBezTo>
                    <a:pt x="42935" y="18873"/>
                    <a:pt x="42977" y="19396"/>
                    <a:pt x="43354" y="19836"/>
                  </a:cubicBezTo>
                  <a:cubicBezTo>
                    <a:pt x="43458" y="19982"/>
                    <a:pt x="43521" y="20150"/>
                    <a:pt x="43584" y="20338"/>
                  </a:cubicBezTo>
                  <a:cubicBezTo>
                    <a:pt x="43898" y="21489"/>
                    <a:pt x="44777" y="22012"/>
                    <a:pt x="45823" y="22347"/>
                  </a:cubicBezTo>
                  <a:cubicBezTo>
                    <a:pt x="46451" y="22556"/>
                    <a:pt x="47036" y="22389"/>
                    <a:pt x="47455" y="21865"/>
                  </a:cubicBezTo>
                  <a:cubicBezTo>
                    <a:pt x="47685" y="21552"/>
                    <a:pt x="47873" y="21196"/>
                    <a:pt x="48083" y="20882"/>
                  </a:cubicBezTo>
                  <a:cubicBezTo>
                    <a:pt x="48187" y="20756"/>
                    <a:pt x="48292" y="20610"/>
                    <a:pt x="48438" y="20526"/>
                  </a:cubicBezTo>
                  <a:cubicBezTo>
                    <a:pt x="48627" y="20422"/>
                    <a:pt x="48815" y="20338"/>
                    <a:pt x="49024" y="20254"/>
                  </a:cubicBezTo>
                  <a:cubicBezTo>
                    <a:pt x="49464" y="19710"/>
                    <a:pt x="49610" y="19124"/>
                    <a:pt x="50217" y="18706"/>
                  </a:cubicBezTo>
                  <a:close/>
                  <a:moveTo>
                    <a:pt x="30130" y="13810"/>
                  </a:moveTo>
                  <a:cubicBezTo>
                    <a:pt x="29921" y="13852"/>
                    <a:pt x="29816" y="13852"/>
                    <a:pt x="29712" y="13914"/>
                  </a:cubicBezTo>
                  <a:cubicBezTo>
                    <a:pt x="28477" y="14542"/>
                    <a:pt x="27264" y="15191"/>
                    <a:pt x="26050" y="15839"/>
                  </a:cubicBezTo>
                  <a:cubicBezTo>
                    <a:pt x="25987" y="15902"/>
                    <a:pt x="25904" y="16007"/>
                    <a:pt x="25841" y="16111"/>
                  </a:cubicBezTo>
                  <a:cubicBezTo>
                    <a:pt x="25799" y="16195"/>
                    <a:pt x="25799" y="16321"/>
                    <a:pt x="25736" y="16342"/>
                  </a:cubicBezTo>
                  <a:cubicBezTo>
                    <a:pt x="25380" y="16530"/>
                    <a:pt x="25171" y="16969"/>
                    <a:pt x="24669" y="16948"/>
                  </a:cubicBezTo>
                  <a:cubicBezTo>
                    <a:pt x="24543" y="16948"/>
                    <a:pt x="24376" y="17032"/>
                    <a:pt x="24271" y="17137"/>
                  </a:cubicBezTo>
                  <a:cubicBezTo>
                    <a:pt x="23937" y="17471"/>
                    <a:pt x="23539" y="17785"/>
                    <a:pt x="23267" y="18141"/>
                  </a:cubicBezTo>
                  <a:cubicBezTo>
                    <a:pt x="22849" y="18706"/>
                    <a:pt x="22472" y="19271"/>
                    <a:pt x="22326" y="19982"/>
                  </a:cubicBezTo>
                  <a:cubicBezTo>
                    <a:pt x="22179" y="20631"/>
                    <a:pt x="22033" y="21259"/>
                    <a:pt x="21844" y="21907"/>
                  </a:cubicBezTo>
                  <a:cubicBezTo>
                    <a:pt x="21656" y="22577"/>
                    <a:pt x="21593" y="23205"/>
                    <a:pt x="21844" y="23853"/>
                  </a:cubicBezTo>
                  <a:cubicBezTo>
                    <a:pt x="21865" y="23937"/>
                    <a:pt x="21928" y="24041"/>
                    <a:pt x="21865" y="24104"/>
                  </a:cubicBezTo>
                  <a:cubicBezTo>
                    <a:pt x="21530" y="24732"/>
                    <a:pt x="21698" y="25422"/>
                    <a:pt x="21740" y="26071"/>
                  </a:cubicBezTo>
                  <a:cubicBezTo>
                    <a:pt x="21802" y="26887"/>
                    <a:pt x="21844" y="27724"/>
                    <a:pt x="22137" y="28477"/>
                  </a:cubicBezTo>
                  <a:cubicBezTo>
                    <a:pt x="22807" y="30319"/>
                    <a:pt x="23518" y="32139"/>
                    <a:pt x="24460" y="33876"/>
                  </a:cubicBezTo>
                  <a:cubicBezTo>
                    <a:pt x="24627" y="34148"/>
                    <a:pt x="24836" y="34420"/>
                    <a:pt x="25046" y="34650"/>
                  </a:cubicBezTo>
                  <a:lnTo>
                    <a:pt x="27473" y="37077"/>
                  </a:lnTo>
                  <a:cubicBezTo>
                    <a:pt x="27682" y="37286"/>
                    <a:pt x="27912" y="37474"/>
                    <a:pt x="28184" y="37663"/>
                  </a:cubicBezTo>
                  <a:cubicBezTo>
                    <a:pt x="28645" y="37977"/>
                    <a:pt x="29126" y="38311"/>
                    <a:pt x="29649" y="38542"/>
                  </a:cubicBezTo>
                  <a:cubicBezTo>
                    <a:pt x="30590" y="39002"/>
                    <a:pt x="31532" y="39483"/>
                    <a:pt x="32536" y="39797"/>
                  </a:cubicBezTo>
                  <a:cubicBezTo>
                    <a:pt x="33959" y="40257"/>
                    <a:pt x="35424" y="40467"/>
                    <a:pt x="36888" y="40508"/>
                  </a:cubicBezTo>
                  <a:cubicBezTo>
                    <a:pt x="37872" y="40529"/>
                    <a:pt x="38876" y="40571"/>
                    <a:pt x="39860" y="40425"/>
                  </a:cubicBezTo>
                  <a:cubicBezTo>
                    <a:pt x="41157" y="40278"/>
                    <a:pt x="42412" y="39964"/>
                    <a:pt x="43605" y="39462"/>
                  </a:cubicBezTo>
                  <a:cubicBezTo>
                    <a:pt x="44421" y="39148"/>
                    <a:pt x="45237" y="38834"/>
                    <a:pt x="46011" y="38479"/>
                  </a:cubicBezTo>
                  <a:cubicBezTo>
                    <a:pt x="48062" y="37537"/>
                    <a:pt x="49945" y="36386"/>
                    <a:pt x="51472" y="34733"/>
                  </a:cubicBezTo>
                  <a:cubicBezTo>
                    <a:pt x="51828" y="34399"/>
                    <a:pt x="52142" y="34022"/>
                    <a:pt x="52497" y="33708"/>
                  </a:cubicBezTo>
                  <a:cubicBezTo>
                    <a:pt x="53104" y="33185"/>
                    <a:pt x="53523" y="32536"/>
                    <a:pt x="53837" y="31804"/>
                  </a:cubicBezTo>
                  <a:cubicBezTo>
                    <a:pt x="53920" y="31616"/>
                    <a:pt x="53962" y="31407"/>
                    <a:pt x="54046" y="31218"/>
                  </a:cubicBezTo>
                  <a:cubicBezTo>
                    <a:pt x="54088" y="31093"/>
                    <a:pt x="54150" y="30946"/>
                    <a:pt x="54234" y="30842"/>
                  </a:cubicBezTo>
                  <a:cubicBezTo>
                    <a:pt x="54569" y="30444"/>
                    <a:pt x="54757" y="29963"/>
                    <a:pt x="54925" y="29482"/>
                  </a:cubicBezTo>
                  <a:cubicBezTo>
                    <a:pt x="55238" y="28645"/>
                    <a:pt x="55552" y="27766"/>
                    <a:pt x="55866" y="26929"/>
                  </a:cubicBezTo>
                  <a:cubicBezTo>
                    <a:pt x="56013" y="26594"/>
                    <a:pt x="56054" y="26259"/>
                    <a:pt x="55971" y="25946"/>
                  </a:cubicBezTo>
                  <a:cubicBezTo>
                    <a:pt x="55699" y="25736"/>
                    <a:pt x="55448" y="25569"/>
                    <a:pt x="55238" y="25402"/>
                  </a:cubicBezTo>
                  <a:cubicBezTo>
                    <a:pt x="54799" y="25736"/>
                    <a:pt x="54339" y="26029"/>
                    <a:pt x="53962" y="26385"/>
                  </a:cubicBezTo>
                  <a:cubicBezTo>
                    <a:pt x="53293" y="27075"/>
                    <a:pt x="52497" y="27243"/>
                    <a:pt x="51577" y="27222"/>
                  </a:cubicBezTo>
                  <a:cubicBezTo>
                    <a:pt x="51221" y="27222"/>
                    <a:pt x="50949" y="27096"/>
                    <a:pt x="50698" y="26866"/>
                  </a:cubicBezTo>
                  <a:cubicBezTo>
                    <a:pt x="49568" y="25736"/>
                    <a:pt x="48857" y="24397"/>
                    <a:pt x="48919" y="22744"/>
                  </a:cubicBezTo>
                  <a:cubicBezTo>
                    <a:pt x="48919" y="22619"/>
                    <a:pt x="48940" y="22514"/>
                    <a:pt x="48919" y="22389"/>
                  </a:cubicBezTo>
                  <a:cubicBezTo>
                    <a:pt x="48899" y="22263"/>
                    <a:pt x="49003" y="22075"/>
                    <a:pt x="48731" y="21970"/>
                  </a:cubicBezTo>
                  <a:cubicBezTo>
                    <a:pt x="48606" y="22117"/>
                    <a:pt x="48480" y="22284"/>
                    <a:pt x="48375" y="22430"/>
                  </a:cubicBezTo>
                  <a:cubicBezTo>
                    <a:pt x="47685" y="23330"/>
                    <a:pt x="46492" y="23665"/>
                    <a:pt x="45446" y="23225"/>
                  </a:cubicBezTo>
                  <a:cubicBezTo>
                    <a:pt x="45049" y="23058"/>
                    <a:pt x="44672" y="22891"/>
                    <a:pt x="44316" y="22681"/>
                  </a:cubicBezTo>
                  <a:cubicBezTo>
                    <a:pt x="43563" y="22284"/>
                    <a:pt x="43103" y="21635"/>
                    <a:pt x="42789" y="20840"/>
                  </a:cubicBezTo>
                  <a:cubicBezTo>
                    <a:pt x="42684" y="20547"/>
                    <a:pt x="42559" y="20296"/>
                    <a:pt x="42412" y="20024"/>
                  </a:cubicBezTo>
                  <a:cubicBezTo>
                    <a:pt x="42161" y="19668"/>
                    <a:pt x="42036" y="19271"/>
                    <a:pt x="42098" y="18831"/>
                  </a:cubicBezTo>
                  <a:cubicBezTo>
                    <a:pt x="42119" y="18601"/>
                    <a:pt x="42119" y="18350"/>
                    <a:pt x="42098" y="18099"/>
                  </a:cubicBezTo>
                  <a:cubicBezTo>
                    <a:pt x="42098" y="17995"/>
                    <a:pt x="42015" y="17911"/>
                    <a:pt x="41952" y="17785"/>
                  </a:cubicBezTo>
                  <a:cubicBezTo>
                    <a:pt x="41826" y="17869"/>
                    <a:pt x="41722" y="17890"/>
                    <a:pt x="41680" y="17932"/>
                  </a:cubicBezTo>
                  <a:cubicBezTo>
                    <a:pt x="41052" y="18643"/>
                    <a:pt x="40278" y="19187"/>
                    <a:pt x="39588" y="19794"/>
                  </a:cubicBezTo>
                  <a:cubicBezTo>
                    <a:pt x="39378" y="19982"/>
                    <a:pt x="39169" y="20108"/>
                    <a:pt x="38876" y="20129"/>
                  </a:cubicBezTo>
                  <a:cubicBezTo>
                    <a:pt x="38081" y="20192"/>
                    <a:pt x="37328" y="20108"/>
                    <a:pt x="36616" y="19668"/>
                  </a:cubicBezTo>
                  <a:cubicBezTo>
                    <a:pt x="36282" y="19459"/>
                    <a:pt x="36093" y="19187"/>
                    <a:pt x="36093" y="18811"/>
                  </a:cubicBezTo>
                  <a:cubicBezTo>
                    <a:pt x="36135" y="17827"/>
                    <a:pt x="36135" y="16886"/>
                    <a:pt x="36156" y="15902"/>
                  </a:cubicBezTo>
                  <a:cubicBezTo>
                    <a:pt x="35675" y="16091"/>
                    <a:pt x="35298" y="16446"/>
                    <a:pt x="34901" y="16844"/>
                  </a:cubicBezTo>
                  <a:cubicBezTo>
                    <a:pt x="34106" y="17660"/>
                    <a:pt x="33206" y="18287"/>
                    <a:pt x="32264" y="18852"/>
                  </a:cubicBezTo>
                  <a:cubicBezTo>
                    <a:pt x="31678" y="19187"/>
                    <a:pt x="31051" y="19334"/>
                    <a:pt x="30381" y="19334"/>
                  </a:cubicBezTo>
                  <a:cubicBezTo>
                    <a:pt x="29816" y="19334"/>
                    <a:pt x="29377" y="19145"/>
                    <a:pt x="28958" y="18831"/>
                  </a:cubicBezTo>
                  <a:cubicBezTo>
                    <a:pt x="28707" y="18643"/>
                    <a:pt x="28540" y="18413"/>
                    <a:pt x="28540" y="18078"/>
                  </a:cubicBezTo>
                  <a:cubicBezTo>
                    <a:pt x="28498" y="16948"/>
                    <a:pt x="28645" y="15839"/>
                    <a:pt x="29377" y="14898"/>
                  </a:cubicBezTo>
                  <a:cubicBezTo>
                    <a:pt x="29691" y="14626"/>
                    <a:pt x="29963" y="14312"/>
                    <a:pt x="30130" y="13810"/>
                  </a:cubicBezTo>
                  <a:close/>
                  <a:moveTo>
                    <a:pt x="36784" y="41617"/>
                  </a:moveTo>
                  <a:cubicBezTo>
                    <a:pt x="36491" y="42371"/>
                    <a:pt x="35821" y="42580"/>
                    <a:pt x="35319" y="42998"/>
                  </a:cubicBezTo>
                  <a:cubicBezTo>
                    <a:pt x="35215" y="43082"/>
                    <a:pt x="35026" y="43124"/>
                    <a:pt x="34901" y="43124"/>
                  </a:cubicBezTo>
                  <a:cubicBezTo>
                    <a:pt x="34294" y="43145"/>
                    <a:pt x="33687" y="43187"/>
                    <a:pt x="33101" y="43124"/>
                  </a:cubicBezTo>
                  <a:cubicBezTo>
                    <a:pt x="32411" y="43040"/>
                    <a:pt x="31804" y="42705"/>
                    <a:pt x="31490" y="42078"/>
                  </a:cubicBezTo>
                  <a:cubicBezTo>
                    <a:pt x="31218" y="41534"/>
                    <a:pt x="31030" y="40906"/>
                    <a:pt x="30841" y="40425"/>
                  </a:cubicBezTo>
                  <a:cubicBezTo>
                    <a:pt x="29733" y="39797"/>
                    <a:pt x="28728" y="39232"/>
                    <a:pt x="27724" y="38625"/>
                  </a:cubicBezTo>
                  <a:cubicBezTo>
                    <a:pt x="27347" y="38395"/>
                    <a:pt x="26992" y="38102"/>
                    <a:pt x="26678" y="37788"/>
                  </a:cubicBezTo>
                  <a:cubicBezTo>
                    <a:pt x="25904" y="37035"/>
                    <a:pt x="25150" y="36240"/>
                    <a:pt x="24376" y="35487"/>
                  </a:cubicBezTo>
                  <a:cubicBezTo>
                    <a:pt x="24251" y="35382"/>
                    <a:pt x="24125" y="35277"/>
                    <a:pt x="23958" y="35194"/>
                  </a:cubicBezTo>
                  <a:cubicBezTo>
                    <a:pt x="23895" y="35298"/>
                    <a:pt x="23811" y="35382"/>
                    <a:pt x="23790" y="35466"/>
                  </a:cubicBezTo>
                  <a:cubicBezTo>
                    <a:pt x="23686" y="36010"/>
                    <a:pt x="23393" y="36491"/>
                    <a:pt x="23100" y="36930"/>
                  </a:cubicBezTo>
                  <a:cubicBezTo>
                    <a:pt x="22870" y="37286"/>
                    <a:pt x="22598" y="37684"/>
                    <a:pt x="22388" y="38081"/>
                  </a:cubicBezTo>
                  <a:cubicBezTo>
                    <a:pt x="21635" y="39630"/>
                    <a:pt x="20714" y="41094"/>
                    <a:pt x="19773" y="42517"/>
                  </a:cubicBezTo>
                  <a:cubicBezTo>
                    <a:pt x="19459" y="42998"/>
                    <a:pt x="19187" y="43500"/>
                    <a:pt x="19020" y="44065"/>
                  </a:cubicBezTo>
                  <a:cubicBezTo>
                    <a:pt x="18894" y="44568"/>
                    <a:pt x="18664" y="45028"/>
                    <a:pt x="18413" y="45467"/>
                  </a:cubicBezTo>
                  <a:cubicBezTo>
                    <a:pt x="18141" y="45990"/>
                    <a:pt x="17785" y="46513"/>
                    <a:pt x="17618" y="47099"/>
                  </a:cubicBezTo>
                  <a:cubicBezTo>
                    <a:pt x="17409" y="47706"/>
                    <a:pt x="17137" y="48271"/>
                    <a:pt x="16885" y="48857"/>
                  </a:cubicBezTo>
                  <a:cubicBezTo>
                    <a:pt x="16593" y="49485"/>
                    <a:pt x="16404" y="50133"/>
                    <a:pt x="16404" y="50866"/>
                  </a:cubicBezTo>
                  <a:cubicBezTo>
                    <a:pt x="16613" y="50970"/>
                    <a:pt x="16802" y="51075"/>
                    <a:pt x="16969" y="51158"/>
                  </a:cubicBezTo>
                  <a:cubicBezTo>
                    <a:pt x="18036" y="51619"/>
                    <a:pt x="19187" y="51786"/>
                    <a:pt x="20275" y="52037"/>
                  </a:cubicBezTo>
                  <a:cubicBezTo>
                    <a:pt x="20401" y="52058"/>
                    <a:pt x="20568" y="52058"/>
                    <a:pt x="20714" y="52037"/>
                  </a:cubicBezTo>
                  <a:cubicBezTo>
                    <a:pt x="21007" y="51995"/>
                    <a:pt x="21300" y="51933"/>
                    <a:pt x="21614" y="51849"/>
                  </a:cubicBezTo>
                  <a:cubicBezTo>
                    <a:pt x="21740" y="51828"/>
                    <a:pt x="21886" y="51786"/>
                    <a:pt x="21991" y="51682"/>
                  </a:cubicBezTo>
                  <a:cubicBezTo>
                    <a:pt x="22681" y="51158"/>
                    <a:pt x="23372" y="50635"/>
                    <a:pt x="24230" y="50259"/>
                  </a:cubicBezTo>
                  <a:cubicBezTo>
                    <a:pt x="24146" y="49840"/>
                    <a:pt x="24125" y="49443"/>
                    <a:pt x="23979" y="49087"/>
                  </a:cubicBezTo>
                  <a:cubicBezTo>
                    <a:pt x="23644" y="48125"/>
                    <a:pt x="23455" y="47120"/>
                    <a:pt x="23309" y="46116"/>
                  </a:cubicBezTo>
                  <a:cubicBezTo>
                    <a:pt x="23288" y="45907"/>
                    <a:pt x="23183" y="45697"/>
                    <a:pt x="23183" y="45488"/>
                  </a:cubicBezTo>
                  <a:cubicBezTo>
                    <a:pt x="23142" y="45091"/>
                    <a:pt x="22911" y="44819"/>
                    <a:pt x="22660" y="44651"/>
                  </a:cubicBezTo>
                  <a:cubicBezTo>
                    <a:pt x="22807" y="43961"/>
                    <a:pt x="22891" y="43772"/>
                    <a:pt x="23246" y="43542"/>
                  </a:cubicBezTo>
                  <a:cubicBezTo>
                    <a:pt x="24230" y="42894"/>
                    <a:pt x="25297" y="42559"/>
                    <a:pt x="26427" y="42371"/>
                  </a:cubicBezTo>
                  <a:cubicBezTo>
                    <a:pt x="26678" y="42308"/>
                    <a:pt x="26971" y="42350"/>
                    <a:pt x="27222" y="42371"/>
                  </a:cubicBezTo>
                  <a:cubicBezTo>
                    <a:pt x="27410" y="42391"/>
                    <a:pt x="27619" y="42496"/>
                    <a:pt x="27787" y="42622"/>
                  </a:cubicBezTo>
                  <a:cubicBezTo>
                    <a:pt x="28100" y="42831"/>
                    <a:pt x="28121" y="43187"/>
                    <a:pt x="28121" y="43521"/>
                  </a:cubicBezTo>
                  <a:cubicBezTo>
                    <a:pt x="28121" y="44337"/>
                    <a:pt x="28038" y="45132"/>
                    <a:pt x="28352" y="45928"/>
                  </a:cubicBezTo>
                  <a:cubicBezTo>
                    <a:pt x="28414" y="46053"/>
                    <a:pt x="28373" y="46221"/>
                    <a:pt x="28373" y="46367"/>
                  </a:cubicBezTo>
                  <a:cubicBezTo>
                    <a:pt x="28435" y="46848"/>
                    <a:pt x="28477" y="47329"/>
                    <a:pt x="28561" y="47811"/>
                  </a:cubicBezTo>
                  <a:cubicBezTo>
                    <a:pt x="28749" y="48731"/>
                    <a:pt x="28958" y="49631"/>
                    <a:pt x="29147" y="50552"/>
                  </a:cubicBezTo>
                  <a:cubicBezTo>
                    <a:pt x="29189" y="50866"/>
                    <a:pt x="29272" y="51200"/>
                    <a:pt x="29251" y="51556"/>
                  </a:cubicBezTo>
                  <a:cubicBezTo>
                    <a:pt x="29189" y="52665"/>
                    <a:pt x="29691" y="53711"/>
                    <a:pt x="29607" y="54841"/>
                  </a:cubicBezTo>
                  <a:cubicBezTo>
                    <a:pt x="29607" y="54904"/>
                    <a:pt x="29649" y="54946"/>
                    <a:pt x="29670" y="55029"/>
                  </a:cubicBezTo>
                  <a:cubicBezTo>
                    <a:pt x="29900" y="55469"/>
                    <a:pt x="29879" y="55971"/>
                    <a:pt x="29795" y="56431"/>
                  </a:cubicBezTo>
                  <a:cubicBezTo>
                    <a:pt x="29712" y="56912"/>
                    <a:pt x="29670" y="57373"/>
                    <a:pt x="29544" y="57854"/>
                  </a:cubicBezTo>
                  <a:cubicBezTo>
                    <a:pt x="29398" y="58377"/>
                    <a:pt x="29481" y="58775"/>
                    <a:pt x="29879" y="59151"/>
                  </a:cubicBezTo>
                  <a:cubicBezTo>
                    <a:pt x="30130" y="59423"/>
                    <a:pt x="30339" y="59674"/>
                    <a:pt x="30632" y="59925"/>
                  </a:cubicBezTo>
                  <a:cubicBezTo>
                    <a:pt x="30821" y="60072"/>
                    <a:pt x="31030" y="60218"/>
                    <a:pt x="31093" y="60449"/>
                  </a:cubicBezTo>
                  <a:cubicBezTo>
                    <a:pt x="31260" y="60783"/>
                    <a:pt x="31511" y="60930"/>
                    <a:pt x="31825" y="60993"/>
                  </a:cubicBezTo>
                  <a:cubicBezTo>
                    <a:pt x="31909" y="60972"/>
                    <a:pt x="31992" y="60972"/>
                    <a:pt x="32013" y="60909"/>
                  </a:cubicBezTo>
                  <a:cubicBezTo>
                    <a:pt x="32871" y="60093"/>
                    <a:pt x="33896" y="59570"/>
                    <a:pt x="35026" y="59214"/>
                  </a:cubicBezTo>
                  <a:cubicBezTo>
                    <a:pt x="35968" y="58900"/>
                    <a:pt x="36888" y="58503"/>
                    <a:pt x="37872" y="58398"/>
                  </a:cubicBezTo>
                  <a:cubicBezTo>
                    <a:pt x="38060" y="58377"/>
                    <a:pt x="38207" y="58314"/>
                    <a:pt x="38395" y="58273"/>
                  </a:cubicBezTo>
                  <a:cubicBezTo>
                    <a:pt x="39441" y="57959"/>
                    <a:pt x="40487" y="57708"/>
                    <a:pt x="41554" y="57582"/>
                  </a:cubicBezTo>
                  <a:cubicBezTo>
                    <a:pt x="43186" y="57394"/>
                    <a:pt x="44777" y="57164"/>
                    <a:pt x="46430" y="57226"/>
                  </a:cubicBezTo>
                  <a:cubicBezTo>
                    <a:pt x="46995" y="57247"/>
                    <a:pt x="47580" y="57226"/>
                    <a:pt x="48145" y="57226"/>
                  </a:cubicBezTo>
                  <a:cubicBezTo>
                    <a:pt x="48313" y="57226"/>
                    <a:pt x="48501" y="57164"/>
                    <a:pt x="48668" y="57122"/>
                  </a:cubicBezTo>
                  <a:cubicBezTo>
                    <a:pt x="48752" y="56599"/>
                    <a:pt x="48752" y="56159"/>
                    <a:pt x="48710" y="55594"/>
                  </a:cubicBezTo>
                  <a:cubicBezTo>
                    <a:pt x="48313" y="55762"/>
                    <a:pt x="48145" y="56034"/>
                    <a:pt x="47978" y="56327"/>
                  </a:cubicBezTo>
                  <a:cubicBezTo>
                    <a:pt x="47811" y="56536"/>
                    <a:pt x="47643" y="56745"/>
                    <a:pt x="47434" y="56912"/>
                  </a:cubicBezTo>
                  <a:cubicBezTo>
                    <a:pt x="47350" y="56954"/>
                    <a:pt x="47141" y="56933"/>
                    <a:pt x="46995" y="56850"/>
                  </a:cubicBezTo>
                  <a:cubicBezTo>
                    <a:pt x="46848" y="56745"/>
                    <a:pt x="46764" y="56557"/>
                    <a:pt x="46848" y="56389"/>
                  </a:cubicBezTo>
                  <a:cubicBezTo>
                    <a:pt x="46911" y="56285"/>
                    <a:pt x="46974" y="56180"/>
                    <a:pt x="47036" y="56076"/>
                  </a:cubicBezTo>
                  <a:cubicBezTo>
                    <a:pt x="47246" y="55762"/>
                    <a:pt x="47434" y="55427"/>
                    <a:pt x="47664" y="55050"/>
                  </a:cubicBezTo>
                  <a:cubicBezTo>
                    <a:pt x="47246" y="55260"/>
                    <a:pt x="46911" y="55427"/>
                    <a:pt x="46555" y="55573"/>
                  </a:cubicBezTo>
                  <a:cubicBezTo>
                    <a:pt x="46367" y="55657"/>
                    <a:pt x="46199" y="55594"/>
                    <a:pt x="46053" y="55469"/>
                  </a:cubicBezTo>
                  <a:cubicBezTo>
                    <a:pt x="45927" y="55343"/>
                    <a:pt x="45927" y="55050"/>
                    <a:pt x="46095" y="54904"/>
                  </a:cubicBezTo>
                  <a:cubicBezTo>
                    <a:pt x="46220" y="54757"/>
                    <a:pt x="46346" y="54653"/>
                    <a:pt x="46513" y="54548"/>
                  </a:cubicBezTo>
                  <a:cubicBezTo>
                    <a:pt x="46995" y="54276"/>
                    <a:pt x="47518" y="54025"/>
                    <a:pt x="48020" y="53753"/>
                  </a:cubicBezTo>
                  <a:cubicBezTo>
                    <a:pt x="48145" y="53690"/>
                    <a:pt x="48250" y="53586"/>
                    <a:pt x="48438" y="53481"/>
                  </a:cubicBezTo>
                  <a:cubicBezTo>
                    <a:pt x="48124" y="53272"/>
                    <a:pt x="47852" y="53355"/>
                    <a:pt x="47601" y="53376"/>
                  </a:cubicBezTo>
                  <a:cubicBezTo>
                    <a:pt x="46513" y="53544"/>
                    <a:pt x="45404" y="53753"/>
                    <a:pt x="44379" y="54171"/>
                  </a:cubicBezTo>
                  <a:cubicBezTo>
                    <a:pt x="44295" y="54213"/>
                    <a:pt x="44128" y="54234"/>
                    <a:pt x="44044" y="54213"/>
                  </a:cubicBezTo>
                  <a:cubicBezTo>
                    <a:pt x="43919" y="54171"/>
                    <a:pt x="43793" y="54067"/>
                    <a:pt x="43730" y="53920"/>
                  </a:cubicBezTo>
                  <a:cubicBezTo>
                    <a:pt x="43710" y="53858"/>
                    <a:pt x="43793" y="53669"/>
                    <a:pt x="43856" y="53648"/>
                  </a:cubicBezTo>
                  <a:cubicBezTo>
                    <a:pt x="44107" y="53481"/>
                    <a:pt x="44337" y="53355"/>
                    <a:pt x="44567" y="53272"/>
                  </a:cubicBezTo>
                  <a:cubicBezTo>
                    <a:pt x="45342" y="53083"/>
                    <a:pt x="46095" y="52937"/>
                    <a:pt x="46848" y="52770"/>
                  </a:cubicBezTo>
                  <a:cubicBezTo>
                    <a:pt x="47120" y="52728"/>
                    <a:pt x="47371" y="52644"/>
                    <a:pt x="47685" y="52560"/>
                  </a:cubicBezTo>
                  <a:cubicBezTo>
                    <a:pt x="47267" y="51912"/>
                    <a:pt x="47287" y="51221"/>
                    <a:pt x="47225" y="50552"/>
                  </a:cubicBezTo>
                  <a:cubicBezTo>
                    <a:pt x="47225" y="50468"/>
                    <a:pt x="47162" y="50363"/>
                    <a:pt x="47162" y="50301"/>
                  </a:cubicBezTo>
                  <a:cubicBezTo>
                    <a:pt x="46764" y="48355"/>
                    <a:pt x="46325" y="46388"/>
                    <a:pt x="45802" y="44484"/>
                  </a:cubicBezTo>
                  <a:cubicBezTo>
                    <a:pt x="45718" y="44191"/>
                    <a:pt x="45614" y="43919"/>
                    <a:pt x="45488" y="43647"/>
                  </a:cubicBezTo>
                  <a:cubicBezTo>
                    <a:pt x="45258" y="43145"/>
                    <a:pt x="45070" y="42663"/>
                    <a:pt x="44944" y="42140"/>
                  </a:cubicBezTo>
                  <a:cubicBezTo>
                    <a:pt x="44818" y="41575"/>
                    <a:pt x="44630" y="41031"/>
                    <a:pt x="44316" y="40508"/>
                  </a:cubicBezTo>
                  <a:cubicBezTo>
                    <a:pt x="43479" y="40780"/>
                    <a:pt x="42684" y="41052"/>
                    <a:pt x="41889" y="41241"/>
                  </a:cubicBezTo>
                  <a:cubicBezTo>
                    <a:pt x="41052" y="41450"/>
                    <a:pt x="40173" y="41638"/>
                    <a:pt x="39316" y="41722"/>
                  </a:cubicBezTo>
                  <a:cubicBezTo>
                    <a:pt x="38541" y="41659"/>
                    <a:pt x="37704" y="41617"/>
                    <a:pt x="36784" y="41617"/>
                  </a:cubicBezTo>
                  <a:close/>
                  <a:moveTo>
                    <a:pt x="28665" y="61034"/>
                  </a:moveTo>
                  <a:cubicBezTo>
                    <a:pt x="28393" y="60721"/>
                    <a:pt x="28142" y="60386"/>
                    <a:pt x="27828" y="60156"/>
                  </a:cubicBezTo>
                  <a:cubicBezTo>
                    <a:pt x="27473" y="59842"/>
                    <a:pt x="27075" y="59570"/>
                    <a:pt x="26845" y="59151"/>
                  </a:cubicBezTo>
                  <a:cubicBezTo>
                    <a:pt x="26720" y="58921"/>
                    <a:pt x="26448" y="58817"/>
                    <a:pt x="26196" y="58712"/>
                  </a:cubicBezTo>
                  <a:cubicBezTo>
                    <a:pt x="25820" y="58586"/>
                    <a:pt x="25485" y="58419"/>
                    <a:pt x="25192" y="58105"/>
                  </a:cubicBezTo>
                  <a:cubicBezTo>
                    <a:pt x="25004" y="57938"/>
                    <a:pt x="24753" y="57833"/>
                    <a:pt x="24523" y="57666"/>
                  </a:cubicBezTo>
                  <a:cubicBezTo>
                    <a:pt x="24313" y="57540"/>
                    <a:pt x="24062" y="57456"/>
                    <a:pt x="23895" y="57310"/>
                  </a:cubicBezTo>
                  <a:cubicBezTo>
                    <a:pt x="23518" y="56933"/>
                    <a:pt x="23100" y="56808"/>
                    <a:pt x="22598" y="56682"/>
                  </a:cubicBezTo>
                  <a:cubicBezTo>
                    <a:pt x="21489" y="56389"/>
                    <a:pt x="20296" y="56159"/>
                    <a:pt x="19229" y="55678"/>
                  </a:cubicBezTo>
                  <a:cubicBezTo>
                    <a:pt x="18999" y="55573"/>
                    <a:pt x="18706" y="55573"/>
                    <a:pt x="18455" y="55573"/>
                  </a:cubicBezTo>
                  <a:lnTo>
                    <a:pt x="13287" y="55573"/>
                  </a:lnTo>
                  <a:cubicBezTo>
                    <a:pt x="13035" y="55573"/>
                    <a:pt x="12743" y="55594"/>
                    <a:pt x="12491" y="55636"/>
                  </a:cubicBezTo>
                  <a:cubicBezTo>
                    <a:pt x="11466" y="55783"/>
                    <a:pt x="10462" y="55992"/>
                    <a:pt x="9458" y="56159"/>
                  </a:cubicBezTo>
                  <a:cubicBezTo>
                    <a:pt x="8035" y="56327"/>
                    <a:pt x="6758" y="56933"/>
                    <a:pt x="5419" y="57456"/>
                  </a:cubicBezTo>
                  <a:cubicBezTo>
                    <a:pt x="5273" y="58168"/>
                    <a:pt x="5001" y="58796"/>
                    <a:pt x="4561" y="59340"/>
                  </a:cubicBezTo>
                  <a:cubicBezTo>
                    <a:pt x="3871" y="60177"/>
                    <a:pt x="3411" y="61181"/>
                    <a:pt x="2825" y="62081"/>
                  </a:cubicBezTo>
                  <a:cubicBezTo>
                    <a:pt x="2406" y="62771"/>
                    <a:pt x="2239" y="63503"/>
                    <a:pt x="1988" y="64340"/>
                  </a:cubicBezTo>
                  <a:cubicBezTo>
                    <a:pt x="2260" y="64257"/>
                    <a:pt x="2490" y="64257"/>
                    <a:pt x="2657" y="64152"/>
                  </a:cubicBezTo>
                  <a:cubicBezTo>
                    <a:pt x="3243" y="63713"/>
                    <a:pt x="3955" y="63545"/>
                    <a:pt x="4666" y="63420"/>
                  </a:cubicBezTo>
                  <a:cubicBezTo>
                    <a:pt x="5064" y="63336"/>
                    <a:pt x="5419" y="63210"/>
                    <a:pt x="5796" y="63106"/>
                  </a:cubicBezTo>
                  <a:cubicBezTo>
                    <a:pt x="6800" y="62792"/>
                    <a:pt x="7805" y="62499"/>
                    <a:pt x="8851" y="62353"/>
                  </a:cubicBezTo>
                  <a:cubicBezTo>
                    <a:pt x="9499" y="62248"/>
                    <a:pt x="10148" y="62122"/>
                    <a:pt x="10818" y="62039"/>
                  </a:cubicBezTo>
                  <a:cubicBezTo>
                    <a:pt x="11864" y="61871"/>
                    <a:pt x="12910" y="61746"/>
                    <a:pt x="13956" y="61746"/>
                  </a:cubicBezTo>
                  <a:cubicBezTo>
                    <a:pt x="15797" y="61767"/>
                    <a:pt x="17681" y="61767"/>
                    <a:pt x="19543" y="61746"/>
                  </a:cubicBezTo>
                  <a:cubicBezTo>
                    <a:pt x="20547" y="61746"/>
                    <a:pt x="21530" y="61809"/>
                    <a:pt x="22493" y="61976"/>
                  </a:cubicBezTo>
                  <a:cubicBezTo>
                    <a:pt x="22744" y="62039"/>
                    <a:pt x="22974" y="62081"/>
                    <a:pt x="23204" y="62122"/>
                  </a:cubicBezTo>
                  <a:cubicBezTo>
                    <a:pt x="25987" y="62562"/>
                    <a:pt x="28728" y="63022"/>
                    <a:pt x="31427" y="63901"/>
                  </a:cubicBezTo>
                  <a:cubicBezTo>
                    <a:pt x="31553" y="63943"/>
                    <a:pt x="31699" y="63922"/>
                    <a:pt x="31867" y="63922"/>
                  </a:cubicBezTo>
                  <a:cubicBezTo>
                    <a:pt x="31365" y="62646"/>
                    <a:pt x="31030" y="61348"/>
                    <a:pt x="29753" y="60658"/>
                  </a:cubicBezTo>
                  <a:cubicBezTo>
                    <a:pt x="29481" y="60930"/>
                    <a:pt x="29126" y="61034"/>
                    <a:pt x="28665" y="61034"/>
                  </a:cubicBezTo>
                  <a:close/>
                  <a:moveTo>
                    <a:pt x="45195" y="40090"/>
                  </a:moveTo>
                  <a:cubicBezTo>
                    <a:pt x="45258" y="40257"/>
                    <a:pt x="45300" y="40404"/>
                    <a:pt x="45362" y="40529"/>
                  </a:cubicBezTo>
                  <a:cubicBezTo>
                    <a:pt x="45572" y="41115"/>
                    <a:pt x="45760" y="41659"/>
                    <a:pt x="45948" y="42245"/>
                  </a:cubicBezTo>
                  <a:cubicBezTo>
                    <a:pt x="46011" y="42391"/>
                    <a:pt x="46053" y="42580"/>
                    <a:pt x="46137" y="42726"/>
                  </a:cubicBezTo>
                  <a:cubicBezTo>
                    <a:pt x="46597" y="43459"/>
                    <a:pt x="46806" y="44275"/>
                    <a:pt x="46995" y="45091"/>
                  </a:cubicBezTo>
                  <a:cubicBezTo>
                    <a:pt x="47371" y="46513"/>
                    <a:pt x="47706" y="47936"/>
                    <a:pt x="48041" y="49380"/>
                  </a:cubicBezTo>
                  <a:cubicBezTo>
                    <a:pt x="48187" y="49945"/>
                    <a:pt x="48229" y="50552"/>
                    <a:pt x="48250" y="51158"/>
                  </a:cubicBezTo>
                  <a:cubicBezTo>
                    <a:pt x="48313" y="51975"/>
                    <a:pt x="48731" y="52623"/>
                    <a:pt x="49547" y="52937"/>
                  </a:cubicBezTo>
                  <a:cubicBezTo>
                    <a:pt x="49694" y="52979"/>
                    <a:pt x="49903" y="53042"/>
                    <a:pt x="50070" y="52958"/>
                  </a:cubicBezTo>
                  <a:cubicBezTo>
                    <a:pt x="50761" y="52707"/>
                    <a:pt x="51472" y="52498"/>
                    <a:pt x="52163" y="52121"/>
                  </a:cubicBezTo>
                  <a:cubicBezTo>
                    <a:pt x="53000" y="51682"/>
                    <a:pt x="53795" y="51138"/>
                    <a:pt x="54611" y="50614"/>
                  </a:cubicBezTo>
                  <a:cubicBezTo>
                    <a:pt x="55887" y="49778"/>
                    <a:pt x="57142" y="48878"/>
                    <a:pt x="58189" y="47748"/>
                  </a:cubicBezTo>
                  <a:cubicBezTo>
                    <a:pt x="59214" y="46660"/>
                    <a:pt x="59067" y="45404"/>
                    <a:pt x="57958" y="44568"/>
                  </a:cubicBezTo>
                  <a:cubicBezTo>
                    <a:pt x="57896" y="44505"/>
                    <a:pt x="57812" y="44463"/>
                    <a:pt x="57749" y="44400"/>
                  </a:cubicBezTo>
                  <a:cubicBezTo>
                    <a:pt x="56368" y="43396"/>
                    <a:pt x="54820" y="42622"/>
                    <a:pt x="53355" y="41743"/>
                  </a:cubicBezTo>
                  <a:cubicBezTo>
                    <a:pt x="53251" y="41680"/>
                    <a:pt x="53146" y="41638"/>
                    <a:pt x="53021" y="41575"/>
                  </a:cubicBezTo>
                  <a:cubicBezTo>
                    <a:pt x="52100" y="41262"/>
                    <a:pt x="51263" y="40801"/>
                    <a:pt x="50426" y="40299"/>
                  </a:cubicBezTo>
                  <a:cubicBezTo>
                    <a:pt x="49861" y="39964"/>
                    <a:pt x="49254" y="39692"/>
                    <a:pt x="48627" y="39462"/>
                  </a:cubicBezTo>
                  <a:cubicBezTo>
                    <a:pt x="48229" y="39337"/>
                    <a:pt x="47873" y="39127"/>
                    <a:pt x="47455" y="38939"/>
                  </a:cubicBezTo>
                  <a:cubicBezTo>
                    <a:pt x="46743" y="39378"/>
                    <a:pt x="45927" y="39630"/>
                    <a:pt x="45195" y="40090"/>
                  </a:cubicBezTo>
                  <a:close/>
                  <a:moveTo>
                    <a:pt x="33750" y="65198"/>
                  </a:moveTo>
                  <a:cubicBezTo>
                    <a:pt x="33896" y="65198"/>
                    <a:pt x="34001" y="65219"/>
                    <a:pt x="34085" y="65198"/>
                  </a:cubicBezTo>
                  <a:cubicBezTo>
                    <a:pt x="34922" y="64968"/>
                    <a:pt x="35759" y="64696"/>
                    <a:pt x="36533" y="64278"/>
                  </a:cubicBezTo>
                  <a:cubicBezTo>
                    <a:pt x="36888" y="64110"/>
                    <a:pt x="37244" y="63964"/>
                    <a:pt x="37621" y="63838"/>
                  </a:cubicBezTo>
                  <a:cubicBezTo>
                    <a:pt x="39316" y="63231"/>
                    <a:pt x="41094" y="62897"/>
                    <a:pt x="42893" y="62687"/>
                  </a:cubicBezTo>
                  <a:cubicBezTo>
                    <a:pt x="43835" y="62583"/>
                    <a:pt x="44839" y="62562"/>
                    <a:pt x="45781" y="62583"/>
                  </a:cubicBezTo>
                  <a:cubicBezTo>
                    <a:pt x="47392" y="62583"/>
                    <a:pt x="49024" y="62478"/>
                    <a:pt x="50635" y="62687"/>
                  </a:cubicBezTo>
                  <a:cubicBezTo>
                    <a:pt x="51221" y="62771"/>
                    <a:pt x="51765" y="62813"/>
                    <a:pt x="52351" y="62897"/>
                  </a:cubicBezTo>
                  <a:cubicBezTo>
                    <a:pt x="54297" y="63106"/>
                    <a:pt x="56222" y="63441"/>
                    <a:pt x="58042" y="64173"/>
                  </a:cubicBezTo>
                  <a:cubicBezTo>
                    <a:pt x="58314" y="64278"/>
                    <a:pt x="58586" y="64361"/>
                    <a:pt x="58942" y="64466"/>
                  </a:cubicBezTo>
                  <a:cubicBezTo>
                    <a:pt x="58942" y="64319"/>
                    <a:pt x="58942" y="64215"/>
                    <a:pt x="58900" y="64152"/>
                  </a:cubicBezTo>
                  <a:cubicBezTo>
                    <a:pt x="58649" y="63713"/>
                    <a:pt x="58377" y="63273"/>
                    <a:pt x="58105" y="62855"/>
                  </a:cubicBezTo>
                  <a:cubicBezTo>
                    <a:pt x="57603" y="62081"/>
                    <a:pt x="57059" y="61390"/>
                    <a:pt x="56578" y="60595"/>
                  </a:cubicBezTo>
                  <a:cubicBezTo>
                    <a:pt x="56368" y="60260"/>
                    <a:pt x="56138" y="60051"/>
                    <a:pt x="55803" y="59925"/>
                  </a:cubicBezTo>
                  <a:cubicBezTo>
                    <a:pt x="54862" y="59549"/>
                    <a:pt x="53899" y="59130"/>
                    <a:pt x="52937" y="58796"/>
                  </a:cubicBezTo>
                  <a:cubicBezTo>
                    <a:pt x="51681" y="58356"/>
                    <a:pt x="50384" y="58084"/>
                    <a:pt x="49045" y="58063"/>
                  </a:cubicBezTo>
                  <a:cubicBezTo>
                    <a:pt x="47057" y="58042"/>
                    <a:pt x="45070" y="57938"/>
                    <a:pt x="43082" y="58210"/>
                  </a:cubicBezTo>
                  <a:cubicBezTo>
                    <a:pt x="41701" y="58419"/>
                    <a:pt x="40257" y="58503"/>
                    <a:pt x="38897" y="58942"/>
                  </a:cubicBezTo>
                  <a:cubicBezTo>
                    <a:pt x="38541" y="59089"/>
                    <a:pt x="38144" y="59151"/>
                    <a:pt x="37746" y="59214"/>
                  </a:cubicBezTo>
                  <a:cubicBezTo>
                    <a:pt x="37014" y="59298"/>
                    <a:pt x="36344" y="59528"/>
                    <a:pt x="35675" y="59821"/>
                  </a:cubicBezTo>
                  <a:cubicBezTo>
                    <a:pt x="35319" y="59967"/>
                    <a:pt x="34943" y="60135"/>
                    <a:pt x="34587" y="60239"/>
                  </a:cubicBezTo>
                  <a:cubicBezTo>
                    <a:pt x="33938" y="60407"/>
                    <a:pt x="33415" y="60825"/>
                    <a:pt x="32850" y="61181"/>
                  </a:cubicBezTo>
                  <a:cubicBezTo>
                    <a:pt x="32494" y="61411"/>
                    <a:pt x="32327" y="61746"/>
                    <a:pt x="32390" y="62164"/>
                  </a:cubicBezTo>
                  <a:cubicBezTo>
                    <a:pt x="32432" y="62541"/>
                    <a:pt x="32515" y="62876"/>
                    <a:pt x="32641" y="63210"/>
                  </a:cubicBezTo>
                  <a:cubicBezTo>
                    <a:pt x="32829" y="63650"/>
                    <a:pt x="33038" y="64110"/>
                    <a:pt x="33248" y="64529"/>
                  </a:cubicBezTo>
                  <a:cubicBezTo>
                    <a:pt x="33394" y="64738"/>
                    <a:pt x="33582" y="64968"/>
                    <a:pt x="33750" y="65198"/>
                  </a:cubicBezTo>
                  <a:close/>
                  <a:moveTo>
                    <a:pt x="15484" y="49945"/>
                  </a:moveTo>
                  <a:cubicBezTo>
                    <a:pt x="15546" y="49798"/>
                    <a:pt x="15630" y="49610"/>
                    <a:pt x="15672" y="49464"/>
                  </a:cubicBezTo>
                  <a:cubicBezTo>
                    <a:pt x="15839" y="48836"/>
                    <a:pt x="15986" y="48166"/>
                    <a:pt x="16153" y="47539"/>
                  </a:cubicBezTo>
                  <a:cubicBezTo>
                    <a:pt x="16362" y="46785"/>
                    <a:pt x="16697" y="46074"/>
                    <a:pt x="17116" y="45425"/>
                  </a:cubicBezTo>
                  <a:cubicBezTo>
                    <a:pt x="17534" y="44714"/>
                    <a:pt x="17932" y="44024"/>
                    <a:pt x="18141" y="43228"/>
                  </a:cubicBezTo>
                  <a:cubicBezTo>
                    <a:pt x="18204" y="42915"/>
                    <a:pt x="18371" y="42601"/>
                    <a:pt x="18559" y="42350"/>
                  </a:cubicBezTo>
                  <a:cubicBezTo>
                    <a:pt x="20024" y="40257"/>
                    <a:pt x="21133" y="37914"/>
                    <a:pt x="22598" y="35821"/>
                  </a:cubicBezTo>
                  <a:cubicBezTo>
                    <a:pt x="22786" y="35570"/>
                    <a:pt x="22932" y="35277"/>
                    <a:pt x="22932" y="34859"/>
                  </a:cubicBezTo>
                  <a:cubicBezTo>
                    <a:pt x="22619" y="34964"/>
                    <a:pt x="22388" y="35047"/>
                    <a:pt x="22158" y="35152"/>
                  </a:cubicBezTo>
                  <a:cubicBezTo>
                    <a:pt x="20233" y="36031"/>
                    <a:pt x="18434" y="37223"/>
                    <a:pt x="16634" y="38374"/>
                  </a:cubicBezTo>
                  <a:cubicBezTo>
                    <a:pt x="16593" y="38395"/>
                    <a:pt x="16530" y="38437"/>
                    <a:pt x="16509" y="38479"/>
                  </a:cubicBezTo>
                  <a:cubicBezTo>
                    <a:pt x="15588" y="39169"/>
                    <a:pt x="14730" y="39902"/>
                    <a:pt x="13789" y="40571"/>
                  </a:cubicBezTo>
                  <a:cubicBezTo>
                    <a:pt x="12868" y="41220"/>
                    <a:pt x="12094" y="41994"/>
                    <a:pt x="11424" y="42894"/>
                  </a:cubicBezTo>
                  <a:cubicBezTo>
                    <a:pt x="10839" y="43731"/>
                    <a:pt x="10629" y="44484"/>
                    <a:pt x="11299" y="45446"/>
                  </a:cubicBezTo>
                  <a:cubicBezTo>
                    <a:pt x="11885" y="46262"/>
                    <a:pt x="12408" y="47099"/>
                    <a:pt x="12973" y="47915"/>
                  </a:cubicBezTo>
                  <a:cubicBezTo>
                    <a:pt x="13496" y="48648"/>
                    <a:pt x="14521" y="49464"/>
                    <a:pt x="15484" y="49945"/>
                  </a:cubicBezTo>
                  <a:close/>
                  <a:moveTo>
                    <a:pt x="23686" y="44275"/>
                  </a:moveTo>
                  <a:cubicBezTo>
                    <a:pt x="24041" y="46137"/>
                    <a:pt x="24418" y="47957"/>
                    <a:pt x="25087" y="49736"/>
                  </a:cubicBezTo>
                  <a:cubicBezTo>
                    <a:pt x="25276" y="49715"/>
                    <a:pt x="25464" y="49652"/>
                    <a:pt x="25611" y="49631"/>
                  </a:cubicBezTo>
                  <a:cubicBezTo>
                    <a:pt x="25799" y="49610"/>
                    <a:pt x="26008" y="49694"/>
                    <a:pt x="26029" y="49903"/>
                  </a:cubicBezTo>
                  <a:cubicBezTo>
                    <a:pt x="26050" y="50029"/>
                    <a:pt x="26008" y="50217"/>
                    <a:pt x="25904" y="50301"/>
                  </a:cubicBezTo>
                  <a:cubicBezTo>
                    <a:pt x="25694" y="50510"/>
                    <a:pt x="25464" y="50677"/>
                    <a:pt x="25213" y="50866"/>
                  </a:cubicBezTo>
                  <a:cubicBezTo>
                    <a:pt x="25318" y="51619"/>
                    <a:pt x="25360" y="52330"/>
                    <a:pt x="25611" y="53021"/>
                  </a:cubicBezTo>
                  <a:cubicBezTo>
                    <a:pt x="26029" y="54171"/>
                    <a:pt x="26301" y="55343"/>
                    <a:pt x="26322" y="56599"/>
                  </a:cubicBezTo>
                  <a:cubicBezTo>
                    <a:pt x="26992" y="56431"/>
                    <a:pt x="27598" y="56180"/>
                    <a:pt x="28289" y="56117"/>
                  </a:cubicBezTo>
                  <a:cubicBezTo>
                    <a:pt x="28456" y="56117"/>
                    <a:pt x="28645" y="55950"/>
                    <a:pt x="28854" y="55804"/>
                  </a:cubicBezTo>
                  <a:cubicBezTo>
                    <a:pt x="28770" y="55448"/>
                    <a:pt x="28624" y="55071"/>
                    <a:pt x="28624" y="54736"/>
                  </a:cubicBezTo>
                  <a:cubicBezTo>
                    <a:pt x="28624" y="53983"/>
                    <a:pt x="28561" y="53251"/>
                    <a:pt x="28393" y="52519"/>
                  </a:cubicBezTo>
                  <a:cubicBezTo>
                    <a:pt x="28352" y="52372"/>
                    <a:pt x="28352" y="52226"/>
                    <a:pt x="28352" y="52058"/>
                  </a:cubicBezTo>
                  <a:cubicBezTo>
                    <a:pt x="28414" y="51326"/>
                    <a:pt x="28247" y="50635"/>
                    <a:pt x="28121" y="49924"/>
                  </a:cubicBezTo>
                  <a:cubicBezTo>
                    <a:pt x="27912" y="48689"/>
                    <a:pt x="27515" y="47476"/>
                    <a:pt x="27598" y="46179"/>
                  </a:cubicBezTo>
                  <a:cubicBezTo>
                    <a:pt x="27598" y="45990"/>
                    <a:pt x="27556" y="45823"/>
                    <a:pt x="27494" y="45656"/>
                  </a:cubicBezTo>
                  <a:cubicBezTo>
                    <a:pt x="27347" y="45258"/>
                    <a:pt x="27347" y="44840"/>
                    <a:pt x="27347" y="44400"/>
                  </a:cubicBezTo>
                  <a:lnTo>
                    <a:pt x="27347" y="43584"/>
                  </a:lnTo>
                  <a:cubicBezTo>
                    <a:pt x="27305" y="43208"/>
                    <a:pt x="27180" y="43061"/>
                    <a:pt x="26761" y="43061"/>
                  </a:cubicBezTo>
                  <a:cubicBezTo>
                    <a:pt x="26510" y="43061"/>
                    <a:pt x="26238" y="43124"/>
                    <a:pt x="25987" y="43166"/>
                  </a:cubicBezTo>
                  <a:cubicBezTo>
                    <a:pt x="25820" y="43208"/>
                    <a:pt x="25694" y="43270"/>
                    <a:pt x="25569" y="43312"/>
                  </a:cubicBezTo>
                  <a:cubicBezTo>
                    <a:pt x="24836" y="43375"/>
                    <a:pt x="24271" y="43710"/>
                    <a:pt x="23686" y="44275"/>
                  </a:cubicBezTo>
                  <a:close/>
                  <a:moveTo>
                    <a:pt x="25067" y="54276"/>
                  </a:moveTo>
                  <a:cubicBezTo>
                    <a:pt x="24313" y="54485"/>
                    <a:pt x="23853" y="54485"/>
                    <a:pt x="23309" y="54171"/>
                  </a:cubicBezTo>
                  <a:cubicBezTo>
                    <a:pt x="22702" y="53816"/>
                    <a:pt x="22137" y="53439"/>
                    <a:pt x="21572" y="53042"/>
                  </a:cubicBezTo>
                  <a:cubicBezTo>
                    <a:pt x="21321" y="52853"/>
                    <a:pt x="21049" y="52770"/>
                    <a:pt x="20735" y="52832"/>
                  </a:cubicBezTo>
                  <a:cubicBezTo>
                    <a:pt x="20484" y="52874"/>
                    <a:pt x="20191" y="52916"/>
                    <a:pt x="19940" y="52853"/>
                  </a:cubicBezTo>
                  <a:cubicBezTo>
                    <a:pt x="18810" y="52623"/>
                    <a:pt x="17681" y="52456"/>
                    <a:pt x="16634" y="51995"/>
                  </a:cubicBezTo>
                  <a:cubicBezTo>
                    <a:pt x="16446" y="51912"/>
                    <a:pt x="16237" y="51891"/>
                    <a:pt x="16090" y="51828"/>
                  </a:cubicBezTo>
                  <a:cubicBezTo>
                    <a:pt x="15651" y="52309"/>
                    <a:pt x="15881" y="52937"/>
                    <a:pt x="15504" y="53376"/>
                  </a:cubicBezTo>
                  <a:lnTo>
                    <a:pt x="15504" y="54653"/>
                  </a:lnTo>
                  <a:cubicBezTo>
                    <a:pt x="15714" y="54695"/>
                    <a:pt x="15902" y="54715"/>
                    <a:pt x="16111" y="54715"/>
                  </a:cubicBezTo>
                  <a:lnTo>
                    <a:pt x="18643" y="54715"/>
                  </a:lnTo>
                  <a:cubicBezTo>
                    <a:pt x="18936" y="54715"/>
                    <a:pt x="19250" y="54736"/>
                    <a:pt x="19543" y="54841"/>
                  </a:cubicBezTo>
                  <a:cubicBezTo>
                    <a:pt x="20694" y="55301"/>
                    <a:pt x="21886" y="55573"/>
                    <a:pt x="23100" y="55866"/>
                  </a:cubicBezTo>
                  <a:cubicBezTo>
                    <a:pt x="23602" y="55992"/>
                    <a:pt x="24062" y="56117"/>
                    <a:pt x="24439" y="56536"/>
                  </a:cubicBezTo>
                  <a:cubicBezTo>
                    <a:pt x="24774" y="56912"/>
                    <a:pt x="25025" y="56954"/>
                    <a:pt x="25548" y="56975"/>
                  </a:cubicBezTo>
                  <a:cubicBezTo>
                    <a:pt x="25485" y="56306"/>
                    <a:pt x="25297" y="55657"/>
                    <a:pt x="25234" y="54967"/>
                  </a:cubicBezTo>
                  <a:cubicBezTo>
                    <a:pt x="25192" y="54715"/>
                    <a:pt x="25108" y="54506"/>
                    <a:pt x="25067" y="54276"/>
                  </a:cubicBezTo>
                  <a:close/>
                  <a:moveTo>
                    <a:pt x="20714" y="22953"/>
                  </a:moveTo>
                  <a:cubicBezTo>
                    <a:pt x="20777" y="22640"/>
                    <a:pt x="20798" y="22409"/>
                    <a:pt x="20840" y="22158"/>
                  </a:cubicBezTo>
                  <a:cubicBezTo>
                    <a:pt x="20924" y="21886"/>
                    <a:pt x="21007" y="21635"/>
                    <a:pt x="21112" y="21384"/>
                  </a:cubicBezTo>
                  <a:cubicBezTo>
                    <a:pt x="21468" y="20589"/>
                    <a:pt x="21510" y="19710"/>
                    <a:pt x="21447" y="18852"/>
                  </a:cubicBezTo>
                  <a:cubicBezTo>
                    <a:pt x="21405" y="18246"/>
                    <a:pt x="21007" y="17869"/>
                    <a:pt x="20401" y="17869"/>
                  </a:cubicBezTo>
                  <a:cubicBezTo>
                    <a:pt x="20170" y="17869"/>
                    <a:pt x="19940" y="17869"/>
                    <a:pt x="19689" y="17890"/>
                  </a:cubicBezTo>
                  <a:cubicBezTo>
                    <a:pt x="19438" y="17911"/>
                    <a:pt x="19208" y="18078"/>
                    <a:pt x="19208" y="18308"/>
                  </a:cubicBezTo>
                  <a:cubicBezTo>
                    <a:pt x="19166" y="19166"/>
                    <a:pt x="19020" y="20066"/>
                    <a:pt x="19438" y="20861"/>
                  </a:cubicBezTo>
                  <a:cubicBezTo>
                    <a:pt x="19752" y="21489"/>
                    <a:pt x="20150" y="22117"/>
                    <a:pt x="20505" y="22723"/>
                  </a:cubicBezTo>
                  <a:cubicBezTo>
                    <a:pt x="20568" y="22786"/>
                    <a:pt x="20610" y="22828"/>
                    <a:pt x="20714" y="22953"/>
                  </a:cubicBezTo>
                  <a:close/>
                  <a:moveTo>
                    <a:pt x="54088" y="33771"/>
                  </a:moveTo>
                  <a:cubicBezTo>
                    <a:pt x="54485" y="33792"/>
                    <a:pt x="54778" y="33792"/>
                    <a:pt x="55071" y="33792"/>
                  </a:cubicBezTo>
                  <a:cubicBezTo>
                    <a:pt x="56368" y="33792"/>
                    <a:pt x="57331" y="33080"/>
                    <a:pt x="58147" y="32160"/>
                  </a:cubicBezTo>
                  <a:cubicBezTo>
                    <a:pt x="58544" y="31720"/>
                    <a:pt x="58210" y="30884"/>
                    <a:pt x="57624" y="30863"/>
                  </a:cubicBezTo>
                  <a:cubicBezTo>
                    <a:pt x="56954" y="30842"/>
                    <a:pt x="56243" y="30758"/>
                    <a:pt x="55510" y="30863"/>
                  </a:cubicBezTo>
                  <a:cubicBezTo>
                    <a:pt x="55071" y="31804"/>
                    <a:pt x="54611" y="32746"/>
                    <a:pt x="54088" y="33771"/>
                  </a:cubicBezTo>
                  <a:close/>
                  <a:moveTo>
                    <a:pt x="35738" y="41555"/>
                  </a:moveTo>
                  <a:cubicBezTo>
                    <a:pt x="34482" y="41324"/>
                    <a:pt x="33310" y="41073"/>
                    <a:pt x="32160" y="40864"/>
                  </a:cubicBezTo>
                  <a:cubicBezTo>
                    <a:pt x="32097" y="41596"/>
                    <a:pt x="32432" y="41994"/>
                    <a:pt x="33059" y="42182"/>
                  </a:cubicBezTo>
                  <a:cubicBezTo>
                    <a:pt x="33206" y="42224"/>
                    <a:pt x="33352" y="42224"/>
                    <a:pt x="33520" y="42224"/>
                  </a:cubicBezTo>
                  <a:lnTo>
                    <a:pt x="34817" y="42224"/>
                  </a:lnTo>
                  <a:cubicBezTo>
                    <a:pt x="35110" y="41994"/>
                    <a:pt x="35361" y="41806"/>
                    <a:pt x="35738" y="41555"/>
                  </a:cubicBezTo>
                  <a:close/>
                  <a:moveTo>
                    <a:pt x="26887" y="57833"/>
                  </a:moveTo>
                  <a:cubicBezTo>
                    <a:pt x="27222" y="58482"/>
                    <a:pt x="27724" y="58984"/>
                    <a:pt x="28310" y="59402"/>
                  </a:cubicBezTo>
                  <a:cubicBezTo>
                    <a:pt x="28540" y="59256"/>
                    <a:pt x="28728" y="59130"/>
                    <a:pt x="28896" y="59005"/>
                  </a:cubicBezTo>
                  <a:lnTo>
                    <a:pt x="28896" y="57143"/>
                  </a:lnTo>
                  <a:cubicBezTo>
                    <a:pt x="28226" y="57268"/>
                    <a:pt x="27556" y="57268"/>
                    <a:pt x="26887" y="57833"/>
                  </a:cubicBezTo>
                  <a:close/>
                  <a:moveTo>
                    <a:pt x="22472" y="52707"/>
                  </a:moveTo>
                  <a:cubicBezTo>
                    <a:pt x="22974" y="52979"/>
                    <a:pt x="23435" y="53251"/>
                    <a:pt x="23937" y="53544"/>
                  </a:cubicBezTo>
                  <a:cubicBezTo>
                    <a:pt x="24041" y="53586"/>
                    <a:pt x="24167" y="53607"/>
                    <a:pt x="24271" y="53607"/>
                  </a:cubicBezTo>
                  <a:cubicBezTo>
                    <a:pt x="24460" y="53648"/>
                    <a:pt x="24690" y="53376"/>
                    <a:pt x="24690" y="53188"/>
                  </a:cubicBezTo>
                  <a:cubicBezTo>
                    <a:pt x="24669" y="52979"/>
                    <a:pt x="24564" y="52853"/>
                    <a:pt x="24355" y="52853"/>
                  </a:cubicBezTo>
                  <a:cubicBezTo>
                    <a:pt x="23853" y="52874"/>
                    <a:pt x="23435" y="52623"/>
                    <a:pt x="22974" y="52456"/>
                  </a:cubicBezTo>
                  <a:cubicBezTo>
                    <a:pt x="22765" y="52414"/>
                    <a:pt x="22639" y="52456"/>
                    <a:pt x="22472" y="52707"/>
                  </a:cubicBezTo>
                  <a:close/>
                  <a:moveTo>
                    <a:pt x="23497" y="51723"/>
                  </a:moveTo>
                  <a:cubicBezTo>
                    <a:pt x="23832" y="51912"/>
                    <a:pt x="24083" y="52142"/>
                    <a:pt x="24460" y="51891"/>
                  </a:cubicBezTo>
                  <a:cubicBezTo>
                    <a:pt x="24418" y="51682"/>
                    <a:pt x="24376" y="51451"/>
                    <a:pt x="24334" y="51242"/>
                  </a:cubicBezTo>
                  <a:cubicBezTo>
                    <a:pt x="23937" y="51263"/>
                    <a:pt x="23707" y="51389"/>
                    <a:pt x="23497" y="51723"/>
                  </a:cubicBezTo>
                  <a:close/>
                  <a:moveTo>
                    <a:pt x="12596" y="62792"/>
                  </a:moveTo>
                  <a:lnTo>
                    <a:pt x="12596" y="62750"/>
                  </a:lnTo>
                  <a:lnTo>
                    <a:pt x="12199" y="62750"/>
                  </a:lnTo>
                  <a:lnTo>
                    <a:pt x="12199" y="6279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7"/>
            <p:cNvSpPr/>
            <p:nvPr/>
          </p:nvSpPr>
          <p:spPr>
            <a:xfrm>
              <a:off x="-1599125" y="1614225"/>
              <a:ext cx="429475" cy="219725"/>
            </a:xfrm>
            <a:custGeom>
              <a:avLst/>
              <a:gdLst/>
              <a:ahLst/>
              <a:cxnLst/>
              <a:rect l="l" t="t" r="r" b="b"/>
              <a:pathLst>
                <a:path w="17179" h="8789" extrusionOk="0">
                  <a:moveTo>
                    <a:pt x="16970" y="5482"/>
                  </a:moveTo>
                  <a:cubicBezTo>
                    <a:pt x="17179" y="5671"/>
                    <a:pt x="17158" y="5859"/>
                    <a:pt x="17012" y="5985"/>
                  </a:cubicBezTo>
                  <a:cubicBezTo>
                    <a:pt x="16740" y="6299"/>
                    <a:pt x="16447" y="6591"/>
                    <a:pt x="16237" y="6947"/>
                  </a:cubicBezTo>
                  <a:cubicBezTo>
                    <a:pt x="16237" y="6989"/>
                    <a:pt x="16216" y="7010"/>
                    <a:pt x="16175" y="7010"/>
                  </a:cubicBezTo>
                  <a:cubicBezTo>
                    <a:pt x="15170" y="7575"/>
                    <a:pt x="14291" y="8412"/>
                    <a:pt x="13120" y="8705"/>
                  </a:cubicBezTo>
                  <a:cubicBezTo>
                    <a:pt x="12911" y="8747"/>
                    <a:pt x="12701" y="8788"/>
                    <a:pt x="12492" y="8788"/>
                  </a:cubicBezTo>
                  <a:lnTo>
                    <a:pt x="7701" y="8788"/>
                  </a:lnTo>
                  <a:cubicBezTo>
                    <a:pt x="7449" y="8788"/>
                    <a:pt x="7157" y="8747"/>
                    <a:pt x="6885" y="8684"/>
                  </a:cubicBezTo>
                  <a:cubicBezTo>
                    <a:pt x="6529" y="8579"/>
                    <a:pt x="6131" y="8516"/>
                    <a:pt x="5755" y="8495"/>
                  </a:cubicBezTo>
                  <a:cubicBezTo>
                    <a:pt x="5399" y="8475"/>
                    <a:pt x="5043" y="8349"/>
                    <a:pt x="4708" y="8203"/>
                  </a:cubicBezTo>
                  <a:cubicBezTo>
                    <a:pt x="4353" y="8077"/>
                    <a:pt x="4039" y="7889"/>
                    <a:pt x="3725" y="7742"/>
                  </a:cubicBezTo>
                  <a:cubicBezTo>
                    <a:pt x="3160" y="7470"/>
                    <a:pt x="2763" y="7115"/>
                    <a:pt x="2365" y="6591"/>
                  </a:cubicBezTo>
                  <a:cubicBezTo>
                    <a:pt x="1905" y="5964"/>
                    <a:pt x="1403" y="5357"/>
                    <a:pt x="984" y="4708"/>
                  </a:cubicBezTo>
                  <a:cubicBezTo>
                    <a:pt x="231" y="3558"/>
                    <a:pt x="1" y="2281"/>
                    <a:pt x="126" y="921"/>
                  </a:cubicBezTo>
                  <a:cubicBezTo>
                    <a:pt x="147" y="565"/>
                    <a:pt x="356" y="314"/>
                    <a:pt x="566" y="42"/>
                  </a:cubicBezTo>
                  <a:cubicBezTo>
                    <a:pt x="628" y="1"/>
                    <a:pt x="754" y="1"/>
                    <a:pt x="796" y="1"/>
                  </a:cubicBezTo>
                  <a:cubicBezTo>
                    <a:pt x="879" y="21"/>
                    <a:pt x="963" y="105"/>
                    <a:pt x="984" y="189"/>
                  </a:cubicBezTo>
                  <a:cubicBezTo>
                    <a:pt x="1005" y="293"/>
                    <a:pt x="1005" y="419"/>
                    <a:pt x="984" y="524"/>
                  </a:cubicBezTo>
                  <a:cubicBezTo>
                    <a:pt x="545" y="1779"/>
                    <a:pt x="963" y="2909"/>
                    <a:pt x="1507" y="3976"/>
                  </a:cubicBezTo>
                  <a:cubicBezTo>
                    <a:pt x="2009" y="4918"/>
                    <a:pt x="2784" y="5650"/>
                    <a:pt x="3411" y="6487"/>
                  </a:cubicBezTo>
                  <a:cubicBezTo>
                    <a:pt x="3495" y="6571"/>
                    <a:pt x="3600" y="6633"/>
                    <a:pt x="3704" y="6696"/>
                  </a:cubicBezTo>
                  <a:cubicBezTo>
                    <a:pt x="4206" y="6926"/>
                    <a:pt x="4667" y="7156"/>
                    <a:pt x="5169" y="7366"/>
                  </a:cubicBezTo>
                  <a:cubicBezTo>
                    <a:pt x="5273" y="7428"/>
                    <a:pt x="5399" y="7470"/>
                    <a:pt x="5504" y="7470"/>
                  </a:cubicBezTo>
                  <a:cubicBezTo>
                    <a:pt x="6320" y="7575"/>
                    <a:pt x="7115" y="7742"/>
                    <a:pt x="7910" y="7763"/>
                  </a:cubicBezTo>
                  <a:cubicBezTo>
                    <a:pt x="9333" y="7826"/>
                    <a:pt x="10734" y="7763"/>
                    <a:pt x="12157" y="7763"/>
                  </a:cubicBezTo>
                  <a:cubicBezTo>
                    <a:pt x="12973" y="7763"/>
                    <a:pt x="13664" y="7470"/>
                    <a:pt x="14291" y="6989"/>
                  </a:cubicBezTo>
                  <a:cubicBezTo>
                    <a:pt x="14480" y="6822"/>
                    <a:pt x="14689" y="6696"/>
                    <a:pt x="14898" y="6591"/>
                  </a:cubicBezTo>
                  <a:cubicBezTo>
                    <a:pt x="15233" y="6403"/>
                    <a:pt x="15589" y="6257"/>
                    <a:pt x="15819" y="5901"/>
                  </a:cubicBezTo>
                  <a:cubicBezTo>
                    <a:pt x="16133" y="5629"/>
                    <a:pt x="16593" y="5566"/>
                    <a:pt x="16970" y="54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7"/>
            <p:cNvSpPr/>
            <p:nvPr/>
          </p:nvSpPr>
          <p:spPr>
            <a:xfrm>
              <a:off x="-1261200" y="1599050"/>
              <a:ext cx="39250" cy="46575"/>
            </a:xfrm>
            <a:custGeom>
              <a:avLst/>
              <a:gdLst/>
              <a:ahLst/>
              <a:cxnLst/>
              <a:rect l="l" t="t" r="r" b="b"/>
              <a:pathLst>
                <a:path w="1570" h="1863" extrusionOk="0">
                  <a:moveTo>
                    <a:pt x="1570" y="817"/>
                  </a:moveTo>
                  <a:cubicBezTo>
                    <a:pt x="1570" y="1361"/>
                    <a:pt x="1235" y="1758"/>
                    <a:pt x="774" y="1842"/>
                  </a:cubicBezTo>
                  <a:cubicBezTo>
                    <a:pt x="523" y="1863"/>
                    <a:pt x="314" y="1800"/>
                    <a:pt x="147" y="1570"/>
                  </a:cubicBezTo>
                  <a:cubicBezTo>
                    <a:pt x="21" y="1382"/>
                    <a:pt x="0" y="1152"/>
                    <a:pt x="105" y="963"/>
                  </a:cubicBezTo>
                  <a:cubicBezTo>
                    <a:pt x="293" y="712"/>
                    <a:pt x="502" y="440"/>
                    <a:pt x="754" y="231"/>
                  </a:cubicBezTo>
                  <a:cubicBezTo>
                    <a:pt x="1046" y="1"/>
                    <a:pt x="1402" y="147"/>
                    <a:pt x="1507" y="524"/>
                  </a:cubicBezTo>
                  <a:cubicBezTo>
                    <a:pt x="1549" y="628"/>
                    <a:pt x="1549" y="733"/>
                    <a:pt x="1570" y="8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7"/>
            <p:cNvSpPr/>
            <p:nvPr/>
          </p:nvSpPr>
          <p:spPr>
            <a:xfrm>
              <a:off x="-1527450" y="1533150"/>
              <a:ext cx="41350" cy="38725"/>
            </a:xfrm>
            <a:custGeom>
              <a:avLst/>
              <a:gdLst/>
              <a:ahLst/>
              <a:cxnLst/>
              <a:rect l="l" t="t" r="r" b="b"/>
              <a:pathLst>
                <a:path w="1654" h="1549" extrusionOk="0">
                  <a:moveTo>
                    <a:pt x="649" y="21"/>
                  </a:moveTo>
                  <a:cubicBezTo>
                    <a:pt x="1151" y="0"/>
                    <a:pt x="1402" y="84"/>
                    <a:pt x="1507" y="356"/>
                  </a:cubicBezTo>
                  <a:cubicBezTo>
                    <a:pt x="1611" y="649"/>
                    <a:pt x="1653" y="963"/>
                    <a:pt x="1465" y="1235"/>
                  </a:cubicBezTo>
                  <a:cubicBezTo>
                    <a:pt x="1381" y="1339"/>
                    <a:pt x="1235" y="1402"/>
                    <a:pt x="1088" y="1444"/>
                  </a:cubicBezTo>
                  <a:cubicBezTo>
                    <a:pt x="461" y="1549"/>
                    <a:pt x="0" y="1130"/>
                    <a:pt x="0" y="461"/>
                  </a:cubicBezTo>
                  <a:cubicBezTo>
                    <a:pt x="0" y="356"/>
                    <a:pt x="126" y="189"/>
                    <a:pt x="230" y="126"/>
                  </a:cubicBezTo>
                  <a:cubicBezTo>
                    <a:pt x="440" y="21"/>
                    <a:pt x="649" y="21"/>
                    <a:pt x="649" y="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7"/>
            <p:cNvSpPr/>
            <p:nvPr/>
          </p:nvSpPr>
          <p:spPr>
            <a:xfrm flipH="1">
              <a:off x="-590075" y="1442125"/>
              <a:ext cx="257900" cy="310750"/>
            </a:xfrm>
            <a:custGeom>
              <a:avLst/>
              <a:gdLst/>
              <a:ahLst/>
              <a:cxnLst/>
              <a:rect l="l" t="t" r="r" b="b"/>
              <a:pathLst>
                <a:path w="10316" h="12430" extrusionOk="0">
                  <a:moveTo>
                    <a:pt x="4624" y="168"/>
                  </a:moveTo>
                  <a:cubicBezTo>
                    <a:pt x="3934" y="1110"/>
                    <a:pt x="3453" y="2114"/>
                    <a:pt x="3118" y="3223"/>
                  </a:cubicBezTo>
                  <a:cubicBezTo>
                    <a:pt x="3034" y="3516"/>
                    <a:pt x="2929" y="3830"/>
                    <a:pt x="2929" y="4144"/>
                  </a:cubicBezTo>
                  <a:cubicBezTo>
                    <a:pt x="2909" y="5294"/>
                    <a:pt x="2909" y="6403"/>
                    <a:pt x="2888" y="7554"/>
                  </a:cubicBezTo>
                  <a:cubicBezTo>
                    <a:pt x="2888" y="7993"/>
                    <a:pt x="2992" y="8370"/>
                    <a:pt x="3327" y="8663"/>
                  </a:cubicBezTo>
                  <a:cubicBezTo>
                    <a:pt x="3536" y="8830"/>
                    <a:pt x="3725" y="9040"/>
                    <a:pt x="3892" y="9228"/>
                  </a:cubicBezTo>
                  <a:cubicBezTo>
                    <a:pt x="4352" y="9730"/>
                    <a:pt x="4813" y="10170"/>
                    <a:pt x="5566" y="10065"/>
                  </a:cubicBezTo>
                  <a:cubicBezTo>
                    <a:pt x="5629" y="10065"/>
                    <a:pt x="5712" y="10065"/>
                    <a:pt x="5775" y="10086"/>
                  </a:cubicBezTo>
                  <a:cubicBezTo>
                    <a:pt x="7114" y="10609"/>
                    <a:pt x="8432" y="10462"/>
                    <a:pt x="9730" y="9960"/>
                  </a:cubicBezTo>
                  <a:cubicBezTo>
                    <a:pt x="9855" y="9918"/>
                    <a:pt x="10002" y="9877"/>
                    <a:pt x="10127" y="9835"/>
                  </a:cubicBezTo>
                  <a:cubicBezTo>
                    <a:pt x="10148" y="9835"/>
                    <a:pt x="10169" y="9835"/>
                    <a:pt x="10315" y="9877"/>
                  </a:cubicBezTo>
                  <a:cubicBezTo>
                    <a:pt x="10211" y="9981"/>
                    <a:pt x="10148" y="10086"/>
                    <a:pt x="10064" y="10149"/>
                  </a:cubicBezTo>
                  <a:cubicBezTo>
                    <a:pt x="9018" y="10902"/>
                    <a:pt x="7867" y="11446"/>
                    <a:pt x="6696" y="11948"/>
                  </a:cubicBezTo>
                  <a:cubicBezTo>
                    <a:pt x="5838" y="12325"/>
                    <a:pt x="4896" y="12429"/>
                    <a:pt x="3955" y="12157"/>
                  </a:cubicBezTo>
                  <a:cubicBezTo>
                    <a:pt x="3515" y="12032"/>
                    <a:pt x="3097" y="11948"/>
                    <a:pt x="2637" y="11843"/>
                  </a:cubicBezTo>
                  <a:cubicBezTo>
                    <a:pt x="1988" y="11697"/>
                    <a:pt x="1444" y="11341"/>
                    <a:pt x="1067" y="10755"/>
                  </a:cubicBezTo>
                  <a:cubicBezTo>
                    <a:pt x="712" y="10170"/>
                    <a:pt x="230" y="9646"/>
                    <a:pt x="105" y="8914"/>
                  </a:cubicBezTo>
                  <a:cubicBezTo>
                    <a:pt x="84" y="8684"/>
                    <a:pt x="0" y="8454"/>
                    <a:pt x="21" y="8224"/>
                  </a:cubicBezTo>
                  <a:cubicBezTo>
                    <a:pt x="168" y="6696"/>
                    <a:pt x="272" y="5148"/>
                    <a:pt x="795" y="3725"/>
                  </a:cubicBezTo>
                  <a:cubicBezTo>
                    <a:pt x="1318" y="2260"/>
                    <a:pt x="2260" y="1047"/>
                    <a:pt x="3620" y="231"/>
                  </a:cubicBezTo>
                  <a:cubicBezTo>
                    <a:pt x="3955" y="84"/>
                    <a:pt x="4269" y="1"/>
                    <a:pt x="4624" y="1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7"/>
            <p:cNvSpPr/>
            <p:nvPr/>
          </p:nvSpPr>
          <p:spPr>
            <a:xfrm flipH="1">
              <a:off x="-640300" y="1431675"/>
              <a:ext cx="339000" cy="350475"/>
            </a:xfrm>
            <a:custGeom>
              <a:avLst/>
              <a:gdLst/>
              <a:ahLst/>
              <a:cxnLst/>
              <a:rect l="l" t="t" r="r" b="b"/>
              <a:pathLst>
                <a:path w="13560" h="14019" extrusionOk="0">
                  <a:moveTo>
                    <a:pt x="7324" y="523"/>
                  </a:moveTo>
                  <a:cubicBezTo>
                    <a:pt x="6424" y="1172"/>
                    <a:pt x="6382" y="1214"/>
                    <a:pt x="6006" y="2197"/>
                  </a:cubicBezTo>
                  <a:cubicBezTo>
                    <a:pt x="5524" y="3327"/>
                    <a:pt x="5169" y="4478"/>
                    <a:pt x="5273" y="5733"/>
                  </a:cubicBezTo>
                  <a:cubicBezTo>
                    <a:pt x="5315" y="6298"/>
                    <a:pt x="5294" y="6905"/>
                    <a:pt x="5273" y="7512"/>
                  </a:cubicBezTo>
                  <a:cubicBezTo>
                    <a:pt x="5232" y="7930"/>
                    <a:pt x="5336" y="8244"/>
                    <a:pt x="5692" y="8537"/>
                  </a:cubicBezTo>
                  <a:cubicBezTo>
                    <a:pt x="5901" y="8704"/>
                    <a:pt x="6068" y="8914"/>
                    <a:pt x="6278" y="9102"/>
                  </a:cubicBezTo>
                  <a:cubicBezTo>
                    <a:pt x="6382" y="9186"/>
                    <a:pt x="6529" y="9290"/>
                    <a:pt x="6633" y="9311"/>
                  </a:cubicBezTo>
                  <a:cubicBezTo>
                    <a:pt x="7575" y="9437"/>
                    <a:pt x="8517" y="9834"/>
                    <a:pt x="9479" y="9625"/>
                  </a:cubicBezTo>
                  <a:cubicBezTo>
                    <a:pt x="10211" y="9479"/>
                    <a:pt x="10923" y="9186"/>
                    <a:pt x="11634" y="8976"/>
                  </a:cubicBezTo>
                  <a:cubicBezTo>
                    <a:pt x="12136" y="8809"/>
                    <a:pt x="12639" y="8663"/>
                    <a:pt x="13141" y="8537"/>
                  </a:cubicBezTo>
                  <a:cubicBezTo>
                    <a:pt x="13245" y="8495"/>
                    <a:pt x="13371" y="8579"/>
                    <a:pt x="13559" y="8600"/>
                  </a:cubicBezTo>
                  <a:cubicBezTo>
                    <a:pt x="13329" y="9792"/>
                    <a:pt x="12722" y="10671"/>
                    <a:pt x="11927" y="11466"/>
                  </a:cubicBezTo>
                  <a:cubicBezTo>
                    <a:pt x="11383" y="12010"/>
                    <a:pt x="10776" y="12450"/>
                    <a:pt x="10065" y="12764"/>
                  </a:cubicBezTo>
                  <a:cubicBezTo>
                    <a:pt x="9270" y="13119"/>
                    <a:pt x="8496" y="13621"/>
                    <a:pt x="7596" y="13810"/>
                  </a:cubicBezTo>
                  <a:cubicBezTo>
                    <a:pt x="7073" y="13914"/>
                    <a:pt x="6571" y="14019"/>
                    <a:pt x="6048" y="13977"/>
                  </a:cubicBezTo>
                  <a:cubicBezTo>
                    <a:pt x="4771" y="13810"/>
                    <a:pt x="3516" y="13601"/>
                    <a:pt x="2386" y="12952"/>
                  </a:cubicBezTo>
                  <a:cubicBezTo>
                    <a:pt x="1988" y="12722"/>
                    <a:pt x="1654" y="12429"/>
                    <a:pt x="1423" y="12031"/>
                  </a:cubicBezTo>
                  <a:cubicBezTo>
                    <a:pt x="1172" y="11634"/>
                    <a:pt x="900" y="11299"/>
                    <a:pt x="691" y="10901"/>
                  </a:cubicBezTo>
                  <a:cubicBezTo>
                    <a:pt x="210" y="10127"/>
                    <a:pt x="1" y="9269"/>
                    <a:pt x="126" y="8328"/>
                  </a:cubicBezTo>
                  <a:cubicBezTo>
                    <a:pt x="294" y="6926"/>
                    <a:pt x="503" y="5566"/>
                    <a:pt x="900" y="4248"/>
                  </a:cubicBezTo>
                  <a:cubicBezTo>
                    <a:pt x="1047" y="3745"/>
                    <a:pt x="1214" y="3264"/>
                    <a:pt x="1549" y="2846"/>
                  </a:cubicBezTo>
                  <a:cubicBezTo>
                    <a:pt x="1779" y="2574"/>
                    <a:pt x="1988" y="2218"/>
                    <a:pt x="2198" y="1904"/>
                  </a:cubicBezTo>
                  <a:cubicBezTo>
                    <a:pt x="2595" y="1339"/>
                    <a:pt x="3139" y="921"/>
                    <a:pt x="3746" y="544"/>
                  </a:cubicBezTo>
                  <a:cubicBezTo>
                    <a:pt x="4562" y="21"/>
                    <a:pt x="5441" y="0"/>
                    <a:pt x="6341" y="84"/>
                  </a:cubicBezTo>
                  <a:cubicBezTo>
                    <a:pt x="6445" y="84"/>
                    <a:pt x="6550" y="105"/>
                    <a:pt x="6613" y="168"/>
                  </a:cubicBezTo>
                  <a:cubicBezTo>
                    <a:pt x="6843" y="230"/>
                    <a:pt x="7052" y="377"/>
                    <a:pt x="7324" y="523"/>
                  </a:cubicBezTo>
                  <a:close/>
                  <a:moveTo>
                    <a:pt x="5859" y="586"/>
                  </a:moveTo>
                  <a:cubicBezTo>
                    <a:pt x="5483" y="419"/>
                    <a:pt x="5169" y="481"/>
                    <a:pt x="4876" y="649"/>
                  </a:cubicBezTo>
                  <a:cubicBezTo>
                    <a:pt x="3516" y="1486"/>
                    <a:pt x="2595" y="2699"/>
                    <a:pt x="2051" y="4143"/>
                  </a:cubicBezTo>
                  <a:cubicBezTo>
                    <a:pt x="1528" y="5566"/>
                    <a:pt x="1403" y="7114"/>
                    <a:pt x="1298" y="8642"/>
                  </a:cubicBezTo>
                  <a:cubicBezTo>
                    <a:pt x="1256" y="8872"/>
                    <a:pt x="1340" y="9102"/>
                    <a:pt x="1361" y="9332"/>
                  </a:cubicBezTo>
                  <a:cubicBezTo>
                    <a:pt x="1465" y="10044"/>
                    <a:pt x="1967" y="10567"/>
                    <a:pt x="2344" y="11173"/>
                  </a:cubicBezTo>
                  <a:cubicBezTo>
                    <a:pt x="2700" y="11780"/>
                    <a:pt x="3244" y="12115"/>
                    <a:pt x="3913" y="12261"/>
                  </a:cubicBezTo>
                  <a:cubicBezTo>
                    <a:pt x="4353" y="12366"/>
                    <a:pt x="4792" y="12471"/>
                    <a:pt x="5211" y="12575"/>
                  </a:cubicBezTo>
                  <a:cubicBezTo>
                    <a:pt x="6152" y="12847"/>
                    <a:pt x="7094" y="12764"/>
                    <a:pt x="7952" y="12366"/>
                  </a:cubicBezTo>
                  <a:cubicBezTo>
                    <a:pt x="9144" y="11864"/>
                    <a:pt x="10295" y="11299"/>
                    <a:pt x="11341" y="10567"/>
                  </a:cubicBezTo>
                  <a:cubicBezTo>
                    <a:pt x="11404" y="10504"/>
                    <a:pt x="11467" y="10399"/>
                    <a:pt x="11571" y="10295"/>
                  </a:cubicBezTo>
                  <a:cubicBezTo>
                    <a:pt x="11467" y="10274"/>
                    <a:pt x="11404" y="10253"/>
                    <a:pt x="11383" y="10253"/>
                  </a:cubicBezTo>
                  <a:cubicBezTo>
                    <a:pt x="11258" y="10274"/>
                    <a:pt x="11132" y="10336"/>
                    <a:pt x="10986" y="10378"/>
                  </a:cubicBezTo>
                  <a:cubicBezTo>
                    <a:pt x="9688" y="10880"/>
                    <a:pt x="8370" y="11027"/>
                    <a:pt x="7052" y="10504"/>
                  </a:cubicBezTo>
                  <a:cubicBezTo>
                    <a:pt x="6989" y="10483"/>
                    <a:pt x="6905" y="10462"/>
                    <a:pt x="6843" y="10483"/>
                  </a:cubicBezTo>
                  <a:cubicBezTo>
                    <a:pt x="6068" y="10588"/>
                    <a:pt x="5608" y="10148"/>
                    <a:pt x="5169" y="9646"/>
                  </a:cubicBezTo>
                  <a:cubicBezTo>
                    <a:pt x="4980" y="9437"/>
                    <a:pt x="4792" y="9269"/>
                    <a:pt x="4583" y="9081"/>
                  </a:cubicBezTo>
                  <a:cubicBezTo>
                    <a:pt x="4248" y="8788"/>
                    <a:pt x="4123" y="8432"/>
                    <a:pt x="4144" y="7972"/>
                  </a:cubicBezTo>
                  <a:cubicBezTo>
                    <a:pt x="4164" y="6821"/>
                    <a:pt x="4144" y="5712"/>
                    <a:pt x="4185" y="4562"/>
                  </a:cubicBezTo>
                  <a:cubicBezTo>
                    <a:pt x="4185" y="4248"/>
                    <a:pt x="4290" y="3955"/>
                    <a:pt x="4374" y="3641"/>
                  </a:cubicBezTo>
                  <a:cubicBezTo>
                    <a:pt x="4688" y="2532"/>
                    <a:pt x="5190" y="1528"/>
                    <a:pt x="5859" y="5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5" name="Google Shape;385;p37"/>
          <p:cNvSpPr/>
          <p:nvPr/>
        </p:nvSpPr>
        <p:spPr>
          <a:xfrm flipH="1">
            <a:off x="4846400" y="3275263"/>
            <a:ext cx="2781147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29" name="Google Shape;398;p38"/>
          <p:cNvGrpSpPr/>
          <p:nvPr/>
        </p:nvGrpSpPr>
        <p:grpSpPr>
          <a:xfrm flipH="1">
            <a:off x="6776535" y="246742"/>
            <a:ext cx="1702024" cy="1294426"/>
            <a:chOff x="6876425" y="1268933"/>
            <a:chExt cx="1653550" cy="1152165"/>
          </a:xfrm>
        </p:grpSpPr>
        <p:grpSp>
          <p:nvGrpSpPr>
            <p:cNvPr id="30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33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2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" name="Google Shape;415;p38"/>
          <p:cNvGrpSpPr/>
          <p:nvPr/>
        </p:nvGrpSpPr>
        <p:grpSpPr>
          <a:xfrm>
            <a:off x="385641" y="232414"/>
            <a:ext cx="995941" cy="973021"/>
            <a:chOff x="-3118700" y="2365900"/>
            <a:chExt cx="741250" cy="792000"/>
          </a:xfrm>
        </p:grpSpPr>
        <p:sp>
          <p:nvSpPr>
            <p:cNvPr id="47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ounded Rectangle 62"/>
          <p:cNvSpPr/>
          <p:nvPr/>
        </p:nvSpPr>
        <p:spPr>
          <a:xfrm>
            <a:off x="2011363" y="3603004"/>
            <a:ext cx="1755105" cy="615207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ounded Rectangle 61"/>
          <p:cNvSpPr/>
          <p:nvPr/>
        </p:nvSpPr>
        <p:spPr>
          <a:xfrm>
            <a:off x="2023467" y="2859066"/>
            <a:ext cx="1755105" cy="615207"/>
          </a:xfrm>
          <a:prstGeom prst="roundRect">
            <a:avLst/>
          </a:prstGeom>
          <a:solidFill>
            <a:srgbClr val="98DF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2020422" y="2127862"/>
            <a:ext cx="1755105" cy="61520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1219199" y="708635"/>
            <a:ext cx="3512457" cy="5771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751424" y="77816"/>
            <a:ext cx="2020704" cy="5261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15" name="Google Shape;415;p38"/>
          <p:cNvGrpSpPr/>
          <p:nvPr/>
        </p:nvGrpSpPr>
        <p:grpSpPr>
          <a:xfrm>
            <a:off x="283010" y="53344"/>
            <a:ext cx="718475" cy="704314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Text Box 16"/>
          <p:cNvSpPr txBox="1">
            <a:spLocks noChangeArrowheads="1"/>
          </p:cNvSpPr>
          <p:nvPr/>
        </p:nvSpPr>
        <p:spPr bwMode="auto">
          <a:xfrm>
            <a:off x="2172391" y="2155097"/>
            <a:ext cx="1600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6 ô li</a:t>
            </a:r>
          </a:p>
        </p:txBody>
      </p:sp>
      <p:sp>
        <p:nvSpPr>
          <p:cNvPr id="44" name="Text Box 9"/>
          <p:cNvSpPr txBox="1">
            <a:spLocks noChangeArrowheads="1"/>
          </p:cNvSpPr>
          <p:nvPr/>
        </p:nvSpPr>
        <p:spPr bwMode="auto">
          <a:xfrm>
            <a:off x="1405920" y="723221"/>
            <a:ext cx="3124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ý đúng nhất:</a:t>
            </a:r>
          </a:p>
        </p:txBody>
      </p: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53830" y="1571864"/>
            <a:ext cx="6634597" cy="32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55000"/>
              </a:lnSpc>
              <a:spcBef>
                <a:spcPct val="50000"/>
              </a:spcBef>
            </a:pPr>
            <a:r>
              <a:rPr lang="en-US" altLang="en-US" sz="28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* Con chữ </a:t>
            </a:r>
            <a:r>
              <a:rPr lang="en-US" altLang="en-US" sz="2800" b="1">
                <a:solidFill>
                  <a:schemeClr val="accent3"/>
                </a:solidFill>
                <a:latin typeface="HP001 4 hàng" panose="020B0603050302020204" pitchFamily="34" charset="0"/>
                <a:ea typeface="Cambria" panose="02040503050406030204" pitchFamily="18" charset="0"/>
              </a:rPr>
              <a:t>Y </a:t>
            </a:r>
            <a:r>
              <a:rPr lang="en-US" altLang="en-US" sz="28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cỡ vừa</a:t>
            </a:r>
            <a:r>
              <a:rPr lang="en-US" altLang="en-US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i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altLang="en-US" sz="28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mấy ô li ?</a:t>
            </a:r>
          </a:p>
        </p:txBody>
      </p:sp>
      <p:sp>
        <p:nvSpPr>
          <p:cNvPr id="46" name="Text Box 17"/>
          <p:cNvSpPr txBox="1">
            <a:spLocks noChangeArrowheads="1"/>
          </p:cNvSpPr>
          <p:nvPr/>
        </p:nvSpPr>
        <p:spPr bwMode="auto">
          <a:xfrm>
            <a:off x="2175327" y="2895706"/>
            <a:ext cx="1600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8 ô li</a:t>
            </a:r>
          </a:p>
        </p:txBody>
      </p:sp>
      <p:sp>
        <p:nvSpPr>
          <p:cNvPr id="47" name="Text Box 19"/>
          <p:cNvSpPr txBox="1">
            <a:spLocks noChangeArrowheads="1"/>
          </p:cNvSpPr>
          <p:nvPr/>
        </p:nvSpPr>
        <p:spPr bwMode="auto">
          <a:xfrm>
            <a:off x="2154269" y="3633908"/>
            <a:ext cx="1371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7 ô li</a:t>
            </a:r>
          </a:p>
        </p:txBody>
      </p:sp>
      <p:grpSp>
        <p:nvGrpSpPr>
          <p:cNvPr id="48" name="Group 22"/>
          <p:cNvGrpSpPr>
            <a:grpSpLocks/>
          </p:cNvGrpSpPr>
          <p:nvPr/>
        </p:nvGrpSpPr>
        <p:grpSpPr bwMode="auto">
          <a:xfrm>
            <a:off x="5762172" y="338983"/>
            <a:ext cx="2784702" cy="4332061"/>
            <a:chOff x="5268913" y="914400"/>
            <a:chExt cx="2960687" cy="5578475"/>
          </a:xfrm>
        </p:grpSpPr>
        <p:grpSp>
          <p:nvGrpSpPr>
            <p:cNvPr id="50" name="Group 229"/>
            <p:cNvGrpSpPr>
              <a:grpSpLocks/>
            </p:cNvGrpSpPr>
            <p:nvPr/>
          </p:nvGrpSpPr>
          <p:grpSpPr bwMode="auto">
            <a:xfrm>
              <a:off x="5268913" y="914400"/>
              <a:ext cx="2960687" cy="5578475"/>
              <a:chOff x="3257" y="864"/>
              <a:chExt cx="1823" cy="2805"/>
            </a:xfrm>
          </p:grpSpPr>
          <p:pic>
            <p:nvPicPr>
              <p:cNvPr id="59" name="Picture 23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53" t="34346" r="54736" b="20081"/>
              <a:stretch>
                <a:fillRect/>
              </a:stretch>
            </p:blipFill>
            <p:spPr bwMode="auto">
              <a:xfrm>
                <a:off x="3264" y="912"/>
                <a:ext cx="1816" cy="2736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231" descr="y hoa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7" y="864"/>
                <a:ext cx="1543" cy="28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1" name="Group 703"/>
            <p:cNvGrpSpPr>
              <a:grpSpLocks/>
            </p:cNvGrpSpPr>
            <p:nvPr/>
          </p:nvGrpSpPr>
          <p:grpSpPr bwMode="auto">
            <a:xfrm>
              <a:off x="5426075" y="981496"/>
              <a:ext cx="2117725" cy="5306592"/>
              <a:chOff x="1117379" y="786578"/>
              <a:chExt cx="2118902" cy="5305798"/>
            </a:xfrm>
          </p:grpSpPr>
          <p:sp>
            <p:nvSpPr>
              <p:cNvPr id="52" name="Arc 232"/>
              <p:cNvSpPr>
                <a:spLocks/>
              </p:cNvSpPr>
              <p:nvPr/>
            </p:nvSpPr>
            <p:spPr bwMode="auto">
              <a:xfrm rot="4125663" flipH="1">
                <a:off x="1055385" y="1730603"/>
                <a:ext cx="543941" cy="419954"/>
              </a:xfrm>
              <a:custGeom>
                <a:avLst/>
                <a:gdLst>
                  <a:gd name="T0" fmla="*/ 2147483647 w 21600"/>
                  <a:gd name="T1" fmla="*/ 2147483647 h 34419"/>
                  <a:gd name="T2" fmla="*/ 2147483647 w 21600"/>
                  <a:gd name="T3" fmla="*/ 0 h 34419"/>
                  <a:gd name="T4" fmla="*/ 2147483647 w 21600"/>
                  <a:gd name="T5" fmla="*/ 2147483647 h 3441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4419"/>
                  <a:gd name="T11" fmla="*/ 21600 w 21600"/>
                  <a:gd name="T12" fmla="*/ 34419 h 344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4419" fill="none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" name="Arc 233"/>
              <p:cNvSpPr>
                <a:spLocks/>
              </p:cNvSpPr>
              <p:nvPr/>
            </p:nvSpPr>
            <p:spPr bwMode="auto">
              <a:xfrm rot="11752543" flipH="1">
                <a:off x="2154553" y="3659518"/>
                <a:ext cx="489947" cy="520567"/>
              </a:xfrm>
              <a:custGeom>
                <a:avLst/>
                <a:gdLst>
                  <a:gd name="T0" fmla="*/ 0 w 29524"/>
                  <a:gd name="T1" fmla="*/ 2147483647 h 23801"/>
                  <a:gd name="T2" fmla="*/ 2147483647 w 29524"/>
                  <a:gd name="T3" fmla="*/ 2147483647 h 23801"/>
                  <a:gd name="T4" fmla="*/ 2147483647 w 29524"/>
                  <a:gd name="T5" fmla="*/ 2147483647 h 23801"/>
                  <a:gd name="T6" fmla="*/ 0 60000 65536"/>
                  <a:gd name="T7" fmla="*/ 0 60000 65536"/>
                  <a:gd name="T8" fmla="*/ 0 60000 65536"/>
                  <a:gd name="T9" fmla="*/ 0 w 29524"/>
                  <a:gd name="T10" fmla="*/ 0 h 23801"/>
                  <a:gd name="T11" fmla="*/ 29524 w 29524"/>
                  <a:gd name="T12" fmla="*/ 23801 h 238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524" h="23801" fill="none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" name="Arc 234"/>
              <p:cNvSpPr>
                <a:spLocks/>
              </p:cNvSpPr>
              <p:nvPr/>
            </p:nvSpPr>
            <p:spPr bwMode="auto">
              <a:xfrm rot="5766179" flipH="1">
                <a:off x="1536451" y="1541811"/>
                <a:ext cx="818036" cy="383209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" name="Arc 235"/>
              <p:cNvSpPr>
                <a:spLocks/>
              </p:cNvSpPr>
              <p:nvPr/>
            </p:nvSpPr>
            <p:spPr bwMode="auto">
              <a:xfrm rot="18144375" flipH="1">
                <a:off x="1988506" y="5491755"/>
                <a:ext cx="818035" cy="383208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" name="Line 236"/>
              <p:cNvSpPr>
                <a:spLocks noChangeShapeType="1"/>
              </p:cNvSpPr>
              <p:nvPr/>
            </p:nvSpPr>
            <p:spPr bwMode="auto">
              <a:xfrm>
                <a:off x="3160039" y="1326577"/>
                <a:ext cx="0" cy="61193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Text Box 237"/>
              <p:cNvSpPr txBox="1">
                <a:spLocks noChangeArrowheads="1"/>
              </p:cNvSpPr>
              <p:nvPr/>
            </p:nvSpPr>
            <p:spPr bwMode="auto">
              <a:xfrm>
                <a:off x="1441092" y="1472274"/>
                <a:ext cx="335963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58" name="Text Box 238"/>
              <p:cNvSpPr txBox="1">
                <a:spLocks noChangeArrowheads="1"/>
              </p:cNvSpPr>
              <p:nvPr/>
            </p:nvSpPr>
            <p:spPr bwMode="auto">
              <a:xfrm>
                <a:off x="2900317" y="786578"/>
                <a:ext cx="335964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46021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80"/>
                            </p:stCondLst>
                            <p:childTnLst>
                              <p:par>
                                <p:cTn id="2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60"/>
                            </p:stCondLst>
                            <p:childTnLst>
                              <p:par>
                                <p:cTn id="2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4" grpId="0" animBg="1"/>
      <p:bldP spid="43" grpId="0" build="allAtOnce"/>
      <p:bldP spid="43" grpId="1" build="allAtOnce"/>
      <p:bldP spid="44" grpId="0"/>
      <p:bldP spid="45" grpId="0"/>
      <p:bldP spid="46" grpId="0"/>
      <p:bldP spid="47" grpId="0"/>
      <p:bldP spid="4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5"/>
          <p:cNvSpPr txBox="1">
            <a:spLocks noGrp="1"/>
          </p:cNvSpPr>
          <p:nvPr>
            <p:ph type="title"/>
          </p:nvPr>
        </p:nvSpPr>
        <p:spPr>
          <a:xfrm>
            <a:off x="93931" y="2089644"/>
            <a:ext cx="4927556" cy="1055700"/>
          </a:xfrm>
          <a:prstGeom prst="rect">
            <a:avLst/>
          </a:prstGeom>
        </p:spPr>
        <p:txBody>
          <a:bodyPr spcFirstLastPara="1" wrap="square" lIns="360000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0"/>
              <a:t>TIẾT 1 + 2</a:t>
            </a:r>
            <a:endParaRPr sz="8000"/>
          </a:p>
        </p:txBody>
      </p:sp>
      <p:grpSp>
        <p:nvGrpSpPr>
          <p:cNvPr id="288" name="Google Shape;288;p35"/>
          <p:cNvGrpSpPr/>
          <p:nvPr/>
        </p:nvGrpSpPr>
        <p:grpSpPr>
          <a:xfrm>
            <a:off x="4850787" y="1145322"/>
            <a:ext cx="2685457" cy="2852849"/>
            <a:chOff x="5970825" y="1928038"/>
            <a:chExt cx="1569800" cy="1667650"/>
          </a:xfrm>
        </p:grpSpPr>
        <p:sp>
          <p:nvSpPr>
            <p:cNvPr id="289" name="Google Shape;289;p35"/>
            <p:cNvSpPr/>
            <p:nvPr/>
          </p:nvSpPr>
          <p:spPr>
            <a:xfrm>
              <a:off x="6216675" y="1948963"/>
              <a:ext cx="1179075" cy="853200"/>
            </a:xfrm>
            <a:custGeom>
              <a:avLst/>
              <a:gdLst/>
              <a:ahLst/>
              <a:cxnLst/>
              <a:rect l="l" t="t" r="r" b="b"/>
              <a:pathLst>
                <a:path w="47163" h="34128" extrusionOk="0">
                  <a:moveTo>
                    <a:pt x="46785" y="22201"/>
                  </a:moveTo>
                  <a:cubicBezTo>
                    <a:pt x="46221" y="21217"/>
                    <a:pt x="45844" y="20150"/>
                    <a:pt x="45216" y="19209"/>
                  </a:cubicBezTo>
                  <a:cubicBezTo>
                    <a:pt x="44881" y="18685"/>
                    <a:pt x="44861" y="18079"/>
                    <a:pt x="45321" y="17556"/>
                  </a:cubicBezTo>
                  <a:cubicBezTo>
                    <a:pt x="45865" y="16928"/>
                    <a:pt x="46179" y="16216"/>
                    <a:pt x="46074" y="15379"/>
                  </a:cubicBezTo>
                  <a:cubicBezTo>
                    <a:pt x="46053" y="15191"/>
                    <a:pt x="46074" y="14982"/>
                    <a:pt x="46074" y="14773"/>
                  </a:cubicBezTo>
                  <a:cubicBezTo>
                    <a:pt x="46116" y="14438"/>
                    <a:pt x="45969" y="14187"/>
                    <a:pt x="45760" y="13915"/>
                  </a:cubicBezTo>
                  <a:cubicBezTo>
                    <a:pt x="45384" y="13475"/>
                    <a:pt x="45007" y="12994"/>
                    <a:pt x="44651" y="12534"/>
                  </a:cubicBezTo>
                  <a:cubicBezTo>
                    <a:pt x="44442" y="12262"/>
                    <a:pt x="44191" y="12011"/>
                    <a:pt x="43940" y="11802"/>
                  </a:cubicBezTo>
                  <a:cubicBezTo>
                    <a:pt x="43187" y="11216"/>
                    <a:pt x="42475" y="10546"/>
                    <a:pt x="41555" y="10170"/>
                  </a:cubicBezTo>
                  <a:cubicBezTo>
                    <a:pt x="41366" y="10107"/>
                    <a:pt x="41220" y="9960"/>
                    <a:pt x="41032" y="9856"/>
                  </a:cubicBezTo>
                  <a:cubicBezTo>
                    <a:pt x="40676" y="9709"/>
                    <a:pt x="40529" y="9416"/>
                    <a:pt x="40571" y="9061"/>
                  </a:cubicBezTo>
                  <a:cubicBezTo>
                    <a:pt x="40592" y="8454"/>
                    <a:pt x="40592" y="7847"/>
                    <a:pt x="40613" y="7282"/>
                  </a:cubicBezTo>
                  <a:cubicBezTo>
                    <a:pt x="40676" y="6068"/>
                    <a:pt x="39943" y="5357"/>
                    <a:pt x="39044" y="4729"/>
                  </a:cubicBezTo>
                  <a:cubicBezTo>
                    <a:pt x="38270" y="4499"/>
                    <a:pt x="37495" y="4164"/>
                    <a:pt x="36658" y="4164"/>
                  </a:cubicBezTo>
                  <a:cubicBezTo>
                    <a:pt x="35257" y="4164"/>
                    <a:pt x="33813" y="4102"/>
                    <a:pt x="32411" y="4081"/>
                  </a:cubicBezTo>
                  <a:cubicBezTo>
                    <a:pt x="31951" y="4081"/>
                    <a:pt x="31490" y="3997"/>
                    <a:pt x="31072" y="4248"/>
                  </a:cubicBezTo>
                  <a:cubicBezTo>
                    <a:pt x="30967" y="4290"/>
                    <a:pt x="30779" y="4269"/>
                    <a:pt x="30653" y="4290"/>
                  </a:cubicBezTo>
                  <a:cubicBezTo>
                    <a:pt x="29900" y="4290"/>
                    <a:pt x="29754" y="4164"/>
                    <a:pt x="29733" y="3432"/>
                  </a:cubicBezTo>
                  <a:cubicBezTo>
                    <a:pt x="29733" y="3160"/>
                    <a:pt x="29733" y="2909"/>
                    <a:pt x="29649" y="2679"/>
                  </a:cubicBezTo>
                  <a:cubicBezTo>
                    <a:pt x="29398" y="2093"/>
                    <a:pt x="29021" y="1591"/>
                    <a:pt x="28477" y="1256"/>
                  </a:cubicBezTo>
                  <a:cubicBezTo>
                    <a:pt x="28017" y="963"/>
                    <a:pt x="27515" y="649"/>
                    <a:pt x="27034" y="377"/>
                  </a:cubicBezTo>
                  <a:cubicBezTo>
                    <a:pt x="26783" y="210"/>
                    <a:pt x="26490" y="126"/>
                    <a:pt x="26155" y="105"/>
                  </a:cubicBezTo>
                  <a:cubicBezTo>
                    <a:pt x="23623" y="1"/>
                    <a:pt x="23623" y="1"/>
                    <a:pt x="21154" y="796"/>
                  </a:cubicBezTo>
                  <a:cubicBezTo>
                    <a:pt x="21133" y="796"/>
                    <a:pt x="21112" y="817"/>
                    <a:pt x="21070" y="817"/>
                  </a:cubicBezTo>
                  <a:cubicBezTo>
                    <a:pt x="20757" y="859"/>
                    <a:pt x="20526" y="1047"/>
                    <a:pt x="20275" y="1235"/>
                  </a:cubicBezTo>
                  <a:cubicBezTo>
                    <a:pt x="19752" y="1633"/>
                    <a:pt x="19229" y="1988"/>
                    <a:pt x="18727" y="2428"/>
                  </a:cubicBezTo>
                  <a:cubicBezTo>
                    <a:pt x="18434" y="2700"/>
                    <a:pt x="18099" y="2783"/>
                    <a:pt x="17702" y="2616"/>
                  </a:cubicBezTo>
                  <a:cubicBezTo>
                    <a:pt x="17513" y="2532"/>
                    <a:pt x="17304" y="2491"/>
                    <a:pt x="17137" y="2511"/>
                  </a:cubicBezTo>
                  <a:cubicBezTo>
                    <a:pt x="16321" y="2616"/>
                    <a:pt x="15484" y="2700"/>
                    <a:pt x="14689" y="2909"/>
                  </a:cubicBezTo>
                  <a:cubicBezTo>
                    <a:pt x="14124" y="3035"/>
                    <a:pt x="13580" y="3307"/>
                    <a:pt x="13057" y="3579"/>
                  </a:cubicBezTo>
                  <a:cubicBezTo>
                    <a:pt x="12178" y="4060"/>
                    <a:pt x="11487" y="4708"/>
                    <a:pt x="10818" y="5420"/>
                  </a:cubicBezTo>
                  <a:cubicBezTo>
                    <a:pt x="10462" y="5817"/>
                    <a:pt x="10085" y="6257"/>
                    <a:pt x="10044" y="6801"/>
                  </a:cubicBezTo>
                  <a:cubicBezTo>
                    <a:pt x="9960" y="7429"/>
                    <a:pt x="9646" y="7973"/>
                    <a:pt x="9709" y="8642"/>
                  </a:cubicBezTo>
                  <a:cubicBezTo>
                    <a:pt x="9730" y="8977"/>
                    <a:pt x="9541" y="9207"/>
                    <a:pt x="9186" y="9333"/>
                  </a:cubicBezTo>
                  <a:cubicBezTo>
                    <a:pt x="8391" y="9605"/>
                    <a:pt x="7658" y="9939"/>
                    <a:pt x="6926" y="10337"/>
                  </a:cubicBezTo>
                  <a:cubicBezTo>
                    <a:pt x="6382" y="10651"/>
                    <a:pt x="5859" y="10965"/>
                    <a:pt x="5420" y="11425"/>
                  </a:cubicBezTo>
                  <a:cubicBezTo>
                    <a:pt x="5148" y="11718"/>
                    <a:pt x="4834" y="11990"/>
                    <a:pt x="4541" y="12262"/>
                  </a:cubicBezTo>
                  <a:cubicBezTo>
                    <a:pt x="4290" y="12534"/>
                    <a:pt x="4080" y="12827"/>
                    <a:pt x="3850" y="13099"/>
                  </a:cubicBezTo>
                  <a:cubicBezTo>
                    <a:pt x="3578" y="13413"/>
                    <a:pt x="3453" y="13789"/>
                    <a:pt x="3474" y="14208"/>
                  </a:cubicBezTo>
                  <a:cubicBezTo>
                    <a:pt x="3495" y="14668"/>
                    <a:pt x="3369" y="15170"/>
                    <a:pt x="3767" y="15568"/>
                  </a:cubicBezTo>
                  <a:cubicBezTo>
                    <a:pt x="4018" y="15861"/>
                    <a:pt x="3976" y="16279"/>
                    <a:pt x="3913" y="16635"/>
                  </a:cubicBezTo>
                  <a:cubicBezTo>
                    <a:pt x="3892" y="16928"/>
                    <a:pt x="3683" y="17074"/>
                    <a:pt x="3453" y="17221"/>
                  </a:cubicBezTo>
                  <a:cubicBezTo>
                    <a:pt x="3327" y="17284"/>
                    <a:pt x="3223" y="17388"/>
                    <a:pt x="3139" y="17493"/>
                  </a:cubicBezTo>
                  <a:cubicBezTo>
                    <a:pt x="2825" y="17869"/>
                    <a:pt x="2490" y="18204"/>
                    <a:pt x="2197" y="18602"/>
                  </a:cubicBezTo>
                  <a:cubicBezTo>
                    <a:pt x="2072" y="18790"/>
                    <a:pt x="1925" y="18957"/>
                    <a:pt x="1821" y="19146"/>
                  </a:cubicBezTo>
                  <a:cubicBezTo>
                    <a:pt x="1590" y="19522"/>
                    <a:pt x="1381" y="19878"/>
                    <a:pt x="1151" y="20213"/>
                  </a:cubicBezTo>
                  <a:cubicBezTo>
                    <a:pt x="879" y="20527"/>
                    <a:pt x="733" y="20882"/>
                    <a:pt x="649" y="21301"/>
                  </a:cubicBezTo>
                  <a:cubicBezTo>
                    <a:pt x="461" y="22180"/>
                    <a:pt x="230" y="23079"/>
                    <a:pt x="84" y="23958"/>
                  </a:cubicBezTo>
                  <a:cubicBezTo>
                    <a:pt x="0" y="24377"/>
                    <a:pt x="42" y="24795"/>
                    <a:pt x="84" y="25214"/>
                  </a:cubicBezTo>
                  <a:cubicBezTo>
                    <a:pt x="105" y="25548"/>
                    <a:pt x="230" y="25862"/>
                    <a:pt x="293" y="26218"/>
                  </a:cubicBezTo>
                  <a:cubicBezTo>
                    <a:pt x="398" y="27055"/>
                    <a:pt x="733" y="27787"/>
                    <a:pt x="1172" y="28478"/>
                  </a:cubicBezTo>
                  <a:cubicBezTo>
                    <a:pt x="1298" y="28666"/>
                    <a:pt x="1402" y="28875"/>
                    <a:pt x="1486" y="29084"/>
                  </a:cubicBezTo>
                  <a:cubicBezTo>
                    <a:pt x="1611" y="29587"/>
                    <a:pt x="1883" y="30005"/>
                    <a:pt x="2135" y="30444"/>
                  </a:cubicBezTo>
                  <a:cubicBezTo>
                    <a:pt x="2532" y="31072"/>
                    <a:pt x="2867" y="31721"/>
                    <a:pt x="3495" y="32139"/>
                  </a:cubicBezTo>
                  <a:cubicBezTo>
                    <a:pt x="3704" y="32286"/>
                    <a:pt x="3746" y="32516"/>
                    <a:pt x="3641" y="32662"/>
                  </a:cubicBezTo>
                  <a:cubicBezTo>
                    <a:pt x="3536" y="32851"/>
                    <a:pt x="3348" y="32934"/>
                    <a:pt x="3139" y="32913"/>
                  </a:cubicBezTo>
                  <a:cubicBezTo>
                    <a:pt x="2971" y="32872"/>
                    <a:pt x="2825" y="32830"/>
                    <a:pt x="2637" y="32767"/>
                  </a:cubicBezTo>
                  <a:cubicBezTo>
                    <a:pt x="2553" y="33018"/>
                    <a:pt x="2490" y="33185"/>
                    <a:pt x="2448" y="33374"/>
                  </a:cubicBezTo>
                  <a:cubicBezTo>
                    <a:pt x="2407" y="33583"/>
                    <a:pt x="2386" y="33792"/>
                    <a:pt x="2344" y="34022"/>
                  </a:cubicBezTo>
                  <a:cubicBezTo>
                    <a:pt x="3536" y="33918"/>
                    <a:pt x="4687" y="33813"/>
                    <a:pt x="5796" y="33771"/>
                  </a:cubicBezTo>
                  <a:cubicBezTo>
                    <a:pt x="6926" y="33688"/>
                    <a:pt x="8056" y="33771"/>
                    <a:pt x="9290" y="33604"/>
                  </a:cubicBezTo>
                  <a:cubicBezTo>
                    <a:pt x="8809" y="33039"/>
                    <a:pt x="8286" y="32641"/>
                    <a:pt x="7993" y="32035"/>
                  </a:cubicBezTo>
                  <a:cubicBezTo>
                    <a:pt x="7721" y="31470"/>
                    <a:pt x="7470" y="30863"/>
                    <a:pt x="7114" y="30319"/>
                  </a:cubicBezTo>
                  <a:cubicBezTo>
                    <a:pt x="6466" y="30507"/>
                    <a:pt x="5859" y="30528"/>
                    <a:pt x="5252" y="30235"/>
                  </a:cubicBezTo>
                  <a:cubicBezTo>
                    <a:pt x="5106" y="30152"/>
                    <a:pt x="4917" y="30193"/>
                    <a:pt x="4750" y="30131"/>
                  </a:cubicBezTo>
                  <a:cubicBezTo>
                    <a:pt x="4018" y="29921"/>
                    <a:pt x="3474" y="29419"/>
                    <a:pt x="2951" y="28896"/>
                  </a:cubicBezTo>
                  <a:cubicBezTo>
                    <a:pt x="2909" y="28854"/>
                    <a:pt x="2867" y="28750"/>
                    <a:pt x="2846" y="28666"/>
                  </a:cubicBezTo>
                  <a:cubicBezTo>
                    <a:pt x="2532" y="27934"/>
                    <a:pt x="2281" y="27180"/>
                    <a:pt x="2407" y="26364"/>
                  </a:cubicBezTo>
                  <a:cubicBezTo>
                    <a:pt x="2427" y="26218"/>
                    <a:pt x="2427" y="26030"/>
                    <a:pt x="2407" y="25841"/>
                  </a:cubicBezTo>
                  <a:cubicBezTo>
                    <a:pt x="2386" y="25402"/>
                    <a:pt x="2595" y="25004"/>
                    <a:pt x="2867" y="24691"/>
                  </a:cubicBezTo>
                  <a:cubicBezTo>
                    <a:pt x="3139" y="24398"/>
                    <a:pt x="3453" y="24146"/>
                    <a:pt x="3746" y="23854"/>
                  </a:cubicBezTo>
                  <a:cubicBezTo>
                    <a:pt x="3913" y="23707"/>
                    <a:pt x="4101" y="23623"/>
                    <a:pt x="4373" y="23623"/>
                  </a:cubicBezTo>
                  <a:cubicBezTo>
                    <a:pt x="5440" y="23644"/>
                    <a:pt x="6487" y="23414"/>
                    <a:pt x="7554" y="23226"/>
                  </a:cubicBezTo>
                  <a:cubicBezTo>
                    <a:pt x="8056" y="23142"/>
                    <a:pt x="8474" y="22933"/>
                    <a:pt x="8830" y="22598"/>
                  </a:cubicBezTo>
                  <a:cubicBezTo>
                    <a:pt x="9395" y="22096"/>
                    <a:pt x="9918" y="21573"/>
                    <a:pt x="10441" y="21050"/>
                  </a:cubicBezTo>
                  <a:cubicBezTo>
                    <a:pt x="10692" y="20820"/>
                    <a:pt x="10818" y="20506"/>
                    <a:pt x="10881" y="20171"/>
                  </a:cubicBezTo>
                  <a:cubicBezTo>
                    <a:pt x="10985" y="19439"/>
                    <a:pt x="11278" y="18748"/>
                    <a:pt x="11194" y="17995"/>
                  </a:cubicBezTo>
                  <a:cubicBezTo>
                    <a:pt x="11194" y="17953"/>
                    <a:pt x="11194" y="17890"/>
                    <a:pt x="11215" y="17848"/>
                  </a:cubicBezTo>
                  <a:cubicBezTo>
                    <a:pt x="11320" y="17367"/>
                    <a:pt x="11759" y="17158"/>
                    <a:pt x="12220" y="17388"/>
                  </a:cubicBezTo>
                  <a:cubicBezTo>
                    <a:pt x="12387" y="17493"/>
                    <a:pt x="12534" y="17639"/>
                    <a:pt x="12680" y="17765"/>
                  </a:cubicBezTo>
                  <a:cubicBezTo>
                    <a:pt x="12889" y="17974"/>
                    <a:pt x="13161" y="18079"/>
                    <a:pt x="13433" y="18100"/>
                  </a:cubicBezTo>
                  <a:cubicBezTo>
                    <a:pt x="14835" y="18225"/>
                    <a:pt x="15065" y="18183"/>
                    <a:pt x="16300" y="17535"/>
                  </a:cubicBezTo>
                  <a:cubicBezTo>
                    <a:pt x="16446" y="17451"/>
                    <a:pt x="16572" y="17367"/>
                    <a:pt x="16739" y="17284"/>
                  </a:cubicBezTo>
                  <a:cubicBezTo>
                    <a:pt x="17262" y="17032"/>
                    <a:pt x="17681" y="16698"/>
                    <a:pt x="18016" y="16196"/>
                  </a:cubicBezTo>
                  <a:cubicBezTo>
                    <a:pt x="18183" y="15965"/>
                    <a:pt x="18392" y="15756"/>
                    <a:pt x="18601" y="15568"/>
                  </a:cubicBezTo>
                  <a:cubicBezTo>
                    <a:pt x="18936" y="15254"/>
                    <a:pt x="19229" y="14919"/>
                    <a:pt x="19396" y="14501"/>
                  </a:cubicBezTo>
                  <a:cubicBezTo>
                    <a:pt x="19543" y="14229"/>
                    <a:pt x="19668" y="13999"/>
                    <a:pt x="19815" y="13768"/>
                  </a:cubicBezTo>
                  <a:cubicBezTo>
                    <a:pt x="20171" y="13203"/>
                    <a:pt x="20317" y="12639"/>
                    <a:pt x="20338" y="11990"/>
                  </a:cubicBezTo>
                  <a:cubicBezTo>
                    <a:pt x="20338" y="11676"/>
                    <a:pt x="20401" y="11362"/>
                    <a:pt x="20443" y="11048"/>
                  </a:cubicBezTo>
                  <a:cubicBezTo>
                    <a:pt x="20485" y="10797"/>
                    <a:pt x="20526" y="10567"/>
                    <a:pt x="20798" y="10525"/>
                  </a:cubicBezTo>
                  <a:cubicBezTo>
                    <a:pt x="20966" y="10462"/>
                    <a:pt x="21133" y="10672"/>
                    <a:pt x="21175" y="11090"/>
                  </a:cubicBezTo>
                  <a:cubicBezTo>
                    <a:pt x="21238" y="11613"/>
                    <a:pt x="21217" y="12157"/>
                    <a:pt x="21259" y="12722"/>
                  </a:cubicBezTo>
                  <a:cubicBezTo>
                    <a:pt x="21280" y="12973"/>
                    <a:pt x="21280" y="13245"/>
                    <a:pt x="21384" y="13455"/>
                  </a:cubicBezTo>
                  <a:cubicBezTo>
                    <a:pt x="21761" y="14250"/>
                    <a:pt x="22368" y="14919"/>
                    <a:pt x="23016" y="15505"/>
                  </a:cubicBezTo>
                  <a:cubicBezTo>
                    <a:pt x="23456" y="15903"/>
                    <a:pt x="23979" y="16133"/>
                    <a:pt x="24586" y="16007"/>
                  </a:cubicBezTo>
                  <a:cubicBezTo>
                    <a:pt x="25130" y="15882"/>
                    <a:pt x="25715" y="15861"/>
                    <a:pt x="26029" y="15254"/>
                  </a:cubicBezTo>
                  <a:cubicBezTo>
                    <a:pt x="26071" y="15128"/>
                    <a:pt x="26197" y="15045"/>
                    <a:pt x="26301" y="14961"/>
                  </a:cubicBezTo>
                  <a:cubicBezTo>
                    <a:pt x="26762" y="14647"/>
                    <a:pt x="27243" y="14835"/>
                    <a:pt x="27347" y="15379"/>
                  </a:cubicBezTo>
                  <a:cubicBezTo>
                    <a:pt x="27452" y="15882"/>
                    <a:pt x="27536" y="16384"/>
                    <a:pt x="27640" y="16865"/>
                  </a:cubicBezTo>
                  <a:cubicBezTo>
                    <a:pt x="27703" y="17116"/>
                    <a:pt x="27808" y="17367"/>
                    <a:pt x="27912" y="17576"/>
                  </a:cubicBezTo>
                  <a:cubicBezTo>
                    <a:pt x="28226" y="18204"/>
                    <a:pt x="28582" y="18832"/>
                    <a:pt x="28896" y="19460"/>
                  </a:cubicBezTo>
                  <a:cubicBezTo>
                    <a:pt x="29272" y="20171"/>
                    <a:pt x="29942" y="20359"/>
                    <a:pt x="30653" y="20485"/>
                  </a:cubicBezTo>
                  <a:cubicBezTo>
                    <a:pt x="30800" y="20506"/>
                    <a:pt x="30988" y="20464"/>
                    <a:pt x="31156" y="20401"/>
                  </a:cubicBezTo>
                  <a:cubicBezTo>
                    <a:pt x="31386" y="20317"/>
                    <a:pt x="31637" y="20213"/>
                    <a:pt x="31825" y="20066"/>
                  </a:cubicBezTo>
                  <a:cubicBezTo>
                    <a:pt x="32244" y="19732"/>
                    <a:pt x="32767" y="19543"/>
                    <a:pt x="33039" y="19020"/>
                  </a:cubicBezTo>
                  <a:cubicBezTo>
                    <a:pt x="33060" y="18957"/>
                    <a:pt x="33101" y="18937"/>
                    <a:pt x="33164" y="18895"/>
                  </a:cubicBezTo>
                  <a:cubicBezTo>
                    <a:pt x="33373" y="18748"/>
                    <a:pt x="33583" y="18706"/>
                    <a:pt x="33813" y="18811"/>
                  </a:cubicBezTo>
                  <a:cubicBezTo>
                    <a:pt x="34043" y="18916"/>
                    <a:pt x="34189" y="19062"/>
                    <a:pt x="34189" y="19334"/>
                  </a:cubicBezTo>
                  <a:cubicBezTo>
                    <a:pt x="34189" y="19983"/>
                    <a:pt x="34210" y="20631"/>
                    <a:pt x="34148" y="21301"/>
                  </a:cubicBezTo>
                  <a:cubicBezTo>
                    <a:pt x="34127" y="21929"/>
                    <a:pt x="34357" y="22452"/>
                    <a:pt x="34733" y="22933"/>
                  </a:cubicBezTo>
                  <a:cubicBezTo>
                    <a:pt x="34922" y="23184"/>
                    <a:pt x="35089" y="23456"/>
                    <a:pt x="35278" y="23707"/>
                  </a:cubicBezTo>
                  <a:cubicBezTo>
                    <a:pt x="35717" y="24251"/>
                    <a:pt x="36073" y="24858"/>
                    <a:pt x="36805" y="25109"/>
                  </a:cubicBezTo>
                  <a:cubicBezTo>
                    <a:pt x="37161" y="25235"/>
                    <a:pt x="37454" y="25276"/>
                    <a:pt x="37746" y="24983"/>
                  </a:cubicBezTo>
                  <a:cubicBezTo>
                    <a:pt x="38165" y="24586"/>
                    <a:pt x="38625" y="24377"/>
                    <a:pt x="39211" y="24607"/>
                  </a:cubicBezTo>
                  <a:lnTo>
                    <a:pt x="39274" y="24607"/>
                  </a:lnTo>
                  <a:cubicBezTo>
                    <a:pt x="39671" y="24586"/>
                    <a:pt x="39985" y="24711"/>
                    <a:pt x="40278" y="25004"/>
                  </a:cubicBezTo>
                  <a:cubicBezTo>
                    <a:pt x="40404" y="25109"/>
                    <a:pt x="40529" y="25214"/>
                    <a:pt x="40697" y="25297"/>
                  </a:cubicBezTo>
                  <a:cubicBezTo>
                    <a:pt x="40948" y="25444"/>
                    <a:pt x="41052" y="25695"/>
                    <a:pt x="41115" y="26009"/>
                  </a:cubicBezTo>
                  <a:cubicBezTo>
                    <a:pt x="41199" y="26741"/>
                    <a:pt x="41032" y="27411"/>
                    <a:pt x="40885" y="28101"/>
                  </a:cubicBezTo>
                  <a:cubicBezTo>
                    <a:pt x="40843" y="28227"/>
                    <a:pt x="40739" y="28352"/>
                    <a:pt x="40676" y="28457"/>
                  </a:cubicBezTo>
                  <a:cubicBezTo>
                    <a:pt x="39902" y="29273"/>
                    <a:pt x="39148" y="30089"/>
                    <a:pt x="38081" y="30507"/>
                  </a:cubicBezTo>
                  <a:cubicBezTo>
                    <a:pt x="37600" y="30675"/>
                    <a:pt x="37161" y="30821"/>
                    <a:pt x="36658" y="30737"/>
                  </a:cubicBezTo>
                  <a:cubicBezTo>
                    <a:pt x="36345" y="30675"/>
                    <a:pt x="36073" y="30612"/>
                    <a:pt x="35717" y="30549"/>
                  </a:cubicBezTo>
                  <a:cubicBezTo>
                    <a:pt x="35361" y="30989"/>
                    <a:pt x="34922" y="31386"/>
                    <a:pt x="34859" y="32035"/>
                  </a:cubicBezTo>
                  <a:cubicBezTo>
                    <a:pt x="34838" y="32244"/>
                    <a:pt x="34671" y="32432"/>
                    <a:pt x="34566" y="32641"/>
                  </a:cubicBezTo>
                  <a:cubicBezTo>
                    <a:pt x="34503" y="32809"/>
                    <a:pt x="34441" y="32955"/>
                    <a:pt x="34336" y="33227"/>
                  </a:cubicBezTo>
                  <a:cubicBezTo>
                    <a:pt x="34671" y="33269"/>
                    <a:pt x="34943" y="33332"/>
                    <a:pt x="35173" y="33353"/>
                  </a:cubicBezTo>
                  <a:cubicBezTo>
                    <a:pt x="37119" y="33583"/>
                    <a:pt x="39065" y="33792"/>
                    <a:pt x="41011" y="34022"/>
                  </a:cubicBezTo>
                  <a:cubicBezTo>
                    <a:pt x="41848" y="34127"/>
                    <a:pt x="42622" y="34002"/>
                    <a:pt x="43312" y="33457"/>
                  </a:cubicBezTo>
                  <a:cubicBezTo>
                    <a:pt x="43459" y="33332"/>
                    <a:pt x="43731" y="33269"/>
                    <a:pt x="43940" y="33248"/>
                  </a:cubicBezTo>
                  <a:cubicBezTo>
                    <a:pt x="44128" y="33185"/>
                    <a:pt x="44337" y="33248"/>
                    <a:pt x="44547" y="33185"/>
                  </a:cubicBezTo>
                  <a:cubicBezTo>
                    <a:pt x="44798" y="33123"/>
                    <a:pt x="45070" y="33018"/>
                    <a:pt x="45321" y="32913"/>
                  </a:cubicBezTo>
                  <a:cubicBezTo>
                    <a:pt x="45446" y="32851"/>
                    <a:pt x="46179" y="31763"/>
                    <a:pt x="46262" y="31595"/>
                  </a:cubicBezTo>
                  <a:cubicBezTo>
                    <a:pt x="46576" y="31030"/>
                    <a:pt x="46576" y="30403"/>
                    <a:pt x="46576" y="29775"/>
                  </a:cubicBezTo>
                  <a:cubicBezTo>
                    <a:pt x="46576" y="29419"/>
                    <a:pt x="46555" y="29084"/>
                    <a:pt x="46346" y="28792"/>
                  </a:cubicBezTo>
                  <a:cubicBezTo>
                    <a:pt x="46221" y="28624"/>
                    <a:pt x="46137" y="28373"/>
                    <a:pt x="46116" y="28164"/>
                  </a:cubicBezTo>
                  <a:cubicBezTo>
                    <a:pt x="46074" y="27787"/>
                    <a:pt x="45928" y="27473"/>
                    <a:pt x="45760" y="27118"/>
                  </a:cubicBezTo>
                  <a:cubicBezTo>
                    <a:pt x="45635" y="26867"/>
                    <a:pt x="45509" y="26636"/>
                    <a:pt x="45425" y="26343"/>
                  </a:cubicBezTo>
                  <a:cubicBezTo>
                    <a:pt x="45237" y="25716"/>
                    <a:pt x="45237" y="25109"/>
                    <a:pt x="45823" y="24649"/>
                  </a:cubicBezTo>
                  <a:cubicBezTo>
                    <a:pt x="46137" y="24377"/>
                    <a:pt x="46451" y="24063"/>
                    <a:pt x="46785" y="23812"/>
                  </a:cubicBezTo>
                  <a:cubicBezTo>
                    <a:pt x="46995" y="23644"/>
                    <a:pt x="47099" y="23456"/>
                    <a:pt x="47162" y="23247"/>
                  </a:cubicBezTo>
                  <a:cubicBezTo>
                    <a:pt x="46995" y="22828"/>
                    <a:pt x="46974" y="22514"/>
                    <a:pt x="46785" y="222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5"/>
            <p:cNvSpPr/>
            <p:nvPr/>
          </p:nvSpPr>
          <p:spPr>
            <a:xfrm>
              <a:off x="6387725" y="2303613"/>
              <a:ext cx="747000" cy="575950"/>
            </a:xfrm>
            <a:custGeom>
              <a:avLst/>
              <a:gdLst/>
              <a:ahLst/>
              <a:cxnLst/>
              <a:rect l="l" t="t" r="r" b="b"/>
              <a:pathLst>
                <a:path w="29880" h="23038" extrusionOk="0">
                  <a:moveTo>
                    <a:pt x="29879" y="12032"/>
                  </a:moveTo>
                  <a:cubicBezTo>
                    <a:pt x="29544" y="12722"/>
                    <a:pt x="29189" y="13413"/>
                    <a:pt x="28833" y="14062"/>
                  </a:cubicBezTo>
                  <a:cubicBezTo>
                    <a:pt x="28498" y="14689"/>
                    <a:pt x="28080" y="15254"/>
                    <a:pt x="27703" y="15861"/>
                  </a:cubicBezTo>
                  <a:cubicBezTo>
                    <a:pt x="27243" y="16677"/>
                    <a:pt x="26615" y="17388"/>
                    <a:pt x="26134" y="18183"/>
                  </a:cubicBezTo>
                  <a:cubicBezTo>
                    <a:pt x="25695" y="18958"/>
                    <a:pt x="25004" y="19523"/>
                    <a:pt x="24627" y="20318"/>
                  </a:cubicBezTo>
                  <a:cubicBezTo>
                    <a:pt x="24230" y="20569"/>
                    <a:pt x="23832" y="20862"/>
                    <a:pt x="23414" y="21092"/>
                  </a:cubicBezTo>
                  <a:cubicBezTo>
                    <a:pt x="22472" y="21636"/>
                    <a:pt x="21447" y="21929"/>
                    <a:pt x="20443" y="22243"/>
                  </a:cubicBezTo>
                  <a:cubicBezTo>
                    <a:pt x="19564" y="22515"/>
                    <a:pt x="18706" y="22745"/>
                    <a:pt x="17848" y="22954"/>
                  </a:cubicBezTo>
                  <a:cubicBezTo>
                    <a:pt x="17723" y="22975"/>
                    <a:pt x="17555" y="22975"/>
                    <a:pt x="17430" y="22975"/>
                  </a:cubicBezTo>
                  <a:cubicBezTo>
                    <a:pt x="16049" y="22975"/>
                    <a:pt x="14647" y="23017"/>
                    <a:pt x="13245" y="23017"/>
                  </a:cubicBezTo>
                  <a:cubicBezTo>
                    <a:pt x="13036" y="23017"/>
                    <a:pt x="12826" y="23038"/>
                    <a:pt x="12638" y="22975"/>
                  </a:cubicBezTo>
                  <a:cubicBezTo>
                    <a:pt x="12010" y="22829"/>
                    <a:pt x="11383" y="22745"/>
                    <a:pt x="10734" y="22661"/>
                  </a:cubicBezTo>
                  <a:cubicBezTo>
                    <a:pt x="10023" y="22577"/>
                    <a:pt x="9353" y="22347"/>
                    <a:pt x="8663" y="22201"/>
                  </a:cubicBezTo>
                  <a:cubicBezTo>
                    <a:pt x="8433" y="22138"/>
                    <a:pt x="8161" y="22138"/>
                    <a:pt x="7909" y="22096"/>
                  </a:cubicBezTo>
                  <a:cubicBezTo>
                    <a:pt x="7219" y="21908"/>
                    <a:pt x="6549" y="21761"/>
                    <a:pt x="5943" y="21343"/>
                  </a:cubicBezTo>
                  <a:cubicBezTo>
                    <a:pt x="5482" y="21008"/>
                    <a:pt x="4959" y="20820"/>
                    <a:pt x="4457" y="20527"/>
                  </a:cubicBezTo>
                  <a:cubicBezTo>
                    <a:pt x="3934" y="20213"/>
                    <a:pt x="3557" y="19732"/>
                    <a:pt x="3285" y="19209"/>
                  </a:cubicBezTo>
                  <a:cubicBezTo>
                    <a:pt x="3034" y="18790"/>
                    <a:pt x="2804" y="18393"/>
                    <a:pt x="2386" y="18121"/>
                  </a:cubicBezTo>
                  <a:cubicBezTo>
                    <a:pt x="2135" y="17932"/>
                    <a:pt x="1946" y="17619"/>
                    <a:pt x="1758" y="17326"/>
                  </a:cubicBezTo>
                  <a:cubicBezTo>
                    <a:pt x="1549" y="16970"/>
                    <a:pt x="1360" y="16572"/>
                    <a:pt x="1214" y="16175"/>
                  </a:cubicBezTo>
                  <a:cubicBezTo>
                    <a:pt x="482" y="14375"/>
                    <a:pt x="0" y="12513"/>
                    <a:pt x="189" y="10525"/>
                  </a:cubicBezTo>
                  <a:cubicBezTo>
                    <a:pt x="189" y="10421"/>
                    <a:pt x="251" y="10316"/>
                    <a:pt x="272" y="10191"/>
                  </a:cubicBezTo>
                  <a:cubicBezTo>
                    <a:pt x="461" y="10128"/>
                    <a:pt x="607" y="10065"/>
                    <a:pt x="774" y="10065"/>
                  </a:cubicBezTo>
                  <a:cubicBezTo>
                    <a:pt x="1549" y="9981"/>
                    <a:pt x="2155" y="9563"/>
                    <a:pt x="2679" y="9040"/>
                  </a:cubicBezTo>
                  <a:cubicBezTo>
                    <a:pt x="3181" y="8580"/>
                    <a:pt x="3641" y="8077"/>
                    <a:pt x="4143" y="7638"/>
                  </a:cubicBezTo>
                  <a:cubicBezTo>
                    <a:pt x="4562" y="7261"/>
                    <a:pt x="4750" y="6822"/>
                    <a:pt x="4876" y="6320"/>
                  </a:cubicBezTo>
                  <a:cubicBezTo>
                    <a:pt x="5001" y="5797"/>
                    <a:pt x="5106" y="5295"/>
                    <a:pt x="5273" y="4730"/>
                  </a:cubicBezTo>
                  <a:cubicBezTo>
                    <a:pt x="6215" y="5085"/>
                    <a:pt x="7156" y="4939"/>
                    <a:pt x="8098" y="4960"/>
                  </a:cubicBezTo>
                  <a:cubicBezTo>
                    <a:pt x="8328" y="4960"/>
                    <a:pt x="8579" y="4855"/>
                    <a:pt x="8788" y="4751"/>
                  </a:cubicBezTo>
                  <a:cubicBezTo>
                    <a:pt x="9249" y="4541"/>
                    <a:pt x="9625" y="4290"/>
                    <a:pt x="10044" y="4039"/>
                  </a:cubicBezTo>
                  <a:cubicBezTo>
                    <a:pt x="10734" y="3683"/>
                    <a:pt x="11362" y="3223"/>
                    <a:pt x="11780" y="2554"/>
                  </a:cubicBezTo>
                  <a:cubicBezTo>
                    <a:pt x="11801" y="2533"/>
                    <a:pt x="11801" y="2491"/>
                    <a:pt x="11822" y="2470"/>
                  </a:cubicBezTo>
                  <a:cubicBezTo>
                    <a:pt x="12534" y="1800"/>
                    <a:pt x="13078" y="1005"/>
                    <a:pt x="13475" y="126"/>
                  </a:cubicBezTo>
                  <a:cubicBezTo>
                    <a:pt x="13496" y="64"/>
                    <a:pt x="13559" y="43"/>
                    <a:pt x="13601" y="1"/>
                  </a:cubicBezTo>
                  <a:cubicBezTo>
                    <a:pt x="13663" y="43"/>
                    <a:pt x="13747" y="85"/>
                    <a:pt x="13789" y="168"/>
                  </a:cubicBezTo>
                  <a:cubicBezTo>
                    <a:pt x="14333" y="1214"/>
                    <a:pt x="15170" y="1947"/>
                    <a:pt x="16153" y="2574"/>
                  </a:cubicBezTo>
                  <a:cubicBezTo>
                    <a:pt x="16300" y="2679"/>
                    <a:pt x="16509" y="2742"/>
                    <a:pt x="16697" y="2742"/>
                  </a:cubicBezTo>
                  <a:cubicBezTo>
                    <a:pt x="17555" y="2846"/>
                    <a:pt x="18392" y="2679"/>
                    <a:pt x="19145" y="2219"/>
                  </a:cubicBezTo>
                  <a:cubicBezTo>
                    <a:pt x="19229" y="2156"/>
                    <a:pt x="19313" y="2156"/>
                    <a:pt x="19417" y="2114"/>
                  </a:cubicBezTo>
                  <a:cubicBezTo>
                    <a:pt x="19459" y="2240"/>
                    <a:pt x="19543" y="2365"/>
                    <a:pt x="19564" y="2512"/>
                  </a:cubicBezTo>
                  <a:cubicBezTo>
                    <a:pt x="19627" y="3077"/>
                    <a:pt x="19857" y="3600"/>
                    <a:pt x="20150" y="4102"/>
                  </a:cubicBezTo>
                  <a:cubicBezTo>
                    <a:pt x="20401" y="4562"/>
                    <a:pt x="20652" y="5064"/>
                    <a:pt x="20903" y="5504"/>
                  </a:cubicBezTo>
                  <a:cubicBezTo>
                    <a:pt x="21070" y="5776"/>
                    <a:pt x="21217" y="6027"/>
                    <a:pt x="21426" y="6278"/>
                  </a:cubicBezTo>
                  <a:cubicBezTo>
                    <a:pt x="22054" y="6968"/>
                    <a:pt x="23100" y="7345"/>
                    <a:pt x="24021" y="7178"/>
                  </a:cubicBezTo>
                  <a:cubicBezTo>
                    <a:pt x="24565" y="7115"/>
                    <a:pt x="25046" y="6822"/>
                    <a:pt x="25485" y="6508"/>
                  </a:cubicBezTo>
                  <a:lnTo>
                    <a:pt x="26029" y="6131"/>
                  </a:lnTo>
                  <a:cubicBezTo>
                    <a:pt x="26092" y="6320"/>
                    <a:pt x="26134" y="6445"/>
                    <a:pt x="26134" y="6592"/>
                  </a:cubicBezTo>
                  <a:cubicBezTo>
                    <a:pt x="26134" y="6801"/>
                    <a:pt x="26155" y="6968"/>
                    <a:pt x="26134" y="7178"/>
                  </a:cubicBezTo>
                  <a:cubicBezTo>
                    <a:pt x="26029" y="7973"/>
                    <a:pt x="26406" y="8621"/>
                    <a:pt x="26824" y="9228"/>
                  </a:cubicBezTo>
                  <a:cubicBezTo>
                    <a:pt x="27243" y="9793"/>
                    <a:pt x="27661" y="10358"/>
                    <a:pt x="28080" y="10923"/>
                  </a:cubicBezTo>
                  <a:cubicBezTo>
                    <a:pt x="28226" y="11132"/>
                    <a:pt x="28415" y="11321"/>
                    <a:pt x="28645" y="11425"/>
                  </a:cubicBezTo>
                  <a:cubicBezTo>
                    <a:pt x="29063" y="11634"/>
                    <a:pt x="29461" y="11823"/>
                    <a:pt x="29879" y="12032"/>
                  </a:cubicBezTo>
                  <a:close/>
                  <a:moveTo>
                    <a:pt x="7637" y="14815"/>
                  </a:moveTo>
                  <a:cubicBezTo>
                    <a:pt x="7512" y="15714"/>
                    <a:pt x="7721" y="16531"/>
                    <a:pt x="8056" y="17305"/>
                  </a:cubicBezTo>
                  <a:cubicBezTo>
                    <a:pt x="8119" y="17409"/>
                    <a:pt x="8140" y="17514"/>
                    <a:pt x="8140" y="17619"/>
                  </a:cubicBezTo>
                  <a:cubicBezTo>
                    <a:pt x="8223" y="18100"/>
                    <a:pt x="8412" y="18539"/>
                    <a:pt x="8725" y="18937"/>
                  </a:cubicBezTo>
                  <a:cubicBezTo>
                    <a:pt x="8893" y="19167"/>
                    <a:pt x="9060" y="19481"/>
                    <a:pt x="9311" y="19627"/>
                  </a:cubicBezTo>
                  <a:cubicBezTo>
                    <a:pt x="9667" y="19816"/>
                    <a:pt x="9667" y="20213"/>
                    <a:pt x="9918" y="20401"/>
                  </a:cubicBezTo>
                  <a:cubicBezTo>
                    <a:pt x="10462" y="20778"/>
                    <a:pt x="11069" y="21134"/>
                    <a:pt x="11780" y="21155"/>
                  </a:cubicBezTo>
                  <a:cubicBezTo>
                    <a:pt x="13287" y="21238"/>
                    <a:pt x="14814" y="21406"/>
                    <a:pt x="16321" y="21050"/>
                  </a:cubicBezTo>
                  <a:cubicBezTo>
                    <a:pt x="17053" y="20862"/>
                    <a:pt x="17681" y="20548"/>
                    <a:pt x="18267" y="20088"/>
                  </a:cubicBezTo>
                  <a:cubicBezTo>
                    <a:pt x="18476" y="19523"/>
                    <a:pt x="18915" y="19167"/>
                    <a:pt x="19229" y="18686"/>
                  </a:cubicBezTo>
                  <a:cubicBezTo>
                    <a:pt x="19689" y="18016"/>
                    <a:pt x="20150" y="17326"/>
                    <a:pt x="20673" y="16698"/>
                  </a:cubicBezTo>
                  <a:cubicBezTo>
                    <a:pt x="20924" y="16363"/>
                    <a:pt x="21070" y="16049"/>
                    <a:pt x="21070" y="15631"/>
                  </a:cubicBezTo>
                  <a:cubicBezTo>
                    <a:pt x="21091" y="15024"/>
                    <a:pt x="20987" y="14564"/>
                    <a:pt x="20380" y="14229"/>
                  </a:cubicBezTo>
                  <a:cubicBezTo>
                    <a:pt x="20045" y="14041"/>
                    <a:pt x="19752" y="13873"/>
                    <a:pt x="19355" y="13873"/>
                  </a:cubicBezTo>
                  <a:cubicBezTo>
                    <a:pt x="19083" y="13873"/>
                    <a:pt x="18790" y="13873"/>
                    <a:pt x="18518" y="13810"/>
                  </a:cubicBezTo>
                  <a:cubicBezTo>
                    <a:pt x="18120" y="13643"/>
                    <a:pt x="17744" y="13643"/>
                    <a:pt x="17346" y="13643"/>
                  </a:cubicBezTo>
                  <a:cubicBezTo>
                    <a:pt x="15484" y="13622"/>
                    <a:pt x="13663" y="13622"/>
                    <a:pt x="11801" y="13601"/>
                  </a:cubicBezTo>
                  <a:cubicBezTo>
                    <a:pt x="10692" y="13601"/>
                    <a:pt x="9583" y="13538"/>
                    <a:pt x="8495" y="13831"/>
                  </a:cubicBezTo>
                  <a:cubicBezTo>
                    <a:pt x="8391" y="13852"/>
                    <a:pt x="8265" y="13852"/>
                    <a:pt x="8161" y="13852"/>
                  </a:cubicBezTo>
                  <a:cubicBezTo>
                    <a:pt x="7721" y="13831"/>
                    <a:pt x="7428" y="14062"/>
                    <a:pt x="7177" y="14292"/>
                  </a:cubicBezTo>
                  <a:cubicBezTo>
                    <a:pt x="7177" y="14375"/>
                    <a:pt x="7135" y="14438"/>
                    <a:pt x="7177" y="14438"/>
                  </a:cubicBezTo>
                  <a:cubicBezTo>
                    <a:pt x="7324" y="14543"/>
                    <a:pt x="7470" y="14668"/>
                    <a:pt x="7637" y="14815"/>
                  </a:cubicBezTo>
                  <a:close/>
                  <a:moveTo>
                    <a:pt x="20087" y="9458"/>
                  </a:moveTo>
                  <a:cubicBezTo>
                    <a:pt x="19417" y="9458"/>
                    <a:pt x="19145" y="9688"/>
                    <a:pt x="19166" y="10358"/>
                  </a:cubicBezTo>
                  <a:cubicBezTo>
                    <a:pt x="19208" y="10818"/>
                    <a:pt x="19564" y="11237"/>
                    <a:pt x="20024" y="11258"/>
                  </a:cubicBezTo>
                  <a:cubicBezTo>
                    <a:pt x="20401" y="11300"/>
                    <a:pt x="20882" y="10902"/>
                    <a:pt x="20987" y="10463"/>
                  </a:cubicBezTo>
                  <a:cubicBezTo>
                    <a:pt x="21112" y="9835"/>
                    <a:pt x="20819" y="9479"/>
                    <a:pt x="20192" y="9437"/>
                  </a:cubicBezTo>
                  <a:cubicBezTo>
                    <a:pt x="20150" y="9458"/>
                    <a:pt x="20129" y="9458"/>
                    <a:pt x="20087" y="9458"/>
                  </a:cubicBezTo>
                  <a:close/>
                  <a:moveTo>
                    <a:pt x="5106" y="10316"/>
                  </a:moveTo>
                  <a:lnTo>
                    <a:pt x="5106" y="10546"/>
                  </a:lnTo>
                  <a:cubicBezTo>
                    <a:pt x="5127" y="11049"/>
                    <a:pt x="5336" y="11258"/>
                    <a:pt x="5838" y="11279"/>
                  </a:cubicBezTo>
                  <a:cubicBezTo>
                    <a:pt x="6382" y="11321"/>
                    <a:pt x="6612" y="11111"/>
                    <a:pt x="6675" y="10588"/>
                  </a:cubicBezTo>
                  <a:cubicBezTo>
                    <a:pt x="6696" y="10400"/>
                    <a:pt x="6675" y="10191"/>
                    <a:pt x="6654" y="10002"/>
                  </a:cubicBezTo>
                  <a:cubicBezTo>
                    <a:pt x="6591" y="9709"/>
                    <a:pt x="6424" y="9563"/>
                    <a:pt x="6131" y="9542"/>
                  </a:cubicBezTo>
                  <a:cubicBezTo>
                    <a:pt x="5964" y="9500"/>
                    <a:pt x="5796" y="9542"/>
                    <a:pt x="5629" y="9542"/>
                  </a:cubicBezTo>
                  <a:cubicBezTo>
                    <a:pt x="5420" y="9563"/>
                    <a:pt x="5273" y="9688"/>
                    <a:pt x="5210" y="9898"/>
                  </a:cubicBezTo>
                  <a:cubicBezTo>
                    <a:pt x="5127" y="10065"/>
                    <a:pt x="5106" y="10212"/>
                    <a:pt x="5106" y="103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5"/>
            <p:cNvSpPr/>
            <p:nvPr/>
          </p:nvSpPr>
          <p:spPr>
            <a:xfrm>
              <a:off x="6296700" y="2560988"/>
              <a:ext cx="90000" cy="127125"/>
            </a:xfrm>
            <a:custGeom>
              <a:avLst/>
              <a:gdLst/>
              <a:ahLst/>
              <a:cxnLst/>
              <a:rect l="l" t="t" r="r" b="b"/>
              <a:pathLst>
                <a:path w="3600" h="5085" extrusionOk="0">
                  <a:moveTo>
                    <a:pt x="2114" y="21"/>
                  </a:moveTo>
                  <a:cubicBezTo>
                    <a:pt x="2177" y="105"/>
                    <a:pt x="2219" y="126"/>
                    <a:pt x="2219" y="168"/>
                  </a:cubicBezTo>
                  <a:cubicBezTo>
                    <a:pt x="2700" y="607"/>
                    <a:pt x="2909" y="1130"/>
                    <a:pt x="2930" y="1800"/>
                  </a:cubicBezTo>
                  <a:cubicBezTo>
                    <a:pt x="2993" y="2720"/>
                    <a:pt x="3118" y="3599"/>
                    <a:pt x="3453" y="4478"/>
                  </a:cubicBezTo>
                  <a:cubicBezTo>
                    <a:pt x="3516" y="4624"/>
                    <a:pt x="3537" y="4792"/>
                    <a:pt x="3599" y="5022"/>
                  </a:cubicBezTo>
                  <a:cubicBezTo>
                    <a:pt x="3411" y="5043"/>
                    <a:pt x="3286" y="5085"/>
                    <a:pt x="3181" y="5043"/>
                  </a:cubicBezTo>
                  <a:cubicBezTo>
                    <a:pt x="2658" y="4938"/>
                    <a:pt x="2093" y="4896"/>
                    <a:pt x="1633" y="4687"/>
                  </a:cubicBezTo>
                  <a:cubicBezTo>
                    <a:pt x="1047" y="4415"/>
                    <a:pt x="524" y="4059"/>
                    <a:pt x="273" y="3369"/>
                  </a:cubicBezTo>
                  <a:cubicBezTo>
                    <a:pt x="42" y="2720"/>
                    <a:pt x="1" y="2093"/>
                    <a:pt x="63" y="1465"/>
                  </a:cubicBezTo>
                  <a:cubicBezTo>
                    <a:pt x="84" y="1235"/>
                    <a:pt x="231" y="1005"/>
                    <a:pt x="356" y="795"/>
                  </a:cubicBezTo>
                  <a:cubicBezTo>
                    <a:pt x="419" y="649"/>
                    <a:pt x="586" y="544"/>
                    <a:pt x="691" y="419"/>
                  </a:cubicBezTo>
                  <a:cubicBezTo>
                    <a:pt x="942" y="105"/>
                    <a:pt x="1277" y="0"/>
                    <a:pt x="1654" y="63"/>
                  </a:cubicBezTo>
                  <a:cubicBezTo>
                    <a:pt x="1800" y="21"/>
                    <a:pt x="1926" y="21"/>
                    <a:pt x="2114" y="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5"/>
            <p:cNvSpPr/>
            <p:nvPr/>
          </p:nvSpPr>
          <p:spPr>
            <a:xfrm>
              <a:off x="7121100" y="2575638"/>
              <a:ext cx="102025" cy="117200"/>
            </a:xfrm>
            <a:custGeom>
              <a:avLst/>
              <a:gdLst/>
              <a:ahLst/>
              <a:cxnLst/>
              <a:rect l="l" t="t" r="r" b="b"/>
              <a:pathLst>
                <a:path w="4081" h="4688" extrusionOk="0">
                  <a:moveTo>
                    <a:pt x="2365" y="188"/>
                  </a:moveTo>
                  <a:cubicBezTo>
                    <a:pt x="3097" y="0"/>
                    <a:pt x="3515" y="377"/>
                    <a:pt x="3934" y="774"/>
                  </a:cubicBezTo>
                  <a:cubicBezTo>
                    <a:pt x="4080" y="1360"/>
                    <a:pt x="3892" y="1904"/>
                    <a:pt x="3766" y="2427"/>
                  </a:cubicBezTo>
                  <a:cubicBezTo>
                    <a:pt x="3725" y="2553"/>
                    <a:pt x="3662" y="2678"/>
                    <a:pt x="3557" y="2783"/>
                  </a:cubicBezTo>
                  <a:cubicBezTo>
                    <a:pt x="2846" y="3515"/>
                    <a:pt x="2114" y="4227"/>
                    <a:pt x="1109" y="4561"/>
                  </a:cubicBezTo>
                  <a:cubicBezTo>
                    <a:pt x="837" y="4666"/>
                    <a:pt x="565" y="4687"/>
                    <a:pt x="272" y="4645"/>
                  </a:cubicBezTo>
                  <a:cubicBezTo>
                    <a:pt x="168" y="4624"/>
                    <a:pt x="105" y="4541"/>
                    <a:pt x="0" y="4436"/>
                  </a:cubicBezTo>
                  <a:cubicBezTo>
                    <a:pt x="147" y="4122"/>
                    <a:pt x="335" y="3808"/>
                    <a:pt x="461" y="3515"/>
                  </a:cubicBezTo>
                  <a:cubicBezTo>
                    <a:pt x="733" y="2909"/>
                    <a:pt x="1005" y="2344"/>
                    <a:pt x="1256" y="1737"/>
                  </a:cubicBezTo>
                  <a:cubicBezTo>
                    <a:pt x="1402" y="1318"/>
                    <a:pt x="1590" y="900"/>
                    <a:pt x="1967" y="649"/>
                  </a:cubicBezTo>
                  <a:cubicBezTo>
                    <a:pt x="2114" y="523"/>
                    <a:pt x="2239" y="335"/>
                    <a:pt x="2365" y="1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5"/>
            <p:cNvSpPr/>
            <p:nvPr/>
          </p:nvSpPr>
          <p:spPr>
            <a:xfrm>
              <a:off x="6118325" y="2812588"/>
              <a:ext cx="1236625" cy="755375"/>
            </a:xfrm>
            <a:custGeom>
              <a:avLst/>
              <a:gdLst/>
              <a:ahLst/>
              <a:cxnLst/>
              <a:rect l="l" t="t" r="r" b="b"/>
              <a:pathLst>
                <a:path w="49465" h="30215" extrusionOk="0">
                  <a:moveTo>
                    <a:pt x="1926" y="524"/>
                  </a:moveTo>
                  <a:cubicBezTo>
                    <a:pt x="2344" y="231"/>
                    <a:pt x="2783" y="189"/>
                    <a:pt x="3244" y="210"/>
                  </a:cubicBezTo>
                  <a:cubicBezTo>
                    <a:pt x="4060" y="231"/>
                    <a:pt x="4897" y="273"/>
                    <a:pt x="5713" y="273"/>
                  </a:cubicBezTo>
                  <a:cubicBezTo>
                    <a:pt x="6152" y="273"/>
                    <a:pt x="6633" y="273"/>
                    <a:pt x="7073" y="231"/>
                  </a:cubicBezTo>
                  <a:cubicBezTo>
                    <a:pt x="9249" y="63"/>
                    <a:pt x="11446" y="42"/>
                    <a:pt x="13601" y="1"/>
                  </a:cubicBezTo>
                  <a:lnTo>
                    <a:pt x="13978" y="1"/>
                  </a:lnTo>
                  <a:cubicBezTo>
                    <a:pt x="14396" y="482"/>
                    <a:pt x="15024" y="733"/>
                    <a:pt x="15359" y="1340"/>
                  </a:cubicBezTo>
                  <a:cubicBezTo>
                    <a:pt x="15254" y="1402"/>
                    <a:pt x="15170" y="1444"/>
                    <a:pt x="15108" y="1423"/>
                  </a:cubicBezTo>
                  <a:cubicBezTo>
                    <a:pt x="14333" y="1277"/>
                    <a:pt x="13664" y="1653"/>
                    <a:pt x="12931" y="1737"/>
                  </a:cubicBezTo>
                  <a:cubicBezTo>
                    <a:pt x="12848" y="1737"/>
                    <a:pt x="12764" y="1779"/>
                    <a:pt x="12701" y="1842"/>
                  </a:cubicBezTo>
                  <a:cubicBezTo>
                    <a:pt x="12178" y="2177"/>
                    <a:pt x="11571" y="2177"/>
                    <a:pt x="10965" y="2177"/>
                  </a:cubicBezTo>
                  <a:cubicBezTo>
                    <a:pt x="9374" y="2156"/>
                    <a:pt x="7784" y="2114"/>
                    <a:pt x="6215" y="2093"/>
                  </a:cubicBezTo>
                  <a:cubicBezTo>
                    <a:pt x="5734" y="2093"/>
                    <a:pt x="4583" y="2386"/>
                    <a:pt x="4248" y="2574"/>
                  </a:cubicBezTo>
                  <a:cubicBezTo>
                    <a:pt x="3955" y="2700"/>
                    <a:pt x="3809" y="2909"/>
                    <a:pt x="3809" y="3223"/>
                  </a:cubicBezTo>
                  <a:cubicBezTo>
                    <a:pt x="3809" y="3369"/>
                    <a:pt x="3767" y="3558"/>
                    <a:pt x="3767" y="3746"/>
                  </a:cubicBezTo>
                  <a:cubicBezTo>
                    <a:pt x="3704" y="7094"/>
                    <a:pt x="3600" y="10441"/>
                    <a:pt x="3516" y="13789"/>
                  </a:cubicBezTo>
                  <a:cubicBezTo>
                    <a:pt x="3516" y="14229"/>
                    <a:pt x="3495" y="14668"/>
                    <a:pt x="3328" y="15128"/>
                  </a:cubicBezTo>
                  <a:cubicBezTo>
                    <a:pt x="3244" y="15358"/>
                    <a:pt x="3244" y="15610"/>
                    <a:pt x="3223" y="15882"/>
                  </a:cubicBezTo>
                  <a:cubicBezTo>
                    <a:pt x="3181" y="18288"/>
                    <a:pt x="3139" y="20694"/>
                    <a:pt x="3097" y="23121"/>
                  </a:cubicBezTo>
                  <a:cubicBezTo>
                    <a:pt x="3097" y="23268"/>
                    <a:pt x="3035" y="23435"/>
                    <a:pt x="3097" y="23540"/>
                  </a:cubicBezTo>
                  <a:cubicBezTo>
                    <a:pt x="3432" y="24272"/>
                    <a:pt x="3202" y="25067"/>
                    <a:pt x="3348" y="25820"/>
                  </a:cubicBezTo>
                  <a:cubicBezTo>
                    <a:pt x="3390" y="25946"/>
                    <a:pt x="3307" y="26092"/>
                    <a:pt x="3286" y="26218"/>
                  </a:cubicBezTo>
                  <a:cubicBezTo>
                    <a:pt x="3202" y="26657"/>
                    <a:pt x="3076" y="27097"/>
                    <a:pt x="3014" y="27557"/>
                  </a:cubicBezTo>
                  <a:cubicBezTo>
                    <a:pt x="2993" y="27892"/>
                    <a:pt x="3181" y="28101"/>
                    <a:pt x="3516" y="28122"/>
                  </a:cubicBezTo>
                  <a:cubicBezTo>
                    <a:pt x="3704" y="28143"/>
                    <a:pt x="3913" y="28143"/>
                    <a:pt x="4123" y="28143"/>
                  </a:cubicBezTo>
                  <a:cubicBezTo>
                    <a:pt x="4918" y="28185"/>
                    <a:pt x="5755" y="28185"/>
                    <a:pt x="6571" y="28206"/>
                  </a:cubicBezTo>
                  <a:cubicBezTo>
                    <a:pt x="6989" y="28206"/>
                    <a:pt x="7408" y="28206"/>
                    <a:pt x="7826" y="28394"/>
                  </a:cubicBezTo>
                  <a:cubicBezTo>
                    <a:pt x="8035" y="28457"/>
                    <a:pt x="8265" y="28457"/>
                    <a:pt x="8517" y="28457"/>
                  </a:cubicBezTo>
                  <a:cubicBezTo>
                    <a:pt x="9312" y="28498"/>
                    <a:pt x="10149" y="28519"/>
                    <a:pt x="10965" y="28519"/>
                  </a:cubicBezTo>
                  <a:cubicBezTo>
                    <a:pt x="11341" y="28519"/>
                    <a:pt x="11697" y="28498"/>
                    <a:pt x="12074" y="28436"/>
                  </a:cubicBezTo>
                  <a:cubicBezTo>
                    <a:pt x="13434" y="28206"/>
                    <a:pt x="14794" y="28394"/>
                    <a:pt x="16154" y="28352"/>
                  </a:cubicBezTo>
                  <a:cubicBezTo>
                    <a:pt x="16196" y="28352"/>
                    <a:pt x="16279" y="28352"/>
                    <a:pt x="16300" y="28394"/>
                  </a:cubicBezTo>
                  <a:cubicBezTo>
                    <a:pt x="17032" y="28729"/>
                    <a:pt x="17786" y="28624"/>
                    <a:pt x="18560" y="28645"/>
                  </a:cubicBezTo>
                  <a:cubicBezTo>
                    <a:pt x="23854" y="28729"/>
                    <a:pt x="29168" y="28833"/>
                    <a:pt x="34483" y="28917"/>
                  </a:cubicBezTo>
                  <a:cubicBezTo>
                    <a:pt x="35236" y="28917"/>
                    <a:pt x="35989" y="28959"/>
                    <a:pt x="36763" y="28729"/>
                  </a:cubicBezTo>
                  <a:cubicBezTo>
                    <a:pt x="36973" y="28666"/>
                    <a:pt x="37224" y="28708"/>
                    <a:pt x="37412" y="28770"/>
                  </a:cubicBezTo>
                  <a:cubicBezTo>
                    <a:pt x="37768" y="28938"/>
                    <a:pt x="38123" y="28938"/>
                    <a:pt x="38479" y="28938"/>
                  </a:cubicBezTo>
                  <a:cubicBezTo>
                    <a:pt x="38898" y="28938"/>
                    <a:pt x="39337" y="28959"/>
                    <a:pt x="39756" y="28959"/>
                  </a:cubicBezTo>
                  <a:cubicBezTo>
                    <a:pt x="39923" y="28959"/>
                    <a:pt x="40132" y="28980"/>
                    <a:pt x="40258" y="28917"/>
                  </a:cubicBezTo>
                  <a:cubicBezTo>
                    <a:pt x="40676" y="28666"/>
                    <a:pt x="41157" y="28729"/>
                    <a:pt x="41597" y="28750"/>
                  </a:cubicBezTo>
                  <a:cubicBezTo>
                    <a:pt x="42455" y="28750"/>
                    <a:pt x="43292" y="28770"/>
                    <a:pt x="44149" y="28770"/>
                  </a:cubicBezTo>
                  <a:cubicBezTo>
                    <a:pt x="44359" y="28770"/>
                    <a:pt x="44568" y="28833"/>
                    <a:pt x="44735" y="28750"/>
                  </a:cubicBezTo>
                  <a:cubicBezTo>
                    <a:pt x="45258" y="28457"/>
                    <a:pt x="45865" y="28603"/>
                    <a:pt x="46409" y="28498"/>
                  </a:cubicBezTo>
                  <a:cubicBezTo>
                    <a:pt x="46535" y="28457"/>
                    <a:pt x="46660" y="28519"/>
                    <a:pt x="46807" y="28540"/>
                  </a:cubicBezTo>
                  <a:cubicBezTo>
                    <a:pt x="47351" y="28666"/>
                    <a:pt x="47748" y="28394"/>
                    <a:pt x="47811" y="27808"/>
                  </a:cubicBezTo>
                  <a:cubicBezTo>
                    <a:pt x="47853" y="27578"/>
                    <a:pt x="47853" y="27369"/>
                    <a:pt x="47853" y="27138"/>
                  </a:cubicBezTo>
                  <a:cubicBezTo>
                    <a:pt x="47853" y="26657"/>
                    <a:pt x="47811" y="26155"/>
                    <a:pt x="48062" y="25716"/>
                  </a:cubicBezTo>
                  <a:cubicBezTo>
                    <a:pt x="48167" y="25527"/>
                    <a:pt x="48125" y="25276"/>
                    <a:pt x="48125" y="25046"/>
                  </a:cubicBezTo>
                  <a:cubicBezTo>
                    <a:pt x="48167" y="24565"/>
                    <a:pt x="48125" y="24063"/>
                    <a:pt x="48167" y="23602"/>
                  </a:cubicBezTo>
                  <a:cubicBezTo>
                    <a:pt x="48167" y="23435"/>
                    <a:pt x="48230" y="23268"/>
                    <a:pt x="48292" y="23121"/>
                  </a:cubicBezTo>
                  <a:cubicBezTo>
                    <a:pt x="48376" y="22954"/>
                    <a:pt x="48585" y="23017"/>
                    <a:pt x="48732" y="22975"/>
                  </a:cubicBezTo>
                  <a:cubicBezTo>
                    <a:pt x="48962" y="22891"/>
                    <a:pt x="49171" y="22786"/>
                    <a:pt x="49443" y="22661"/>
                  </a:cubicBezTo>
                  <a:cubicBezTo>
                    <a:pt x="49464" y="22807"/>
                    <a:pt x="49464" y="22912"/>
                    <a:pt x="49464" y="23017"/>
                  </a:cubicBezTo>
                  <a:cubicBezTo>
                    <a:pt x="49443" y="24314"/>
                    <a:pt x="49422" y="25590"/>
                    <a:pt x="49380" y="26846"/>
                  </a:cubicBezTo>
                  <a:cubicBezTo>
                    <a:pt x="49380" y="26992"/>
                    <a:pt x="49422" y="27201"/>
                    <a:pt x="49339" y="27348"/>
                  </a:cubicBezTo>
                  <a:cubicBezTo>
                    <a:pt x="49025" y="27996"/>
                    <a:pt x="49129" y="28666"/>
                    <a:pt x="49067" y="29356"/>
                  </a:cubicBezTo>
                  <a:cubicBezTo>
                    <a:pt x="49067" y="29566"/>
                    <a:pt x="49067" y="29754"/>
                    <a:pt x="49025" y="29963"/>
                  </a:cubicBezTo>
                  <a:cubicBezTo>
                    <a:pt x="49004" y="30068"/>
                    <a:pt x="48815" y="30214"/>
                    <a:pt x="48732" y="30193"/>
                  </a:cubicBezTo>
                  <a:cubicBezTo>
                    <a:pt x="48083" y="30089"/>
                    <a:pt x="47434" y="30214"/>
                    <a:pt x="46807" y="29963"/>
                  </a:cubicBezTo>
                  <a:cubicBezTo>
                    <a:pt x="46556" y="29859"/>
                    <a:pt x="46305" y="29879"/>
                    <a:pt x="46033" y="29859"/>
                  </a:cubicBezTo>
                  <a:cubicBezTo>
                    <a:pt x="42015" y="29775"/>
                    <a:pt x="37977" y="29691"/>
                    <a:pt x="33960" y="29649"/>
                  </a:cubicBezTo>
                  <a:cubicBezTo>
                    <a:pt x="33269" y="29649"/>
                    <a:pt x="32600" y="29754"/>
                    <a:pt x="31909" y="29775"/>
                  </a:cubicBezTo>
                  <a:cubicBezTo>
                    <a:pt x="30445" y="29796"/>
                    <a:pt x="28959" y="29775"/>
                    <a:pt x="27494" y="29796"/>
                  </a:cubicBezTo>
                  <a:cubicBezTo>
                    <a:pt x="26887" y="29796"/>
                    <a:pt x="26302" y="29817"/>
                    <a:pt x="25716" y="29900"/>
                  </a:cubicBezTo>
                  <a:cubicBezTo>
                    <a:pt x="25172" y="29984"/>
                    <a:pt x="24649" y="30005"/>
                    <a:pt x="24105" y="30005"/>
                  </a:cubicBezTo>
                  <a:cubicBezTo>
                    <a:pt x="17723" y="29900"/>
                    <a:pt x="11341" y="29796"/>
                    <a:pt x="4918" y="29691"/>
                  </a:cubicBezTo>
                  <a:cubicBezTo>
                    <a:pt x="4395" y="29691"/>
                    <a:pt x="3913" y="29649"/>
                    <a:pt x="3411" y="29859"/>
                  </a:cubicBezTo>
                  <a:cubicBezTo>
                    <a:pt x="3286" y="29900"/>
                    <a:pt x="3118" y="29921"/>
                    <a:pt x="2993" y="29921"/>
                  </a:cubicBezTo>
                  <a:cubicBezTo>
                    <a:pt x="2260" y="29921"/>
                    <a:pt x="1528" y="29900"/>
                    <a:pt x="775" y="29900"/>
                  </a:cubicBezTo>
                  <a:cubicBezTo>
                    <a:pt x="587" y="29649"/>
                    <a:pt x="419" y="29398"/>
                    <a:pt x="273" y="29168"/>
                  </a:cubicBezTo>
                  <a:cubicBezTo>
                    <a:pt x="63" y="28854"/>
                    <a:pt x="1" y="28498"/>
                    <a:pt x="1" y="28122"/>
                  </a:cubicBezTo>
                  <a:cubicBezTo>
                    <a:pt x="43" y="27348"/>
                    <a:pt x="43" y="26532"/>
                    <a:pt x="43" y="25737"/>
                  </a:cubicBezTo>
                  <a:lnTo>
                    <a:pt x="43" y="25674"/>
                  </a:lnTo>
                  <a:cubicBezTo>
                    <a:pt x="294" y="24523"/>
                    <a:pt x="315" y="23372"/>
                    <a:pt x="461" y="22221"/>
                  </a:cubicBezTo>
                  <a:cubicBezTo>
                    <a:pt x="461" y="22117"/>
                    <a:pt x="503" y="22012"/>
                    <a:pt x="566" y="21866"/>
                  </a:cubicBezTo>
                  <a:cubicBezTo>
                    <a:pt x="796" y="21803"/>
                    <a:pt x="1047" y="21719"/>
                    <a:pt x="1256" y="21615"/>
                  </a:cubicBezTo>
                  <a:cubicBezTo>
                    <a:pt x="1465" y="21510"/>
                    <a:pt x="1507" y="21175"/>
                    <a:pt x="1298" y="21029"/>
                  </a:cubicBezTo>
                  <a:cubicBezTo>
                    <a:pt x="1089" y="20882"/>
                    <a:pt x="879" y="20778"/>
                    <a:pt x="628" y="20652"/>
                  </a:cubicBezTo>
                  <a:cubicBezTo>
                    <a:pt x="628" y="20234"/>
                    <a:pt x="670" y="19836"/>
                    <a:pt x="670" y="19459"/>
                  </a:cubicBezTo>
                  <a:cubicBezTo>
                    <a:pt x="879" y="19397"/>
                    <a:pt x="942" y="19543"/>
                    <a:pt x="1047" y="19627"/>
                  </a:cubicBezTo>
                  <a:cubicBezTo>
                    <a:pt x="1319" y="19857"/>
                    <a:pt x="1612" y="20129"/>
                    <a:pt x="1863" y="20380"/>
                  </a:cubicBezTo>
                  <a:cubicBezTo>
                    <a:pt x="2051" y="20548"/>
                    <a:pt x="2281" y="20568"/>
                    <a:pt x="2511" y="20485"/>
                  </a:cubicBezTo>
                  <a:cubicBezTo>
                    <a:pt x="2783" y="20401"/>
                    <a:pt x="2909" y="20087"/>
                    <a:pt x="2721" y="19857"/>
                  </a:cubicBezTo>
                  <a:cubicBezTo>
                    <a:pt x="2595" y="19669"/>
                    <a:pt x="2449" y="19501"/>
                    <a:pt x="2260" y="19397"/>
                  </a:cubicBezTo>
                  <a:cubicBezTo>
                    <a:pt x="1842" y="19125"/>
                    <a:pt x="1549" y="18727"/>
                    <a:pt x="1151" y="18351"/>
                  </a:cubicBezTo>
                  <a:cubicBezTo>
                    <a:pt x="1549" y="18204"/>
                    <a:pt x="1884" y="18079"/>
                    <a:pt x="2239" y="17953"/>
                  </a:cubicBezTo>
                  <a:cubicBezTo>
                    <a:pt x="2449" y="17869"/>
                    <a:pt x="2574" y="17723"/>
                    <a:pt x="2574" y="17514"/>
                  </a:cubicBezTo>
                  <a:cubicBezTo>
                    <a:pt x="2574" y="17263"/>
                    <a:pt x="2386" y="17095"/>
                    <a:pt x="2135" y="17095"/>
                  </a:cubicBezTo>
                  <a:cubicBezTo>
                    <a:pt x="1884" y="17095"/>
                    <a:pt x="1633" y="17137"/>
                    <a:pt x="1403" y="17200"/>
                  </a:cubicBezTo>
                  <a:cubicBezTo>
                    <a:pt x="1235" y="17221"/>
                    <a:pt x="1089" y="17242"/>
                    <a:pt x="838" y="17263"/>
                  </a:cubicBezTo>
                  <a:cubicBezTo>
                    <a:pt x="838" y="17032"/>
                    <a:pt x="817" y="16823"/>
                    <a:pt x="838" y="16635"/>
                  </a:cubicBezTo>
                  <a:cubicBezTo>
                    <a:pt x="1005" y="15651"/>
                    <a:pt x="1005" y="14647"/>
                    <a:pt x="1005" y="13664"/>
                  </a:cubicBezTo>
                  <a:cubicBezTo>
                    <a:pt x="1026" y="11446"/>
                    <a:pt x="1047" y="9249"/>
                    <a:pt x="1110" y="7010"/>
                  </a:cubicBezTo>
                  <a:cubicBezTo>
                    <a:pt x="1110" y="6633"/>
                    <a:pt x="1131" y="6215"/>
                    <a:pt x="1214" y="5838"/>
                  </a:cubicBezTo>
                  <a:cubicBezTo>
                    <a:pt x="1361" y="5190"/>
                    <a:pt x="1403" y="4562"/>
                    <a:pt x="1403" y="3913"/>
                  </a:cubicBezTo>
                  <a:cubicBezTo>
                    <a:pt x="1403" y="3327"/>
                    <a:pt x="1423" y="2783"/>
                    <a:pt x="1423" y="2198"/>
                  </a:cubicBezTo>
                  <a:cubicBezTo>
                    <a:pt x="1612" y="1633"/>
                    <a:pt x="1654" y="1089"/>
                    <a:pt x="1926" y="5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5"/>
            <p:cNvSpPr/>
            <p:nvPr/>
          </p:nvSpPr>
          <p:spPr>
            <a:xfrm>
              <a:off x="6988750" y="2802638"/>
              <a:ext cx="413800" cy="484950"/>
            </a:xfrm>
            <a:custGeom>
              <a:avLst/>
              <a:gdLst/>
              <a:ahLst/>
              <a:cxnLst/>
              <a:rect l="l" t="t" r="r" b="b"/>
              <a:pathLst>
                <a:path w="16552" h="19398" extrusionOk="0">
                  <a:moveTo>
                    <a:pt x="15547" y="19272"/>
                  </a:moveTo>
                  <a:cubicBezTo>
                    <a:pt x="14940" y="19272"/>
                    <a:pt x="14354" y="19397"/>
                    <a:pt x="13789" y="19021"/>
                  </a:cubicBezTo>
                  <a:cubicBezTo>
                    <a:pt x="13810" y="18853"/>
                    <a:pt x="13789" y="18644"/>
                    <a:pt x="13831" y="18456"/>
                  </a:cubicBezTo>
                  <a:cubicBezTo>
                    <a:pt x="14019" y="17849"/>
                    <a:pt x="14082" y="17221"/>
                    <a:pt x="14082" y="16593"/>
                  </a:cubicBezTo>
                  <a:cubicBezTo>
                    <a:pt x="14103" y="14208"/>
                    <a:pt x="14124" y="11823"/>
                    <a:pt x="14124" y="9458"/>
                  </a:cubicBezTo>
                  <a:cubicBezTo>
                    <a:pt x="14124" y="8726"/>
                    <a:pt x="14082" y="7994"/>
                    <a:pt x="14229" y="7261"/>
                  </a:cubicBezTo>
                  <a:cubicBezTo>
                    <a:pt x="14312" y="6948"/>
                    <a:pt x="14333" y="6655"/>
                    <a:pt x="14417" y="6341"/>
                  </a:cubicBezTo>
                  <a:cubicBezTo>
                    <a:pt x="14563" y="5692"/>
                    <a:pt x="14542" y="5044"/>
                    <a:pt x="14522" y="4416"/>
                  </a:cubicBezTo>
                  <a:cubicBezTo>
                    <a:pt x="14522" y="4060"/>
                    <a:pt x="14333" y="3914"/>
                    <a:pt x="13978" y="3893"/>
                  </a:cubicBezTo>
                  <a:cubicBezTo>
                    <a:pt x="13266" y="3809"/>
                    <a:pt x="12597" y="3579"/>
                    <a:pt x="11927" y="3391"/>
                  </a:cubicBezTo>
                  <a:cubicBezTo>
                    <a:pt x="11111" y="3181"/>
                    <a:pt x="10274" y="3014"/>
                    <a:pt x="9500" y="2742"/>
                  </a:cubicBezTo>
                  <a:cubicBezTo>
                    <a:pt x="8579" y="2386"/>
                    <a:pt x="7659" y="2470"/>
                    <a:pt x="6717" y="2449"/>
                  </a:cubicBezTo>
                  <a:cubicBezTo>
                    <a:pt x="6027" y="2428"/>
                    <a:pt x="5315" y="2428"/>
                    <a:pt x="4604" y="2428"/>
                  </a:cubicBezTo>
                  <a:cubicBezTo>
                    <a:pt x="3955" y="2428"/>
                    <a:pt x="3327" y="2386"/>
                    <a:pt x="2679" y="2240"/>
                  </a:cubicBezTo>
                  <a:cubicBezTo>
                    <a:pt x="2177" y="2093"/>
                    <a:pt x="1654" y="2156"/>
                    <a:pt x="1151" y="2135"/>
                  </a:cubicBezTo>
                  <a:cubicBezTo>
                    <a:pt x="817" y="2093"/>
                    <a:pt x="503" y="2093"/>
                    <a:pt x="1" y="2072"/>
                  </a:cubicBezTo>
                  <a:cubicBezTo>
                    <a:pt x="524" y="1654"/>
                    <a:pt x="963" y="1445"/>
                    <a:pt x="1361" y="1152"/>
                  </a:cubicBezTo>
                  <a:cubicBezTo>
                    <a:pt x="1758" y="838"/>
                    <a:pt x="2093" y="461"/>
                    <a:pt x="2490" y="85"/>
                  </a:cubicBezTo>
                  <a:cubicBezTo>
                    <a:pt x="3348" y="1"/>
                    <a:pt x="4206" y="168"/>
                    <a:pt x="5085" y="273"/>
                  </a:cubicBezTo>
                  <a:cubicBezTo>
                    <a:pt x="6550" y="440"/>
                    <a:pt x="8014" y="608"/>
                    <a:pt x="9479" y="796"/>
                  </a:cubicBezTo>
                  <a:cubicBezTo>
                    <a:pt x="11278" y="1026"/>
                    <a:pt x="13057" y="1319"/>
                    <a:pt x="14835" y="1717"/>
                  </a:cubicBezTo>
                  <a:cubicBezTo>
                    <a:pt x="15484" y="1842"/>
                    <a:pt x="16070" y="2093"/>
                    <a:pt x="16551" y="2721"/>
                  </a:cubicBezTo>
                  <a:lnTo>
                    <a:pt x="16551" y="3140"/>
                  </a:lnTo>
                  <a:cubicBezTo>
                    <a:pt x="16488" y="5901"/>
                    <a:pt x="16384" y="8642"/>
                    <a:pt x="16300" y="11383"/>
                  </a:cubicBezTo>
                  <a:cubicBezTo>
                    <a:pt x="16279" y="12430"/>
                    <a:pt x="16279" y="13476"/>
                    <a:pt x="16237" y="14522"/>
                  </a:cubicBezTo>
                  <a:cubicBezTo>
                    <a:pt x="16237" y="15003"/>
                    <a:pt x="16279" y="15505"/>
                    <a:pt x="16028" y="15945"/>
                  </a:cubicBezTo>
                  <a:cubicBezTo>
                    <a:pt x="16007" y="15987"/>
                    <a:pt x="15986" y="16049"/>
                    <a:pt x="16007" y="16091"/>
                  </a:cubicBezTo>
                  <a:cubicBezTo>
                    <a:pt x="16091" y="17075"/>
                    <a:pt x="15651" y="17974"/>
                    <a:pt x="15672" y="18958"/>
                  </a:cubicBezTo>
                  <a:cubicBezTo>
                    <a:pt x="15610" y="19021"/>
                    <a:pt x="15568" y="19104"/>
                    <a:pt x="15547" y="19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5"/>
            <p:cNvSpPr/>
            <p:nvPr/>
          </p:nvSpPr>
          <p:spPr>
            <a:xfrm>
              <a:off x="7331375" y="3344563"/>
              <a:ext cx="30875" cy="21475"/>
            </a:xfrm>
            <a:custGeom>
              <a:avLst/>
              <a:gdLst/>
              <a:ahLst/>
              <a:cxnLst/>
              <a:rect l="l" t="t" r="r" b="b"/>
              <a:pathLst>
                <a:path w="1235" h="859" extrusionOk="0">
                  <a:moveTo>
                    <a:pt x="1" y="754"/>
                  </a:moveTo>
                  <a:cubicBezTo>
                    <a:pt x="21" y="524"/>
                    <a:pt x="21" y="273"/>
                    <a:pt x="63" y="1"/>
                  </a:cubicBezTo>
                  <a:cubicBezTo>
                    <a:pt x="440" y="1"/>
                    <a:pt x="817" y="1"/>
                    <a:pt x="1235" y="22"/>
                  </a:cubicBezTo>
                  <a:cubicBezTo>
                    <a:pt x="1151" y="126"/>
                    <a:pt x="1109" y="252"/>
                    <a:pt x="1026" y="252"/>
                  </a:cubicBezTo>
                  <a:cubicBezTo>
                    <a:pt x="649" y="336"/>
                    <a:pt x="335" y="482"/>
                    <a:pt x="168" y="859"/>
                  </a:cubicBezTo>
                  <a:cubicBezTo>
                    <a:pt x="105" y="838"/>
                    <a:pt x="63" y="796"/>
                    <a:pt x="1" y="754"/>
                  </a:cubicBezTo>
                  <a:close/>
                </a:path>
              </a:pathLst>
            </a:custGeom>
            <a:solidFill>
              <a:srgbClr val="ACC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5"/>
            <p:cNvSpPr/>
            <p:nvPr/>
          </p:nvSpPr>
          <p:spPr>
            <a:xfrm>
              <a:off x="7331375" y="3303763"/>
              <a:ext cx="28275" cy="11025"/>
            </a:xfrm>
            <a:custGeom>
              <a:avLst/>
              <a:gdLst/>
              <a:ahLst/>
              <a:cxnLst/>
              <a:rect l="l" t="t" r="r" b="b"/>
              <a:pathLst>
                <a:path w="1131" h="441" extrusionOk="0">
                  <a:moveTo>
                    <a:pt x="105" y="1"/>
                  </a:moveTo>
                  <a:cubicBezTo>
                    <a:pt x="440" y="64"/>
                    <a:pt x="733" y="84"/>
                    <a:pt x="1130" y="126"/>
                  </a:cubicBezTo>
                  <a:cubicBezTo>
                    <a:pt x="817" y="231"/>
                    <a:pt x="586" y="377"/>
                    <a:pt x="335" y="398"/>
                  </a:cubicBezTo>
                  <a:cubicBezTo>
                    <a:pt x="105" y="440"/>
                    <a:pt x="1" y="315"/>
                    <a:pt x="105" y="1"/>
                  </a:cubicBezTo>
                  <a:close/>
                </a:path>
              </a:pathLst>
            </a:custGeom>
            <a:solidFill>
              <a:srgbClr val="ACC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5"/>
            <p:cNvSpPr/>
            <p:nvPr/>
          </p:nvSpPr>
          <p:spPr>
            <a:xfrm>
              <a:off x="6600625" y="2659313"/>
              <a:ext cx="298175" cy="158525"/>
            </a:xfrm>
            <a:custGeom>
              <a:avLst/>
              <a:gdLst/>
              <a:ahLst/>
              <a:cxnLst/>
              <a:rect l="l" t="t" r="r" b="b"/>
              <a:pathLst>
                <a:path w="11927" h="6341" extrusionOk="0">
                  <a:moveTo>
                    <a:pt x="105" y="231"/>
                  </a:moveTo>
                  <a:cubicBezTo>
                    <a:pt x="942" y="22"/>
                    <a:pt x="1695" y="1"/>
                    <a:pt x="2469" y="43"/>
                  </a:cubicBezTo>
                  <a:cubicBezTo>
                    <a:pt x="4603" y="126"/>
                    <a:pt x="6717" y="168"/>
                    <a:pt x="8851" y="252"/>
                  </a:cubicBezTo>
                  <a:cubicBezTo>
                    <a:pt x="9081" y="252"/>
                    <a:pt x="9332" y="231"/>
                    <a:pt x="9541" y="336"/>
                  </a:cubicBezTo>
                  <a:cubicBezTo>
                    <a:pt x="9981" y="503"/>
                    <a:pt x="10420" y="503"/>
                    <a:pt x="10881" y="545"/>
                  </a:cubicBezTo>
                  <a:cubicBezTo>
                    <a:pt x="11550" y="587"/>
                    <a:pt x="11927" y="1235"/>
                    <a:pt x="11550" y="1821"/>
                  </a:cubicBezTo>
                  <a:cubicBezTo>
                    <a:pt x="11194" y="2386"/>
                    <a:pt x="10776" y="2909"/>
                    <a:pt x="10378" y="3474"/>
                  </a:cubicBezTo>
                  <a:cubicBezTo>
                    <a:pt x="10044" y="3914"/>
                    <a:pt x="9667" y="4353"/>
                    <a:pt x="9332" y="4792"/>
                  </a:cubicBezTo>
                  <a:cubicBezTo>
                    <a:pt x="9165" y="5002"/>
                    <a:pt x="9018" y="5190"/>
                    <a:pt x="8746" y="5274"/>
                  </a:cubicBezTo>
                  <a:cubicBezTo>
                    <a:pt x="8725" y="5274"/>
                    <a:pt x="8704" y="5295"/>
                    <a:pt x="8684" y="5295"/>
                  </a:cubicBezTo>
                  <a:cubicBezTo>
                    <a:pt x="6717" y="6257"/>
                    <a:pt x="6445" y="6341"/>
                    <a:pt x="4290" y="6194"/>
                  </a:cubicBezTo>
                  <a:cubicBezTo>
                    <a:pt x="3411" y="6132"/>
                    <a:pt x="2553" y="5839"/>
                    <a:pt x="2009" y="5064"/>
                  </a:cubicBezTo>
                  <a:cubicBezTo>
                    <a:pt x="1946" y="4981"/>
                    <a:pt x="1842" y="4876"/>
                    <a:pt x="1779" y="4834"/>
                  </a:cubicBezTo>
                  <a:cubicBezTo>
                    <a:pt x="1151" y="4458"/>
                    <a:pt x="858" y="3851"/>
                    <a:pt x="670" y="3202"/>
                  </a:cubicBezTo>
                  <a:cubicBezTo>
                    <a:pt x="565" y="2784"/>
                    <a:pt x="461" y="2365"/>
                    <a:pt x="272" y="2010"/>
                  </a:cubicBezTo>
                  <a:cubicBezTo>
                    <a:pt x="0" y="1424"/>
                    <a:pt x="63" y="838"/>
                    <a:pt x="105" y="23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5"/>
            <p:cNvSpPr/>
            <p:nvPr/>
          </p:nvSpPr>
          <p:spPr>
            <a:xfrm>
              <a:off x="6389825" y="2591838"/>
              <a:ext cx="192500" cy="152250"/>
            </a:xfrm>
            <a:custGeom>
              <a:avLst/>
              <a:gdLst/>
              <a:ahLst/>
              <a:cxnLst/>
              <a:rect l="l" t="t" r="r" b="b"/>
              <a:pathLst>
                <a:path w="7700" h="6090" extrusionOk="0">
                  <a:moveTo>
                    <a:pt x="7135" y="2198"/>
                  </a:moveTo>
                  <a:cubicBezTo>
                    <a:pt x="7240" y="1214"/>
                    <a:pt x="6863" y="336"/>
                    <a:pt x="5608" y="105"/>
                  </a:cubicBezTo>
                  <a:cubicBezTo>
                    <a:pt x="5043" y="1"/>
                    <a:pt x="4499" y="43"/>
                    <a:pt x="3975" y="231"/>
                  </a:cubicBezTo>
                  <a:cubicBezTo>
                    <a:pt x="3306" y="64"/>
                    <a:pt x="2574" y="126"/>
                    <a:pt x="1967" y="440"/>
                  </a:cubicBezTo>
                  <a:cubicBezTo>
                    <a:pt x="1214" y="838"/>
                    <a:pt x="816" y="1486"/>
                    <a:pt x="649" y="2240"/>
                  </a:cubicBezTo>
                  <a:cubicBezTo>
                    <a:pt x="607" y="2344"/>
                    <a:pt x="544" y="2470"/>
                    <a:pt x="502" y="2616"/>
                  </a:cubicBezTo>
                  <a:cubicBezTo>
                    <a:pt x="0" y="3934"/>
                    <a:pt x="858" y="5169"/>
                    <a:pt x="2030" y="5692"/>
                  </a:cubicBezTo>
                  <a:lnTo>
                    <a:pt x="2197" y="5776"/>
                  </a:lnTo>
                  <a:lnTo>
                    <a:pt x="2218" y="5776"/>
                  </a:lnTo>
                  <a:lnTo>
                    <a:pt x="2448" y="5859"/>
                  </a:lnTo>
                  <a:cubicBezTo>
                    <a:pt x="2825" y="5964"/>
                    <a:pt x="3243" y="6006"/>
                    <a:pt x="3599" y="5985"/>
                  </a:cubicBezTo>
                  <a:cubicBezTo>
                    <a:pt x="4080" y="6090"/>
                    <a:pt x="4603" y="6069"/>
                    <a:pt x="5147" y="5880"/>
                  </a:cubicBezTo>
                  <a:cubicBezTo>
                    <a:pt x="6716" y="5294"/>
                    <a:pt x="7700" y="3662"/>
                    <a:pt x="7135" y="219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5"/>
            <p:cNvSpPr/>
            <p:nvPr/>
          </p:nvSpPr>
          <p:spPr>
            <a:xfrm>
              <a:off x="6912900" y="2581388"/>
              <a:ext cx="176300" cy="194600"/>
            </a:xfrm>
            <a:custGeom>
              <a:avLst/>
              <a:gdLst/>
              <a:ahLst/>
              <a:cxnLst/>
              <a:rect l="l" t="t" r="r" b="b"/>
              <a:pathLst>
                <a:path w="7052" h="7784" extrusionOk="0">
                  <a:moveTo>
                    <a:pt x="6989" y="3055"/>
                  </a:moveTo>
                  <a:cubicBezTo>
                    <a:pt x="7052" y="879"/>
                    <a:pt x="4688" y="0"/>
                    <a:pt x="2930" y="314"/>
                  </a:cubicBezTo>
                  <a:cubicBezTo>
                    <a:pt x="817" y="712"/>
                    <a:pt x="1" y="2658"/>
                    <a:pt x="649" y="4583"/>
                  </a:cubicBezTo>
                  <a:cubicBezTo>
                    <a:pt x="1277" y="6466"/>
                    <a:pt x="3495" y="7784"/>
                    <a:pt x="5336" y="6675"/>
                  </a:cubicBezTo>
                  <a:cubicBezTo>
                    <a:pt x="6257" y="6089"/>
                    <a:pt x="6822" y="4959"/>
                    <a:pt x="6843" y="3892"/>
                  </a:cubicBezTo>
                  <a:cubicBezTo>
                    <a:pt x="6926" y="3599"/>
                    <a:pt x="6989" y="3327"/>
                    <a:pt x="6989" y="305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5"/>
            <p:cNvSpPr/>
            <p:nvPr/>
          </p:nvSpPr>
          <p:spPr>
            <a:xfrm>
              <a:off x="5970825" y="1928038"/>
              <a:ext cx="1569800" cy="1667650"/>
            </a:xfrm>
            <a:custGeom>
              <a:avLst/>
              <a:gdLst/>
              <a:ahLst/>
              <a:cxnLst/>
              <a:rect l="l" t="t" r="r" b="b"/>
              <a:pathLst>
                <a:path w="62792" h="66706" extrusionOk="0">
                  <a:moveTo>
                    <a:pt x="55908" y="19271"/>
                  </a:moveTo>
                  <a:cubicBezTo>
                    <a:pt x="56515" y="20422"/>
                    <a:pt x="57101" y="21552"/>
                    <a:pt x="57687" y="22682"/>
                  </a:cubicBezTo>
                  <a:cubicBezTo>
                    <a:pt x="57980" y="23247"/>
                    <a:pt x="57875" y="23833"/>
                    <a:pt x="57770" y="24439"/>
                  </a:cubicBezTo>
                  <a:cubicBezTo>
                    <a:pt x="57666" y="24879"/>
                    <a:pt x="57477" y="25276"/>
                    <a:pt x="57017" y="25507"/>
                  </a:cubicBezTo>
                  <a:cubicBezTo>
                    <a:pt x="56787" y="25611"/>
                    <a:pt x="56557" y="25862"/>
                    <a:pt x="56368" y="26030"/>
                  </a:cubicBezTo>
                  <a:cubicBezTo>
                    <a:pt x="56013" y="26323"/>
                    <a:pt x="55992" y="26657"/>
                    <a:pt x="56180" y="27013"/>
                  </a:cubicBezTo>
                  <a:cubicBezTo>
                    <a:pt x="56285" y="27264"/>
                    <a:pt x="56410" y="27473"/>
                    <a:pt x="56494" y="27724"/>
                  </a:cubicBezTo>
                  <a:cubicBezTo>
                    <a:pt x="56599" y="28017"/>
                    <a:pt x="56682" y="28331"/>
                    <a:pt x="56787" y="28624"/>
                  </a:cubicBezTo>
                  <a:cubicBezTo>
                    <a:pt x="56829" y="28792"/>
                    <a:pt x="56850" y="29001"/>
                    <a:pt x="56975" y="29168"/>
                  </a:cubicBezTo>
                  <a:cubicBezTo>
                    <a:pt x="57247" y="29482"/>
                    <a:pt x="57268" y="29817"/>
                    <a:pt x="57268" y="30214"/>
                  </a:cubicBezTo>
                  <a:cubicBezTo>
                    <a:pt x="57247" y="30570"/>
                    <a:pt x="57226" y="30947"/>
                    <a:pt x="57247" y="31302"/>
                  </a:cubicBezTo>
                  <a:cubicBezTo>
                    <a:pt x="57310" y="31909"/>
                    <a:pt x="57059" y="32411"/>
                    <a:pt x="56892" y="32955"/>
                  </a:cubicBezTo>
                  <a:cubicBezTo>
                    <a:pt x="56829" y="33081"/>
                    <a:pt x="56724" y="33186"/>
                    <a:pt x="56640" y="33290"/>
                  </a:cubicBezTo>
                  <a:cubicBezTo>
                    <a:pt x="56494" y="33541"/>
                    <a:pt x="56306" y="33750"/>
                    <a:pt x="56159" y="33981"/>
                  </a:cubicBezTo>
                  <a:cubicBezTo>
                    <a:pt x="55657" y="34713"/>
                    <a:pt x="54946" y="35069"/>
                    <a:pt x="54067" y="35048"/>
                  </a:cubicBezTo>
                  <a:cubicBezTo>
                    <a:pt x="53753" y="35048"/>
                    <a:pt x="53439" y="35048"/>
                    <a:pt x="53125" y="35027"/>
                  </a:cubicBezTo>
                  <a:cubicBezTo>
                    <a:pt x="53251" y="35278"/>
                    <a:pt x="53481" y="35257"/>
                    <a:pt x="53690" y="35320"/>
                  </a:cubicBezTo>
                  <a:cubicBezTo>
                    <a:pt x="54381" y="35466"/>
                    <a:pt x="55071" y="35634"/>
                    <a:pt x="55783" y="35696"/>
                  </a:cubicBezTo>
                  <a:cubicBezTo>
                    <a:pt x="56682" y="35843"/>
                    <a:pt x="57352" y="36282"/>
                    <a:pt x="58000" y="36847"/>
                  </a:cubicBezTo>
                  <a:cubicBezTo>
                    <a:pt x="58105" y="36931"/>
                    <a:pt x="58189" y="37098"/>
                    <a:pt x="58189" y="37224"/>
                  </a:cubicBezTo>
                  <a:cubicBezTo>
                    <a:pt x="58210" y="37475"/>
                    <a:pt x="58210" y="37747"/>
                    <a:pt x="58168" y="37977"/>
                  </a:cubicBezTo>
                  <a:cubicBezTo>
                    <a:pt x="57896" y="39337"/>
                    <a:pt x="58042" y="40697"/>
                    <a:pt x="58063" y="42078"/>
                  </a:cubicBezTo>
                  <a:cubicBezTo>
                    <a:pt x="58252" y="42141"/>
                    <a:pt x="58398" y="42162"/>
                    <a:pt x="58524" y="42245"/>
                  </a:cubicBezTo>
                  <a:cubicBezTo>
                    <a:pt x="58796" y="42371"/>
                    <a:pt x="59047" y="42476"/>
                    <a:pt x="59256" y="42664"/>
                  </a:cubicBezTo>
                  <a:cubicBezTo>
                    <a:pt x="60177" y="43543"/>
                    <a:pt x="61097" y="44442"/>
                    <a:pt x="61725" y="45572"/>
                  </a:cubicBezTo>
                  <a:cubicBezTo>
                    <a:pt x="62018" y="46095"/>
                    <a:pt x="62248" y="46639"/>
                    <a:pt x="62248" y="47246"/>
                  </a:cubicBezTo>
                  <a:cubicBezTo>
                    <a:pt x="62248" y="47414"/>
                    <a:pt x="62269" y="47623"/>
                    <a:pt x="62311" y="47811"/>
                  </a:cubicBezTo>
                  <a:cubicBezTo>
                    <a:pt x="62792" y="49485"/>
                    <a:pt x="62353" y="51012"/>
                    <a:pt x="61432" y="52414"/>
                  </a:cubicBezTo>
                  <a:cubicBezTo>
                    <a:pt x="61118" y="52917"/>
                    <a:pt x="60679" y="53335"/>
                    <a:pt x="60281" y="53774"/>
                  </a:cubicBezTo>
                  <a:cubicBezTo>
                    <a:pt x="59946" y="54151"/>
                    <a:pt x="59549" y="54486"/>
                    <a:pt x="59172" y="54841"/>
                  </a:cubicBezTo>
                  <a:cubicBezTo>
                    <a:pt x="58712" y="55323"/>
                    <a:pt x="58231" y="55762"/>
                    <a:pt x="57603" y="55992"/>
                  </a:cubicBezTo>
                  <a:cubicBezTo>
                    <a:pt x="57352" y="56097"/>
                    <a:pt x="57184" y="56264"/>
                    <a:pt x="57122" y="56557"/>
                  </a:cubicBezTo>
                  <a:cubicBezTo>
                    <a:pt x="57017" y="56892"/>
                    <a:pt x="56850" y="57227"/>
                    <a:pt x="56703" y="57562"/>
                  </a:cubicBezTo>
                  <a:cubicBezTo>
                    <a:pt x="56452" y="58168"/>
                    <a:pt x="56410" y="58775"/>
                    <a:pt x="56410" y="59403"/>
                  </a:cubicBezTo>
                  <a:cubicBezTo>
                    <a:pt x="56410" y="60365"/>
                    <a:pt x="56389" y="61328"/>
                    <a:pt x="56347" y="62311"/>
                  </a:cubicBezTo>
                  <a:cubicBezTo>
                    <a:pt x="56347" y="62730"/>
                    <a:pt x="56327" y="63148"/>
                    <a:pt x="56180" y="63567"/>
                  </a:cubicBezTo>
                  <a:cubicBezTo>
                    <a:pt x="56034" y="63922"/>
                    <a:pt x="56096" y="64341"/>
                    <a:pt x="56096" y="64738"/>
                  </a:cubicBezTo>
                  <a:cubicBezTo>
                    <a:pt x="56075" y="65031"/>
                    <a:pt x="56138" y="65303"/>
                    <a:pt x="55887" y="65513"/>
                  </a:cubicBezTo>
                  <a:cubicBezTo>
                    <a:pt x="55511" y="65805"/>
                    <a:pt x="55301" y="66308"/>
                    <a:pt x="54736" y="66308"/>
                  </a:cubicBezTo>
                  <a:cubicBezTo>
                    <a:pt x="54506" y="66308"/>
                    <a:pt x="54234" y="66412"/>
                    <a:pt x="54004" y="66517"/>
                  </a:cubicBezTo>
                  <a:cubicBezTo>
                    <a:pt x="53669" y="66663"/>
                    <a:pt x="53355" y="66705"/>
                    <a:pt x="53021" y="66559"/>
                  </a:cubicBezTo>
                  <a:cubicBezTo>
                    <a:pt x="52518" y="66391"/>
                    <a:pt x="52016" y="66349"/>
                    <a:pt x="51493" y="66349"/>
                  </a:cubicBezTo>
                  <a:cubicBezTo>
                    <a:pt x="47832" y="66308"/>
                    <a:pt x="44170" y="66224"/>
                    <a:pt x="40508" y="66182"/>
                  </a:cubicBezTo>
                  <a:cubicBezTo>
                    <a:pt x="39776" y="66182"/>
                    <a:pt x="39023" y="66182"/>
                    <a:pt x="38290" y="66245"/>
                  </a:cubicBezTo>
                  <a:cubicBezTo>
                    <a:pt x="37244" y="66349"/>
                    <a:pt x="36198" y="66349"/>
                    <a:pt x="35152" y="66329"/>
                  </a:cubicBezTo>
                  <a:cubicBezTo>
                    <a:pt x="34545" y="66329"/>
                    <a:pt x="33938" y="66308"/>
                    <a:pt x="33373" y="66308"/>
                  </a:cubicBezTo>
                  <a:cubicBezTo>
                    <a:pt x="32871" y="66308"/>
                    <a:pt x="32348" y="66391"/>
                    <a:pt x="31846" y="66412"/>
                  </a:cubicBezTo>
                  <a:cubicBezTo>
                    <a:pt x="31281" y="66433"/>
                    <a:pt x="30737" y="66496"/>
                    <a:pt x="30151" y="66496"/>
                  </a:cubicBezTo>
                  <a:cubicBezTo>
                    <a:pt x="23832" y="66391"/>
                    <a:pt x="17492" y="66287"/>
                    <a:pt x="11173" y="66140"/>
                  </a:cubicBezTo>
                  <a:cubicBezTo>
                    <a:pt x="10650" y="66140"/>
                    <a:pt x="10148" y="66140"/>
                    <a:pt x="9646" y="66308"/>
                  </a:cubicBezTo>
                  <a:cubicBezTo>
                    <a:pt x="9458" y="66349"/>
                    <a:pt x="9248" y="66391"/>
                    <a:pt x="9081" y="66391"/>
                  </a:cubicBezTo>
                  <a:cubicBezTo>
                    <a:pt x="8349" y="66391"/>
                    <a:pt x="7616" y="66349"/>
                    <a:pt x="6842" y="66349"/>
                  </a:cubicBezTo>
                  <a:cubicBezTo>
                    <a:pt x="6487" y="66349"/>
                    <a:pt x="6173" y="66245"/>
                    <a:pt x="5963" y="65931"/>
                  </a:cubicBezTo>
                  <a:cubicBezTo>
                    <a:pt x="5691" y="65575"/>
                    <a:pt x="5440" y="65178"/>
                    <a:pt x="5252" y="64780"/>
                  </a:cubicBezTo>
                  <a:cubicBezTo>
                    <a:pt x="5064" y="64425"/>
                    <a:pt x="5022" y="64027"/>
                    <a:pt x="5022" y="63629"/>
                  </a:cubicBezTo>
                  <a:cubicBezTo>
                    <a:pt x="5043" y="62751"/>
                    <a:pt x="5043" y="61893"/>
                    <a:pt x="5064" y="60993"/>
                  </a:cubicBezTo>
                  <a:cubicBezTo>
                    <a:pt x="5064" y="60888"/>
                    <a:pt x="5064" y="60763"/>
                    <a:pt x="5106" y="60658"/>
                  </a:cubicBezTo>
                  <a:cubicBezTo>
                    <a:pt x="5440" y="59445"/>
                    <a:pt x="5273" y="58168"/>
                    <a:pt x="5587" y="56934"/>
                  </a:cubicBezTo>
                  <a:cubicBezTo>
                    <a:pt x="5629" y="56829"/>
                    <a:pt x="5670" y="56704"/>
                    <a:pt x="5629" y="56599"/>
                  </a:cubicBezTo>
                  <a:cubicBezTo>
                    <a:pt x="5336" y="55930"/>
                    <a:pt x="5524" y="55197"/>
                    <a:pt x="5482" y="54507"/>
                  </a:cubicBezTo>
                  <a:cubicBezTo>
                    <a:pt x="5482" y="54360"/>
                    <a:pt x="5461" y="54172"/>
                    <a:pt x="5461" y="53984"/>
                  </a:cubicBezTo>
                  <a:cubicBezTo>
                    <a:pt x="5315" y="53942"/>
                    <a:pt x="5147" y="53879"/>
                    <a:pt x="5001" y="53795"/>
                  </a:cubicBezTo>
                  <a:cubicBezTo>
                    <a:pt x="4813" y="53733"/>
                    <a:pt x="4624" y="53649"/>
                    <a:pt x="4499" y="53523"/>
                  </a:cubicBezTo>
                  <a:cubicBezTo>
                    <a:pt x="4185" y="53209"/>
                    <a:pt x="3808" y="53021"/>
                    <a:pt x="3390" y="52854"/>
                  </a:cubicBezTo>
                  <a:cubicBezTo>
                    <a:pt x="2511" y="52519"/>
                    <a:pt x="1716" y="51996"/>
                    <a:pt x="1088" y="51284"/>
                  </a:cubicBezTo>
                  <a:cubicBezTo>
                    <a:pt x="251" y="50385"/>
                    <a:pt x="0" y="49255"/>
                    <a:pt x="314" y="48041"/>
                  </a:cubicBezTo>
                  <a:cubicBezTo>
                    <a:pt x="419" y="47665"/>
                    <a:pt x="565" y="47288"/>
                    <a:pt x="712" y="46932"/>
                  </a:cubicBezTo>
                  <a:cubicBezTo>
                    <a:pt x="753" y="46828"/>
                    <a:pt x="774" y="46681"/>
                    <a:pt x="858" y="46619"/>
                  </a:cubicBezTo>
                  <a:cubicBezTo>
                    <a:pt x="1590" y="45886"/>
                    <a:pt x="2093" y="44903"/>
                    <a:pt x="3055" y="44380"/>
                  </a:cubicBezTo>
                  <a:cubicBezTo>
                    <a:pt x="3390" y="44212"/>
                    <a:pt x="3683" y="43898"/>
                    <a:pt x="3997" y="43647"/>
                  </a:cubicBezTo>
                  <a:cubicBezTo>
                    <a:pt x="4645" y="43187"/>
                    <a:pt x="5336" y="42810"/>
                    <a:pt x="6110" y="42580"/>
                  </a:cubicBezTo>
                  <a:cubicBezTo>
                    <a:pt x="6152" y="42350"/>
                    <a:pt x="6173" y="42162"/>
                    <a:pt x="6194" y="41973"/>
                  </a:cubicBezTo>
                  <a:lnTo>
                    <a:pt x="6361" y="40718"/>
                  </a:lnTo>
                  <a:cubicBezTo>
                    <a:pt x="6403" y="40383"/>
                    <a:pt x="6466" y="40048"/>
                    <a:pt x="6466" y="39714"/>
                  </a:cubicBezTo>
                  <a:cubicBezTo>
                    <a:pt x="6487" y="38898"/>
                    <a:pt x="6528" y="38061"/>
                    <a:pt x="6507" y="37245"/>
                  </a:cubicBezTo>
                  <a:cubicBezTo>
                    <a:pt x="6507" y="36575"/>
                    <a:pt x="6842" y="35989"/>
                    <a:pt x="6926" y="35341"/>
                  </a:cubicBezTo>
                  <a:cubicBezTo>
                    <a:pt x="6947" y="35215"/>
                    <a:pt x="7156" y="35048"/>
                    <a:pt x="7303" y="35048"/>
                  </a:cubicBezTo>
                  <a:cubicBezTo>
                    <a:pt x="7888" y="34964"/>
                    <a:pt x="8495" y="34797"/>
                    <a:pt x="9144" y="34839"/>
                  </a:cubicBezTo>
                  <a:cubicBezTo>
                    <a:pt x="9834" y="34901"/>
                    <a:pt x="10504" y="34839"/>
                    <a:pt x="11236" y="34859"/>
                  </a:cubicBezTo>
                  <a:cubicBezTo>
                    <a:pt x="11236" y="34211"/>
                    <a:pt x="11487" y="33688"/>
                    <a:pt x="11759" y="33186"/>
                  </a:cubicBezTo>
                  <a:cubicBezTo>
                    <a:pt x="11550" y="32830"/>
                    <a:pt x="11404" y="32495"/>
                    <a:pt x="11173" y="32139"/>
                  </a:cubicBezTo>
                  <a:cubicBezTo>
                    <a:pt x="10713" y="31491"/>
                    <a:pt x="10295" y="30842"/>
                    <a:pt x="10127" y="30047"/>
                  </a:cubicBezTo>
                  <a:cubicBezTo>
                    <a:pt x="10023" y="29629"/>
                    <a:pt x="9667" y="29273"/>
                    <a:pt x="9500" y="28854"/>
                  </a:cubicBezTo>
                  <a:cubicBezTo>
                    <a:pt x="9332" y="28478"/>
                    <a:pt x="9186" y="28122"/>
                    <a:pt x="9102" y="27724"/>
                  </a:cubicBezTo>
                  <a:cubicBezTo>
                    <a:pt x="8914" y="26867"/>
                    <a:pt x="8621" y="26030"/>
                    <a:pt x="8704" y="25130"/>
                  </a:cubicBezTo>
                  <a:cubicBezTo>
                    <a:pt x="8725" y="24921"/>
                    <a:pt x="8704" y="24753"/>
                    <a:pt x="8767" y="24544"/>
                  </a:cubicBezTo>
                  <a:cubicBezTo>
                    <a:pt x="8976" y="23561"/>
                    <a:pt x="9207" y="22598"/>
                    <a:pt x="9416" y="21636"/>
                  </a:cubicBezTo>
                  <a:cubicBezTo>
                    <a:pt x="9520" y="21217"/>
                    <a:pt x="9709" y="20841"/>
                    <a:pt x="9960" y="20506"/>
                  </a:cubicBezTo>
                  <a:cubicBezTo>
                    <a:pt x="10232" y="20150"/>
                    <a:pt x="10462" y="19753"/>
                    <a:pt x="10692" y="19376"/>
                  </a:cubicBezTo>
                  <a:cubicBezTo>
                    <a:pt x="10797" y="19229"/>
                    <a:pt x="10880" y="19020"/>
                    <a:pt x="11006" y="18895"/>
                  </a:cubicBezTo>
                  <a:cubicBezTo>
                    <a:pt x="11508" y="18309"/>
                    <a:pt x="12031" y="17765"/>
                    <a:pt x="12533" y="17179"/>
                  </a:cubicBezTo>
                  <a:cubicBezTo>
                    <a:pt x="12533" y="17116"/>
                    <a:pt x="12554" y="17033"/>
                    <a:pt x="12554" y="17012"/>
                  </a:cubicBezTo>
                  <a:cubicBezTo>
                    <a:pt x="12031" y="16196"/>
                    <a:pt x="12178" y="15296"/>
                    <a:pt x="12241" y="14438"/>
                  </a:cubicBezTo>
                  <a:cubicBezTo>
                    <a:pt x="12241" y="14250"/>
                    <a:pt x="12324" y="14040"/>
                    <a:pt x="12429" y="13894"/>
                  </a:cubicBezTo>
                  <a:cubicBezTo>
                    <a:pt x="12701" y="13455"/>
                    <a:pt x="13015" y="12994"/>
                    <a:pt x="13370" y="12576"/>
                  </a:cubicBezTo>
                  <a:cubicBezTo>
                    <a:pt x="13496" y="12408"/>
                    <a:pt x="13705" y="12262"/>
                    <a:pt x="13831" y="12115"/>
                  </a:cubicBezTo>
                  <a:cubicBezTo>
                    <a:pt x="14730" y="11069"/>
                    <a:pt x="15881" y="10421"/>
                    <a:pt x="17053" y="9793"/>
                  </a:cubicBezTo>
                  <a:cubicBezTo>
                    <a:pt x="17262" y="9688"/>
                    <a:pt x="17471" y="9626"/>
                    <a:pt x="17681" y="9521"/>
                  </a:cubicBezTo>
                  <a:cubicBezTo>
                    <a:pt x="17827" y="9479"/>
                    <a:pt x="17995" y="9416"/>
                    <a:pt x="18141" y="9333"/>
                  </a:cubicBezTo>
                  <a:cubicBezTo>
                    <a:pt x="18225" y="9312"/>
                    <a:pt x="18287" y="9228"/>
                    <a:pt x="18350" y="9186"/>
                  </a:cubicBezTo>
                  <a:cubicBezTo>
                    <a:pt x="18497" y="8579"/>
                    <a:pt x="18622" y="7973"/>
                    <a:pt x="18769" y="7387"/>
                  </a:cubicBezTo>
                  <a:cubicBezTo>
                    <a:pt x="18957" y="6696"/>
                    <a:pt x="19334" y="6152"/>
                    <a:pt x="19794" y="5629"/>
                  </a:cubicBezTo>
                  <a:cubicBezTo>
                    <a:pt x="20526" y="4834"/>
                    <a:pt x="21384" y="4185"/>
                    <a:pt x="22326" y="3662"/>
                  </a:cubicBezTo>
                  <a:cubicBezTo>
                    <a:pt x="23037" y="3265"/>
                    <a:pt x="23832" y="3118"/>
                    <a:pt x="24606" y="3014"/>
                  </a:cubicBezTo>
                  <a:cubicBezTo>
                    <a:pt x="25401" y="2888"/>
                    <a:pt x="26176" y="2784"/>
                    <a:pt x="26992" y="2993"/>
                  </a:cubicBezTo>
                  <a:cubicBezTo>
                    <a:pt x="27306" y="3056"/>
                    <a:pt x="27557" y="2930"/>
                    <a:pt x="27745" y="2721"/>
                  </a:cubicBezTo>
                  <a:cubicBezTo>
                    <a:pt x="28289" y="2051"/>
                    <a:pt x="29105" y="1696"/>
                    <a:pt x="29733" y="1131"/>
                  </a:cubicBezTo>
                  <a:cubicBezTo>
                    <a:pt x="29900" y="1005"/>
                    <a:pt x="30130" y="921"/>
                    <a:pt x="30360" y="859"/>
                  </a:cubicBezTo>
                  <a:cubicBezTo>
                    <a:pt x="31072" y="628"/>
                    <a:pt x="31783" y="419"/>
                    <a:pt x="32474" y="189"/>
                  </a:cubicBezTo>
                  <a:cubicBezTo>
                    <a:pt x="32850" y="63"/>
                    <a:pt x="33185" y="1"/>
                    <a:pt x="33583" y="22"/>
                  </a:cubicBezTo>
                  <a:cubicBezTo>
                    <a:pt x="34399" y="63"/>
                    <a:pt x="35236" y="84"/>
                    <a:pt x="36031" y="63"/>
                  </a:cubicBezTo>
                  <a:cubicBezTo>
                    <a:pt x="36491" y="63"/>
                    <a:pt x="36868" y="189"/>
                    <a:pt x="37244" y="398"/>
                  </a:cubicBezTo>
                  <a:cubicBezTo>
                    <a:pt x="37767" y="712"/>
                    <a:pt x="38311" y="1026"/>
                    <a:pt x="38855" y="1361"/>
                  </a:cubicBezTo>
                  <a:cubicBezTo>
                    <a:pt x="39588" y="1800"/>
                    <a:pt x="40048" y="2512"/>
                    <a:pt x="40404" y="3244"/>
                  </a:cubicBezTo>
                  <a:cubicBezTo>
                    <a:pt x="40508" y="3453"/>
                    <a:pt x="40487" y="3746"/>
                    <a:pt x="40508" y="3997"/>
                  </a:cubicBezTo>
                  <a:cubicBezTo>
                    <a:pt x="41617" y="3892"/>
                    <a:pt x="42663" y="3976"/>
                    <a:pt x="43731" y="3976"/>
                  </a:cubicBezTo>
                  <a:cubicBezTo>
                    <a:pt x="44777" y="3976"/>
                    <a:pt x="45823" y="3997"/>
                    <a:pt x="46869" y="4039"/>
                  </a:cubicBezTo>
                  <a:cubicBezTo>
                    <a:pt x="47057" y="4039"/>
                    <a:pt x="47267" y="4060"/>
                    <a:pt x="47434" y="4102"/>
                  </a:cubicBezTo>
                  <a:cubicBezTo>
                    <a:pt x="47915" y="4248"/>
                    <a:pt x="48355" y="4395"/>
                    <a:pt x="48836" y="4520"/>
                  </a:cubicBezTo>
                  <a:cubicBezTo>
                    <a:pt x="49296" y="4667"/>
                    <a:pt x="49715" y="4897"/>
                    <a:pt x="50049" y="5253"/>
                  </a:cubicBezTo>
                  <a:cubicBezTo>
                    <a:pt x="50301" y="5525"/>
                    <a:pt x="50614" y="5776"/>
                    <a:pt x="50782" y="6069"/>
                  </a:cubicBezTo>
                  <a:cubicBezTo>
                    <a:pt x="51179" y="6675"/>
                    <a:pt x="51493" y="7303"/>
                    <a:pt x="51410" y="8056"/>
                  </a:cubicBezTo>
                  <a:cubicBezTo>
                    <a:pt x="51368" y="8496"/>
                    <a:pt x="51410" y="8977"/>
                    <a:pt x="51389" y="9416"/>
                  </a:cubicBezTo>
                  <a:cubicBezTo>
                    <a:pt x="51389" y="9688"/>
                    <a:pt x="51493" y="9856"/>
                    <a:pt x="51702" y="10002"/>
                  </a:cubicBezTo>
                  <a:cubicBezTo>
                    <a:pt x="51995" y="10170"/>
                    <a:pt x="52309" y="10337"/>
                    <a:pt x="52602" y="10483"/>
                  </a:cubicBezTo>
                  <a:cubicBezTo>
                    <a:pt x="52958" y="10672"/>
                    <a:pt x="53293" y="10860"/>
                    <a:pt x="53565" y="11174"/>
                  </a:cubicBezTo>
                  <a:cubicBezTo>
                    <a:pt x="53648" y="11258"/>
                    <a:pt x="53711" y="11362"/>
                    <a:pt x="53816" y="11404"/>
                  </a:cubicBezTo>
                  <a:cubicBezTo>
                    <a:pt x="54632" y="11885"/>
                    <a:pt x="55176" y="12618"/>
                    <a:pt x="55741" y="13308"/>
                  </a:cubicBezTo>
                  <a:cubicBezTo>
                    <a:pt x="55908" y="13559"/>
                    <a:pt x="56117" y="13810"/>
                    <a:pt x="56327" y="14020"/>
                  </a:cubicBezTo>
                  <a:cubicBezTo>
                    <a:pt x="56724" y="14459"/>
                    <a:pt x="56954" y="14961"/>
                    <a:pt x="56933" y="15568"/>
                  </a:cubicBezTo>
                  <a:cubicBezTo>
                    <a:pt x="56912" y="16028"/>
                    <a:pt x="56912" y="16530"/>
                    <a:pt x="56912" y="17012"/>
                  </a:cubicBezTo>
                  <a:cubicBezTo>
                    <a:pt x="56912" y="17430"/>
                    <a:pt x="56808" y="17786"/>
                    <a:pt x="56599" y="18121"/>
                  </a:cubicBezTo>
                  <a:cubicBezTo>
                    <a:pt x="56410" y="18518"/>
                    <a:pt x="56180" y="18853"/>
                    <a:pt x="55908" y="19271"/>
                  </a:cubicBezTo>
                  <a:close/>
                  <a:moveTo>
                    <a:pt x="10441" y="62646"/>
                  </a:moveTo>
                  <a:cubicBezTo>
                    <a:pt x="10860" y="62646"/>
                    <a:pt x="11215" y="62646"/>
                    <a:pt x="11592" y="62667"/>
                  </a:cubicBezTo>
                  <a:cubicBezTo>
                    <a:pt x="12450" y="62730"/>
                    <a:pt x="13329" y="62541"/>
                    <a:pt x="14165" y="62939"/>
                  </a:cubicBezTo>
                  <a:cubicBezTo>
                    <a:pt x="14228" y="62960"/>
                    <a:pt x="14270" y="62960"/>
                    <a:pt x="14333" y="62960"/>
                  </a:cubicBezTo>
                  <a:cubicBezTo>
                    <a:pt x="15588" y="62939"/>
                    <a:pt x="16823" y="63106"/>
                    <a:pt x="18057" y="62876"/>
                  </a:cubicBezTo>
                  <a:cubicBezTo>
                    <a:pt x="18413" y="62834"/>
                    <a:pt x="18748" y="62792"/>
                    <a:pt x="19083" y="62792"/>
                  </a:cubicBezTo>
                  <a:cubicBezTo>
                    <a:pt x="20066" y="62792"/>
                    <a:pt x="21028" y="62834"/>
                    <a:pt x="21991" y="62855"/>
                  </a:cubicBezTo>
                  <a:cubicBezTo>
                    <a:pt x="22221" y="62855"/>
                    <a:pt x="22451" y="62855"/>
                    <a:pt x="22640" y="62960"/>
                  </a:cubicBezTo>
                  <a:cubicBezTo>
                    <a:pt x="23037" y="63148"/>
                    <a:pt x="23393" y="63148"/>
                    <a:pt x="23811" y="63148"/>
                  </a:cubicBezTo>
                  <a:cubicBezTo>
                    <a:pt x="26615" y="63190"/>
                    <a:pt x="29440" y="63253"/>
                    <a:pt x="32243" y="63295"/>
                  </a:cubicBezTo>
                  <a:cubicBezTo>
                    <a:pt x="33708" y="63316"/>
                    <a:pt x="35194" y="63357"/>
                    <a:pt x="36658" y="63378"/>
                  </a:cubicBezTo>
                  <a:cubicBezTo>
                    <a:pt x="37119" y="63378"/>
                    <a:pt x="37579" y="63357"/>
                    <a:pt x="38018" y="63378"/>
                  </a:cubicBezTo>
                  <a:cubicBezTo>
                    <a:pt x="39588" y="63399"/>
                    <a:pt x="41136" y="63462"/>
                    <a:pt x="42705" y="63504"/>
                  </a:cubicBezTo>
                  <a:cubicBezTo>
                    <a:pt x="43249" y="63525"/>
                    <a:pt x="43772" y="63567"/>
                    <a:pt x="44337" y="63567"/>
                  </a:cubicBezTo>
                  <a:cubicBezTo>
                    <a:pt x="44881" y="63567"/>
                    <a:pt x="45425" y="63671"/>
                    <a:pt x="45928" y="63525"/>
                  </a:cubicBezTo>
                  <a:cubicBezTo>
                    <a:pt x="46451" y="63399"/>
                    <a:pt x="46911" y="63378"/>
                    <a:pt x="47434" y="63399"/>
                  </a:cubicBezTo>
                  <a:cubicBezTo>
                    <a:pt x="48313" y="63399"/>
                    <a:pt x="49150" y="63462"/>
                    <a:pt x="50008" y="63462"/>
                  </a:cubicBezTo>
                  <a:cubicBezTo>
                    <a:pt x="50238" y="63462"/>
                    <a:pt x="50468" y="63462"/>
                    <a:pt x="50656" y="63378"/>
                  </a:cubicBezTo>
                  <a:cubicBezTo>
                    <a:pt x="50991" y="63253"/>
                    <a:pt x="51305" y="63253"/>
                    <a:pt x="51661" y="63253"/>
                  </a:cubicBezTo>
                  <a:cubicBezTo>
                    <a:pt x="51995" y="63274"/>
                    <a:pt x="52309" y="63295"/>
                    <a:pt x="52665" y="63316"/>
                  </a:cubicBezTo>
                  <a:cubicBezTo>
                    <a:pt x="52853" y="63044"/>
                    <a:pt x="52790" y="62730"/>
                    <a:pt x="52832" y="62416"/>
                  </a:cubicBezTo>
                  <a:cubicBezTo>
                    <a:pt x="52853" y="62039"/>
                    <a:pt x="52770" y="61642"/>
                    <a:pt x="52895" y="61307"/>
                  </a:cubicBezTo>
                  <a:cubicBezTo>
                    <a:pt x="53104" y="60763"/>
                    <a:pt x="53104" y="60219"/>
                    <a:pt x="53146" y="59633"/>
                  </a:cubicBezTo>
                  <a:cubicBezTo>
                    <a:pt x="53167" y="59068"/>
                    <a:pt x="53083" y="58503"/>
                    <a:pt x="53397" y="57980"/>
                  </a:cubicBezTo>
                  <a:cubicBezTo>
                    <a:pt x="53460" y="57875"/>
                    <a:pt x="53460" y="57708"/>
                    <a:pt x="53460" y="57562"/>
                  </a:cubicBezTo>
                  <a:cubicBezTo>
                    <a:pt x="53502" y="56683"/>
                    <a:pt x="53502" y="56683"/>
                    <a:pt x="53062" y="56034"/>
                  </a:cubicBezTo>
                  <a:lnTo>
                    <a:pt x="53062" y="55950"/>
                  </a:lnTo>
                  <a:cubicBezTo>
                    <a:pt x="53146" y="55867"/>
                    <a:pt x="53188" y="55762"/>
                    <a:pt x="53272" y="55678"/>
                  </a:cubicBezTo>
                  <a:cubicBezTo>
                    <a:pt x="53669" y="55239"/>
                    <a:pt x="53586" y="54883"/>
                    <a:pt x="53083" y="54611"/>
                  </a:cubicBezTo>
                  <a:cubicBezTo>
                    <a:pt x="52895" y="54507"/>
                    <a:pt x="52644" y="54486"/>
                    <a:pt x="52581" y="54193"/>
                  </a:cubicBezTo>
                  <a:cubicBezTo>
                    <a:pt x="52749" y="53753"/>
                    <a:pt x="53251" y="53963"/>
                    <a:pt x="53481" y="53774"/>
                  </a:cubicBezTo>
                  <a:cubicBezTo>
                    <a:pt x="53774" y="53021"/>
                    <a:pt x="53816" y="52310"/>
                    <a:pt x="53816" y="51556"/>
                  </a:cubicBezTo>
                  <a:cubicBezTo>
                    <a:pt x="53816" y="50803"/>
                    <a:pt x="53816" y="50008"/>
                    <a:pt x="53879" y="49255"/>
                  </a:cubicBezTo>
                  <a:cubicBezTo>
                    <a:pt x="53920" y="48334"/>
                    <a:pt x="53941" y="47414"/>
                    <a:pt x="54088" y="46535"/>
                  </a:cubicBezTo>
                  <a:cubicBezTo>
                    <a:pt x="54339" y="44882"/>
                    <a:pt x="54339" y="43271"/>
                    <a:pt x="54297" y="41618"/>
                  </a:cubicBezTo>
                  <a:cubicBezTo>
                    <a:pt x="54255" y="41074"/>
                    <a:pt x="54213" y="40488"/>
                    <a:pt x="54151" y="39965"/>
                  </a:cubicBezTo>
                  <a:cubicBezTo>
                    <a:pt x="53732" y="39839"/>
                    <a:pt x="53397" y="39672"/>
                    <a:pt x="53062" y="39651"/>
                  </a:cubicBezTo>
                  <a:cubicBezTo>
                    <a:pt x="52351" y="39567"/>
                    <a:pt x="51702" y="39316"/>
                    <a:pt x="51012" y="39128"/>
                  </a:cubicBezTo>
                  <a:cubicBezTo>
                    <a:pt x="49380" y="38668"/>
                    <a:pt x="49233" y="38500"/>
                    <a:pt x="47392" y="38500"/>
                  </a:cubicBezTo>
                  <a:cubicBezTo>
                    <a:pt x="46597" y="38500"/>
                    <a:pt x="45781" y="38479"/>
                    <a:pt x="45007" y="38479"/>
                  </a:cubicBezTo>
                  <a:cubicBezTo>
                    <a:pt x="44400" y="38479"/>
                    <a:pt x="43835" y="38416"/>
                    <a:pt x="43249" y="38249"/>
                  </a:cubicBezTo>
                  <a:cubicBezTo>
                    <a:pt x="43040" y="38186"/>
                    <a:pt x="42810" y="38144"/>
                    <a:pt x="42580" y="38144"/>
                  </a:cubicBezTo>
                  <a:lnTo>
                    <a:pt x="38562" y="38061"/>
                  </a:lnTo>
                  <a:cubicBezTo>
                    <a:pt x="38332" y="38061"/>
                    <a:pt x="38102" y="38061"/>
                    <a:pt x="37893" y="38144"/>
                  </a:cubicBezTo>
                  <a:cubicBezTo>
                    <a:pt x="36972" y="38416"/>
                    <a:pt x="36114" y="38814"/>
                    <a:pt x="35110" y="38877"/>
                  </a:cubicBezTo>
                  <a:cubicBezTo>
                    <a:pt x="34671" y="39107"/>
                    <a:pt x="34168" y="39044"/>
                    <a:pt x="33708" y="39023"/>
                  </a:cubicBezTo>
                  <a:cubicBezTo>
                    <a:pt x="33122" y="39023"/>
                    <a:pt x="32578" y="38981"/>
                    <a:pt x="32013" y="38981"/>
                  </a:cubicBezTo>
                  <a:cubicBezTo>
                    <a:pt x="31720" y="38981"/>
                    <a:pt x="31427" y="38940"/>
                    <a:pt x="31176" y="39023"/>
                  </a:cubicBezTo>
                  <a:cubicBezTo>
                    <a:pt x="30821" y="39128"/>
                    <a:pt x="30507" y="39128"/>
                    <a:pt x="30172" y="39128"/>
                  </a:cubicBezTo>
                  <a:cubicBezTo>
                    <a:pt x="29628" y="39128"/>
                    <a:pt x="29105" y="39107"/>
                    <a:pt x="28561" y="39086"/>
                  </a:cubicBezTo>
                  <a:cubicBezTo>
                    <a:pt x="28101" y="39044"/>
                    <a:pt x="27640" y="39107"/>
                    <a:pt x="27243" y="38814"/>
                  </a:cubicBezTo>
                  <a:cubicBezTo>
                    <a:pt x="27159" y="38772"/>
                    <a:pt x="27034" y="38772"/>
                    <a:pt x="26908" y="38730"/>
                  </a:cubicBezTo>
                  <a:cubicBezTo>
                    <a:pt x="26259" y="38709"/>
                    <a:pt x="25673" y="38354"/>
                    <a:pt x="25004" y="38416"/>
                  </a:cubicBezTo>
                  <a:cubicBezTo>
                    <a:pt x="24857" y="38416"/>
                    <a:pt x="24732" y="38312"/>
                    <a:pt x="24606" y="38270"/>
                  </a:cubicBezTo>
                  <a:cubicBezTo>
                    <a:pt x="23686" y="37935"/>
                    <a:pt x="22744" y="37580"/>
                    <a:pt x="21719" y="37663"/>
                  </a:cubicBezTo>
                  <a:cubicBezTo>
                    <a:pt x="21384" y="37684"/>
                    <a:pt x="21049" y="37663"/>
                    <a:pt x="20715" y="37663"/>
                  </a:cubicBezTo>
                  <a:cubicBezTo>
                    <a:pt x="20003" y="37663"/>
                    <a:pt x="19292" y="37831"/>
                    <a:pt x="18664" y="38103"/>
                  </a:cubicBezTo>
                  <a:cubicBezTo>
                    <a:pt x="18246" y="38291"/>
                    <a:pt x="17827" y="38375"/>
                    <a:pt x="17367" y="38375"/>
                  </a:cubicBezTo>
                  <a:cubicBezTo>
                    <a:pt x="15735" y="38312"/>
                    <a:pt x="14124" y="38312"/>
                    <a:pt x="12513" y="38270"/>
                  </a:cubicBezTo>
                  <a:cubicBezTo>
                    <a:pt x="11843" y="38249"/>
                    <a:pt x="11215" y="38500"/>
                    <a:pt x="10525" y="38626"/>
                  </a:cubicBezTo>
                  <a:cubicBezTo>
                    <a:pt x="10483" y="38626"/>
                    <a:pt x="10462" y="38709"/>
                    <a:pt x="10420" y="38730"/>
                  </a:cubicBezTo>
                  <a:cubicBezTo>
                    <a:pt x="10420" y="39232"/>
                    <a:pt x="10399" y="39714"/>
                    <a:pt x="10399" y="40174"/>
                  </a:cubicBezTo>
                  <a:lnTo>
                    <a:pt x="10316" y="49192"/>
                  </a:lnTo>
                  <a:cubicBezTo>
                    <a:pt x="10316" y="49757"/>
                    <a:pt x="10295" y="50280"/>
                    <a:pt x="10085" y="50803"/>
                  </a:cubicBezTo>
                  <a:cubicBezTo>
                    <a:pt x="10002" y="51012"/>
                    <a:pt x="10002" y="51243"/>
                    <a:pt x="10002" y="51473"/>
                  </a:cubicBezTo>
                  <a:cubicBezTo>
                    <a:pt x="9960" y="53774"/>
                    <a:pt x="9939" y="56076"/>
                    <a:pt x="9897" y="58378"/>
                  </a:cubicBezTo>
                  <a:cubicBezTo>
                    <a:pt x="9897" y="58587"/>
                    <a:pt x="9855" y="58796"/>
                    <a:pt x="9939" y="58984"/>
                  </a:cubicBezTo>
                  <a:cubicBezTo>
                    <a:pt x="10295" y="59759"/>
                    <a:pt x="10002" y="60595"/>
                    <a:pt x="10253" y="61391"/>
                  </a:cubicBezTo>
                  <a:cubicBezTo>
                    <a:pt x="10169" y="61725"/>
                    <a:pt x="10253" y="62060"/>
                    <a:pt x="10399" y="62374"/>
                  </a:cubicBezTo>
                  <a:cubicBezTo>
                    <a:pt x="10483" y="62374"/>
                    <a:pt x="10441" y="62520"/>
                    <a:pt x="10441" y="62646"/>
                  </a:cubicBezTo>
                  <a:close/>
                  <a:moveTo>
                    <a:pt x="43961" y="33981"/>
                  </a:moveTo>
                  <a:cubicBezTo>
                    <a:pt x="44295" y="34022"/>
                    <a:pt x="44567" y="34085"/>
                    <a:pt x="44798" y="34106"/>
                  </a:cubicBezTo>
                  <a:cubicBezTo>
                    <a:pt x="46744" y="34336"/>
                    <a:pt x="48689" y="34546"/>
                    <a:pt x="50635" y="34797"/>
                  </a:cubicBezTo>
                  <a:cubicBezTo>
                    <a:pt x="51472" y="34901"/>
                    <a:pt x="52246" y="34755"/>
                    <a:pt x="52937" y="34211"/>
                  </a:cubicBezTo>
                  <a:cubicBezTo>
                    <a:pt x="53083" y="34085"/>
                    <a:pt x="53355" y="34022"/>
                    <a:pt x="53565" y="34002"/>
                  </a:cubicBezTo>
                  <a:cubicBezTo>
                    <a:pt x="53753" y="33939"/>
                    <a:pt x="53941" y="34002"/>
                    <a:pt x="54151" y="33939"/>
                  </a:cubicBezTo>
                  <a:cubicBezTo>
                    <a:pt x="54423" y="33876"/>
                    <a:pt x="54674" y="33771"/>
                    <a:pt x="54946" y="33667"/>
                  </a:cubicBezTo>
                  <a:cubicBezTo>
                    <a:pt x="55071" y="33604"/>
                    <a:pt x="55803" y="32516"/>
                    <a:pt x="55887" y="32349"/>
                  </a:cubicBezTo>
                  <a:cubicBezTo>
                    <a:pt x="56201" y="31784"/>
                    <a:pt x="56201" y="31156"/>
                    <a:pt x="56201" y="30528"/>
                  </a:cubicBezTo>
                  <a:cubicBezTo>
                    <a:pt x="56201" y="30193"/>
                    <a:pt x="56180" y="29838"/>
                    <a:pt x="55971" y="29545"/>
                  </a:cubicBezTo>
                  <a:cubicBezTo>
                    <a:pt x="55845" y="29377"/>
                    <a:pt x="55762" y="29126"/>
                    <a:pt x="55741" y="28917"/>
                  </a:cubicBezTo>
                  <a:cubicBezTo>
                    <a:pt x="55699" y="28541"/>
                    <a:pt x="55552" y="28227"/>
                    <a:pt x="55385" y="27871"/>
                  </a:cubicBezTo>
                  <a:cubicBezTo>
                    <a:pt x="55259" y="27620"/>
                    <a:pt x="55134" y="27390"/>
                    <a:pt x="55050" y="27097"/>
                  </a:cubicBezTo>
                  <a:cubicBezTo>
                    <a:pt x="54862" y="26469"/>
                    <a:pt x="54862" y="25862"/>
                    <a:pt x="55448" y="25402"/>
                  </a:cubicBezTo>
                  <a:cubicBezTo>
                    <a:pt x="55762" y="25130"/>
                    <a:pt x="56075" y="24816"/>
                    <a:pt x="56410" y="24565"/>
                  </a:cubicBezTo>
                  <a:cubicBezTo>
                    <a:pt x="56619" y="24398"/>
                    <a:pt x="56724" y="24209"/>
                    <a:pt x="56787" y="24000"/>
                  </a:cubicBezTo>
                  <a:cubicBezTo>
                    <a:pt x="56850" y="23665"/>
                    <a:pt x="56829" y="23351"/>
                    <a:pt x="56640" y="23017"/>
                  </a:cubicBezTo>
                  <a:cubicBezTo>
                    <a:pt x="56075" y="22012"/>
                    <a:pt x="55699" y="20945"/>
                    <a:pt x="55071" y="20004"/>
                  </a:cubicBezTo>
                  <a:cubicBezTo>
                    <a:pt x="54736" y="19481"/>
                    <a:pt x="54715" y="18874"/>
                    <a:pt x="55176" y="18351"/>
                  </a:cubicBezTo>
                  <a:cubicBezTo>
                    <a:pt x="55741" y="17723"/>
                    <a:pt x="56055" y="17033"/>
                    <a:pt x="55950" y="16196"/>
                  </a:cubicBezTo>
                  <a:cubicBezTo>
                    <a:pt x="55908" y="16007"/>
                    <a:pt x="55950" y="15798"/>
                    <a:pt x="55950" y="15589"/>
                  </a:cubicBezTo>
                  <a:cubicBezTo>
                    <a:pt x="55971" y="15254"/>
                    <a:pt x="55845" y="14982"/>
                    <a:pt x="55636" y="14731"/>
                  </a:cubicBezTo>
                  <a:cubicBezTo>
                    <a:pt x="55239" y="14292"/>
                    <a:pt x="54862" y="13810"/>
                    <a:pt x="54506" y="13350"/>
                  </a:cubicBezTo>
                  <a:cubicBezTo>
                    <a:pt x="54297" y="13078"/>
                    <a:pt x="54067" y="12827"/>
                    <a:pt x="53795" y="12618"/>
                  </a:cubicBezTo>
                  <a:cubicBezTo>
                    <a:pt x="53042" y="12032"/>
                    <a:pt x="52330" y="11362"/>
                    <a:pt x="51410" y="10986"/>
                  </a:cubicBezTo>
                  <a:cubicBezTo>
                    <a:pt x="51221" y="10902"/>
                    <a:pt x="51075" y="10776"/>
                    <a:pt x="50886" y="10672"/>
                  </a:cubicBezTo>
                  <a:cubicBezTo>
                    <a:pt x="50531" y="10525"/>
                    <a:pt x="50405" y="10232"/>
                    <a:pt x="50426" y="9856"/>
                  </a:cubicBezTo>
                  <a:cubicBezTo>
                    <a:pt x="50447" y="9270"/>
                    <a:pt x="50447" y="8663"/>
                    <a:pt x="50468" y="8077"/>
                  </a:cubicBezTo>
                  <a:cubicBezTo>
                    <a:pt x="50531" y="6885"/>
                    <a:pt x="49798" y="6173"/>
                    <a:pt x="48899" y="5545"/>
                  </a:cubicBezTo>
                  <a:cubicBezTo>
                    <a:pt x="48125" y="5315"/>
                    <a:pt x="47371" y="4981"/>
                    <a:pt x="46534" y="4981"/>
                  </a:cubicBezTo>
                  <a:cubicBezTo>
                    <a:pt x="45112" y="4981"/>
                    <a:pt x="43668" y="4918"/>
                    <a:pt x="42266" y="4897"/>
                  </a:cubicBezTo>
                  <a:cubicBezTo>
                    <a:pt x="41827" y="4897"/>
                    <a:pt x="41345" y="4813"/>
                    <a:pt x="40927" y="5043"/>
                  </a:cubicBezTo>
                  <a:cubicBezTo>
                    <a:pt x="40822" y="5106"/>
                    <a:pt x="40634" y="5085"/>
                    <a:pt x="40508" y="5106"/>
                  </a:cubicBezTo>
                  <a:cubicBezTo>
                    <a:pt x="39755" y="5106"/>
                    <a:pt x="39630" y="4981"/>
                    <a:pt x="39588" y="4248"/>
                  </a:cubicBezTo>
                  <a:cubicBezTo>
                    <a:pt x="39588" y="3976"/>
                    <a:pt x="39588" y="3725"/>
                    <a:pt x="39525" y="3474"/>
                  </a:cubicBezTo>
                  <a:cubicBezTo>
                    <a:pt x="39253" y="2909"/>
                    <a:pt x="38897" y="2407"/>
                    <a:pt x="38332" y="2072"/>
                  </a:cubicBezTo>
                  <a:cubicBezTo>
                    <a:pt x="37872" y="1779"/>
                    <a:pt x="37370" y="1465"/>
                    <a:pt x="36909" y="1172"/>
                  </a:cubicBezTo>
                  <a:cubicBezTo>
                    <a:pt x="36637" y="1026"/>
                    <a:pt x="36345" y="942"/>
                    <a:pt x="36010" y="921"/>
                  </a:cubicBezTo>
                  <a:cubicBezTo>
                    <a:pt x="33478" y="817"/>
                    <a:pt x="33478" y="817"/>
                    <a:pt x="31009" y="1591"/>
                  </a:cubicBezTo>
                  <a:cubicBezTo>
                    <a:pt x="30988" y="1591"/>
                    <a:pt x="30967" y="1633"/>
                    <a:pt x="30946" y="1633"/>
                  </a:cubicBezTo>
                  <a:cubicBezTo>
                    <a:pt x="30632" y="1675"/>
                    <a:pt x="30381" y="1863"/>
                    <a:pt x="30130" y="2051"/>
                  </a:cubicBezTo>
                  <a:cubicBezTo>
                    <a:pt x="29607" y="2428"/>
                    <a:pt x="29084" y="2804"/>
                    <a:pt x="28582" y="3244"/>
                  </a:cubicBezTo>
                  <a:cubicBezTo>
                    <a:pt x="28289" y="3516"/>
                    <a:pt x="27954" y="3579"/>
                    <a:pt x="27557" y="3432"/>
                  </a:cubicBezTo>
                  <a:cubicBezTo>
                    <a:pt x="27389" y="3348"/>
                    <a:pt x="27180" y="3307"/>
                    <a:pt x="26992" y="3328"/>
                  </a:cubicBezTo>
                  <a:cubicBezTo>
                    <a:pt x="26176" y="3432"/>
                    <a:pt x="25339" y="3516"/>
                    <a:pt x="24565" y="3725"/>
                  </a:cubicBezTo>
                  <a:cubicBezTo>
                    <a:pt x="23979" y="3851"/>
                    <a:pt x="23435" y="4102"/>
                    <a:pt x="22912" y="4395"/>
                  </a:cubicBezTo>
                  <a:cubicBezTo>
                    <a:pt x="22054" y="4876"/>
                    <a:pt x="21342" y="5525"/>
                    <a:pt x="20694" y="6236"/>
                  </a:cubicBezTo>
                  <a:cubicBezTo>
                    <a:pt x="20317" y="6613"/>
                    <a:pt x="19961" y="7073"/>
                    <a:pt x="19899" y="7617"/>
                  </a:cubicBezTo>
                  <a:cubicBezTo>
                    <a:pt x="19815" y="8245"/>
                    <a:pt x="19501" y="8789"/>
                    <a:pt x="19564" y="9437"/>
                  </a:cubicBezTo>
                  <a:cubicBezTo>
                    <a:pt x="19585" y="9793"/>
                    <a:pt x="19396" y="10023"/>
                    <a:pt x="19041" y="10149"/>
                  </a:cubicBezTo>
                  <a:cubicBezTo>
                    <a:pt x="18246" y="10421"/>
                    <a:pt x="17513" y="10755"/>
                    <a:pt x="16781" y="11153"/>
                  </a:cubicBezTo>
                  <a:cubicBezTo>
                    <a:pt x="16237" y="11467"/>
                    <a:pt x="15714" y="11781"/>
                    <a:pt x="15274" y="12241"/>
                  </a:cubicBezTo>
                  <a:cubicBezTo>
                    <a:pt x="15002" y="12534"/>
                    <a:pt x="14689" y="12785"/>
                    <a:pt x="14417" y="13078"/>
                  </a:cubicBezTo>
                  <a:cubicBezTo>
                    <a:pt x="14145" y="13350"/>
                    <a:pt x="13935" y="13622"/>
                    <a:pt x="13705" y="13915"/>
                  </a:cubicBezTo>
                  <a:cubicBezTo>
                    <a:pt x="13433" y="14229"/>
                    <a:pt x="13308" y="14605"/>
                    <a:pt x="13329" y="15024"/>
                  </a:cubicBezTo>
                  <a:cubicBezTo>
                    <a:pt x="13370" y="15484"/>
                    <a:pt x="13224" y="15986"/>
                    <a:pt x="13621" y="16384"/>
                  </a:cubicBezTo>
                  <a:cubicBezTo>
                    <a:pt x="13893" y="16656"/>
                    <a:pt x="13831" y="17074"/>
                    <a:pt x="13789" y="17451"/>
                  </a:cubicBezTo>
                  <a:cubicBezTo>
                    <a:pt x="13747" y="17744"/>
                    <a:pt x="13538" y="17890"/>
                    <a:pt x="13308" y="18016"/>
                  </a:cubicBezTo>
                  <a:cubicBezTo>
                    <a:pt x="13182" y="18100"/>
                    <a:pt x="13077" y="18204"/>
                    <a:pt x="12994" y="18309"/>
                  </a:cubicBezTo>
                  <a:cubicBezTo>
                    <a:pt x="12680" y="18685"/>
                    <a:pt x="12345" y="19020"/>
                    <a:pt x="12052" y="19418"/>
                  </a:cubicBezTo>
                  <a:cubicBezTo>
                    <a:pt x="11927" y="19585"/>
                    <a:pt x="11801" y="19774"/>
                    <a:pt x="11696" y="19962"/>
                  </a:cubicBezTo>
                  <a:cubicBezTo>
                    <a:pt x="11445" y="20318"/>
                    <a:pt x="11236" y="20694"/>
                    <a:pt x="11006" y="21029"/>
                  </a:cubicBezTo>
                  <a:cubicBezTo>
                    <a:pt x="10755" y="21343"/>
                    <a:pt x="10588" y="21678"/>
                    <a:pt x="10504" y="22096"/>
                  </a:cubicBezTo>
                  <a:cubicBezTo>
                    <a:pt x="10336" y="22996"/>
                    <a:pt x="10085" y="23875"/>
                    <a:pt x="9939" y="24774"/>
                  </a:cubicBezTo>
                  <a:cubicBezTo>
                    <a:pt x="9855" y="25193"/>
                    <a:pt x="9918" y="25611"/>
                    <a:pt x="9939" y="26030"/>
                  </a:cubicBezTo>
                  <a:cubicBezTo>
                    <a:pt x="9960" y="26364"/>
                    <a:pt x="10085" y="26678"/>
                    <a:pt x="10148" y="27013"/>
                  </a:cubicBezTo>
                  <a:cubicBezTo>
                    <a:pt x="10253" y="27850"/>
                    <a:pt x="10588" y="28582"/>
                    <a:pt x="11027" y="29294"/>
                  </a:cubicBezTo>
                  <a:cubicBezTo>
                    <a:pt x="11173" y="29482"/>
                    <a:pt x="11278" y="29691"/>
                    <a:pt x="11341" y="29901"/>
                  </a:cubicBezTo>
                  <a:cubicBezTo>
                    <a:pt x="11487" y="30403"/>
                    <a:pt x="11738" y="30821"/>
                    <a:pt x="12010" y="31261"/>
                  </a:cubicBezTo>
                  <a:cubicBezTo>
                    <a:pt x="12387" y="31888"/>
                    <a:pt x="12743" y="32537"/>
                    <a:pt x="13370" y="32955"/>
                  </a:cubicBezTo>
                  <a:cubicBezTo>
                    <a:pt x="13580" y="33081"/>
                    <a:pt x="13601" y="33332"/>
                    <a:pt x="13496" y="33478"/>
                  </a:cubicBezTo>
                  <a:cubicBezTo>
                    <a:pt x="13391" y="33667"/>
                    <a:pt x="13203" y="33750"/>
                    <a:pt x="12994" y="33709"/>
                  </a:cubicBezTo>
                  <a:cubicBezTo>
                    <a:pt x="12847" y="33688"/>
                    <a:pt x="12680" y="33646"/>
                    <a:pt x="12492" y="33583"/>
                  </a:cubicBezTo>
                  <a:cubicBezTo>
                    <a:pt x="12429" y="33813"/>
                    <a:pt x="12345" y="34002"/>
                    <a:pt x="12324" y="34190"/>
                  </a:cubicBezTo>
                  <a:cubicBezTo>
                    <a:pt x="12261" y="34399"/>
                    <a:pt x="12241" y="34608"/>
                    <a:pt x="12220" y="34839"/>
                  </a:cubicBezTo>
                  <a:cubicBezTo>
                    <a:pt x="13391" y="34734"/>
                    <a:pt x="14542" y="34629"/>
                    <a:pt x="15672" y="34587"/>
                  </a:cubicBezTo>
                  <a:cubicBezTo>
                    <a:pt x="16781" y="34504"/>
                    <a:pt x="17911" y="34587"/>
                    <a:pt x="19145" y="34420"/>
                  </a:cubicBezTo>
                  <a:cubicBezTo>
                    <a:pt x="18664" y="33855"/>
                    <a:pt x="18141" y="33458"/>
                    <a:pt x="17869" y="32851"/>
                  </a:cubicBezTo>
                  <a:cubicBezTo>
                    <a:pt x="17576" y="32286"/>
                    <a:pt x="17346" y="31679"/>
                    <a:pt x="16969" y="31135"/>
                  </a:cubicBezTo>
                  <a:cubicBezTo>
                    <a:pt x="16321" y="31302"/>
                    <a:pt x="15714" y="31344"/>
                    <a:pt x="15107" y="31051"/>
                  </a:cubicBezTo>
                  <a:cubicBezTo>
                    <a:pt x="14961" y="30968"/>
                    <a:pt x="14772" y="30989"/>
                    <a:pt x="14626" y="30947"/>
                  </a:cubicBezTo>
                  <a:cubicBezTo>
                    <a:pt x="13893" y="30737"/>
                    <a:pt x="13329" y="30235"/>
                    <a:pt x="12805" y="29712"/>
                  </a:cubicBezTo>
                  <a:cubicBezTo>
                    <a:pt x="12764" y="29670"/>
                    <a:pt x="12743" y="29566"/>
                    <a:pt x="12701" y="29482"/>
                  </a:cubicBezTo>
                  <a:cubicBezTo>
                    <a:pt x="12387" y="28750"/>
                    <a:pt x="12136" y="27996"/>
                    <a:pt x="12261" y="27180"/>
                  </a:cubicBezTo>
                  <a:cubicBezTo>
                    <a:pt x="12282" y="27013"/>
                    <a:pt x="12282" y="26846"/>
                    <a:pt x="12261" y="26657"/>
                  </a:cubicBezTo>
                  <a:cubicBezTo>
                    <a:pt x="12241" y="26218"/>
                    <a:pt x="12450" y="25820"/>
                    <a:pt x="12743" y="25507"/>
                  </a:cubicBezTo>
                  <a:cubicBezTo>
                    <a:pt x="12994" y="25214"/>
                    <a:pt x="13308" y="24963"/>
                    <a:pt x="13601" y="24670"/>
                  </a:cubicBezTo>
                  <a:cubicBezTo>
                    <a:pt x="13789" y="24502"/>
                    <a:pt x="13956" y="24439"/>
                    <a:pt x="14228" y="24439"/>
                  </a:cubicBezTo>
                  <a:cubicBezTo>
                    <a:pt x="15295" y="24460"/>
                    <a:pt x="16342" y="24230"/>
                    <a:pt x="17409" y="24042"/>
                  </a:cubicBezTo>
                  <a:cubicBezTo>
                    <a:pt x="17911" y="23958"/>
                    <a:pt x="18329" y="23749"/>
                    <a:pt x="18706" y="23414"/>
                  </a:cubicBezTo>
                  <a:cubicBezTo>
                    <a:pt x="19250" y="22912"/>
                    <a:pt x="19773" y="22389"/>
                    <a:pt x="20296" y="21866"/>
                  </a:cubicBezTo>
                  <a:cubicBezTo>
                    <a:pt x="20547" y="21636"/>
                    <a:pt x="20694" y="21322"/>
                    <a:pt x="20735" y="20987"/>
                  </a:cubicBezTo>
                  <a:cubicBezTo>
                    <a:pt x="20840" y="20255"/>
                    <a:pt x="21133" y="19564"/>
                    <a:pt x="21049" y="18811"/>
                  </a:cubicBezTo>
                  <a:cubicBezTo>
                    <a:pt x="21049" y="18748"/>
                    <a:pt x="21049" y="18706"/>
                    <a:pt x="21070" y="18644"/>
                  </a:cubicBezTo>
                  <a:cubicBezTo>
                    <a:pt x="21175" y="18183"/>
                    <a:pt x="21635" y="17974"/>
                    <a:pt x="22075" y="18204"/>
                  </a:cubicBezTo>
                  <a:cubicBezTo>
                    <a:pt x="22263" y="18309"/>
                    <a:pt x="22388" y="18434"/>
                    <a:pt x="22535" y="18581"/>
                  </a:cubicBezTo>
                  <a:cubicBezTo>
                    <a:pt x="22744" y="18790"/>
                    <a:pt x="23016" y="18895"/>
                    <a:pt x="23309" y="18916"/>
                  </a:cubicBezTo>
                  <a:cubicBezTo>
                    <a:pt x="24690" y="19041"/>
                    <a:pt x="24920" y="18999"/>
                    <a:pt x="26155" y="18330"/>
                  </a:cubicBezTo>
                  <a:cubicBezTo>
                    <a:pt x="26301" y="18267"/>
                    <a:pt x="26448" y="18183"/>
                    <a:pt x="26594" y="18100"/>
                  </a:cubicBezTo>
                  <a:cubicBezTo>
                    <a:pt x="27117" y="17849"/>
                    <a:pt x="27536" y="17493"/>
                    <a:pt x="27870" y="17012"/>
                  </a:cubicBezTo>
                  <a:cubicBezTo>
                    <a:pt x="28038" y="16761"/>
                    <a:pt x="28247" y="16551"/>
                    <a:pt x="28456" y="16384"/>
                  </a:cubicBezTo>
                  <a:cubicBezTo>
                    <a:pt x="28791" y="16070"/>
                    <a:pt x="29084" y="15714"/>
                    <a:pt x="29272" y="15296"/>
                  </a:cubicBezTo>
                  <a:cubicBezTo>
                    <a:pt x="29398" y="15045"/>
                    <a:pt x="29523" y="14815"/>
                    <a:pt x="29691" y="14564"/>
                  </a:cubicBezTo>
                  <a:cubicBezTo>
                    <a:pt x="30026" y="14020"/>
                    <a:pt x="30172" y="13455"/>
                    <a:pt x="30214" y="12785"/>
                  </a:cubicBezTo>
                  <a:cubicBezTo>
                    <a:pt x="30214" y="12471"/>
                    <a:pt x="30256" y="12157"/>
                    <a:pt x="30319" y="11843"/>
                  </a:cubicBezTo>
                  <a:cubicBezTo>
                    <a:pt x="30339" y="11613"/>
                    <a:pt x="30381" y="11383"/>
                    <a:pt x="30653" y="11320"/>
                  </a:cubicBezTo>
                  <a:cubicBezTo>
                    <a:pt x="30842" y="11279"/>
                    <a:pt x="30988" y="11488"/>
                    <a:pt x="31051" y="11906"/>
                  </a:cubicBezTo>
                  <a:cubicBezTo>
                    <a:pt x="31093" y="12429"/>
                    <a:pt x="31072" y="12973"/>
                    <a:pt x="31114" y="13517"/>
                  </a:cubicBezTo>
                  <a:cubicBezTo>
                    <a:pt x="31155" y="13789"/>
                    <a:pt x="31155" y="14040"/>
                    <a:pt x="31260" y="14250"/>
                  </a:cubicBezTo>
                  <a:cubicBezTo>
                    <a:pt x="31616" y="15066"/>
                    <a:pt x="32223" y="15714"/>
                    <a:pt x="32871" y="16321"/>
                  </a:cubicBezTo>
                  <a:cubicBezTo>
                    <a:pt x="33311" y="16719"/>
                    <a:pt x="33834" y="16949"/>
                    <a:pt x="34440" y="16823"/>
                  </a:cubicBezTo>
                  <a:cubicBezTo>
                    <a:pt x="34984" y="16698"/>
                    <a:pt x="35570" y="16656"/>
                    <a:pt x="35884" y="16070"/>
                  </a:cubicBezTo>
                  <a:cubicBezTo>
                    <a:pt x="35926" y="15924"/>
                    <a:pt x="36073" y="15861"/>
                    <a:pt x="36177" y="15777"/>
                  </a:cubicBezTo>
                  <a:cubicBezTo>
                    <a:pt x="36617" y="15463"/>
                    <a:pt x="37119" y="15652"/>
                    <a:pt x="37223" y="16196"/>
                  </a:cubicBezTo>
                  <a:cubicBezTo>
                    <a:pt x="37328" y="16698"/>
                    <a:pt x="37391" y="17179"/>
                    <a:pt x="37495" y="17681"/>
                  </a:cubicBezTo>
                  <a:cubicBezTo>
                    <a:pt x="37558" y="17911"/>
                    <a:pt x="37663" y="18183"/>
                    <a:pt x="37767" y="18393"/>
                  </a:cubicBezTo>
                  <a:cubicBezTo>
                    <a:pt x="38081" y="19020"/>
                    <a:pt x="38437" y="19648"/>
                    <a:pt x="38751" y="20276"/>
                  </a:cubicBezTo>
                  <a:cubicBezTo>
                    <a:pt x="39127" y="20987"/>
                    <a:pt x="39797" y="21154"/>
                    <a:pt x="40508" y="21301"/>
                  </a:cubicBezTo>
                  <a:cubicBezTo>
                    <a:pt x="40676" y="21322"/>
                    <a:pt x="40843" y="21259"/>
                    <a:pt x="41010" y="21217"/>
                  </a:cubicBezTo>
                  <a:cubicBezTo>
                    <a:pt x="41241" y="21134"/>
                    <a:pt x="41513" y="21029"/>
                    <a:pt x="41680" y="20882"/>
                  </a:cubicBezTo>
                  <a:cubicBezTo>
                    <a:pt x="42099" y="20527"/>
                    <a:pt x="42622" y="20359"/>
                    <a:pt x="42894" y="19836"/>
                  </a:cubicBezTo>
                  <a:cubicBezTo>
                    <a:pt x="42915" y="19774"/>
                    <a:pt x="42977" y="19753"/>
                    <a:pt x="43019" y="19690"/>
                  </a:cubicBezTo>
                  <a:cubicBezTo>
                    <a:pt x="43228" y="19564"/>
                    <a:pt x="43438" y="19522"/>
                    <a:pt x="43668" y="19627"/>
                  </a:cubicBezTo>
                  <a:cubicBezTo>
                    <a:pt x="43919" y="19732"/>
                    <a:pt x="44044" y="19878"/>
                    <a:pt x="44044" y="20150"/>
                  </a:cubicBezTo>
                  <a:cubicBezTo>
                    <a:pt x="44044" y="20799"/>
                    <a:pt x="44065" y="21447"/>
                    <a:pt x="44023" y="22096"/>
                  </a:cubicBezTo>
                  <a:cubicBezTo>
                    <a:pt x="43982" y="22724"/>
                    <a:pt x="44233" y="23247"/>
                    <a:pt x="44588" y="23749"/>
                  </a:cubicBezTo>
                  <a:cubicBezTo>
                    <a:pt x="44777" y="23979"/>
                    <a:pt x="44965" y="24272"/>
                    <a:pt x="45132" y="24502"/>
                  </a:cubicBezTo>
                  <a:cubicBezTo>
                    <a:pt x="45593" y="25067"/>
                    <a:pt x="45928" y="25653"/>
                    <a:pt x="46660" y="25925"/>
                  </a:cubicBezTo>
                  <a:cubicBezTo>
                    <a:pt x="47016" y="26051"/>
                    <a:pt x="47308" y="26072"/>
                    <a:pt x="47601" y="25800"/>
                  </a:cubicBezTo>
                  <a:cubicBezTo>
                    <a:pt x="48020" y="25402"/>
                    <a:pt x="48480" y="25193"/>
                    <a:pt x="49066" y="25423"/>
                  </a:cubicBezTo>
                  <a:lnTo>
                    <a:pt x="49150" y="25423"/>
                  </a:lnTo>
                  <a:cubicBezTo>
                    <a:pt x="49526" y="25402"/>
                    <a:pt x="49840" y="25528"/>
                    <a:pt x="50133" y="25820"/>
                  </a:cubicBezTo>
                  <a:cubicBezTo>
                    <a:pt x="50259" y="25925"/>
                    <a:pt x="50405" y="26030"/>
                    <a:pt x="50552" y="26113"/>
                  </a:cubicBezTo>
                  <a:cubicBezTo>
                    <a:pt x="50824" y="26260"/>
                    <a:pt x="50928" y="26490"/>
                    <a:pt x="50970" y="26804"/>
                  </a:cubicBezTo>
                  <a:cubicBezTo>
                    <a:pt x="51054" y="27536"/>
                    <a:pt x="50886" y="28227"/>
                    <a:pt x="50740" y="28896"/>
                  </a:cubicBezTo>
                  <a:cubicBezTo>
                    <a:pt x="50719" y="29043"/>
                    <a:pt x="50614" y="29168"/>
                    <a:pt x="50531" y="29273"/>
                  </a:cubicBezTo>
                  <a:cubicBezTo>
                    <a:pt x="49777" y="30089"/>
                    <a:pt x="49003" y="30884"/>
                    <a:pt x="47936" y="31302"/>
                  </a:cubicBezTo>
                  <a:cubicBezTo>
                    <a:pt x="47476" y="31491"/>
                    <a:pt x="47016" y="31616"/>
                    <a:pt x="46534" y="31554"/>
                  </a:cubicBezTo>
                  <a:cubicBezTo>
                    <a:pt x="46220" y="31491"/>
                    <a:pt x="45928" y="31407"/>
                    <a:pt x="45593" y="31365"/>
                  </a:cubicBezTo>
                  <a:cubicBezTo>
                    <a:pt x="45216" y="31805"/>
                    <a:pt x="44777" y="32202"/>
                    <a:pt x="44714" y="32851"/>
                  </a:cubicBezTo>
                  <a:cubicBezTo>
                    <a:pt x="44693" y="33060"/>
                    <a:pt x="44547" y="33248"/>
                    <a:pt x="44442" y="33458"/>
                  </a:cubicBezTo>
                  <a:cubicBezTo>
                    <a:pt x="44149" y="33562"/>
                    <a:pt x="44065" y="33709"/>
                    <a:pt x="43961" y="33981"/>
                  </a:cubicBezTo>
                  <a:close/>
                  <a:moveTo>
                    <a:pt x="46555" y="27055"/>
                  </a:moveTo>
                  <a:cubicBezTo>
                    <a:pt x="46137" y="26846"/>
                    <a:pt x="45739" y="26657"/>
                    <a:pt x="45321" y="26469"/>
                  </a:cubicBezTo>
                  <a:cubicBezTo>
                    <a:pt x="45091" y="26364"/>
                    <a:pt x="44902" y="26197"/>
                    <a:pt x="44735" y="25967"/>
                  </a:cubicBezTo>
                  <a:cubicBezTo>
                    <a:pt x="44358" y="25402"/>
                    <a:pt x="43898" y="24858"/>
                    <a:pt x="43500" y="24272"/>
                  </a:cubicBezTo>
                  <a:cubicBezTo>
                    <a:pt x="43082" y="23665"/>
                    <a:pt x="42705" y="23017"/>
                    <a:pt x="42810" y="22242"/>
                  </a:cubicBezTo>
                  <a:cubicBezTo>
                    <a:pt x="42831" y="22033"/>
                    <a:pt x="42831" y="21845"/>
                    <a:pt x="42810" y="21636"/>
                  </a:cubicBezTo>
                  <a:cubicBezTo>
                    <a:pt x="42810" y="21510"/>
                    <a:pt x="42747" y="21364"/>
                    <a:pt x="42705" y="21196"/>
                  </a:cubicBezTo>
                  <a:cubicBezTo>
                    <a:pt x="42496" y="21343"/>
                    <a:pt x="42308" y="21447"/>
                    <a:pt x="42161" y="21552"/>
                  </a:cubicBezTo>
                  <a:cubicBezTo>
                    <a:pt x="41701" y="21866"/>
                    <a:pt x="41241" y="22138"/>
                    <a:pt x="40697" y="22242"/>
                  </a:cubicBezTo>
                  <a:cubicBezTo>
                    <a:pt x="39776" y="22389"/>
                    <a:pt x="38730" y="22033"/>
                    <a:pt x="38102" y="21322"/>
                  </a:cubicBezTo>
                  <a:cubicBezTo>
                    <a:pt x="37893" y="21092"/>
                    <a:pt x="37746" y="20820"/>
                    <a:pt x="37579" y="20569"/>
                  </a:cubicBezTo>
                  <a:cubicBezTo>
                    <a:pt x="37328" y="20087"/>
                    <a:pt x="37077" y="19627"/>
                    <a:pt x="36826" y="19146"/>
                  </a:cubicBezTo>
                  <a:cubicBezTo>
                    <a:pt x="36533" y="18644"/>
                    <a:pt x="36303" y="18121"/>
                    <a:pt x="36240" y="17556"/>
                  </a:cubicBezTo>
                  <a:cubicBezTo>
                    <a:pt x="36219" y="17430"/>
                    <a:pt x="36135" y="17284"/>
                    <a:pt x="36093" y="17158"/>
                  </a:cubicBezTo>
                  <a:cubicBezTo>
                    <a:pt x="35989" y="17221"/>
                    <a:pt x="35884" y="17221"/>
                    <a:pt x="35821" y="17263"/>
                  </a:cubicBezTo>
                  <a:cubicBezTo>
                    <a:pt x="35068" y="17702"/>
                    <a:pt x="34252" y="17869"/>
                    <a:pt x="33373" y="17786"/>
                  </a:cubicBezTo>
                  <a:cubicBezTo>
                    <a:pt x="33185" y="17765"/>
                    <a:pt x="32976" y="17723"/>
                    <a:pt x="32808" y="17639"/>
                  </a:cubicBezTo>
                  <a:cubicBezTo>
                    <a:pt x="31846" y="17012"/>
                    <a:pt x="31009" y="16258"/>
                    <a:pt x="30465" y="15212"/>
                  </a:cubicBezTo>
                  <a:cubicBezTo>
                    <a:pt x="30444" y="15149"/>
                    <a:pt x="30360" y="15108"/>
                    <a:pt x="30277" y="15045"/>
                  </a:cubicBezTo>
                  <a:cubicBezTo>
                    <a:pt x="30235" y="15087"/>
                    <a:pt x="30172" y="15108"/>
                    <a:pt x="30151" y="15170"/>
                  </a:cubicBezTo>
                  <a:cubicBezTo>
                    <a:pt x="29754" y="16049"/>
                    <a:pt x="29210" y="16844"/>
                    <a:pt x="28498" y="17514"/>
                  </a:cubicBezTo>
                  <a:cubicBezTo>
                    <a:pt x="28477" y="17556"/>
                    <a:pt x="28477" y="17577"/>
                    <a:pt x="28456" y="17597"/>
                  </a:cubicBezTo>
                  <a:cubicBezTo>
                    <a:pt x="28038" y="18288"/>
                    <a:pt x="27410" y="18706"/>
                    <a:pt x="26720" y="19083"/>
                  </a:cubicBezTo>
                  <a:cubicBezTo>
                    <a:pt x="26301" y="19334"/>
                    <a:pt x="25883" y="19585"/>
                    <a:pt x="25464" y="19794"/>
                  </a:cubicBezTo>
                  <a:cubicBezTo>
                    <a:pt x="25234" y="19899"/>
                    <a:pt x="25004" y="20025"/>
                    <a:pt x="24753" y="20004"/>
                  </a:cubicBezTo>
                  <a:cubicBezTo>
                    <a:pt x="23853" y="19983"/>
                    <a:pt x="22912" y="20129"/>
                    <a:pt x="21928" y="19774"/>
                  </a:cubicBezTo>
                  <a:cubicBezTo>
                    <a:pt x="21803" y="20318"/>
                    <a:pt x="21677" y="20841"/>
                    <a:pt x="21552" y="21364"/>
                  </a:cubicBezTo>
                  <a:cubicBezTo>
                    <a:pt x="21405" y="21866"/>
                    <a:pt x="21238" y="22347"/>
                    <a:pt x="20819" y="22682"/>
                  </a:cubicBezTo>
                  <a:cubicBezTo>
                    <a:pt x="20317" y="23121"/>
                    <a:pt x="19836" y="23623"/>
                    <a:pt x="19355" y="24084"/>
                  </a:cubicBezTo>
                  <a:cubicBezTo>
                    <a:pt x="18790" y="24607"/>
                    <a:pt x="18204" y="25025"/>
                    <a:pt x="17450" y="25109"/>
                  </a:cubicBezTo>
                  <a:cubicBezTo>
                    <a:pt x="17283" y="25130"/>
                    <a:pt x="17116" y="25193"/>
                    <a:pt x="16948" y="25235"/>
                  </a:cubicBezTo>
                  <a:cubicBezTo>
                    <a:pt x="16927" y="25360"/>
                    <a:pt x="16886" y="25465"/>
                    <a:pt x="16865" y="25569"/>
                  </a:cubicBezTo>
                  <a:cubicBezTo>
                    <a:pt x="16655" y="27557"/>
                    <a:pt x="17158" y="29398"/>
                    <a:pt x="17890" y="31219"/>
                  </a:cubicBezTo>
                  <a:cubicBezTo>
                    <a:pt x="18036" y="31616"/>
                    <a:pt x="18225" y="32014"/>
                    <a:pt x="18434" y="32370"/>
                  </a:cubicBezTo>
                  <a:cubicBezTo>
                    <a:pt x="18601" y="32662"/>
                    <a:pt x="18769" y="32997"/>
                    <a:pt x="19062" y="33165"/>
                  </a:cubicBezTo>
                  <a:cubicBezTo>
                    <a:pt x="19480" y="33458"/>
                    <a:pt x="19710" y="33834"/>
                    <a:pt x="19961" y="34253"/>
                  </a:cubicBezTo>
                  <a:cubicBezTo>
                    <a:pt x="20233" y="34776"/>
                    <a:pt x="20610" y="35257"/>
                    <a:pt x="21133" y="35571"/>
                  </a:cubicBezTo>
                  <a:cubicBezTo>
                    <a:pt x="21635" y="35864"/>
                    <a:pt x="22158" y="36073"/>
                    <a:pt x="22619" y="36387"/>
                  </a:cubicBezTo>
                  <a:cubicBezTo>
                    <a:pt x="23225" y="36805"/>
                    <a:pt x="23895" y="36973"/>
                    <a:pt x="24585" y="37140"/>
                  </a:cubicBezTo>
                  <a:cubicBezTo>
                    <a:pt x="24816" y="37182"/>
                    <a:pt x="25088" y="37182"/>
                    <a:pt x="25339" y="37245"/>
                  </a:cubicBezTo>
                  <a:cubicBezTo>
                    <a:pt x="26029" y="37391"/>
                    <a:pt x="26699" y="37642"/>
                    <a:pt x="27410" y="37705"/>
                  </a:cubicBezTo>
                  <a:cubicBezTo>
                    <a:pt x="28059" y="37789"/>
                    <a:pt x="28686" y="37872"/>
                    <a:pt x="29314" y="38019"/>
                  </a:cubicBezTo>
                  <a:cubicBezTo>
                    <a:pt x="29502" y="38082"/>
                    <a:pt x="29712" y="38061"/>
                    <a:pt x="29921" y="38061"/>
                  </a:cubicBezTo>
                  <a:cubicBezTo>
                    <a:pt x="31302" y="38061"/>
                    <a:pt x="32683" y="38019"/>
                    <a:pt x="34106" y="38019"/>
                  </a:cubicBezTo>
                  <a:cubicBezTo>
                    <a:pt x="34231" y="38019"/>
                    <a:pt x="34378" y="38019"/>
                    <a:pt x="34524" y="37998"/>
                  </a:cubicBezTo>
                  <a:cubicBezTo>
                    <a:pt x="35382" y="37768"/>
                    <a:pt x="36282" y="37559"/>
                    <a:pt x="37098" y="37287"/>
                  </a:cubicBezTo>
                  <a:cubicBezTo>
                    <a:pt x="38123" y="36973"/>
                    <a:pt x="39169" y="36701"/>
                    <a:pt x="40090" y="36136"/>
                  </a:cubicBezTo>
                  <a:cubicBezTo>
                    <a:pt x="40508" y="35906"/>
                    <a:pt x="40864" y="35613"/>
                    <a:pt x="41282" y="35362"/>
                  </a:cubicBezTo>
                  <a:cubicBezTo>
                    <a:pt x="41680" y="34567"/>
                    <a:pt x="42371" y="34002"/>
                    <a:pt x="42810" y="33248"/>
                  </a:cubicBezTo>
                  <a:cubicBezTo>
                    <a:pt x="43249" y="32432"/>
                    <a:pt x="43898" y="31721"/>
                    <a:pt x="44379" y="30905"/>
                  </a:cubicBezTo>
                  <a:cubicBezTo>
                    <a:pt x="44735" y="30319"/>
                    <a:pt x="45132" y="29712"/>
                    <a:pt x="45509" y="29105"/>
                  </a:cubicBezTo>
                  <a:cubicBezTo>
                    <a:pt x="45865" y="28436"/>
                    <a:pt x="46220" y="27745"/>
                    <a:pt x="46555" y="27055"/>
                  </a:cubicBezTo>
                  <a:close/>
                  <a:moveTo>
                    <a:pt x="7826" y="35906"/>
                  </a:moveTo>
                  <a:cubicBezTo>
                    <a:pt x="7575" y="36471"/>
                    <a:pt x="7512" y="36994"/>
                    <a:pt x="7533" y="37538"/>
                  </a:cubicBezTo>
                  <a:cubicBezTo>
                    <a:pt x="7533" y="38103"/>
                    <a:pt x="7512" y="38647"/>
                    <a:pt x="7512" y="39232"/>
                  </a:cubicBezTo>
                  <a:cubicBezTo>
                    <a:pt x="7512" y="39881"/>
                    <a:pt x="7470" y="40551"/>
                    <a:pt x="7323" y="41178"/>
                  </a:cubicBezTo>
                  <a:cubicBezTo>
                    <a:pt x="7240" y="41555"/>
                    <a:pt x="7219" y="41953"/>
                    <a:pt x="7219" y="42350"/>
                  </a:cubicBezTo>
                  <a:cubicBezTo>
                    <a:pt x="7156" y="44568"/>
                    <a:pt x="7135" y="46765"/>
                    <a:pt x="7114" y="48983"/>
                  </a:cubicBezTo>
                  <a:cubicBezTo>
                    <a:pt x="7093" y="49987"/>
                    <a:pt x="7114" y="50971"/>
                    <a:pt x="6947" y="51975"/>
                  </a:cubicBezTo>
                  <a:cubicBezTo>
                    <a:pt x="6926" y="52163"/>
                    <a:pt x="6947" y="52331"/>
                    <a:pt x="6947" y="52603"/>
                  </a:cubicBezTo>
                  <a:cubicBezTo>
                    <a:pt x="7156" y="52561"/>
                    <a:pt x="7323" y="52540"/>
                    <a:pt x="7512" y="52519"/>
                  </a:cubicBezTo>
                  <a:cubicBezTo>
                    <a:pt x="7742" y="52498"/>
                    <a:pt x="7993" y="52414"/>
                    <a:pt x="8244" y="52414"/>
                  </a:cubicBezTo>
                  <a:cubicBezTo>
                    <a:pt x="8495" y="52414"/>
                    <a:pt x="8683" y="52624"/>
                    <a:pt x="8683" y="52833"/>
                  </a:cubicBezTo>
                  <a:cubicBezTo>
                    <a:pt x="8683" y="53042"/>
                    <a:pt x="8579" y="53209"/>
                    <a:pt x="8349" y="53272"/>
                  </a:cubicBezTo>
                  <a:cubicBezTo>
                    <a:pt x="7993" y="53419"/>
                    <a:pt x="7658" y="53523"/>
                    <a:pt x="7261" y="53670"/>
                  </a:cubicBezTo>
                  <a:cubicBezTo>
                    <a:pt x="7658" y="54067"/>
                    <a:pt x="7951" y="54465"/>
                    <a:pt x="8370" y="54716"/>
                  </a:cubicBezTo>
                  <a:cubicBezTo>
                    <a:pt x="8558" y="54841"/>
                    <a:pt x="8704" y="55009"/>
                    <a:pt x="8830" y="55197"/>
                  </a:cubicBezTo>
                  <a:cubicBezTo>
                    <a:pt x="8997" y="55406"/>
                    <a:pt x="8893" y="55720"/>
                    <a:pt x="8621" y="55825"/>
                  </a:cubicBezTo>
                  <a:cubicBezTo>
                    <a:pt x="8391" y="55888"/>
                    <a:pt x="8181" y="55888"/>
                    <a:pt x="7972" y="55720"/>
                  </a:cubicBezTo>
                  <a:cubicBezTo>
                    <a:pt x="7679" y="55469"/>
                    <a:pt x="7428" y="55218"/>
                    <a:pt x="7156" y="54946"/>
                  </a:cubicBezTo>
                  <a:cubicBezTo>
                    <a:pt x="7051" y="54883"/>
                    <a:pt x="6989" y="54716"/>
                    <a:pt x="6779" y="54800"/>
                  </a:cubicBezTo>
                  <a:cubicBezTo>
                    <a:pt x="6779" y="55155"/>
                    <a:pt x="6779" y="55553"/>
                    <a:pt x="6738" y="55971"/>
                  </a:cubicBezTo>
                  <a:cubicBezTo>
                    <a:pt x="6947" y="56097"/>
                    <a:pt x="7177" y="56243"/>
                    <a:pt x="7386" y="56369"/>
                  </a:cubicBezTo>
                  <a:cubicBezTo>
                    <a:pt x="7575" y="56494"/>
                    <a:pt x="7554" y="56829"/>
                    <a:pt x="7365" y="56934"/>
                  </a:cubicBezTo>
                  <a:cubicBezTo>
                    <a:pt x="7135" y="57038"/>
                    <a:pt x="6905" y="57122"/>
                    <a:pt x="6654" y="57206"/>
                  </a:cubicBezTo>
                  <a:cubicBezTo>
                    <a:pt x="6633" y="57331"/>
                    <a:pt x="6591" y="57436"/>
                    <a:pt x="6549" y="57541"/>
                  </a:cubicBezTo>
                  <a:cubicBezTo>
                    <a:pt x="6424" y="58691"/>
                    <a:pt x="6403" y="59863"/>
                    <a:pt x="6131" y="60993"/>
                  </a:cubicBezTo>
                  <a:lnTo>
                    <a:pt x="6131" y="61077"/>
                  </a:lnTo>
                  <a:cubicBezTo>
                    <a:pt x="6131" y="61851"/>
                    <a:pt x="6110" y="62667"/>
                    <a:pt x="6110" y="63462"/>
                  </a:cubicBezTo>
                  <a:cubicBezTo>
                    <a:pt x="6110" y="63818"/>
                    <a:pt x="6173" y="64194"/>
                    <a:pt x="6382" y="64508"/>
                  </a:cubicBezTo>
                  <a:cubicBezTo>
                    <a:pt x="6528" y="64738"/>
                    <a:pt x="6696" y="64969"/>
                    <a:pt x="6863" y="65241"/>
                  </a:cubicBezTo>
                  <a:cubicBezTo>
                    <a:pt x="7595" y="65241"/>
                    <a:pt x="8328" y="65261"/>
                    <a:pt x="9102" y="65261"/>
                  </a:cubicBezTo>
                  <a:cubicBezTo>
                    <a:pt x="9228" y="65261"/>
                    <a:pt x="9374" y="65241"/>
                    <a:pt x="9520" y="65178"/>
                  </a:cubicBezTo>
                  <a:cubicBezTo>
                    <a:pt x="10002" y="64989"/>
                    <a:pt x="10504" y="65031"/>
                    <a:pt x="11027" y="65031"/>
                  </a:cubicBezTo>
                  <a:cubicBezTo>
                    <a:pt x="17409" y="65136"/>
                    <a:pt x="23790" y="65241"/>
                    <a:pt x="30193" y="65345"/>
                  </a:cubicBezTo>
                  <a:cubicBezTo>
                    <a:pt x="30758" y="65345"/>
                    <a:pt x="31281" y="65303"/>
                    <a:pt x="31825" y="65241"/>
                  </a:cubicBezTo>
                  <a:cubicBezTo>
                    <a:pt x="32411" y="65157"/>
                    <a:pt x="32997" y="65136"/>
                    <a:pt x="33604" y="65136"/>
                  </a:cubicBezTo>
                  <a:cubicBezTo>
                    <a:pt x="35068" y="65094"/>
                    <a:pt x="36554" y="65136"/>
                    <a:pt x="38018" y="65094"/>
                  </a:cubicBezTo>
                  <a:cubicBezTo>
                    <a:pt x="38709" y="65094"/>
                    <a:pt x="39378" y="64969"/>
                    <a:pt x="40069" y="64969"/>
                  </a:cubicBezTo>
                  <a:cubicBezTo>
                    <a:pt x="44086" y="65031"/>
                    <a:pt x="48125" y="65094"/>
                    <a:pt x="52142" y="65178"/>
                  </a:cubicBezTo>
                  <a:cubicBezTo>
                    <a:pt x="52414" y="65178"/>
                    <a:pt x="52665" y="65178"/>
                    <a:pt x="52895" y="65282"/>
                  </a:cubicBezTo>
                  <a:cubicBezTo>
                    <a:pt x="53523" y="65554"/>
                    <a:pt x="54213" y="65408"/>
                    <a:pt x="54841" y="65513"/>
                  </a:cubicBezTo>
                  <a:cubicBezTo>
                    <a:pt x="54925" y="65554"/>
                    <a:pt x="55092" y="65387"/>
                    <a:pt x="55134" y="65282"/>
                  </a:cubicBezTo>
                  <a:cubicBezTo>
                    <a:pt x="55176" y="65094"/>
                    <a:pt x="55176" y="64885"/>
                    <a:pt x="55176" y="64676"/>
                  </a:cubicBezTo>
                  <a:cubicBezTo>
                    <a:pt x="55218" y="64006"/>
                    <a:pt x="55113" y="63316"/>
                    <a:pt x="55448" y="62667"/>
                  </a:cubicBezTo>
                  <a:cubicBezTo>
                    <a:pt x="55511" y="62541"/>
                    <a:pt x="55469" y="62332"/>
                    <a:pt x="55490" y="62165"/>
                  </a:cubicBezTo>
                  <a:cubicBezTo>
                    <a:pt x="55531" y="60888"/>
                    <a:pt x="55552" y="59612"/>
                    <a:pt x="55573" y="58357"/>
                  </a:cubicBezTo>
                  <a:cubicBezTo>
                    <a:pt x="55573" y="58252"/>
                    <a:pt x="55552" y="58147"/>
                    <a:pt x="55552" y="57980"/>
                  </a:cubicBezTo>
                  <a:cubicBezTo>
                    <a:pt x="55280" y="58126"/>
                    <a:pt x="55071" y="58231"/>
                    <a:pt x="54841" y="58294"/>
                  </a:cubicBezTo>
                  <a:cubicBezTo>
                    <a:pt x="54674" y="58357"/>
                    <a:pt x="54464" y="58273"/>
                    <a:pt x="54402" y="58461"/>
                  </a:cubicBezTo>
                  <a:cubicBezTo>
                    <a:pt x="54318" y="58608"/>
                    <a:pt x="54255" y="58775"/>
                    <a:pt x="54255" y="58922"/>
                  </a:cubicBezTo>
                  <a:cubicBezTo>
                    <a:pt x="54234" y="59403"/>
                    <a:pt x="54234" y="59905"/>
                    <a:pt x="54234" y="60365"/>
                  </a:cubicBezTo>
                  <a:cubicBezTo>
                    <a:pt x="54234" y="60595"/>
                    <a:pt x="54255" y="60867"/>
                    <a:pt x="54151" y="61056"/>
                  </a:cubicBezTo>
                  <a:cubicBezTo>
                    <a:pt x="53899" y="61495"/>
                    <a:pt x="53941" y="61997"/>
                    <a:pt x="53941" y="62458"/>
                  </a:cubicBezTo>
                  <a:cubicBezTo>
                    <a:pt x="53941" y="62688"/>
                    <a:pt x="53941" y="62897"/>
                    <a:pt x="53920" y="63148"/>
                  </a:cubicBezTo>
                  <a:cubicBezTo>
                    <a:pt x="53879" y="63713"/>
                    <a:pt x="53481" y="63985"/>
                    <a:pt x="52895" y="63880"/>
                  </a:cubicBezTo>
                  <a:cubicBezTo>
                    <a:pt x="52770" y="63839"/>
                    <a:pt x="52644" y="63797"/>
                    <a:pt x="52518" y="63818"/>
                  </a:cubicBezTo>
                  <a:cubicBezTo>
                    <a:pt x="51954" y="63922"/>
                    <a:pt x="51389" y="63797"/>
                    <a:pt x="50845" y="64090"/>
                  </a:cubicBezTo>
                  <a:cubicBezTo>
                    <a:pt x="50677" y="64152"/>
                    <a:pt x="50447" y="64111"/>
                    <a:pt x="50259" y="64111"/>
                  </a:cubicBezTo>
                  <a:cubicBezTo>
                    <a:pt x="49401" y="64111"/>
                    <a:pt x="48564" y="64090"/>
                    <a:pt x="47706" y="64090"/>
                  </a:cubicBezTo>
                  <a:cubicBezTo>
                    <a:pt x="47246" y="64090"/>
                    <a:pt x="46785" y="64027"/>
                    <a:pt x="46367" y="64236"/>
                  </a:cubicBezTo>
                  <a:cubicBezTo>
                    <a:pt x="46241" y="64320"/>
                    <a:pt x="46032" y="64299"/>
                    <a:pt x="45865" y="64299"/>
                  </a:cubicBezTo>
                  <a:cubicBezTo>
                    <a:pt x="45446" y="64299"/>
                    <a:pt x="45007" y="64299"/>
                    <a:pt x="44588" y="64257"/>
                  </a:cubicBezTo>
                  <a:cubicBezTo>
                    <a:pt x="44212" y="64257"/>
                    <a:pt x="43856" y="64257"/>
                    <a:pt x="43521" y="64111"/>
                  </a:cubicBezTo>
                  <a:cubicBezTo>
                    <a:pt x="43333" y="64027"/>
                    <a:pt x="43040" y="64006"/>
                    <a:pt x="42852" y="64048"/>
                  </a:cubicBezTo>
                  <a:cubicBezTo>
                    <a:pt x="42099" y="64299"/>
                    <a:pt x="41345" y="64236"/>
                    <a:pt x="40592" y="64236"/>
                  </a:cubicBezTo>
                  <a:cubicBezTo>
                    <a:pt x="35277" y="64152"/>
                    <a:pt x="29963" y="64090"/>
                    <a:pt x="24648" y="63985"/>
                  </a:cubicBezTo>
                  <a:cubicBezTo>
                    <a:pt x="23895" y="63985"/>
                    <a:pt x="23121" y="64048"/>
                    <a:pt x="22409" y="63713"/>
                  </a:cubicBezTo>
                  <a:cubicBezTo>
                    <a:pt x="22347" y="63692"/>
                    <a:pt x="22305" y="63692"/>
                    <a:pt x="22242" y="63692"/>
                  </a:cubicBezTo>
                  <a:cubicBezTo>
                    <a:pt x="20882" y="63713"/>
                    <a:pt x="19522" y="63504"/>
                    <a:pt x="18162" y="63776"/>
                  </a:cubicBezTo>
                  <a:cubicBezTo>
                    <a:pt x="17806" y="63818"/>
                    <a:pt x="17430" y="63839"/>
                    <a:pt x="17074" y="63839"/>
                  </a:cubicBezTo>
                  <a:cubicBezTo>
                    <a:pt x="16258" y="63839"/>
                    <a:pt x="15421" y="63818"/>
                    <a:pt x="14605" y="63797"/>
                  </a:cubicBezTo>
                  <a:cubicBezTo>
                    <a:pt x="14375" y="63797"/>
                    <a:pt x="14145" y="63797"/>
                    <a:pt x="13935" y="63713"/>
                  </a:cubicBezTo>
                  <a:cubicBezTo>
                    <a:pt x="13517" y="63525"/>
                    <a:pt x="13098" y="63525"/>
                    <a:pt x="12680" y="63525"/>
                  </a:cubicBezTo>
                  <a:cubicBezTo>
                    <a:pt x="11864" y="63504"/>
                    <a:pt x="11027" y="63504"/>
                    <a:pt x="10211" y="63483"/>
                  </a:cubicBezTo>
                  <a:cubicBezTo>
                    <a:pt x="10002" y="63483"/>
                    <a:pt x="9834" y="63483"/>
                    <a:pt x="9625" y="63441"/>
                  </a:cubicBezTo>
                  <a:cubicBezTo>
                    <a:pt x="9311" y="63399"/>
                    <a:pt x="9102" y="63190"/>
                    <a:pt x="9123" y="62876"/>
                  </a:cubicBezTo>
                  <a:cubicBezTo>
                    <a:pt x="9165" y="62437"/>
                    <a:pt x="9269" y="61976"/>
                    <a:pt x="9374" y="61537"/>
                  </a:cubicBezTo>
                  <a:cubicBezTo>
                    <a:pt x="9416" y="61412"/>
                    <a:pt x="9479" y="61286"/>
                    <a:pt x="9458" y="61139"/>
                  </a:cubicBezTo>
                  <a:cubicBezTo>
                    <a:pt x="9311" y="60386"/>
                    <a:pt x="9541" y="59612"/>
                    <a:pt x="9207" y="58880"/>
                  </a:cubicBezTo>
                  <a:cubicBezTo>
                    <a:pt x="9144" y="58733"/>
                    <a:pt x="9207" y="58587"/>
                    <a:pt x="9207" y="58461"/>
                  </a:cubicBezTo>
                  <a:cubicBezTo>
                    <a:pt x="9248" y="56055"/>
                    <a:pt x="9269" y="53649"/>
                    <a:pt x="9332" y="51201"/>
                  </a:cubicBezTo>
                  <a:cubicBezTo>
                    <a:pt x="9332" y="50950"/>
                    <a:pt x="9332" y="50678"/>
                    <a:pt x="9437" y="50448"/>
                  </a:cubicBezTo>
                  <a:cubicBezTo>
                    <a:pt x="9583" y="50008"/>
                    <a:pt x="9625" y="49569"/>
                    <a:pt x="9625" y="49108"/>
                  </a:cubicBezTo>
                  <a:cubicBezTo>
                    <a:pt x="9688" y="45761"/>
                    <a:pt x="9792" y="42413"/>
                    <a:pt x="9876" y="39065"/>
                  </a:cubicBezTo>
                  <a:cubicBezTo>
                    <a:pt x="9876" y="38898"/>
                    <a:pt x="9897" y="38730"/>
                    <a:pt x="9897" y="38542"/>
                  </a:cubicBezTo>
                  <a:cubicBezTo>
                    <a:pt x="9939" y="38228"/>
                    <a:pt x="10064" y="38019"/>
                    <a:pt x="10357" y="37893"/>
                  </a:cubicBezTo>
                  <a:cubicBezTo>
                    <a:pt x="10692" y="37747"/>
                    <a:pt x="11843" y="37433"/>
                    <a:pt x="12303" y="37433"/>
                  </a:cubicBezTo>
                  <a:cubicBezTo>
                    <a:pt x="13914" y="37454"/>
                    <a:pt x="15505" y="37454"/>
                    <a:pt x="17074" y="37496"/>
                  </a:cubicBezTo>
                  <a:cubicBezTo>
                    <a:pt x="17681" y="37538"/>
                    <a:pt x="18267" y="37496"/>
                    <a:pt x="18790" y="37161"/>
                  </a:cubicBezTo>
                  <a:cubicBezTo>
                    <a:pt x="18873" y="37119"/>
                    <a:pt x="18957" y="37077"/>
                    <a:pt x="19041" y="37056"/>
                  </a:cubicBezTo>
                  <a:cubicBezTo>
                    <a:pt x="19773" y="36973"/>
                    <a:pt x="20443" y="36617"/>
                    <a:pt x="21196" y="36743"/>
                  </a:cubicBezTo>
                  <a:cubicBezTo>
                    <a:pt x="21259" y="36743"/>
                    <a:pt x="21342" y="36701"/>
                    <a:pt x="21468" y="36659"/>
                  </a:cubicBezTo>
                  <a:cubicBezTo>
                    <a:pt x="21091" y="36073"/>
                    <a:pt x="20463" y="35780"/>
                    <a:pt x="20087" y="35341"/>
                  </a:cubicBezTo>
                  <a:lnTo>
                    <a:pt x="19710" y="35341"/>
                  </a:lnTo>
                  <a:cubicBezTo>
                    <a:pt x="17513" y="35383"/>
                    <a:pt x="15337" y="35383"/>
                    <a:pt x="13182" y="35571"/>
                  </a:cubicBezTo>
                  <a:cubicBezTo>
                    <a:pt x="12722" y="35592"/>
                    <a:pt x="12261" y="35592"/>
                    <a:pt x="11822" y="35592"/>
                  </a:cubicBezTo>
                  <a:cubicBezTo>
                    <a:pt x="11006" y="35592"/>
                    <a:pt x="10169" y="35571"/>
                    <a:pt x="9353" y="35550"/>
                  </a:cubicBezTo>
                  <a:cubicBezTo>
                    <a:pt x="8683" y="35592"/>
                    <a:pt x="8244" y="35634"/>
                    <a:pt x="7826" y="35906"/>
                  </a:cubicBezTo>
                  <a:close/>
                  <a:moveTo>
                    <a:pt x="56264" y="54256"/>
                  </a:moveTo>
                  <a:cubicBezTo>
                    <a:pt x="56306" y="54088"/>
                    <a:pt x="56327" y="54005"/>
                    <a:pt x="56327" y="53942"/>
                  </a:cubicBezTo>
                  <a:cubicBezTo>
                    <a:pt x="56327" y="52958"/>
                    <a:pt x="56745" y="52038"/>
                    <a:pt x="56661" y="51075"/>
                  </a:cubicBezTo>
                  <a:cubicBezTo>
                    <a:pt x="56661" y="51033"/>
                    <a:pt x="56661" y="50971"/>
                    <a:pt x="56703" y="50929"/>
                  </a:cubicBezTo>
                  <a:cubicBezTo>
                    <a:pt x="56933" y="50468"/>
                    <a:pt x="56912" y="49987"/>
                    <a:pt x="56912" y="49506"/>
                  </a:cubicBezTo>
                  <a:cubicBezTo>
                    <a:pt x="56933" y="48460"/>
                    <a:pt x="56933" y="47414"/>
                    <a:pt x="56954" y="46367"/>
                  </a:cubicBezTo>
                  <a:cubicBezTo>
                    <a:pt x="57038" y="43626"/>
                    <a:pt x="57122" y="40885"/>
                    <a:pt x="57226" y="38124"/>
                  </a:cubicBezTo>
                  <a:lnTo>
                    <a:pt x="57226" y="37705"/>
                  </a:lnTo>
                  <a:cubicBezTo>
                    <a:pt x="56745" y="37077"/>
                    <a:pt x="56180" y="36847"/>
                    <a:pt x="55490" y="36701"/>
                  </a:cubicBezTo>
                  <a:cubicBezTo>
                    <a:pt x="53711" y="36303"/>
                    <a:pt x="51933" y="36010"/>
                    <a:pt x="50133" y="35780"/>
                  </a:cubicBezTo>
                  <a:cubicBezTo>
                    <a:pt x="48669" y="35592"/>
                    <a:pt x="47204" y="35383"/>
                    <a:pt x="45739" y="35257"/>
                  </a:cubicBezTo>
                  <a:cubicBezTo>
                    <a:pt x="44881" y="35173"/>
                    <a:pt x="43982" y="34985"/>
                    <a:pt x="43145" y="35069"/>
                  </a:cubicBezTo>
                  <a:cubicBezTo>
                    <a:pt x="42747" y="35445"/>
                    <a:pt x="42433" y="35822"/>
                    <a:pt x="42036" y="36136"/>
                  </a:cubicBezTo>
                  <a:cubicBezTo>
                    <a:pt x="41638" y="36429"/>
                    <a:pt x="41178" y="36659"/>
                    <a:pt x="40655" y="37056"/>
                  </a:cubicBezTo>
                  <a:cubicBezTo>
                    <a:pt x="41157" y="37077"/>
                    <a:pt x="41471" y="37077"/>
                    <a:pt x="41806" y="37119"/>
                  </a:cubicBezTo>
                  <a:cubicBezTo>
                    <a:pt x="42308" y="37140"/>
                    <a:pt x="42852" y="37077"/>
                    <a:pt x="43333" y="37224"/>
                  </a:cubicBezTo>
                  <a:cubicBezTo>
                    <a:pt x="43982" y="37370"/>
                    <a:pt x="44609" y="37412"/>
                    <a:pt x="45258" y="37412"/>
                  </a:cubicBezTo>
                  <a:cubicBezTo>
                    <a:pt x="45969" y="37433"/>
                    <a:pt x="46681" y="37433"/>
                    <a:pt x="47392" y="37433"/>
                  </a:cubicBezTo>
                  <a:cubicBezTo>
                    <a:pt x="48292" y="37454"/>
                    <a:pt x="49233" y="37412"/>
                    <a:pt x="50154" y="37726"/>
                  </a:cubicBezTo>
                  <a:cubicBezTo>
                    <a:pt x="50949" y="37998"/>
                    <a:pt x="51786" y="38144"/>
                    <a:pt x="52581" y="38375"/>
                  </a:cubicBezTo>
                  <a:cubicBezTo>
                    <a:pt x="53272" y="38563"/>
                    <a:pt x="53920" y="38793"/>
                    <a:pt x="54632" y="38877"/>
                  </a:cubicBezTo>
                  <a:cubicBezTo>
                    <a:pt x="54987" y="38898"/>
                    <a:pt x="55176" y="39044"/>
                    <a:pt x="55176" y="39400"/>
                  </a:cubicBezTo>
                  <a:cubicBezTo>
                    <a:pt x="55197" y="40048"/>
                    <a:pt x="55239" y="40697"/>
                    <a:pt x="55071" y="41325"/>
                  </a:cubicBezTo>
                  <a:cubicBezTo>
                    <a:pt x="54987" y="41639"/>
                    <a:pt x="54967" y="41932"/>
                    <a:pt x="54883" y="42245"/>
                  </a:cubicBezTo>
                  <a:cubicBezTo>
                    <a:pt x="54736" y="42978"/>
                    <a:pt x="54778" y="43710"/>
                    <a:pt x="54778" y="44442"/>
                  </a:cubicBezTo>
                  <a:cubicBezTo>
                    <a:pt x="54778" y="46828"/>
                    <a:pt x="54736" y="49192"/>
                    <a:pt x="54736" y="51577"/>
                  </a:cubicBezTo>
                  <a:cubicBezTo>
                    <a:pt x="54736" y="52205"/>
                    <a:pt x="54674" y="52833"/>
                    <a:pt x="54506" y="53440"/>
                  </a:cubicBezTo>
                  <a:cubicBezTo>
                    <a:pt x="54443" y="53628"/>
                    <a:pt x="54464" y="53795"/>
                    <a:pt x="54443" y="54005"/>
                  </a:cubicBezTo>
                  <a:cubicBezTo>
                    <a:pt x="55050" y="54381"/>
                    <a:pt x="55636" y="54256"/>
                    <a:pt x="56264" y="54256"/>
                  </a:cubicBezTo>
                  <a:close/>
                  <a:moveTo>
                    <a:pt x="6110" y="43334"/>
                  </a:moveTo>
                  <a:cubicBezTo>
                    <a:pt x="5943" y="43417"/>
                    <a:pt x="5775" y="43417"/>
                    <a:pt x="5670" y="43501"/>
                  </a:cubicBezTo>
                  <a:cubicBezTo>
                    <a:pt x="5168" y="43857"/>
                    <a:pt x="4687" y="44254"/>
                    <a:pt x="4206" y="44652"/>
                  </a:cubicBezTo>
                  <a:cubicBezTo>
                    <a:pt x="3997" y="44798"/>
                    <a:pt x="3850" y="45007"/>
                    <a:pt x="3641" y="45154"/>
                  </a:cubicBezTo>
                  <a:cubicBezTo>
                    <a:pt x="3076" y="45489"/>
                    <a:pt x="2637" y="45907"/>
                    <a:pt x="2323" y="46451"/>
                  </a:cubicBezTo>
                  <a:cubicBezTo>
                    <a:pt x="2239" y="46619"/>
                    <a:pt x="2113" y="46744"/>
                    <a:pt x="2009" y="46849"/>
                  </a:cubicBezTo>
                  <a:cubicBezTo>
                    <a:pt x="1465" y="47414"/>
                    <a:pt x="1297" y="48125"/>
                    <a:pt x="1235" y="48857"/>
                  </a:cubicBezTo>
                  <a:cubicBezTo>
                    <a:pt x="1172" y="49590"/>
                    <a:pt x="1444" y="50280"/>
                    <a:pt x="1988" y="50761"/>
                  </a:cubicBezTo>
                  <a:cubicBezTo>
                    <a:pt x="2448" y="51180"/>
                    <a:pt x="2971" y="51556"/>
                    <a:pt x="3536" y="51808"/>
                  </a:cubicBezTo>
                  <a:cubicBezTo>
                    <a:pt x="4080" y="52100"/>
                    <a:pt x="4687" y="52289"/>
                    <a:pt x="5147" y="52707"/>
                  </a:cubicBezTo>
                  <a:cubicBezTo>
                    <a:pt x="5378" y="52917"/>
                    <a:pt x="5754" y="52791"/>
                    <a:pt x="5796" y="52435"/>
                  </a:cubicBezTo>
                  <a:cubicBezTo>
                    <a:pt x="5901" y="51870"/>
                    <a:pt x="6005" y="51264"/>
                    <a:pt x="6026" y="50657"/>
                  </a:cubicBezTo>
                  <a:cubicBezTo>
                    <a:pt x="6110" y="48397"/>
                    <a:pt x="6131" y="46137"/>
                    <a:pt x="6173" y="43857"/>
                  </a:cubicBezTo>
                  <a:cubicBezTo>
                    <a:pt x="6173" y="43731"/>
                    <a:pt x="6152" y="43585"/>
                    <a:pt x="6110" y="43334"/>
                  </a:cubicBezTo>
                  <a:close/>
                  <a:moveTo>
                    <a:pt x="58042" y="42748"/>
                  </a:moveTo>
                  <a:cubicBezTo>
                    <a:pt x="58000" y="43187"/>
                    <a:pt x="57980" y="43438"/>
                    <a:pt x="57980" y="43731"/>
                  </a:cubicBezTo>
                  <a:cubicBezTo>
                    <a:pt x="57959" y="45802"/>
                    <a:pt x="57938" y="47853"/>
                    <a:pt x="57875" y="49924"/>
                  </a:cubicBezTo>
                  <a:cubicBezTo>
                    <a:pt x="57875" y="50238"/>
                    <a:pt x="57875" y="50552"/>
                    <a:pt x="57749" y="50845"/>
                  </a:cubicBezTo>
                  <a:cubicBezTo>
                    <a:pt x="57582" y="51243"/>
                    <a:pt x="57582" y="51598"/>
                    <a:pt x="57561" y="51996"/>
                  </a:cubicBezTo>
                  <a:cubicBezTo>
                    <a:pt x="57561" y="52289"/>
                    <a:pt x="57582" y="52582"/>
                    <a:pt x="57477" y="52833"/>
                  </a:cubicBezTo>
                  <a:cubicBezTo>
                    <a:pt x="57310" y="53314"/>
                    <a:pt x="57310" y="53774"/>
                    <a:pt x="57331" y="54256"/>
                  </a:cubicBezTo>
                  <a:cubicBezTo>
                    <a:pt x="57331" y="54297"/>
                    <a:pt x="57352" y="54360"/>
                    <a:pt x="57415" y="54465"/>
                  </a:cubicBezTo>
                  <a:cubicBezTo>
                    <a:pt x="57561" y="54507"/>
                    <a:pt x="57749" y="54590"/>
                    <a:pt x="57959" y="54653"/>
                  </a:cubicBezTo>
                  <a:cubicBezTo>
                    <a:pt x="58712" y="53942"/>
                    <a:pt x="59507" y="53230"/>
                    <a:pt x="60177" y="52435"/>
                  </a:cubicBezTo>
                  <a:cubicBezTo>
                    <a:pt x="61327" y="51138"/>
                    <a:pt x="61829" y="49632"/>
                    <a:pt x="61411" y="47895"/>
                  </a:cubicBezTo>
                  <a:cubicBezTo>
                    <a:pt x="61348" y="47727"/>
                    <a:pt x="61348" y="47560"/>
                    <a:pt x="61348" y="47393"/>
                  </a:cubicBezTo>
                  <a:cubicBezTo>
                    <a:pt x="61390" y="46849"/>
                    <a:pt x="61160" y="46347"/>
                    <a:pt x="60909" y="45886"/>
                  </a:cubicBezTo>
                  <a:cubicBezTo>
                    <a:pt x="60302" y="44840"/>
                    <a:pt x="59465" y="43982"/>
                    <a:pt x="58628" y="43166"/>
                  </a:cubicBezTo>
                  <a:cubicBezTo>
                    <a:pt x="58524" y="43020"/>
                    <a:pt x="58314" y="42957"/>
                    <a:pt x="58042" y="42748"/>
                  </a:cubicBezTo>
                  <a:close/>
                  <a:moveTo>
                    <a:pt x="15149" y="25339"/>
                  </a:moveTo>
                  <a:lnTo>
                    <a:pt x="14689" y="25339"/>
                  </a:lnTo>
                  <a:cubicBezTo>
                    <a:pt x="14312" y="25297"/>
                    <a:pt x="13956" y="25423"/>
                    <a:pt x="13726" y="25716"/>
                  </a:cubicBezTo>
                  <a:cubicBezTo>
                    <a:pt x="13621" y="25841"/>
                    <a:pt x="13454" y="25946"/>
                    <a:pt x="13391" y="26072"/>
                  </a:cubicBezTo>
                  <a:cubicBezTo>
                    <a:pt x="13266" y="26281"/>
                    <a:pt x="13119" y="26532"/>
                    <a:pt x="13098" y="26762"/>
                  </a:cubicBezTo>
                  <a:cubicBezTo>
                    <a:pt x="13036" y="27411"/>
                    <a:pt x="13077" y="28038"/>
                    <a:pt x="13308" y="28666"/>
                  </a:cubicBezTo>
                  <a:cubicBezTo>
                    <a:pt x="13559" y="29336"/>
                    <a:pt x="14082" y="29712"/>
                    <a:pt x="14668" y="29963"/>
                  </a:cubicBezTo>
                  <a:cubicBezTo>
                    <a:pt x="15128" y="30173"/>
                    <a:pt x="15693" y="30235"/>
                    <a:pt x="16216" y="30340"/>
                  </a:cubicBezTo>
                  <a:cubicBezTo>
                    <a:pt x="16342" y="30361"/>
                    <a:pt x="16467" y="30319"/>
                    <a:pt x="16634" y="30319"/>
                  </a:cubicBezTo>
                  <a:cubicBezTo>
                    <a:pt x="16572" y="30068"/>
                    <a:pt x="16551" y="29921"/>
                    <a:pt x="16488" y="29754"/>
                  </a:cubicBezTo>
                  <a:cubicBezTo>
                    <a:pt x="16174" y="28896"/>
                    <a:pt x="16028" y="28017"/>
                    <a:pt x="15965" y="27097"/>
                  </a:cubicBezTo>
                  <a:cubicBezTo>
                    <a:pt x="15944" y="26406"/>
                    <a:pt x="15735" y="25883"/>
                    <a:pt x="15254" y="25444"/>
                  </a:cubicBezTo>
                  <a:cubicBezTo>
                    <a:pt x="15212" y="25444"/>
                    <a:pt x="15191" y="25423"/>
                    <a:pt x="15149" y="25339"/>
                  </a:cubicBezTo>
                  <a:close/>
                  <a:moveTo>
                    <a:pt x="48376" y="26092"/>
                  </a:moveTo>
                  <a:cubicBezTo>
                    <a:pt x="48250" y="26260"/>
                    <a:pt x="48125" y="26427"/>
                    <a:pt x="47957" y="26532"/>
                  </a:cubicBezTo>
                  <a:cubicBezTo>
                    <a:pt x="47580" y="26804"/>
                    <a:pt x="47413" y="27201"/>
                    <a:pt x="47225" y="27620"/>
                  </a:cubicBezTo>
                  <a:cubicBezTo>
                    <a:pt x="46995" y="28227"/>
                    <a:pt x="46744" y="28833"/>
                    <a:pt x="46451" y="29398"/>
                  </a:cubicBezTo>
                  <a:cubicBezTo>
                    <a:pt x="46325" y="29712"/>
                    <a:pt x="46137" y="30005"/>
                    <a:pt x="45969" y="30319"/>
                  </a:cubicBezTo>
                  <a:cubicBezTo>
                    <a:pt x="46116" y="30382"/>
                    <a:pt x="46179" y="30507"/>
                    <a:pt x="46262" y="30528"/>
                  </a:cubicBezTo>
                  <a:cubicBezTo>
                    <a:pt x="46555" y="30570"/>
                    <a:pt x="46806" y="30528"/>
                    <a:pt x="47099" y="30445"/>
                  </a:cubicBezTo>
                  <a:cubicBezTo>
                    <a:pt x="48104" y="30110"/>
                    <a:pt x="48836" y="29398"/>
                    <a:pt x="49526" y="28666"/>
                  </a:cubicBezTo>
                  <a:cubicBezTo>
                    <a:pt x="49631" y="28561"/>
                    <a:pt x="49694" y="28436"/>
                    <a:pt x="49736" y="28310"/>
                  </a:cubicBezTo>
                  <a:cubicBezTo>
                    <a:pt x="49903" y="27745"/>
                    <a:pt x="50049" y="27201"/>
                    <a:pt x="49924" y="26657"/>
                  </a:cubicBezTo>
                  <a:cubicBezTo>
                    <a:pt x="49526" y="26260"/>
                    <a:pt x="49108" y="25904"/>
                    <a:pt x="48376" y="26092"/>
                  </a:cubicBezTo>
                  <a:close/>
                  <a:moveTo>
                    <a:pt x="54423" y="57415"/>
                  </a:moveTo>
                  <a:cubicBezTo>
                    <a:pt x="54485" y="57457"/>
                    <a:pt x="54527" y="57499"/>
                    <a:pt x="54590" y="57520"/>
                  </a:cubicBezTo>
                  <a:cubicBezTo>
                    <a:pt x="54799" y="57143"/>
                    <a:pt x="55113" y="56997"/>
                    <a:pt x="55448" y="56913"/>
                  </a:cubicBezTo>
                  <a:cubicBezTo>
                    <a:pt x="55511" y="56892"/>
                    <a:pt x="55552" y="56787"/>
                    <a:pt x="55657" y="56683"/>
                  </a:cubicBezTo>
                  <a:cubicBezTo>
                    <a:pt x="55197" y="56683"/>
                    <a:pt x="54862" y="56662"/>
                    <a:pt x="54464" y="56662"/>
                  </a:cubicBezTo>
                  <a:cubicBezTo>
                    <a:pt x="54443" y="56934"/>
                    <a:pt x="54423" y="57185"/>
                    <a:pt x="54423" y="57415"/>
                  </a:cubicBezTo>
                  <a:close/>
                  <a:moveTo>
                    <a:pt x="54527" y="55030"/>
                  </a:moveTo>
                  <a:cubicBezTo>
                    <a:pt x="54443" y="55344"/>
                    <a:pt x="54527" y="55469"/>
                    <a:pt x="54736" y="55448"/>
                  </a:cubicBezTo>
                  <a:cubicBezTo>
                    <a:pt x="54967" y="55406"/>
                    <a:pt x="55218" y="55302"/>
                    <a:pt x="55531" y="55197"/>
                  </a:cubicBezTo>
                  <a:cubicBezTo>
                    <a:pt x="55134" y="55113"/>
                    <a:pt x="54841" y="55093"/>
                    <a:pt x="54527" y="550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5"/>
            <p:cNvSpPr/>
            <p:nvPr/>
          </p:nvSpPr>
          <p:spPr>
            <a:xfrm>
              <a:off x="6567150" y="2642588"/>
              <a:ext cx="348400" cy="196175"/>
            </a:xfrm>
            <a:custGeom>
              <a:avLst/>
              <a:gdLst/>
              <a:ahLst/>
              <a:cxnLst/>
              <a:rect l="l" t="t" r="r" b="b"/>
              <a:pathLst>
                <a:path w="13936" h="7847" extrusionOk="0">
                  <a:moveTo>
                    <a:pt x="460" y="1256"/>
                  </a:moveTo>
                  <a:cubicBezTo>
                    <a:pt x="293" y="1109"/>
                    <a:pt x="147" y="984"/>
                    <a:pt x="21" y="879"/>
                  </a:cubicBezTo>
                  <a:cubicBezTo>
                    <a:pt x="0" y="837"/>
                    <a:pt x="21" y="816"/>
                    <a:pt x="21" y="733"/>
                  </a:cubicBezTo>
                  <a:cubicBezTo>
                    <a:pt x="293" y="503"/>
                    <a:pt x="607" y="272"/>
                    <a:pt x="1004" y="293"/>
                  </a:cubicBezTo>
                  <a:cubicBezTo>
                    <a:pt x="1109" y="293"/>
                    <a:pt x="1256" y="293"/>
                    <a:pt x="1360" y="272"/>
                  </a:cubicBezTo>
                  <a:cubicBezTo>
                    <a:pt x="2448" y="0"/>
                    <a:pt x="3557" y="42"/>
                    <a:pt x="4645" y="42"/>
                  </a:cubicBezTo>
                  <a:cubicBezTo>
                    <a:pt x="6507" y="63"/>
                    <a:pt x="8328" y="63"/>
                    <a:pt x="10190" y="84"/>
                  </a:cubicBezTo>
                  <a:cubicBezTo>
                    <a:pt x="10587" y="84"/>
                    <a:pt x="10985" y="84"/>
                    <a:pt x="11383" y="251"/>
                  </a:cubicBezTo>
                  <a:cubicBezTo>
                    <a:pt x="11634" y="356"/>
                    <a:pt x="11927" y="314"/>
                    <a:pt x="12220" y="314"/>
                  </a:cubicBezTo>
                  <a:cubicBezTo>
                    <a:pt x="12596" y="314"/>
                    <a:pt x="12889" y="482"/>
                    <a:pt x="13224" y="649"/>
                  </a:cubicBezTo>
                  <a:cubicBezTo>
                    <a:pt x="13831" y="1005"/>
                    <a:pt x="13935" y="1465"/>
                    <a:pt x="13914" y="2072"/>
                  </a:cubicBezTo>
                  <a:cubicBezTo>
                    <a:pt x="13914" y="2490"/>
                    <a:pt x="13789" y="2825"/>
                    <a:pt x="13517" y="3139"/>
                  </a:cubicBezTo>
                  <a:cubicBezTo>
                    <a:pt x="13015" y="3788"/>
                    <a:pt x="12554" y="4478"/>
                    <a:pt x="12073" y="5127"/>
                  </a:cubicBezTo>
                  <a:cubicBezTo>
                    <a:pt x="11759" y="5608"/>
                    <a:pt x="11320" y="5964"/>
                    <a:pt x="11111" y="6508"/>
                  </a:cubicBezTo>
                  <a:cubicBezTo>
                    <a:pt x="10525" y="6989"/>
                    <a:pt x="9897" y="7303"/>
                    <a:pt x="9186" y="7491"/>
                  </a:cubicBezTo>
                  <a:cubicBezTo>
                    <a:pt x="7658" y="7847"/>
                    <a:pt x="6152" y="7679"/>
                    <a:pt x="4624" y="7596"/>
                  </a:cubicBezTo>
                  <a:cubicBezTo>
                    <a:pt x="3955" y="7554"/>
                    <a:pt x="3327" y="7219"/>
                    <a:pt x="2762" y="6842"/>
                  </a:cubicBezTo>
                  <a:cubicBezTo>
                    <a:pt x="2532" y="6654"/>
                    <a:pt x="2511" y="6257"/>
                    <a:pt x="2176" y="6068"/>
                  </a:cubicBezTo>
                  <a:cubicBezTo>
                    <a:pt x="1904" y="5943"/>
                    <a:pt x="1779" y="5608"/>
                    <a:pt x="1569" y="5357"/>
                  </a:cubicBezTo>
                  <a:cubicBezTo>
                    <a:pt x="1256" y="4980"/>
                    <a:pt x="1067" y="4520"/>
                    <a:pt x="984" y="4060"/>
                  </a:cubicBezTo>
                  <a:cubicBezTo>
                    <a:pt x="963" y="3955"/>
                    <a:pt x="942" y="3829"/>
                    <a:pt x="921" y="3746"/>
                  </a:cubicBezTo>
                  <a:cubicBezTo>
                    <a:pt x="565" y="2972"/>
                    <a:pt x="335" y="2155"/>
                    <a:pt x="460" y="1256"/>
                  </a:cubicBezTo>
                  <a:close/>
                  <a:moveTo>
                    <a:pt x="1444" y="900"/>
                  </a:moveTo>
                  <a:cubicBezTo>
                    <a:pt x="1402" y="1528"/>
                    <a:pt x="1360" y="2093"/>
                    <a:pt x="1590" y="2679"/>
                  </a:cubicBezTo>
                  <a:cubicBezTo>
                    <a:pt x="1779" y="3076"/>
                    <a:pt x="1862" y="3495"/>
                    <a:pt x="1988" y="3871"/>
                  </a:cubicBezTo>
                  <a:cubicBezTo>
                    <a:pt x="2176" y="4562"/>
                    <a:pt x="2448" y="5168"/>
                    <a:pt x="3076" y="5503"/>
                  </a:cubicBezTo>
                  <a:cubicBezTo>
                    <a:pt x="3181" y="5545"/>
                    <a:pt x="3264" y="5629"/>
                    <a:pt x="3327" y="5733"/>
                  </a:cubicBezTo>
                  <a:cubicBezTo>
                    <a:pt x="3871" y="6529"/>
                    <a:pt x="4729" y="6801"/>
                    <a:pt x="5587" y="6863"/>
                  </a:cubicBezTo>
                  <a:cubicBezTo>
                    <a:pt x="7763" y="7010"/>
                    <a:pt x="8035" y="6905"/>
                    <a:pt x="9981" y="5964"/>
                  </a:cubicBezTo>
                  <a:cubicBezTo>
                    <a:pt x="10023" y="5964"/>
                    <a:pt x="10043" y="5943"/>
                    <a:pt x="10064" y="5943"/>
                  </a:cubicBezTo>
                  <a:cubicBezTo>
                    <a:pt x="10336" y="5859"/>
                    <a:pt x="10483" y="5692"/>
                    <a:pt x="10650" y="5482"/>
                  </a:cubicBezTo>
                  <a:cubicBezTo>
                    <a:pt x="10985" y="5022"/>
                    <a:pt x="11341" y="4583"/>
                    <a:pt x="11696" y="4143"/>
                  </a:cubicBezTo>
                  <a:cubicBezTo>
                    <a:pt x="12115" y="3599"/>
                    <a:pt x="12492" y="3076"/>
                    <a:pt x="12868" y="2490"/>
                  </a:cubicBezTo>
                  <a:cubicBezTo>
                    <a:pt x="13224" y="1925"/>
                    <a:pt x="12868" y="1235"/>
                    <a:pt x="12178" y="1214"/>
                  </a:cubicBezTo>
                  <a:cubicBezTo>
                    <a:pt x="11738" y="1193"/>
                    <a:pt x="11299" y="1193"/>
                    <a:pt x="10859" y="1005"/>
                  </a:cubicBezTo>
                  <a:cubicBezTo>
                    <a:pt x="10650" y="921"/>
                    <a:pt x="10399" y="942"/>
                    <a:pt x="10169" y="921"/>
                  </a:cubicBezTo>
                  <a:cubicBezTo>
                    <a:pt x="8056" y="837"/>
                    <a:pt x="5921" y="795"/>
                    <a:pt x="3787" y="712"/>
                  </a:cubicBezTo>
                  <a:cubicBezTo>
                    <a:pt x="3034" y="649"/>
                    <a:pt x="2281" y="691"/>
                    <a:pt x="1444" y="9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5"/>
            <p:cNvSpPr/>
            <p:nvPr/>
          </p:nvSpPr>
          <p:spPr>
            <a:xfrm>
              <a:off x="6866350" y="2540063"/>
              <a:ext cx="48675" cy="46575"/>
            </a:xfrm>
            <a:custGeom>
              <a:avLst/>
              <a:gdLst/>
              <a:ahLst/>
              <a:cxnLst/>
              <a:rect l="l" t="t" r="r" b="b"/>
              <a:pathLst>
                <a:path w="1947" h="1863" extrusionOk="0">
                  <a:moveTo>
                    <a:pt x="942" y="0"/>
                  </a:moveTo>
                  <a:lnTo>
                    <a:pt x="1026" y="0"/>
                  </a:lnTo>
                  <a:cubicBezTo>
                    <a:pt x="1653" y="21"/>
                    <a:pt x="1946" y="398"/>
                    <a:pt x="1800" y="1026"/>
                  </a:cubicBezTo>
                  <a:cubicBezTo>
                    <a:pt x="1737" y="1465"/>
                    <a:pt x="1235" y="1863"/>
                    <a:pt x="837" y="1842"/>
                  </a:cubicBezTo>
                  <a:cubicBezTo>
                    <a:pt x="398" y="1779"/>
                    <a:pt x="21" y="1381"/>
                    <a:pt x="0" y="921"/>
                  </a:cubicBezTo>
                  <a:cubicBezTo>
                    <a:pt x="0" y="230"/>
                    <a:pt x="252" y="0"/>
                    <a:pt x="9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5"/>
            <p:cNvSpPr/>
            <p:nvPr/>
          </p:nvSpPr>
          <p:spPr>
            <a:xfrm>
              <a:off x="6514825" y="2540588"/>
              <a:ext cx="39775" cy="45000"/>
            </a:xfrm>
            <a:custGeom>
              <a:avLst/>
              <a:gdLst/>
              <a:ahLst/>
              <a:cxnLst/>
              <a:rect l="l" t="t" r="r" b="b"/>
              <a:pathLst>
                <a:path w="1591" h="1800" extrusionOk="0">
                  <a:moveTo>
                    <a:pt x="22" y="837"/>
                  </a:moveTo>
                  <a:cubicBezTo>
                    <a:pt x="43" y="733"/>
                    <a:pt x="43" y="586"/>
                    <a:pt x="105" y="398"/>
                  </a:cubicBezTo>
                  <a:cubicBezTo>
                    <a:pt x="147" y="189"/>
                    <a:pt x="315" y="63"/>
                    <a:pt x="524" y="21"/>
                  </a:cubicBezTo>
                  <a:cubicBezTo>
                    <a:pt x="670" y="0"/>
                    <a:pt x="859" y="0"/>
                    <a:pt x="1005" y="21"/>
                  </a:cubicBezTo>
                  <a:cubicBezTo>
                    <a:pt x="1298" y="63"/>
                    <a:pt x="1486" y="209"/>
                    <a:pt x="1528" y="502"/>
                  </a:cubicBezTo>
                  <a:cubicBezTo>
                    <a:pt x="1570" y="691"/>
                    <a:pt x="1591" y="900"/>
                    <a:pt x="1570" y="1067"/>
                  </a:cubicBezTo>
                  <a:cubicBezTo>
                    <a:pt x="1507" y="1590"/>
                    <a:pt x="1277" y="1800"/>
                    <a:pt x="733" y="1779"/>
                  </a:cubicBezTo>
                  <a:cubicBezTo>
                    <a:pt x="231" y="1779"/>
                    <a:pt x="22" y="1549"/>
                    <a:pt x="1" y="1046"/>
                  </a:cubicBezTo>
                  <a:cubicBezTo>
                    <a:pt x="1" y="1026"/>
                    <a:pt x="22" y="984"/>
                    <a:pt x="22" y="83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5"/>
            <p:cNvSpPr/>
            <p:nvPr/>
          </p:nvSpPr>
          <p:spPr>
            <a:xfrm>
              <a:off x="7075050" y="3147888"/>
              <a:ext cx="124525" cy="213450"/>
            </a:xfrm>
            <a:custGeom>
              <a:avLst/>
              <a:gdLst/>
              <a:ahLst/>
              <a:cxnLst/>
              <a:rect l="l" t="t" r="r" b="b"/>
              <a:pathLst>
                <a:path w="4981" h="8538" extrusionOk="0">
                  <a:moveTo>
                    <a:pt x="3976" y="796"/>
                  </a:moveTo>
                  <a:cubicBezTo>
                    <a:pt x="4165" y="586"/>
                    <a:pt x="4228" y="335"/>
                    <a:pt x="4562" y="356"/>
                  </a:cubicBezTo>
                  <a:cubicBezTo>
                    <a:pt x="4792" y="377"/>
                    <a:pt x="4918" y="607"/>
                    <a:pt x="4918" y="1026"/>
                  </a:cubicBezTo>
                  <a:cubicBezTo>
                    <a:pt x="4939" y="2783"/>
                    <a:pt x="4981" y="4541"/>
                    <a:pt x="4981" y="6299"/>
                  </a:cubicBezTo>
                  <a:cubicBezTo>
                    <a:pt x="4981" y="7345"/>
                    <a:pt x="4290" y="8119"/>
                    <a:pt x="3265" y="8349"/>
                  </a:cubicBezTo>
                  <a:cubicBezTo>
                    <a:pt x="2679" y="8516"/>
                    <a:pt x="2051" y="8537"/>
                    <a:pt x="1445" y="8328"/>
                  </a:cubicBezTo>
                  <a:cubicBezTo>
                    <a:pt x="1256" y="8244"/>
                    <a:pt x="1068" y="8182"/>
                    <a:pt x="1068" y="7931"/>
                  </a:cubicBezTo>
                  <a:cubicBezTo>
                    <a:pt x="1068" y="7721"/>
                    <a:pt x="1256" y="7554"/>
                    <a:pt x="1528" y="7491"/>
                  </a:cubicBezTo>
                  <a:cubicBezTo>
                    <a:pt x="1779" y="7428"/>
                    <a:pt x="2010" y="7470"/>
                    <a:pt x="2282" y="7428"/>
                  </a:cubicBezTo>
                  <a:cubicBezTo>
                    <a:pt x="2575" y="7408"/>
                    <a:pt x="2847" y="7387"/>
                    <a:pt x="3119" y="7303"/>
                  </a:cubicBezTo>
                  <a:cubicBezTo>
                    <a:pt x="3579" y="7177"/>
                    <a:pt x="3893" y="6843"/>
                    <a:pt x="3935" y="6340"/>
                  </a:cubicBezTo>
                  <a:cubicBezTo>
                    <a:pt x="3976" y="5755"/>
                    <a:pt x="3956" y="5169"/>
                    <a:pt x="3956" y="4604"/>
                  </a:cubicBezTo>
                  <a:cubicBezTo>
                    <a:pt x="3725" y="4478"/>
                    <a:pt x="3642" y="4604"/>
                    <a:pt x="3537" y="4708"/>
                  </a:cubicBezTo>
                  <a:cubicBezTo>
                    <a:pt x="3160" y="5085"/>
                    <a:pt x="2721" y="5190"/>
                    <a:pt x="2198" y="5169"/>
                  </a:cubicBezTo>
                  <a:cubicBezTo>
                    <a:pt x="1779" y="5127"/>
                    <a:pt x="1361" y="5106"/>
                    <a:pt x="963" y="4897"/>
                  </a:cubicBezTo>
                  <a:cubicBezTo>
                    <a:pt x="378" y="4583"/>
                    <a:pt x="1" y="4143"/>
                    <a:pt x="64" y="3411"/>
                  </a:cubicBezTo>
                  <a:cubicBezTo>
                    <a:pt x="85" y="3118"/>
                    <a:pt x="64" y="2825"/>
                    <a:pt x="85" y="2574"/>
                  </a:cubicBezTo>
                  <a:cubicBezTo>
                    <a:pt x="210" y="1570"/>
                    <a:pt x="754" y="817"/>
                    <a:pt x="1633" y="356"/>
                  </a:cubicBezTo>
                  <a:cubicBezTo>
                    <a:pt x="2261" y="1"/>
                    <a:pt x="2930" y="63"/>
                    <a:pt x="3558" y="482"/>
                  </a:cubicBezTo>
                  <a:cubicBezTo>
                    <a:pt x="3746" y="566"/>
                    <a:pt x="3851" y="691"/>
                    <a:pt x="3976" y="796"/>
                  </a:cubicBezTo>
                  <a:close/>
                  <a:moveTo>
                    <a:pt x="3997" y="2051"/>
                  </a:moveTo>
                  <a:cubicBezTo>
                    <a:pt x="3767" y="1758"/>
                    <a:pt x="3579" y="1528"/>
                    <a:pt x="3370" y="1298"/>
                  </a:cubicBezTo>
                  <a:cubicBezTo>
                    <a:pt x="3223" y="1110"/>
                    <a:pt x="3035" y="1026"/>
                    <a:pt x="2784" y="1005"/>
                  </a:cubicBezTo>
                  <a:cubicBezTo>
                    <a:pt x="2365" y="1005"/>
                    <a:pt x="2010" y="1110"/>
                    <a:pt x="1696" y="1423"/>
                  </a:cubicBezTo>
                  <a:cubicBezTo>
                    <a:pt x="1110" y="2030"/>
                    <a:pt x="1026" y="2762"/>
                    <a:pt x="1110" y="3537"/>
                  </a:cubicBezTo>
                  <a:cubicBezTo>
                    <a:pt x="1131" y="3788"/>
                    <a:pt x="1277" y="3892"/>
                    <a:pt x="1466" y="3955"/>
                  </a:cubicBezTo>
                  <a:cubicBezTo>
                    <a:pt x="2198" y="4311"/>
                    <a:pt x="2784" y="4164"/>
                    <a:pt x="3223" y="3495"/>
                  </a:cubicBezTo>
                  <a:cubicBezTo>
                    <a:pt x="3537" y="3055"/>
                    <a:pt x="3767" y="2532"/>
                    <a:pt x="3997" y="20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5"/>
            <p:cNvSpPr/>
            <p:nvPr/>
          </p:nvSpPr>
          <p:spPr>
            <a:xfrm>
              <a:off x="6522675" y="3078838"/>
              <a:ext cx="117200" cy="203500"/>
            </a:xfrm>
            <a:custGeom>
              <a:avLst/>
              <a:gdLst/>
              <a:ahLst/>
              <a:cxnLst/>
              <a:rect l="l" t="t" r="r" b="b"/>
              <a:pathLst>
                <a:path w="4688" h="8140" extrusionOk="0">
                  <a:moveTo>
                    <a:pt x="3432" y="5985"/>
                  </a:moveTo>
                  <a:cubicBezTo>
                    <a:pt x="3118" y="6257"/>
                    <a:pt x="2930" y="6403"/>
                    <a:pt x="2742" y="6550"/>
                  </a:cubicBezTo>
                  <a:cubicBezTo>
                    <a:pt x="2135" y="6989"/>
                    <a:pt x="1465" y="6989"/>
                    <a:pt x="817" y="6675"/>
                  </a:cubicBezTo>
                  <a:cubicBezTo>
                    <a:pt x="294" y="6403"/>
                    <a:pt x="22" y="5985"/>
                    <a:pt x="22" y="5357"/>
                  </a:cubicBezTo>
                  <a:cubicBezTo>
                    <a:pt x="1" y="4457"/>
                    <a:pt x="231" y="3641"/>
                    <a:pt x="817" y="2909"/>
                  </a:cubicBezTo>
                  <a:cubicBezTo>
                    <a:pt x="1465" y="2051"/>
                    <a:pt x="2239" y="1905"/>
                    <a:pt x="3181" y="2470"/>
                  </a:cubicBezTo>
                  <a:cubicBezTo>
                    <a:pt x="3265" y="2511"/>
                    <a:pt x="3348" y="2511"/>
                    <a:pt x="3453" y="2574"/>
                  </a:cubicBezTo>
                  <a:cubicBezTo>
                    <a:pt x="3537" y="2072"/>
                    <a:pt x="3537" y="1591"/>
                    <a:pt x="3495" y="1110"/>
                  </a:cubicBezTo>
                  <a:lnTo>
                    <a:pt x="2867" y="859"/>
                  </a:lnTo>
                  <a:cubicBezTo>
                    <a:pt x="2658" y="796"/>
                    <a:pt x="2428" y="733"/>
                    <a:pt x="2219" y="670"/>
                  </a:cubicBezTo>
                  <a:cubicBezTo>
                    <a:pt x="1967" y="587"/>
                    <a:pt x="1821" y="419"/>
                    <a:pt x="1905" y="252"/>
                  </a:cubicBezTo>
                  <a:cubicBezTo>
                    <a:pt x="1988" y="105"/>
                    <a:pt x="2177" y="1"/>
                    <a:pt x="2428" y="84"/>
                  </a:cubicBezTo>
                  <a:cubicBezTo>
                    <a:pt x="2909" y="189"/>
                    <a:pt x="3369" y="315"/>
                    <a:pt x="3809" y="440"/>
                  </a:cubicBezTo>
                  <a:cubicBezTo>
                    <a:pt x="4206" y="545"/>
                    <a:pt x="4436" y="817"/>
                    <a:pt x="4436" y="1256"/>
                  </a:cubicBezTo>
                  <a:lnTo>
                    <a:pt x="4436" y="2198"/>
                  </a:lnTo>
                  <a:cubicBezTo>
                    <a:pt x="4436" y="2511"/>
                    <a:pt x="4415" y="2804"/>
                    <a:pt x="4604" y="3118"/>
                  </a:cubicBezTo>
                  <a:cubicBezTo>
                    <a:pt x="4687" y="3265"/>
                    <a:pt x="4687" y="3495"/>
                    <a:pt x="4646" y="3683"/>
                  </a:cubicBezTo>
                  <a:cubicBezTo>
                    <a:pt x="4499" y="4939"/>
                    <a:pt x="4436" y="6236"/>
                    <a:pt x="4583" y="7512"/>
                  </a:cubicBezTo>
                  <a:cubicBezTo>
                    <a:pt x="4604" y="7826"/>
                    <a:pt x="4478" y="8035"/>
                    <a:pt x="4206" y="8077"/>
                  </a:cubicBezTo>
                  <a:cubicBezTo>
                    <a:pt x="3892" y="8140"/>
                    <a:pt x="3599" y="8014"/>
                    <a:pt x="3537" y="7721"/>
                  </a:cubicBezTo>
                  <a:cubicBezTo>
                    <a:pt x="3474" y="7533"/>
                    <a:pt x="3474" y="7324"/>
                    <a:pt x="3474" y="7136"/>
                  </a:cubicBezTo>
                  <a:cubicBezTo>
                    <a:pt x="3432" y="6759"/>
                    <a:pt x="3453" y="6466"/>
                    <a:pt x="3432" y="5985"/>
                  </a:cubicBezTo>
                  <a:close/>
                  <a:moveTo>
                    <a:pt x="3453" y="4102"/>
                  </a:moveTo>
                  <a:cubicBezTo>
                    <a:pt x="3307" y="3872"/>
                    <a:pt x="3160" y="3662"/>
                    <a:pt x="3055" y="3453"/>
                  </a:cubicBezTo>
                  <a:cubicBezTo>
                    <a:pt x="2700" y="2804"/>
                    <a:pt x="2114" y="2742"/>
                    <a:pt x="1654" y="3348"/>
                  </a:cubicBezTo>
                  <a:cubicBezTo>
                    <a:pt x="1193" y="3934"/>
                    <a:pt x="1026" y="4604"/>
                    <a:pt x="1047" y="5336"/>
                  </a:cubicBezTo>
                  <a:cubicBezTo>
                    <a:pt x="1068" y="5880"/>
                    <a:pt x="1654" y="6173"/>
                    <a:pt x="2093" y="5838"/>
                  </a:cubicBezTo>
                  <a:cubicBezTo>
                    <a:pt x="2700" y="5357"/>
                    <a:pt x="3307" y="4897"/>
                    <a:pt x="3453" y="41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5"/>
            <p:cNvSpPr/>
            <p:nvPr/>
          </p:nvSpPr>
          <p:spPr>
            <a:xfrm>
              <a:off x="6245450" y="3023388"/>
              <a:ext cx="133925" cy="313350"/>
            </a:xfrm>
            <a:custGeom>
              <a:avLst/>
              <a:gdLst/>
              <a:ahLst/>
              <a:cxnLst/>
              <a:rect l="l" t="t" r="r" b="b"/>
              <a:pathLst>
                <a:path w="5357" h="12534" extrusionOk="0">
                  <a:moveTo>
                    <a:pt x="1088" y="11509"/>
                  </a:moveTo>
                  <a:cubicBezTo>
                    <a:pt x="1360" y="11509"/>
                    <a:pt x="1548" y="11551"/>
                    <a:pt x="1716" y="11509"/>
                  </a:cubicBezTo>
                  <a:cubicBezTo>
                    <a:pt x="2406" y="11341"/>
                    <a:pt x="3097" y="11195"/>
                    <a:pt x="3787" y="11007"/>
                  </a:cubicBezTo>
                  <a:cubicBezTo>
                    <a:pt x="4248" y="10881"/>
                    <a:pt x="4666" y="10923"/>
                    <a:pt x="5126" y="11007"/>
                  </a:cubicBezTo>
                  <a:cubicBezTo>
                    <a:pt x="5273" y="11027"/>
                    <a:pt x="5357" y="11237"/>
                    <a:pt x="5273" y="11425"/>
                  </a:cubicBezTo>
                  <a:cubicBezTo>
                    <a:pt x="5210" y="11634"/>
                    <a:pt x="5043" y="11739"/>
                    <a:pt x="4833" y="11802"/>
                  </a:cubicBezTo>
                  <a:cubicBezTo>
                    <a:pt x="3871" y="12011"/>
                    <a:pt x="2929" y="12262"/>
                    <a:pt x="1925" y="12450"/>
                  </a:cubicBezTo>
                  <a:cubicBezTo>
                    <a:pt x="1465" y="12534"/>
                    <a:pt x="963" y="12471"/>
                    <a:pt x="481" y="12450"/>
                  </a:cubicBezTo>
                  <a:cubicBezTo>
                    <a:pt x="209" y="12429"/>
                    <a:pt x="42" y="12241"/>
                    <a:pt x="21" y="11927"/>
                  </a:cubicBezTo>
                  <a:cubicBezTo>
                    <a:pt x="0" y="11718"/>
                    <a:pt x="21" y="11530"/>
                    <a:pt x="21" y="11320"/>
                  </a:cubicBezTo>
                  <a:cubicBezTo>
                    <a:pt x="63" y="8914"/>
                    <a:pt x="126" y="6508"/>
                    <a:pt x="209" y="4102"/>
                  </a:cubicBezTo>
                  <a:cubicBezTo>
                    <a:pt x="230" y="3056"/>
                    <a:pt x="272" y="2009"/>
                    <a:pt x="335" y="963"/>
                  </a:cubicBezTo>
                  <a:cubicBezTo>
                    <a:pt x="335" y="733"/>
                    <a:pt x="377" y="524"/>
                    <a:pt x="439" y="294"/>
                  </a:cubicBezTo>
                  <a:cubicBezTo>
                    <a:pt x="460" y="189"/>
                    <a:pt x="565" y="84"/>
                    <a:pt x="649" y="43"/>
                  </a:cubicBezTo>
                  <a:cubicBezTo>
                    <a:pt x="732" y="1"/>
                    <a:pt x="858" y="43"/>
                    <a:pt x="984" y="43"/>
                  </a:cubicBezTo>
                  <a:cubicBezTo>
                    <a:pt x="1004" y="210"/>
                    <a:pt x="1046" y="336"/>
                    <a:pt x="1046" y="461"/>
                  </a:cubicBezTo>
                  <a:cubicBezTo>
                    <a:pt x="1067" y="2093"/>
                    <a:pt x="1088" y="3704"/>
                    <a:pt x="1088" y="5315"/>
                  </a:cubicBezTo>
                  <a:cubicBezTo>
                    <a:pt x="1088" y="7094"/>
                    <a:pt x="1067" y="8893"/>
                    <a:pt x="1046" y="10672"/>
                  </a:cubicBezTo>
                  <a:cubicBezTo>
                    <a:pt x="1067" y="10902"/>
                    <a:pt x="1088" y="11195"/>
                    <a:pt x="1088" y="11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5"/>
            <p:cNvSpPr/>
            <p:nvPr/>
          </p:nvSpPr>
          <p:spPr>
            <a:xfrm>
              <a:off x="6968875" y="3122263"/>
              <a:ext cx="102025" cy="149625"/>
            </a:xfrm>
            <a:custGeom>
              <a:avLst/>
              <a:gdLst/>
              <a:ahLst/>
              <a:cxnLst/>
              <a:rect l="l" t="t" r="r" b="b"/>
              <a:pathLst>
                <a:path w="4081" h="5985" extrusionOk="0">
                  <a:moveTo>
                    <a:pt x="1151" y="858"/>
                  </a:moveTo>
                  <a:cubicBezTo>
                    <a:pt x="1632" y="691"/>
                    <a:pt x="2072" y="544"/>
                    <a:pt x="2490" y="419"/>
                  </a:cubicBezTo>
                  <a:cubicBezTo>
                    <a:pt x="2804" y="335"/>
                    <a:pt x="3118" y="272"/>
                    <a:pt x="3411" y="461"/>
                  </a:cubicBezTo>
                  <a:cubicBezTo>
                    <a:pt x="3725" y="670"/>
                    <a:pt x="3955" y="942"/>
                    <a:pt x="3934" y="1381"/>
                  </a:cubicBezTo>
                  <a:cubicBezTo>
                    <a:pt x="3913" y="2323"/>
                    <a:pt x="3913" y="3243"/>
                    <a:pt x="3913" y="4185"/>
                  </a:cubicBezTo>
                  <a:cubicBezTo>
                    <a:pt x="3913" y="4541"/>
                    <a:pt x="3871" y="4917"/>
                    <a:pt x="3976" y="5273"/>
                  </a:cubicBezTo>
                  <a:cubicBezTo>
                    <a:pt x="4081" y="5608"/>
                    <a:pt x="3871" y="5901"/>
                    <a:pt x="3516" y="5922"/>
                  </a:cubicBezTo>
                  <a:cubicBezTo>
                    <a:pt x="3181" y="5984"/>
                    <a:pt x="2888" y="5775"/>
                    <a:pt x="2825" y="5461"/>
                  </a:cubicBezTo>
                  <a:cubicBezTo>
                    <a:pt x="2804" y="5231"/>
                    <a:pt x="2804" y="5022"/>
                    <a:pt x="2804" y="4771"/>
                  </a:cubicBezTo>
                  <a:cubicBezTo>
                    <a:pt x="2825" y="3871"/>
                    <a:pt x="2867" y="2971"/>
                    <a:pt x="2867" y="2051"/>
                  </a:cubicBezTo>
                  <a:cubicBezTo>
                    <a:pt x="2867" y="1883"/>
                    <a:pt x="2825" y="1695"/>
                    <a:pt x="2825" y="1507"/>
                  </a:cubicBezTo>
                  <a:cubicBezTo>
                    <a:pt x="2156" y="1402"/>
                    <a:pt x="1674" y="1779"/>
                    <a:pt x="1130" y="2114"/>
                  </a:cubicBezTo>
                  <a:cubicBezTo>
                    <a:pt x="1130" y="2762"/>
                    <a:pt x="1109" y="3453"/>
                    <a:pt x="1109" y="4101"/>
                  </a:cubicBezTo>
                  <a:cubicBezTo>
                    <a:pt x="1109" y="4331"/>
                    <a:pt x="1109" y="4541"/>
                    <a:pt x="1088" y="4771"/>
                  </a:cubicBezTo>
                  <a:cubicBezTo>
                    <a:pt x="1026" y="5127"/>
                    <a:pt x="796" y="5336"/>
                    <a:pt x="524" y="5294"/>
                  </a:cubicBezTo>
                  <a:cubicBezTo>
                    <a:pt x="272" y="5273"/>
                    <a:pt x="63" y="5064"/>
                    <a:pt x="0" y="4729"/>
                  </a:cubicBezTo>
                  <a:lnTo>
                    <a:pt x="0" y="4457"/>
                  </a:lnTo>
                  <a:cubicBezTo>
                    <a:pt x="63" y="3264"/>
                    <a:pt x="105" y="2030"/>
                    <a:pt x="168" y="837"/>
                  </a:cubicBezTo>
                  <a:cubicBezTo>
                    <a:pt x="168" y="628"/>
                    <a:pt x="252" y="377"/>
                    <a:pt x="356" y="210"/>
                  </a:cubicBezTo>
                  <a:cubicBezTo>
                    <a:pt x="461" y="0"/>
                    <a:pt x="796" y="0"/>
                    <a:pt x="900" y="210"/>
                  </a:cubicBezTo>
                  <a:cubicBezTo>
                    <a:pt x="984" y="377"/>
                    <a:pt x="1068" y="586"/>
                    <a:pt x="1151" y="8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5"/>
            <p:cNvSpPr/>
            <p:nvPr/>
          </p:nvSpPr>
          <p:spPr>
            <a:xfrm>
              <a:off x="6406550" y="3128013"/>
              <a:ext cx="85300" cy="186250"/>
            </a:xfrm>
            <a:custGeom>
              <a:avLst/>
              <a:gdLst/>
              <a:ahLst/>
              <a:cxnLst/>
              <a:rect l="l" t="t" r="r" b="b"/>
              <a:pathLst>
                <a:path w="3412" h="7450" extrusionOk="0">
                  <a:moveTo>
                    <a:pt x="1026" y="3955"/>
                  </a:moveTo>
                  <a:cubicBezTo>
                    <a:pt x="1026" y="4499"/>
                    <a:pt x="1005" y="5022"/>
                    <a:pt x="1005" y="5524"/>
                  </a:cubicBezTo>
                  <a:lnTo>
                    <a:pt x="1005" y="5859"/>
                  </a:lnTo>
                  <a:cubicBezTo>
                    <a:pt x="1068" y="6257"/>
                    <a:pt x="1340" y="6466"/>
                    <a:pt x="1737" y="6319"/>
                  </a:cubicBezTo>
                  <a:cubicBezTo>
                    <a:pt x="2030" y="6215"/>
                    <a:pt x="2302" y="6068"/>
                    <a:pt x="2574" y="5943"/>
                  </a:cubicBezTo>
                  <a:cubicBezTo>
                    <a:pt x="2700" y="5880"/>
                    <a:pt x="2804" y="5754"/>
                    <a:pt x="2930" y="5754"/>
                  </a:cubicBezTo>
                  <a:cubicBezTo>
                    <a:pt x="3076" y="5713"/>
                    <a:pt x="3223" y="5775"/>
                    <a:pt x="3306" y="5880"/>
                  </a:cubicBezTo>
                  <a:cubicBezTo>
                    <a:pt x="3390" y="5964"/>
                    <a:pt x="3411" y="6131"/>
                    <a:pt x="3411" y="6278"/>
                  </a:cubicBezTo>
                  <a:cubicBezTo>
                    <a:pt x="3411" y="6340"/>
                    <a:pt x="3348" y="6424"/>
                    <a:pt x="3286" y="6487"/>
                  </a:cubicBezTo>
                  <a:cubicBezTo>
                    <a:pt x="2595" y="7114"/>
                    <a:pt x="1821" y="7449"/>
                    <a:pt x="879" y="7177"/>
                  </a:cubicBezTo>
                  <a:cubicBezTo>
                    <a:pt x="314" y="7031"/>
                    <a:pt x="1" y="6591"/>
                    <a:pt x="1" y="6026"/>
                  </a:cubicBezTo>
                  <a:cubicBezTo>
                    <a:pt x="1" y="4918"/>
                    <a:pt x="63" y="3767"/>
                    <a:pt x="84" y="2637"/>
                  </a:cubicBezTo>
                  <a:cubicBezTo>
                    <a:pt x="84" y="2449"/>
                    <a:pt x="189" y="2281"/>
                    <a:pt x="273" y="2093"/>
                  </a:cubicBezTo>
                  <a:cubicBezTo>
                    <a:pt x="398" y="1758"/>
                    <a:pt x="566" y="1402"/>
                    <a:pt x="628" y="1068"/>
                  </a:cubicBezTo>
                  <a:cubicBezTo>
                    <a:pt x="838" y="314"/>
                    <a:pt x="1319" y="0"/>
                    <a:pt x="1988" y="42"/>
                  </a:cubicBezTo>
                  <a:lnTo>
                    <a:pt x="2344" y="42"/>
                  </a:lnTo>
                  <a:cubicBezTo>
                    <a:pt x="2972" y="105"/>
                    <a:pt x="3223" y="419"/>
                    <a:pt x="3244" y="1047"/>
                  </a:cubicBezTo>
                  <a:cubicBezTo>
                    <a:pt x="3286" y="1674"/>
                    <a:pt x="3014" y="2135"/>
                    <a:pt x="2595" y="2532"/>
                  </a:cubicBezTo>
                  <a:cubicBezTo>
                    <a:pt x="2156" y="2930"/>
                    <a:pt x="1674" y="3285"/>
                    <a:pt x="1235" y="3683"/>
                  </a:cubicBezTo>
                  <a:cubicBezTo>
                    <a:pt x="1235" y="3746"/>
                    <a:pt x="1151" y="3809"/>
                    <a:pt x="1026" y="3955"/>
                  </a:cubicBezTo>
                  <a:close/>
                  <a:moveTo>
                    <a:pt x="2428" y="837"/>
                  </a:moveTo>
                  <a:cubicBezTo>
                    <a:pt x="2177" y="858"/>
                    <a:pt x="2009" y="816"/>
                    <a:pt x="1842" y="879"/>
                  </a:cubicBezTo>
                  <a:cubicBezTo>
                    <a:pt x="1737" y="942"/>
                    <a:pt x="1612" y="1068"/>
                    <a:pt x="1591" y="1193"/>
                  </a:cubicBezTo>
                  <a:cubicBezTo>
                    <a:pt x="1528" y="1612"/>
                    <a:pt x="1319" y="2009"/>
                    <a:pt x="1151" y="2386"/>
                  </a:cubicBezTo>
                  <a:cubicBezTo>
                    <a:pt x="1130" y="2428"/>
                    <a:pt x="1151" y="2532"/>
                    <a:pt x="1193" y="2658"/>
                  </a:cubicBezTo>
                  <a:cubicBezTo>
                    <a:pt x="1821" y="2197"/>
                    <a:pt x="2470" y="1800"/>
                    <a:pt x="2428" y="8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5"/>
            <p:cNvSpPr/>
            <p:nvPr/>
          </p:nvSpPr>
          <p:spPr>
            <a:xfrm>
              <a:off x="6784750" y="3156263"/>
              <a:ext cx="89475" cy="139175"/>
            </a:xfrm>
            <a:custGeom>
              <a:avLst/>
              <a:gdLst/>
              <a:ahLst/>
              <a:cxnLst/>
              <a:rect l="l" t="t" r="r" b="b"/>
              <a:pathLst>
                <a:path w="3579" h="5567" extrusionOk="0">
                  <a:moveTo>
                    <a:pt x="1067" y="1319"/>
                  </a:moveTo>
                  <a:cubicBezTo>
                    <a:pt x="1339" y="1193"/>
                    <a:pt x="1465" y="1151"/>
                    <a:pt x="1591" y="1088"/>
                  </a:cubicBezTo>
                  <a:cubicBezTo>
                    <a:pt x="1883" y="984"/>
                    <a:pt x="2176" y="879"/>
                    <a:pt x="2490" y="837"/>
                  </a:cubicBezTo>
                  <a:cubicBezTo>
                    <a:pt x="3327" y="691"/>
                    <a:pt x="3578" y="942"/>
                    <a:pt x="3578" y="1779"/>
                  </a:cubicBezTo>
                  <a:cubicBezTo>
                    <a:pt x="3578" y="2741"/>
                    <a:pt x="3557" y="3704"/>
                    <a:pt x="3536" y="4666"/>
                  </a:cubicBezTo>
                  <a:cubicBezTo>
                    <a:pt x="3536" y="4813"/>
                    <a:pt x="3536" y="4959"/>
                    <a:pt x="3495" y="5085"/>
                  </a:cubicBezTo>
                  <a:cubicBezTo>
                    <a:pt x="3474" y="5336"/>
                    <a:pt x="3264" y="5503"/>
                    <a:pt x="3034" y="5545"/>
                  </a:cubicBezTo>
                  <a:cubicBezTo>
                    <a:pt x="2804" y="5566"/>
                    <a:pt x="2532" y="5357"/>
                    <a:pt x="2511" y="5085"/>
                  </a:cubicBezTo>
                  <a:cubicBezTo>
                    <a:pt x="2490" y="4855"/>
                    <a:pt x="2490" y="4645"/>
                    <a:pt x="2490" y="4415"/>
                  </a:cubicBezTo>
                  <a:cubicBezTo>
                    <a:pt x="2490" y="3599"/>
                    <a:pt x="2511" y="2762"/>
                    <a:pt x="2532" y="1988"/>
                  </a:cubicBezTo>
                  <a:cubicBezTo>
                    <a:pt x="2302" y="1779"/>
                    <a:pt x="2155" y="1883"/>
                    <a:pt x="1967" y="1988"/>
                  </a:cubicBezTo>
                  <a:cubicBezTo>
                    <a:pt x="1486" y="2323"/>
                    <a:pt x="1277" y="2825"/>
                    <a:pt x="1130" y="3306"/>
                  </a:cubicBezTo>
                  <a:cubicBezTo>
                    <a:pt x="1047" y="3516"/>
                    <a:pt x="1026" y="3767"/>
                    <a:pt x="963" y="3976"/>
                  </a:cubicBezTo>
                  <a:cubicBezTo>
                    <a:pt x="921" y="4143"/>
                    <a:pt x="712" y="4290"/>
                    <a:pt x="503" y="4290"/>
                  </a:cubicBezTo>
                  <a:cubicBezTo>
                    <a:pt x="314" y="4290"/>
                    <a:pt x="84" y="4122"/>
                    <a:pt x="42" y="3934"/>
                  </a:cubicBezTo>
                  <a:cubicBezTo>
                    <a:pt x="21" y="3829"/>
                    <a:pt x="0" y="3704"/>
                    <a:pt x="0" y="3599"/>
                  </a:cubicBezTo>
                  <a:cubicBezTo>
                    <a:pt x="42" y="2616"/>
                    <a:pt x="105" y="1611"/>
                    <a:pt x="189" y="628"/>
                  </a:cubicBezTo>
                  <a:cubicBezTo>
                    <a:pt x="210" y="440"/>
                    <a:pt x="314" y="251"/>
                    <a:pt x="419" y="105"/>
                  </a:cubicBezTo>
                  <a:cubicBezTo>
                    <a:pt x="503" y="21"/>
                    <a:pt x="670" y="0"/>
                    <a:pt x="816" y="21"/>
                  </a:cubicBezTo>
                  <a:cubicBezTo>
                    <a:pt x="921" y="42"/>
                    <a:pt x="1047" y="210"/>
                    <a:pt x="1047" y="314"/>
                  </a:cubicBezTo>
                  <a:cubicBezTo>
                    <a:pt x="1109" y="628"/>
                    <a:pt x="1067" y="900"/>
                    <a:pt x="1067" y="13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5"/>
            <p:cNvSpPr/>
            <p:nvPr/>
          </p:nvSpPr>
          <p:spPr>
            <a:xfrm>
              <a:off x="6680125" y="3102913"/>
              <a:ext cx="77450" cy="187275"/>
            </a:xfrm>
            <a:custGeom>
              <a:avLst/>
              <a:gdLst/>
              <a:ahLst/>
              <a:cxnLst/>
              <a:rect l="l" t="t" r="r" b="b"/>
              <a:pathLst>
                <a:path w="3098" h="7491" extrusionOk="0">
                  <a:moveTo>
                    <a:pt x="1151" y="2909"/>
                  </a:moveTo>
                  <a:cubicBezTo>
                    <a:pt x="1444" y="2699"/>
                    <a:pt x="1654" y="2553"/>
                    <a:pt x="1884" y="2365"/>
                  </a:cubicBezTo>
                  <a:cubicBezTo>
                    <a:pt x="2156" y="2176"/>
                    <a:pt x="2428" y="2092"/>
                    <a:pt x="2763" y="2176"/>
                  </a:cubicBezTo>
                  <a:cubicBezTo>
                    <a:pt x="2951" y="2239"/>
                    <a:pt x="3097" y="2323"/>
                    <a:pt x="3097" y="2511"/>
                  </a:cubicBezTo>
                  <a:cubicBezTo>
                    <a:pt x="3097" y="2637"/>
                    <a:pt x="3014" y="2783"/>
                    <a:pt x="2930" y="2888"/>
                  </a:cubicBezTo>
                  <a:cubicBezTo>
                    <a:pt x="2825" y="2992"/>
                    <a:pt x="2679" y="3013"/>
                    <a:pt x="2574" y="3097"/>
                  </a:cubicBezTo>
                  <a:cubicBezTo>
                    <a:pt x="1654" y="3725"/>
                    <a:pt x="1068" y="4561"/>
                    <a:pt x="1047" y="5712"/>
                  </a:cubicBezTo>
                  <a:cubicBezTo>
                    <a:pt x="1047" y="6047"/>
                    <a:pt x="1047" y="6382"/>
                    <a:pt x="1026" y="6717"/>
                  </a:cubicBezTo>
                  <a:cubicBezTo>
                    <a:pt x="1026" y="6884"/>
                    <a:pt x="963" y="7072"/>
                    <a:pt x="900" y="7198"/>
                  </a:cubicBezTo>
                  <a:cubicBezTo>
                    <a:pt x="817" y="7386"/>
                    <a:pt x="545" y="7491"/>
                    <a:pt x="398" y="7407"/>
                  </a:cubicBezTo>
                  <a:cubicBezTo>
                    <a:pt x="273" y="7344"/>
                    <a:pt x="126" y="7219"/>
                    <a:pt x="63" y="7093"/>
                  </a:cubicBezTo>
                  <a:cubicBezTo>
                    <a:pt x="1" y="6989"/>
                    <a:pt x="1" y="6800"/>
                    <a:pt x="1" y="6675"/>
                  </a:cubicBezTo>
                  <a:cubicBezTo>
                    <a:pt x="63" y="4729"/>
                    <a:pt x="105" y="2825"/>
                    <a:pt x="168" y="900"/>
                  </a:cubicBezTo>
                  <a:cubicBezTo>
                    <a:pt x="168" y="712"/>
                    <a:pt x="210" y="502"/>
                    <a:pt x="273" y="314"/>
                  </a:cubicBezTo>
                  <a:cubicBezTo>
                    <a:pt x="314" y="126"/>
                    <a:pt x="545" y="0"/>
                    <a:pt x="733" y="21"/>
                  </a:cubicBezTo>
                  <a:cubicBezTo>
                    <a:pt x="921" y="63"/>
                    <a:pt x="1110" y="230"/>
                    <a:pt x="1130" y="419"/>
                  </a:cubicBezTo>
                  <a:cubicBezTo>
                    <a:pt x="1151" y="544"/>
                    <a:pt x="1130" y="712"/>
                    <a:pt x="1130" y="837"/>
                  </a:cubicBezTo>
                  <a:cubicBezTo>
                    <a:pt x="1130" y="1381"/>
                    <a:pt x="1110" y="1904"/>
                    <a:pt x="1110" y="2469"/>
                  </a:cubicBezTo>
                  <a:cubicBezTo>
                    <a:pt x="1068" y="2574"/>
                    <a:pt x="1130" y="2699"/>
                    <a:pt x="1151" y="29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5"/>
            <p:cNvSpPr/>
            <p:nvPr/>
          </p:nvSpPr>
          <p:spPr>
            <a:xfrm>
              <a:off x="6903475" y="3155213"/>
              <a:ext cx="30900" cy="114575"/>
            </a:xfrm>
            <a:custGeom>
              <a:avLst/>
              <a:gdLst/>
              <a:ahLst/>
              <a:cxnLst/>
              <a:rect l="l" t="t" r="r" b="b"/>
              <a:pathLst>
                <a:path w="1236" h="4583" extrusionOk="0">
                  <a:moveTo>
                    <a:pt x="1131" y="2386"/>
                  </a:moveTo>
                  <a:cubicBezTo>
                    <a:pt x="1173" y="2888"/>
                    <a:pt x="1194" y="3411"/>
                    <a:pt x="1215" y="3892"/>
                  </a:cubicBezTo>
                  <a:cubicBezTo>
                    <a:pt x="1235" y="4269"/>
                    <a:pt x="1089" y="4457"/>
                    <a:pt x="775" y="4499"/>
                  </a:cubicBezTo>
                  <a:cubicBezTo>
                    <a:pt x="440" y="4583"/>
                    <a:pt x="147" y="4394"/>
                    <a:pt x="64" y="4081"/>
                  </a:cubicBezTo>
                  <a:cubicBezTo>
                    <a:pt x="43" y="3955"/>
                    <a:pt x="1" y="3788"/>
                    <a:pt x="1" y="3662"/>
                  </a:cubicBezTo>
                  <a:cubicBezTo>
                    <a:pt x="43" y="2783"/>
                    <a:pt x="43" y="1863"/>
                    <a:pt x="64" y="963"/>
                  </a:cubicBezTo>
                  <a:cubicBezTo>
                    <a:pt x="64" y="817"/>
                    <a:pt x="85" y="628"/>
                    <a:pt x="106" y="482"/>
                  </a:cubicBezTo>
                  <a:cubicBezTo>
                    <a:pt x="189" y="189"/>
                    <a:pt x="399" y="0"/>
                    <a:pt x="629" y="21"/>
                  </a:cubicBezTo>
                  <a:cubicBezTo>
                    <a:pt x="838" y="63"/>
                    <a:pt x="1026" y="210"/>
                    <a:pt x="1089" y="440"/>
                  </a:cubicBezTo>
                  <a:cubicBezTo>
                    <a:pt x="1110" y="628"/>
                    <a:pt x="1131" y="837"/>
                    <a:pt x="1131" y="1026"/>
                  </a:cubicBezTo>
                  <a:cubicBezTo>
                    <a:pt x="1152" y="1465"/>
                    <a:pt x="1152" y="1925"/>
                    <a:pt x="1131" y="23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5"/>
            <p:cNvSpPr/>
            <p:nvPr/>
          </p:nvSpPr>
          <p:spPr>
            <a:xfrm>
              <a:off x="6888850" y="3055313"/>
              <a:ext cx="45525" cy="41850"/>
            </a:xfrm>
            <a:custGeom>
              <a:avLst/>
              <a:gdLst/>
              <a:ahLst/>
              <a:cxnLst/>
              <a:rect l="l" t="t" r="r" b="b"/>
              <a:pathLst>
                <a:path w="1821" h="1674" extrusionOk="0">
                  <a:moveTo>
                    <a:pt x="837" y="1674"/>
                  </a:moveTo>
                  <a:cubicBezTo>
                    <a:pt x="691" y="1653"/>
                    <a:pt x="523" y="1674"/>
                    <a:pt x="377" y="1590"/>
                  </a:cubicBezTo>
                  <a:cubicBezTo>
                    <a:pt x="251" y="1528"/>
                    <a:pt x="63" y="1381"/>
                    <a:pt x="42" y="1256"/>
                  </a:cubicBezTo>
                  <a:cubicBezTo>
                    <a:pt x="0" y="1004"/>
                    <a:pt x="0" y="691"/>
                    <a:pt x="84" y="419"/>
                  </a:cubicBezTo>
                  <a:cubicBezTo>
                    <a:pt x="147" y="126"/>
                    <a:pt x="544" y="0"/>
                    <a:pt x="858" y="105"/>
                  </a:cubicBezTo>
                  <a:cubicBezTo>
                    <a:pt x="1130" y="209"/>
                    <a:pt x="1360" y="356"/>
                    <a:pt x="1590" y="523"/>
                  </a:cubicBezTo>
                  <a:cubicBezTo>
                    <a:pt x="1800" y="711"/>
                    <a:pt x="1820" y="963"/>
                    <a:pt x="1737" y="1235"/>
                  </a:cubicBezTo>
                  <a:cubicBezTo>
                    <a:pt x="1674" y="1465"/>
                    <a:pt x="1486" y="1590"/>
                    <a:pt x="1256" y="1632"/>
                  </a:cubicBezTo>
                  <a:cubicBezTo>
                    <a:pt x="1130" y="1653"/>
                    <a:pt x="1025" y="1653"/>
                    <a:pt x="837" y="16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5"/>
            <p:cNvSpPr/>
            <p:nvPr/>
          </p:nvSpPr>
          <p:spPr>
            <a:xfrm>
              <a:off x="6218750" y="2864825"/>
              <a:ext cx="1112625" cy="650900"/>
            </a:xfrm>
            <a:custGeom>
              <a:avLst/>
              <a:gdLst/>
              <a:ahLst/>
              <a:cxnLst/>
              <a:rect l="l" t="t" r="r" b="b"/>
              <a:pathLst>
                <a:path w="44505" h="26036" extrusionOk="0">
                  <a:moveTo>
                    <a:pt x="12186" y="0"/>
                  </a:moveTo>
                  <a:cubicBezTo>
                    <a:pt x="12086" y="0"/>
                    <a:pt x="11986" y="4"/>
                    <a:pt x="11885" y="13"/>
                  </a:cubicBezTo>
                  <a:cubicBezTo>
                    <a:pt x="11773" y="19"/>
                    <a:pt x="11659" y="22"/>
                    <a:pt x="11545" y="22"/>
                  </a:cubicBezTo>
                  <a:cubicBezTo>
                    <a:pt x="11315" y="22"/>
                    <a:pt x="11083" y="13"/>
                    <a:pt x="10859" y="13"/>
                  </a:cubicBezTo>
                  <a:cubicBezTo>
                    <a:pt x="10148" y="13"/>
                    <a:pt x="9458" y="180"/>
                    <a:pt x="8830" y="473"/>
                  </a:cubicBezTo>
                  <a:cubicBezTo>
                    <a:pt x="8411" y="640"/>
                    <a:pt x="7993" y="724"/>
                    <a:pt x="7512" y="724"/>
                  </a:cubicBezTo>
                  <a:cubicBezTo>
                    <a:pt x="5901" y="661"/>
                    <a:pt x="4269" y="661"/>
                    <a:pt x="2678" y="619"/>
                  </a:cubicBezTo>
                  <a:cubicBezTo>
                    <a:pt x="2651" y="618"/>
                    <a:pt x="2624" y="618"/>
                    <a:pt x="2597" y="618"/>
                  </a:cubicBezTo>
                  <a:cubicBezTo>
                    <a:pt x="1938" y="618"/>
                    <a:pt x="1334" y="855"/>
                    <a:pt x="691" y="996"/>
                  </a:cubicBezTo>
                  <a:cubicBezTo>
                    <a:pt x="628" y="996"/>
                    <a:pt x="607" y="1059"/>
                    <a:pt x="586" y="1080"/>
                  </a:cubicBezTo>
                  <a:cubicBezTo>
                    <a:pt x="586" y="1582"/>
                    <a:pt x="565" y="2063"/>
                    <a:pt x="565" y="2523"/>
                  </a:cubicBezTo>
                  <a:lnTo>
                    <a:pt x="481" y="11562"/>
                  </a:lnTo>
                  <a:cubicBezTo>
                    <a:pt x="481" y="12106"/>
                    <a:pt x="460" y="12629"/>
                    <a:pt x="251" y="13153"/>
                  </a:cubicBezTo>
                  <a:cubicBezTo>
                    <a:pt x="168" y="13362"/>
                    <a:pt x="168" y="13592"/>
                    <a:pt x="168" y="13822"/>
                  </a:cubicBezTo>
                  <a:cubicBezTo>
                    <a:pt x="105" y="16124"/>
                    <a:pt x="84" y="18425"/>
                    <a:pt x="63" y="20727"/>
                  </a:cubicBezTo>
                  <a:cubicBezTo>
                    <a:pt x="63" y="20936"/>
                    <a:pt x="0" y="21145"/>
                    <a:pt x="84" y="21334"/>
                  </a:cubicBezTo>
                  <a:cubicBezTo>
                    <a:pt x="460" y="22129"/>
                    <a:pt x="168" y="22966"/>
                    <a:pt x="398" y="23740"/>
                  </a:cubicBezTo>
                  <a:cubicBezTo>
                    <a:pt x="314" y="24075"/>
                    <a:pt x="398" y="24430"/>
                    <a:pt x="565" y="24744"/>
                  </a:cubicBezTo>
                  <a:cubicBezTo>
                    <a:pt x="607" y="24807"/>
                    <a:pt x="565" y="24933"/>
                    <a:pt x="565" y="25079"/>
                  </a:cubicBezTo>
                  <a:cubicBezTo>
                    <a:pt x="984" y="25079"/>
                    <a:pt x="1339" y="25079"/>
                    <a:pt x="1716" y="25100"/>
                  </a:cubicBezTo>
                  <a:cubicBezTo>
                    <a:pt x="1866" y="25111"/>
                    <a:pt x="2016" y="25114"/>
                    <a:pt x="2166" y="25114"/>
                  </a:cubicBezTo>
                  <a:cubicBezTo>
                    <a:pt x="2396" y="25114"/>
                    <a:pt x="2627" y="25106"/>
                    <a:pt x="2857" y="25106"/>
                  </a:cubicBezTo>
                  <a:cubicBezTo>
                    <a:pt x="3341" y="25106"/>
                    <a:pt x="3822" y="25140"/>
                    <a:pt x="4289" y="25351"/>
                  </a:cubicBezTo>
                  <a:cubicBezTo>
                    <a:pt x="4352" y="25393"/>
                    <a:pt x="4394" y="25393"/>
                    <a:pt x="4457" y="25393"/>
                  </a:cubicBezTo>
                  <a:cubicBezTo>
                    <a:pt x="4591" y="25388"/>
                    <a:pt x="4725" y="25387"/>
                    <a:pt x="4859" y="25387"/>
                  </a:cubicBezTo>
                  <a:cubicBezTo>
                    <a:pt x="5480" y="25387"/>
                    <a:pt x="6096" y="25426"/>
                    <a:pt x="6713" y="25426"/>
                  </a:cubicBezTo>
                  <a:cubicBezTo>
                    <a:pt x="7208" y="25426"/>
                    <a:pt x="7703" y="25401"/>
                    <a:pt x="8202" y="25309"/>
                  </a:cubicBezTo>
                  <a:cubicBezTo>
                    <a:pt x="8537" y="25267"/>
                    <a:pt x="8872" y="25225"/>
                    <a:pt x="9207" y="25225"/>
                  </a:cubicBezTo>
                  <a:cubicBezTo>
                    <a:pt x="10190" y="25225"/>
                    <a:pt x="11152" y="25267"/>
                    <a:pt x="12115" y="25288"/>
                  </a:cubicBezTo>
                  <a:cubicBezTo>
                    <a:pt x="12345" y="25288"/>
                    <a:pt x="12596" y="25288"/>
                    <a:pt x="12764" y="25393"/>
                  </a:cubicBezTo>
                  <a:cubicBezTo>
                    <a:pt x="13161" y="25581"/>
                    <a:pt x="13538" y="25581"/>
                    <a:pt x="13956" y="25581"/>
                  </a:cubicBezTo>
                  <a:cubicBezTo>
                    <a:pt x="16739" y="25623"/>
                    <a:pt x="19564" y="25686"/>
                    <a:pt x="22367" y="25728"/>
                  </a:cubicBezTo>
                  <a:cubicBezTo>
                    <a:pt x="23832" y="25749"/>
                    <a:pt x="25318" y="25790"/>
                    <a:pt x="26782" y="25811"/>
                  </a:cubicBezTo>
                  <a:cubicBezTo>
                    <a:pt x="27089" y="25811"/>
                    <a:pt x="27396" y="25802"/>
                    <a:pt x="27697" y="25802"/>
                  </a:cubicBezTo>
                  <a:cubicBezTo>
                    <a:pt x="27847" y="25802"/>
                    <a:pt x="27996" y="25804"/>
                    <a:pt x="28142" y="25811"/>
                  </a:cubicBezTo>
                  <a:cubicBezTo>
                    <a:pt x="29712" y="25832"/>
                    <a:pt x="31260" y="25895"/>
                    <a:pt x="32829" y="25937"/>
                  </a:cubicBezTo>
                  <a:cubicBezTo>
                    <a:pt x="33373" y="25958"/>
                    <a:pt x="33896" y="26000"/>
                    <a:pt x="34461" y="26000"/>
                  </a:cubicBezTo>
                  <a:cubicBezTo>
                    <a:pt x="34781" y="26000"/>
                    <a:pt x="35101" y="26036"/>
                    <a:pt x="35413" y="26036"/>
                  </a:cubicBezTo>
                  <a:cubicBezTo>
                    <a:pt x="35631" y="26036"/>
                    <a:pt x="35845" y="26018"/>
                    <a:pt x="36052" y="25958"/>
                  </a:cubicBezTo>
                  <a:cubicBezTo>
                    <a:pt x="36462" y="25859"/>
                    <a:pt x="36834" y="25825"/>
                    <a:pt x="37228" y="25825"/>
                  </a:cubicBezTo>
                  <a:cubicBezTo>
                    <a:pt x="37336" y="25825"/>
                    <a:pt x="37445" y="25828"/>
                    <a:pt x="37558" y="25832"/>
                  </a:cubicBezTo>
                  <a:cubicBezTo>
                    <a:pt x="38437" y="25832"/>
                    <a:pt x="39274" y="25895"/>
                    <a:pt x="40132" y="25895"/>
                  </a:cubicBezTo>
                  <a:cubicBezTo>
                    <a:pt x="40362" y="25895"/>
                    <a:pt x="40592" y="25895"/>
                    <a:pt x="40780" y="25811"/>
                  </a:cubicBezTo>
                  <a:cubicBezTo>
                    <a:pt x="41115" y="25686"/>
                    <a:pt x="41429" y="25686"/>
                    <a:pt x="41785" y="25686"/>
                  </a:cubicBezTo>
                  <a:cubicBezTo>
                    <a:pt x="42119" y="25707"/>
                    <a:pt x="42433" y="25728"/>
                    <a:pt x="42789" y="25749"/>
                  </a:cubicBezTo>
                  <a:cubicBezTo>
                    <a:pt x="42977" y="25477"/>
                    <a:pt x="42935" y="25163"/>
                    <a:pt x="42956" y="24849"/>
                  </a:cubicBezTo>
                  <a:cubicBezTo>
                    <a:pt x="42977" y="24472"/>
                    <a:pt x="42894" y="24075"/>
                    <a:pt x="43040" y="23740"/>
                  </a:cubicBezTo>
                  <a:cubicBezTo>
                    <a:pt x="43249" y="23196"/>
                    <a:pt x="43249" y="22652"/>
                    <a:pt x="43270" y="22066"/>
                  </a:cubicBezTo>
                  <a:cubicBezTo>
                    <a:pt x="43291" y="21501"/>
                    <a:pt x="43207" y="20936"/>
                    <a:pt x="43521" y="20413"/>
                  </a:cubicBezTo>
                  <a:cubicBezTo>
                    <a:pt x="43584" y="20308"/>
                    <a:pt x="43584" y="20141"/>
                    <a:pt x="43584" y="19995"/>
                  </a:cubicBezTo>
                  <a:cubicBezTo>
                    <a:pt x="43626" y="19116"/>
                    <a:pt x="43626" y="19116"/>
                    <a:pt x="43186" y="18467"/>
                  </a:cubicBezTo>
                  <a:lnTo>
                    <a:pt x="43186" y="18383"/>
                  </a:lnTo>
                  <a:cubicBezTo>
                    <a:pt x="43270" y="18300"/>
                    <a:pt x="43312" y="18195"/>
                    <a:pt x="43396" y="18111"/>
                  </a:cubicBezTo>
                  <a:cubicBezTo>
                    <a:pt x="43793" y="17672"/>
                    <a:pt x="43710" y="17316"/>
                    <a:pt x="43207" y="17044"/>
                  </a:cubicBezTo>
                  <a:cubicBezTo>
                    <a:pt x="43019" y="16940"/>
                    <a:pt x="42768" y="16919"/>
                    <a:pt x="42726" y="16626"/>
                  </a:cubicBezTo>
                  <a:cubicBezTo>
                    <a:pt x="42873" y="16186"/>
                    <a:pt x="43375" y="16396"/>
                    <a:pt x="43605" y="16207"/>
                  </a:cubicBezTo>
                  <a:cubicBezTo>
                    <a:pt x="43898" y="15454"/>
                    <a:pt x="43940" y="14743"/>
                    <a:pt x="43940" y="13989"/>
                  </a:cubicBezTo>
                  <a:cubicBezTo>
                    <a:pt x="43940" y="13236"/>
                    <a:pt x="43940" y="12441"/>
                    <a:pt x="44003" y="11688"/>
                  </a:cubicBezTo>
                  <a:cubicBezTo>
                    <a:pt x="44044" y="10767"/>
                    <a:pt x="44065" y="9847"/>
                    <a:pt x="44212" y="8968"/>
                  </a:cubicBezTo>
                  <a:cubicBezTo>
                    <a:pt x="44505" y="7231"/>
                    <a:pt x="44505" y="5620"/>
                    <a:pt x="44442" y="3967"/>
                  </a:cubicBezTo>
                  <a:cubicBezTo>
                    <a:pt x="44421" y="3423"/>
                    <a:pt x="44358" y="2837"/>
                    <a:pt x="44316" y="2314"/>
                  </a:cubicBezTo>
                  <a:cubicBezTo>
                    <a:pt x="43898" y="2189"/>
                    <a:pt x="43563" y="2042"/>
                    <a:pt x="43207" y="2000"/>
                  </a:cubicBezTo>
                  <a:cubicBezTo>
                    <a:pt x="42496" y="1937"/>
                    <a:pt x="41847" y="1665"/>
                    <a:pt x="41178" y="1477"/>
                  </a:cubicBezTo>
                  <a:cubicBezTo>
                    <a:pt x="39525" y="1017"/>
                    <a:pt x="39399" y="849"/>
                    <a:pt x="37537" y="849"/>
                  </a:cubicBezTo>
                  <a:cubicBezTo>
                    <a:pt x="36763" y="849"/>
                    <a:pt x="35947" y="829"/>
                    <a:pt x="35152" y="829"/>
                  </a:cubicBezTo>
                  <a:cubicBezTo>
                    <a:pt x="34566" y="829"/>
                    <a:pt x="33980" y="766"/>
                    <a:pt x="33394" y="598"/>
                  </a:cubicBezTo>
                  <a:cubicBezTo>
                    <a:pt x="33206" y="536"/>
                    <a:pt x="32955" y="494"/>
                    <a:pt x="32725" y="494"/>
                  </a:cubicBezTo>
                  <a:lnTo>
                    <a:pt x="28728" y="410"/>
                  </a:lnTo>
                  <a:cubicBezTo>
                    <a:pt x="28498" y="410"/>
                    <a:pt x="28247" y="410"/>
                    <a:pt x="28038" y="494"/>
                  </a:cubicBezTo>
                  <a:cubicBezTo>
                    <a:pt x="27117" y="787"/>
                    <a:pt x="26259" y="1163"/>
                    <a:pt x="25276" y="1226"/>
                  </a:cubicBezTo>
                  <a:cubicBezTo>
                    <a:pt x="24996" y="1366"/>
                    <a:pt x="24709" y="1405"/>
                    <a:pt x="24418" y="1405"/>
                  </a:cubicBezTo>
                  <a:cubicBezTo>
                    <a:pt x="24231" y="1405"/>
                    <a:pt x="24042" y="1389"/>
                    <a:pt x="23853" y="1373"/>
                  </a:cubicBezTo>
                  <a:cubicBezTo>
                    <a:pt x="23288" y="1373"/>
                    <a:pt x="22744" y="1331"/>
                    <a:pt x="22158" y="1331"/>
                  </a:cubicBezTo>
                  <a:cubicBezTo>
                    <a:pt x="22012" y="1331"/>
                    <a:pt x="21865" y="1320"/>
                    <a:pt x="21724" y="1320"/>
                  </a:cubicBezTo>
                  <a:cubicBezTo>
                    <a:pt x="21583" y="1320"/>
                    <a:pt x="21447" y="1331"/>
                    <a:pt x="21321" y="1373"/>
                  </a:cubicBezTo>
                  <a:cubicBezTo>
                    <a:pt x="20987" y="1477"/>
                    <a:pt x="20673" y="1477"/>
                    <a:pt x="20317" y="1477"/>
                  </a:cubicBezTo>
                  <a:cubicBezTo>
                    <a:pt x="19773" y="1477"/>
                    <a:pt x="19250" y="1456"/>
                    <a:pt x="18706" y="1435"/>
                  </a:cubicBezTo>
                  <a:cubicBezTo>
                    <a:pt x="18266" y="1393"/>
                    <a:pt x="17785" y="1456"/>
                    <a:pt x="17388" y="1163"/>
                  </a:cubicBezTo>
                  <a:cubicBezTo>
                    <a:pt x="17325" y="1121"/>
                    <a:pt x="17178" y="1121"/>
                    <a:pt x="17053" y="1080"/>
                  </a:cubicBezTo>
                  <a:cubicBezTo>
                    <a:pt x="16457" y="1060"/>
                    <a:pt x="15914" y="758"/>
                    <a:pt x="15310" y="758"/>
                  </a:cubicBezTo>
                  <a:cubicBezTo>
                    <a:pt x="15257" y="758"/>
                    <a:pt x="15203" y="761"/>
                    <a:pt x="15149" y="766"/>
                  </a:cubicBezTo>
                  <a:cubicBezTo>
                    <a:pt x="15023" y="766"/>
                    <a:pt x="14898" y="661"/>
                    <a:pt x="14751" y="619"/>
                  </a:cubicBezTo>
                  <a:cubicBezTo>
                    <a:pt x="13942" y="318"/>
                    <a:pt x="13082" y="0"/>
                    <a:pt x="121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4" name="Google Shape;314;p35"/>
          <p:cNvGrpSpPr/>
          <p:nvPr/>
        </p:nvGrpSpPr>
        <p:grpSpPr>
          <a:xfrm rot="625986">
            <a:off x="7433078" y="1273877"/>
            <a:ext cx="482225" cy="539980"/>
            <a:chOff x="1835200" y="3337050"/>
            <a:chExt cx="279350" cy="312825"/>
          </a:xfrm>
        </p:grpSpPr>
        <p:sp>
          <p:nvSpPr>
            <p:cNvPr id="315" name="Google Shape;315;p35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5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5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ounded Rectangle 62"/>
          <p:cNvSpPr/>
          <p:nvPr/>
        </p:nvSpPr>
        <p:spPr>
          <a:xfrm>
            <a:off x="2011363" y="3603004"/>
            <a:ext cx="1755105" cy="615207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ounded Rectangle 61"/>
          <p:cNvSpPr/>
          <p:nvPr/>
        </p:nvSpPr>
        <p:spPr>
          <a:xfrm>
            <a:off x="2023467" y="2859066"/>
            <a:ext cx="1755105" cy="615207"/>
          </a:xfrm>
          <a:prstGeom prst="roundRect">
            <a:avLst/>
          </a:prstGeom>
          <a:solidFill>
            <a:srgbClr val="98DF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2020422" y="2127862"/>
            <a:ext cx="1755105" cy="61520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1219199" y="708635"/>
            <a:ext cx="3512457" cy="5771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751424" y="77816"/>
            <a:ext cx="2020704" cy="5261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15" name="Google Shape;415;p38"/>
          <p:cNvGrpSpPr/>
          <p:nvPr/>
        </p:nvGrpSpPr>
        <p:grpSpPr>
          <a:xfrm>
            <a:off x="283010" y="53344"/>
            <a:ext cx="718475" cy="704314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Text Box 16"/>
          <p:cNvSpPr txBox="1">
            <a:spLocks noChangeArrowheads="1"/>
          </p:cNvSpPr>
          <p:nvPr/>
        </p:nvSpPr>
        <p:spPr bwMode="auto">
          <a:xfrm>
            <a:off x="2172391" y="2155097"/>
            <a:ext cx="1600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5 ô li</a:t>
            </a:r>
          </a:p>
        </p:txBody>
      </p:sp>
      <p:sp>
        <p:nvSpPr>
          <p:cNvPr id="44" name="Text Box 9"/>
          <p:cNvSpPr txBox="1">
            <a:spLocks noChangeArrowheads="1"/>
          </p:cNvSpPr>
          <p:nvPr/>
        </p:nvSpPr>
        <p:spPr bwMode="auto">
          <a:xfrm>
            <a:off x="1405920" y="723221"/>
            <a:ext cx="3124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ý đúng nhất:</a:t>
            </a:r>
          </a:p>
        </p:txBody>
      </p: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-159039" y="1572431"/>
            <a:ext cx="6634597" cy="32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55000"/>
              </a:lnSpc>
              <a:spcBef>
                <a:spcPct val="50000"/>
              </a:spcBef>
            </a:pPr>
            <a:r>
              <a:rPr lang="en-US" altLang="en-US" sz="28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* Con chữ </a:t>
            </a:r>
            <a:r>
              <a:rPr lang="en-US" altLang="en-US" sz="2800" b="1">
                <a:solidFill>
                  <a:schemeClr val="accent3"/>
                </a:solidFill>
                <a:latin typeface="HP001 4 hàng" panose="020B0603050302020204" pitchFamily="34" charset="0"/>
                <a:ea typeface="Cambria" panose="02040503050406030204" pitchFamily="18" charset="0"/>
              </a:rPr>
              <a:t>Y </a:t>
            </a:r>
            <a:r>
              <a:rPr lang="en-US" altLang="en-US" sz="28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cỡ vừa</a:t>
            </a:r>
            <a:r>
              <a:rPr lang="en-US" altLang="en-US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i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altLang="en-US" sz="28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mấy ô li ?</a:t>
            </a:r>
          </a:p>
        </p:txBody>
      </p:sp>
      <p:sp>
        <p:nvSpPr>
          <p:cNvPr id="46" name="Text Box 17"/>
          <p:cNvSpPr txBox="1">
            <a:spLocks noChangeArrowheads="1"/>
          </p:cNvSpPr>
          <p:nvPr/>
        </p:nvSpPr>
        <p:spPr bwMode="auto">
          <a:xfrm>
            <a:off x="2175327" y="2895706"/>
            <a:ext cx="1600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4 ô li</a:t>
            </a:r>
          </a:p>
        </p:txBody>
      </p:sp>
      <p:sp>
        <p:nvSpPr>
          <p:cNvPr id="47" name="Text Box 19"/>
          <p:cNvSpPr txBox="1">
            <a:spLocks noChangeArrowheads="1"/>
          </p:cNvSpPr>
          <p:nvPr/>
        </p:nvSpPr>
        <p:spPr bwMode="auto">
          <a:xfrm>
            <a:off x="2154269" y="3633908"/>
            <a:ext cx="1371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6 ô li</a:t>
            </a:r>
          </a:p>
        </p:txBody>
      </p:sp>
      <p:grpSp>
        <p:nvGrpSpPr>
          <p:cNvPr id="48" name="Group 22"/>
          <p:cNvGrpSpPr>
            <a:grpSpLocks/>
          </p:cNvGrpSpPr>
          <p:nvPr/>
        </p:nvGrpSpPr>
        <p:grpSpPr bwMode="auto">
          <a:xfrm>
            <a:off x="5820228" y="338983"/>
            <a:ext cx="2784702" cy="4332061"/>
            <a:chOff x="5268913" y="914400"/>
            <a:chExt cx="2960687" cy="5578475"/>
          </a:xfrm>
        </p:grpSpPr>
        <p:grpSp>
          <p:nvGrpSpPr>
            <p:cNvPr id="50" name="Group 229"/>
            <p:cNvGrpSpPr>
              <a:grpSpLocks/>
            </p:cNvGrpSpPr>
            <p:nvPr/>
          </p:nvGrpSpPr>
          <p:grpSpPr bwMode="auto">
            <a:xfrm>
              <a:off x="5268913" y="914400"/>
              <a:ext cx="2960687" cy="5578475"/>
              <a:chOff x="3257" y="864"/>
              <a:chExt cx="1823" cy="2805"/>
            </a:xfrm>
          </p:grpSpPr>
          <p:pic>
            <p:nvPicPr>
              <p:cNvPr id="59" name="Picture 23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53" t="34346" r="54736" b="20081"/>
              <a:stretch>
                <a:fillRect/>
              </a:stretch>
            </p:blipFill>
            <p:spPr bwMode="auto">
              <a:xfrm>
                <a:off x="3264" y="912"/>
                <a:ext cx="1816" cy="2736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231" descr="y hoa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7" y="864"/>
                <a:ext cx="1543" cy="28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1" name="Group 703"/>
            <p:cNvGrpSpPr>
              <a:grpSpLocks/>
            </p:cNvGrpSpPr>
            <p:nvPr/>
          </p:nvGrpSpPr>
          <p:grpSpPr bwMode="auto">
            <a:xfrm>
              <a:off x="5426075" y="981496"/>
              <a:ext cx="2117725" cy="5306592"/>
              <a:chOff x="1117379" y="786578"/>
              <a:chExt cx="2118902" cy="5305798"/>
            </a:xfrm>
          </p:grpSpPr>
          <p:sp>
            <p:nvSpPr>
              <p:cNvPr id="52" name="Arc 232"/>
              <p:cNvSpPr>
                <a:spLocks/>
              </p:cNvSpPr>
              <p:nvPr/>
            </p:nvSpPr>
            <p:spPr bwMode="auto">
              <a:xfrm rot="4125663" flipH="1">
                <a:off x="1055385" y="1730603"/>
                <a:ext cx="543941" cy="419954"/>
              </a:xfrm>
              <a:custGeom>
                <a:avLst/>
                <a:gdLst>
                  <a:gd name="T0" fmla="*/ 2147483647 w 21600"/>
                  <a:gd name="T1" fmla="*/ 2147483647 h 34419"/>
                  <a:gd name="T2" fmla="*/ 2147483647 w 21600"/>
                  <a:gd name="T3" fmla="*/ 0 h 34419"/>
                  <a:gd name="T4" fmla="*/ 2147483647 w 21600"/>
                  <a:gd name="T5" fmla="*/ 2147483647 h 3441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4419"/>
                  <a:gd name="T11" fmla="*/ 21600 w 21600"/>
                  <a:gd name="T12" fmla="*/ 34419 h 344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4419" fill="none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" name="Arc 233"/>
              <p:cNvSpPr>
                <a:spLocks/>
              </p:cNvSpPr>
              <p:nvPr/>
            </p:nvSpPr>
            <p:spPr bwMode="auto">
              <a:xfrm rot="11752543" flipH="1">
                <a:off x="2154553" y="3659518"/>
                <a:ext cx="489947" cy="520567"/>
              </a:xfrm>
              <a:custGeom>
                <a:avLst/>
                <a:gdLst>
                  <a:gd name="T0" fmla="*/ 0 w 29524"/>
                  <a:gd name="T1" fmla="*/ 2147483647 h 23801"/>
                  <a:gd name="T2" fmla="*/ 2147483647 w 29524"/>
                  <a:gd name="T3" fmla="*/ 2147483647 h 23801"/>
                  <a:gd name="T4" fmla="*/ 2147483647 w 29524"/>
                  <a:gd name="T5" fmla="*/ 2147483647 h 23801"/>
                  <a:gd name="T6" fmla="*/ 0 60000 65536"/>
                  <a:gd name="T7" fmla="*/ 0 60000 65536"/>
                  <a:gd name="T8" fmla="*/ 0 60000 65536"/>
                  <a:gd name="T9" fmla="*/ 0 w 29524"/>
                  <a:gd name="T10" fmla="*/ 0 h 23801"/>
                  <a:gd name="T11" fmla="*/ 29524 w 29524"/>
                  <a:gd name="T12" fmla="*/ 23801 h 238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524" h="23801" fill="none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" name="Arc 234"/>
              <p:cNvSpPr>
                <a:spLocks/>
              </p:cNvSpPr>
              <p:nvPr/>
            </p:nvSpPr>
            <p:spPr bwMode="auto">
              <a:xfrm rot="5766179" flipH="1">
                <a:off x="1536451" y="1541811"/>
                <a:ext cx="818036" cy="383209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" name="Arc 235"/>
              <p:cNvSpPr>
                <a:spLocks/>
              </p:cNvSpPr>
              <p:nvPr/>
            </p:nvSpPr>
            <p:spPr bwMode="auto">
              <a:xfrm rot="18144375" flipH="1">
                <a:off x="1988506" y="5491755"/>
                <a:ext cx="818035" cy="383208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" name="Line 236"/>
              <p:cNvSpPr>
                <a:spLocks noChangeShapeType="1"/>
              </p:cNvSpPr>
              <p:nvPr/>
            </p:nvSpPr>
            <p:spPr bwMode="auto">
              <a:xfrm>
                <a:off x="3160039" y="1326577"/>
                <a:ext cx="0" cy="61193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Text Box 237"/>
              <p:cNvSpPr txBox="1">
                <a:spLocks noChangeArrowheads="1"/>
              </p:cNvSpPr>
              <p:nvPr/>
            </p:nvSpPr>
            <p:spPr bwMode="auto">
              <a:xfrm>
                <a:off x="1441092" y="1472274"/>
                <a:ext cx="335963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58" name="Text Box 238"/>
              <p:cNvSpPr txBox="1">
                <a:spLocks noChangeArrowheads="1"/>
              </p:cNvSpPr>
              <p:nvPr/>
            </p:nvSpPr>
            <p:spPr bwMode="auto">
              <a:xfrm>
                <a:off x="2900317" y="786578"/>
                <a:ext cx="335964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4598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80"/>
                            </p:stCondLst>
                            <p:childTnLst>
                              <p:par>
                                <p:cTn id="2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60"/>
                            </p:stCondLst>
                            <p:childTnLst>
                              <p:par>
                                <p:cTn id="2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2" grpId="0" animBg="1"/>
      <p:bldP spid="43" grpId="0" build="allAtOnce"/>
      <p:bldP spid="44" grpId="0"/>
      <p:bldP spid="45" grpId="0"/>
      <p:bldP spid="46" grpId="0"/>
      <p:bldP spid="46" grpId="1"/>
      <p:bldP spid="47" grpId="0"/>
      <p:bldP spid="47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ounded Rectangle 62"/>
          <p:cNvSpPr/>
          <p:nvPr/>
        </p:nvSpPr>
        <p:spPr>
          <a:xfrm>
            <a:off x="2011363" y="3603004"/>
            <a:ext cx="1755105" cy="615207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ounded Rectangle 61"/>
          <p:cNvSpPr/>
          <p:nvPr/>
        </p:nvSpPr>
        <p:spPr>
          <a:xfrm>
            <a:off x="2023467" y="2859066"/>
            <a:ext cx="1755105" cy="615207"/>
          </a:xfrm>
          <a:prstGeom prst="roundRect">
            <a:avLst/>
          </a:prstGeom>
          <a:solidFill>
            <a:srgbClr val="98DF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2020422" y="2127862"/>
            <a:ext cx="1755105" cy="61520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1219199" y="708635"/>
            <a:ext cx="3512457" cy="5771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751424" y="77816"/>
            <a:ext cx="2020704" cy="5261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15" name="Google Shape;415;p38"/>
          <p:cNvGrpSpPr/>
          <p:nvPr/>
        </p:nvGrpSpPr>
        <p:grpSpPr>
          <a:xfrm>
            <a:off x="283010" y="53344"/>
            <a:ext cx="718475" cy="704314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Text Box 16"/>
          <p:cNvSpPr txBox="1">
            <a:spLocks noChangeArrowheads="1"/>
          </p:cNvSpPr>
          <p:nvPr/>
        </p:nvSpPr>
        <p:spPr bwMode="auto">
          <a:xfrm>
            <a:off x="2172391" y="2155097"/>
            <a:ext cx="1600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4 nét</a:t>
            </a:r>
          </a:p>
        </p:txBody>
      </p:sp>
      <p:sp>
        <p:nvSpPr>
          <p:cNvPr id="44" name="Text Box 9"/>
          <p:cNvSpPr txBox="1">
            <a:spLocks noChangeArrowheads="1"/>
          </p:cNvSpPr>
          <p:nvPr/>
        </p:nvSpPr>
        <p:spPr bwMode="auto">
          <a:xfrm>
            <a:off x="1405920" y="723221"/>
            <a:ext cx="3124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ý đúng nhất:</a:t>
            </a:r>
          </a:p>
        </p:txBody>
      </p: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-159039" y="1572431"/>
            <a:ext cx="6634597" cy="32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55000"/>
              </a:lnSpc>
              <a:spcBef>
                <a:spcPct val="50000"/>
              </a:spcBef>
            </a:pPr>
            <a:r>
              <a:rPr lang="en-US" altLang="en-US" sz="28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* Con chữ </a:t>
            </a:r>
            <a:r>
              <a:rPr lang="en-US" altLang="en-US" sz="2800" b="1">
                <a:solidFill>
                  <a:schemeClr val="accent3"/>
                </a:solidFill>
                <a:latin typeface="HP001 4 hàng" panose="020B0603050302020204" pitchFamily="34" charset="0"/>
                <a:ea typeface="Cambria" panose="02040503050406030204" pitchFamily="18" charset="0"/>
              </a:rPr>
              <a:t>Y </a:t>
            </a:r>
            <a:r>
              <a:rPr lang="en-US" altLang="en-US" sz="28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cỡ vừa gồm mấy nét</a:t>
            </a:r>
            <a:r>
              <a:rPr lang="en-US" altLang="en-US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6" name="Text Box 17"/>
          <p:cNvSpPr txBox="1">
            <a:spLocks noChangeArrowheads="1"/>
          </p:cNvSpPr>
          <p:nvPr/>
        </p:nvSpPr>
        <p:spPr bwMode="auto">
          <a:xfrm>
            <a:off x="2175327" y="2895706"/>
            <a:ext cx="1600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3 nét</a:t>
            </a:r>
          </a:p>
        </p:txBody>
      </p:sp>
      <p:sp>
        <p:nvSpPr>
          <p:cNvPr id="47" name="Text Box 19"/>
          <p:cNvSpPr txBox="1">
            <a:spLocks noChangeArrowheads="1"/>
          </p:cNvSpPr>
          <p:nvPr/>
        </p:nvSpPr>
        <p:spPr bwMode="auto">
          <a:xfrm>
            <a:off x="2154269" y="3633908"/>
            <a:ext cx="162125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2 nét</a:t>
            </a:r>
          </a:p>
        </p:txBody>
      </p:sp>
      <p:grpSp>
        <p:nvGrpSpPr>
          <p:cNvPr id="48" name="Group 22"/>
          <p:cNvGrpSpPr>
            <a:grpSpLocks/>
          </p:cNvGrpSpPr>
          <p:nvPr/>
        </p:nvGrpSpPr>
        <p:grpSpPr bwMode="auto">
          <a:xfrm>
            <a:off x="5820228" y="338983"/>
            <a:ext cx="2784702" cy="4332061"/>
            <a:chOff x="5268913" y="914400"/>
            <a:chExt cx="2960687" cy="5578475"/>
          </a:xfrm>
        </p:grpSpPr>
        <p:grpSp>
          <p:nvGrpSpPr>
            <p:cNvPr id="50" name="Group 229"/>
            <p:cNvGrpSpPr>
              <a:grpSpLocks/>
            </p:cNvGrpSpPr>
            <p:nvPr/>
          </p:nvGrpSpPr>
          <p:grpSpPr bwMode="auto">
            <a:xfrm>
              <a:off x="5268913" y="914400"/>
              <a:ext cx="2960687" cy="5578475"/>
              <a:chOff x="3257" y="864"/>
              <a:chExt cx="1823" cy="2805"/>
            </a:xfrm>
          </p:grpSpPr>
          <p:pic>
            <p:nvPicPr>
              <p:cNvPr id="59" name="Picture 23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53" t="34346" r="54736" b="20081"/>
              <a:stretch>
                <a:fillRect/>
              </a:stretch>
            </p:blipFill>
            <p:spPr bwMode="auto">
              <a:xfrm>
                <a:off x="3264" y="912"/>
                <a:ext cx="1816" cy="2736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231" descr="y hoa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7" y="864"/>
                <a:ext cx="1543" cy="28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1" name="Group 703"/>
            <p:cNvGrpSpPr>
              <a:grpSpLocks/>
            </p:cNvGrpSpPr>
            <p:nvPr/>
          </p:nvGrpSpPr>
          <p:grpSpPr bwMode="auto">
            <a:xfrm>
              <a:off x="5426075" y="981496"/>
              <a:ext cx="2117725" cy="5306592"/>
              <a:chOff x="1117379" y="786578"/>
              <a:chExt cx="2118902" cy="5305798"/>
            </a:xfrm>
          </p:grpSpPr>
          <p:sp>
            <p:nvSpPr>
              <p:cNvPr id="52" name="Arc 232"/>
              <p:cNvSpPr>
                <a:spLocks/>
              </p:cNvSpPr>
              <p:nvPr/>
            </p:nvSpPr>
            <p:spPr bwMode="auto">
              <a:xfrm rot="4125663" flipH="1">
                <a:off x="1055385" y="1730603"/>
                <a:ext cx="543941" cy="419954"/>
              </a:xfrm>
              <a:custGeom>
                <a:avLst/>
                <a:gdLst>
                  <a:gd name="T0" fmla="*/ 2147483647 w 21600"/>
                  <a:gd name="T1" fmla="*/ 2147483647 h 34419"/>
                  <a:gd name="T2" fmla="*/ 2147483647 w 21600"/>
                  <a:gd name="T3" fmla="*/ 0 h 34419"/>
                  <a:gd name="T4" fmla="*/ 2147483647 w 21600"/>
                  <a:gd name="T5" fmla="*/ 2147483647 h 3441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4419"/>
                  <a:gd name="T11" fmla="*/ 21600 w 21600"/>
                  <a:gd name="T12" fmla="*/ 34419 h 344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4419" fill="none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" name="Arc 233"/>
              <p:cNvSpPr>
                <a:spLocks/>
              </p:cNvSpPr>
              <p:nvPr/>
            </p:nvSpPr>
            <p:spPr bwMode="auto">
              <a:xfrm rot="11752543" flipH="1">
                <a:off x="2154553" y="3659518"/>
                <a:ext cx="489947" cy="520567"/>
              </a:xfrm>
              <a:custGeom>
                <a:avLst/>
                <a:gdLst>
                  <a:gd name="T0" fmla="*/ 0 w 29524"/>
                  <a:gd name="T1" fmla="*/ 2147483647 h 23801"/>
                  <a:gd name="T2" fmla="*/ 2147483647 w 29524"/>
                  <a:gd name="T3" fmla="*/ 2147483647 h 23801"/>
                  <a:gd name="T4" fmla="*/ 2147483647 w 29524"/>
                  <a:gd name="T5" fmla="*/ 2147483647 h 23801"/>
                  <a:gd name="T6" fmla="*/ 0 60000 65536"/>
                  <a:gd name="T7" fmla="*/ 0 60000 65536"/>
                  <a:gd name="T8" fmla="*/ 0 60000 65536"/>
                  <a:gd name="T9" fmla="*/ 0 w 29524"/>
                  <a:gd name="T10" fmla="*/ 0 h 23801"/>
                  <a:gd name="T11" fmla="*/ 29524 w 29524"/>
                  <a:gd name="T12" fmla="*/ 23801 h 238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524" h="23801" fill="none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" name="Arc 234"/>
              <p:cNvSpPr>
                <a:spLocks/>
              </p:cNvSpPr>
              <p:nvPr/>
            </p:nvSpPr>
            <p:spPr bwMode="auto">
              <a:xfrm rot="5766179" flipH="1">
                <a:off x="1536451" y="1541811"/>
                <a:ext cx="818036" cy="383209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" name="Arc 235"/>
              <p:cNvSpPr>
                <a:spLocks/>
              </p:cNvSpPr>
              <p:nvPr/>
            </p:nvSpPr>
            <p:spPr bwMode="auto">
              <a:xfrm rot="18144375" flipH="1">
                <a:off x="1988506" y="5491755"/>
                <a:ext cx="818035" cy="383208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" name="Line 236"/>
              <p:cNvSpPr>
                <a:spLocks noChangeShapeType="1"/>
              </p:cNvSpPr>
              <p:nvPr/>
            </p:nvSpPr>
            <p:spPr bwMode="auto">
              <a:xfrm>
                <a:off x="3160039" y="1326577"/>
                <a:ext cx="0" cy="61193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Text Box 237"/>
              <p:cNvSpPr txBox="1">
                <a:spLocks noChangeArrowheads="1"/>
              </p:cNvSpPr>
              <p:nvPr/>
            </p:nvSpPr>
            <p:spPr bwMode="auto">
              <a:xfrm>
                <a:off x="1441092" y="1472274"/>
                <a:ext cx="335963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58" name="Text Box 238"/>
              <p:cNvSpPr txBox="1">
                <a:spLocks noChangeArrowheads="1"/>
              </p:cNvSpPr>
              <p:nvPr/>
            </p:nvSpPr>
            <p:spPr bwMode="auto">
              <a:xfrm>
                <a:off x="2900317" y="786578"/>
                <a:ext cx="335964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69497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80"/>
                            </p:stCondLst>
                            <p:childTnLst>
                              <p:par>
                                <p:cTn id="2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60"/>
                            </p:stCondLst>
                            <p:childTnLst>
                              <p:par>
                                <p:cTn id="2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4" grpId="0" animBg="1"/>
      <p:bldP spid="43" grpId="0" build="allAtOnce"/>
      <p:bldP spid="43" grpId="1" build="allAtOnce"/>
      <p:bldP spid="44" grpId="0"/>
      <p:bldP spid="45" grpId="0"/>
      <p:bldP spid="46" grpId="0"/>
      <p:bldP spid="46" grpId="1"/>
      <p:bldP spid="4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1015720" y="4187183"/>
            <a:ext cx="2020704" cy="5261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15" name="Google Shape;415;p38"/>
          <p:cNvGrpSpPr/>
          <p:nvPr/>
        </p:nvGrpSpPr>
        <p:grpSpPr>
          <a:xfrm>
            <a:off x="318259" y="4008987"/>
            <a:ext cx="718475" cy="704314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roup 22"/>
          <p:cNvGrpSpPr>
            <a:grpSpLocks/>
          </p:cNvGrpSpPr>
          <p:nvPr/>
        </p:nvGrpSpPr>
        <p:grpSpPr bwMode="auto">
          <a:xfrm>
            <a:off x="4580479" y="261258"/>
            <a:ext cx="3170150" cy="4590523"/>
            <a:chOff x="5268913" y="914400"/>
            <a:chExt cx="2960687" cy="5578475"/>
          </a:xfrm>
        </p:grpSpPr>
        <p:grpSp>
          <p:nvGrpSpPr>
            <p:cNvPr id="50" name="Group 229"/>
            <p:cNvGrpSpPr>
              <a:grpSpLocks/>
            </p:cNvGrpSpPr>
            <p:nvPr/>
          </p:nvGrpSpPr>
          <p:grpSpPr bwMode="auto">
            <a:xfrm>
              <a:off x="5268913" y="914400"/>
              <a:ext cx="2960687" cy="5578475"/>
              <a:chOff x="3257" y="864"/>
              <a:chExt cx="1823" cy="2805"/>
            </a:xfrm>
          </p:grpSpPr>
          <p:pic>
            <p:nvPicPr>
              <p:cNvPr id="59" name="Picture 23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53" t="34346" r="54736" b="20081"/>
              <a:stretch>
                <a:fillRect/>
              </a:stretch>
            </p:blipFill>
            <p:spPr bwMode="auto">
              <a:xfrm>
                <a:off x="3264" y="912"/>
                <a:ext cx="1816" cy="2736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231" descr="y hoa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7" y="864"/>
                <a:ext cx="1543" cy="28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1" name="Group 703"/>
            <p:cNvGrpSpPr>
              <a:grpSpLocks/>
            </p:cNvGrpSpPr>
            <p:nvPr/>
          </p:nvGrpSpPr>
          <p:grpSpPr bwMode="auto">
            <a:xfrm>
              <a:off x="5426075" y="981496"/>
              <a:ext cx="2117725" cy="5306592"/>
              <a:chOff x="1117379" y="786578"/>
              <a:chExt cx="2118902" cy="5305798"/>
            </a:xfrm>
          </p:grpSpPr>
          <p:sp>
            <p:nvSpPr>
              <p:cNvPr id="52" name="Arc 232"/>
              <p:cNvSpPr>
                <a:spLocks/>
              </p:cNvSpPr>
              <p:nvPr/>
            </p:nvSpPr>
            <p:spPr bwMode="auto">
              <a:xfrm rot="4125663" flipH="1">
                <a:off x="1055385" y="1730603"/>
                <a:ext cx="543941" cy="419954"/>
              </a:xfrm>
              <a:custGeom>
                <a:avLst/>
                <a:gdLst>
                  <a:gd name="T0" fmla="*/ 2147483647 w 21600"/>
                  <a:gd name="T1" fmla="*/ 2147483647 h 34419"/>
                  <a:gd name="T2" fmla="*/ 2147483647 w 21600"/>
                  <a:gd name="T3" fmla="*/ 0 h 34419"/>
                  <a:gd name="T4" fmla="*/ 2147483647 w 21600"/>
                  <a:gd name="T5" fmla="*/ 2147483647 h 3441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4419"/>
                  <a:gd name="T11" fmla="*/ 21600 w 21600"/>
                  <a:gd name="T12" fmla="*/ 34419 h 344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4419" fill="none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" name="Arc 233"/>
              <p:cNvSpPr>
                <a:spLocks/>
              </p:cNvSpPr>
              <p:nvPr/>
            </p:nvSpPr>
            <p:spPr bwMode="auto">
              <a:xfrm rot="11752543" flipH="1">
                <a:off x="2154553" y="3659518"/>
                <a:ext cx="489947" cy="520567"/>
              </a:xfrm>
              <a:custGeom>
                <a:avLst/>
                <a:gdLst>
                  <a:gd name="T0" fmla="*/ 0 w 29524"/>
                  <a:gd name="T1" fmla="*/ 2147483647 h 23801"/>
                  <a:gd name="T2" fmla="*/ 2147483647 w 29524"/>
                  <a:gd name="T3" fmla="*/ 2147483647 h 23801"/>
                  <a:gd name="T4" fmla="*/ 2147483647 w 29524"/>
                  <a:gd name="T5" fmla="*/ 2147483647 h 23801"/>
                  <a:gd name="T6" fmla="*/ 0 60000 65536"/>
                  <a:gd name="T7" fmla="*/ 0 60000 65536"/>
                  <a:gd name="T8" fmla="*/ 0 60000 65536"/>
                  <a:gd name="T9" fmla="*/ 0 w 29524"/>
                  <a:gd name="T10" fmla="*/ 0 h 23801"/>
                  <a:gd name="T11" fmla="*/ 29524 w 29524"/>
                  <a:gd name="T12" fmla="*/ 23801 h 238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524" h="23801" fill="none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" name="Arc 234"/>
              <p:cNvSpPr>
                <a:spLocks/>
              </p:cNvSpPr>
              <p:nvPr/>
            </p:nvSpPr>
            <p:spPr bwMode="auto">
              <a:xfrm rot="5766179" flipH="1">
                <a:off x="1536451" y="1541811"/>
                <a:ext cx="818036" cy="383209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" name="Arc 235"/>
              <p:cNvSpPr>
                <a:spLocks/>
              </p:cNvSpPr>
              <p:nvPr/>
            </p:nvSpPr>
            <p:spPr bwMode="auto">
              <a:xfrm rot="18144375" flipH="1">
                <a:off x="1988506" y="5491755"/>
                <a:ext cx="818035" cy="383208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" name="Line 236"/>
              <p:cNvSpPr>
                <a:spLocks noChangeShapeType="1"/>
              </p:cNvSpPr>
              <p:nvPr/>
            </p:nvSpPr>
            <p:spPr bwMode="auto">
              <a:xfrm>
                <a:off x="3160039" y="1326577"/>
                <a:ext cx="0" cy="61193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Text Box 237"/>
              <p:cNvSpPr txBox="1">
                <a:spLocks noChangeArrowheads="1"/>
              </p:cNvSpPr>
              <p:nvPr/>
            </p:nvSpPr>
            <p:spPr bwMode="auto">
              <a:xfrm>
                <a:off x="1441092" y="1472274"/>
                <a:ext cx="335963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58" name="Text Box 238"/>
              <p:cNvSpPr txBox="1">
                <a:spLocks noChangeArrowheads="1"/>
              </p:cNvSpPr>
              <p:nvPr/>
            </p:nvSpPr>
            <p:spPr bwMode="auto">
              <a:xfrm>
                <a:off x="2900317" y="786578"/>
                <a:ext cx="335964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</p:grpSp>
      <p:grpSp>
        <p:nvGrpSpPr>
          <p:cNvPr id="35" name="Group 3"/>
          <p:cNvGrpSpPr>
            <a:grpSpLocks/>
          </p:cNvGrpSpPr>
          <p:nvPr/>
        </p:nvGrpSpPr>
        <p:grpSpPr bwMode="auto">
          <a:xfrm>
            <a:off x="957813" y="360300"/>
            <a:ext cx="3148159" cy="3002855"/>
            <a:chOff x="700314" y="1752600"/>
            <a:chExt cx="3962400" cy="4508501"/>
          </a:xfrm>
        </p:grpSpPr>
        <p:pic>
          <p:nvPicPr>
            <p:cNvPr id="36" name="Picture 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53" t="49474" r="54736" b="20477"/>
            <a:stretch>
              <a:fillRect/>
            </a:stretch>
          </p:blipFill>
          <p:spPr bwMode="auto">
            <a:xfrm>
              <a:off x="990600" y="1752600"/>
              <a:ext cx="3570288" cy="4343175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38" t="23959" r="27379" b="41666"/>
            <a:stretch>
              <a:fillRect/>
            </a:stretch>
          </p:blipFill>
          <p:spPr bwMode="auto">
            <a:xfrm>
              <a:off x="700314" y="2451100"/>
              <a:ext cx="3962400" cy="381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3919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playbac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5942"/>
          <a:stretch/>
        </p:blipFill>
        <p:spPr>
          <a:xfrm>
            <a:off x="464457" y="145663"/>
            <a:ext cx="8038523" cy="4874786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261457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4565963" y="260347"/>
            <a:ext cx="3170150" cy="4590523"/>
            <a:chOff x="5268913" y="914400"/>
            <a:chExt cx="2960687" cy="5578475"/>
          </a:xfrm>
        </p:grpSpPr>
        <p:grpSp>
          <p:nvGrpSpPr>
            <p:cNvPr id="6" name="Group 229"/>
            <p:cNvGrpSpPr>
              <a:grpSpLocks/>
            </p:cNvGrpSpPr>
            <p:nvPr/>
          </p:nvGrpSpPr>
          <p:grpSpPr bwMode="auto">
            <a:xfrm>
              <a:off x="5268913" y="914400"/>
              <a:ext cx="2960687" cy="5578475"/>
              <a:chOff x="3257" y="864"/>
              <a:chExt cx="1823" cy="2805"/>
            </a:xfrm>
          </p:grpSpPr>
          <p:pic>
            <p:nvPicPr>
              <p:cNvPr id="15" name="Picture 230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53" t="34346" r="54736" b="20081"/>
              <a:stretch>
                <a:fillRect/>
              </a:stretch>
            </p:blipFill>
            <p:spPr bwMode="auto">
              <a:xfrm>
                <a:off x="3264" y="912"/>
                <a:ext cx="1816" cy="2736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231" descr="y hoa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7" y="864"/>
                <a:ext cx="1543" cy="28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7" name="Group 703"/>
            <p:cNvGrpSpPr>
              <a:grpSpLocks/>
            </p:cNvGrpSpPr>
            <p:nvPr/>
          </p:nvGrpSpPr>
          <p:grpSpPr bwMode="auto">
            <a:xfrm>
              <a:off x="5426075" y="981496"/>
              <a:ext cx="2117725" cy="5306592"/>
              <a:chOff x="1117379" y="786578"/>
              <a:chExt cx="2118902" cy="5305798"/>
            </a:xfrm>
          </p:grpSpPr>
          <p:sp>
            <p:nvSpPr>
              <p:cNvPr id="8" name="Arc 232"/>
              <p:cNvSpPr>
                <a:spLocks/>
              </p:cNvSpPr>
              <p:nvPr/>
            </p:nvSpPr>
            <p:spPr bwMode="auto">
              <a:xfrm rot="4125663" flipH="1">
                <a:off x="1055385" y="1730603"/>
                <a:ext cx="543941" cy="419954"/>
              </a:xfrm>
              <a:custGeom>
                <a:avLst/>
                <a:gdLst>
                  <a:gd name="T0" fmla="*/ 2147483647 w 21600"/>
                  <a:gd name="T1" fmla="*/ 2147483647 h 34419"/>
                  <a:gd name="T2" fmla="*/ 2147483647 w 21600"/>
                  <a:gd name="T3" fmla="*/ 0 h 34419"/>
                  <a:gd name="T4" fmla="*/ 2147483647 w 21600"/>
                  <a:gd name="T5" fmla="*/ 2147483647 h 3441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4419"/>
                  <a:gd name="T11" fmla="*/ 21600 w 21600"/>
                  <a:gd name="T12" fmla="*/ 34419 h 344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4419" fill="none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" name="Arc 233"/>
              <p:cNvSpPr>
                <a:spLocks/>
              </p:cNvSpPr>
              <p:nvPr/>
            </p:nvSpPr>
            <p:spPr bwMode="auto">
              <a:xfrm rot="11752543" flipH="1">
                <a:off x="2154553" y="3659518"/>
                <a:ext cx="489947" cy="520567"/>
              </a:xfrm>
              <a:custGeom>
                <a:avLst/>
                <a:gdLst>
                  <a:gd name="T0" fmla="*/ 0 w 29524"/>
                  <a:gd name="T1" fmla="*/ 2147483647 h 23801"/>
                  <a:gd name="T2" fmla="*/ 2147483647 w 29524"/>
                  <a:gd name="T3" fmla="*/ 2147483647 h 23801"/>
                  <a:gd name="T4" fmla="*/ 2147483647 w 29524"/>
                  <a:gd name="T5" fmla="*/ 2147483647 h 23801"/>
                  <a:gd name="T6" fmla="*/ 0 60000 65536"/>
                  <a:gd name="T7" fmla="*/ 0 60000 65536"/>
                  <a:gd name="T8" fmla="*/ 0 60000 65536"/>
                  <a:gd name="T9" fmla="*/ 0 w 29524"/>
                  <a:gd name="T10" fmla="*/ 0 h 23801"/>
                  <a:gd name="T11" fmla="*/ 29524 w 29524"/>
                  <a:gd name="T12" fmla="*/ 23801 h 238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524" h="23801" fill="none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" name="Arc 234"/>
              <p:cNvSpPr>
                <a:spLocks/>
              </p:cNvSpPr>
              <p:nvPr/>
            </p:nvSpPr>
            <p:spPr bwMode="auto">
              <a:xfrm rot="5766179" flipH="1">
                <a:off x="1536451" y="1541811"/>
                <a:ext cx="818036" cy="383209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" name="Arc 235"/>
              <p:cNvSpPr>
                <a:spLocks/>
              </p:cNvSpPr>
              <p:nvPr/>
            </p:nvSpPr>
            <p:spPr bwMode="auto">
              <a:xfrm rot="18144375" flipH="1">
                <a:off x="1988506" y="5491755"/>
                <a:ext cx="818035" cy="383208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Line 236"/>
              <p:cNvSpPr>
                <a:spLocks noChangeShapeType="1"/>
              </p:cNvSpPr>
              <p:nvPr/>
            </p:nvSpPr>
            <p:spPr bwMode="auto">
              <a:xfrm>
                <a:off x="3160039" y="1326577"/>
                <a:ext cx="0" cy="61193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Text Box 237"/>
              <p:cNvSpPr txBox="1">
                <a:spLocks noChangeArrowheads="1"/>
              </p:cNvSpPr>
              <p:nvPr/>
            </p:nvSpPr>
            <p:spPr bwMode="auto">
              <a:xfrm>
                <a:off x="1441092" y="1472274"/>
                <a:ext cx="335963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14" name="Text Box 238"/>
              <p:cNvSpPr txBox="1">
                <a:spLocks noChangeArrowheads="1"/>
              </p:cNvSpPr>
              <p:nvPr/>
            </p:nvSpPr>
            <p:spPr bwMode="auto">
              <a:xfrm>
                <a:off x="2900317" y="786578"/>
                <a:ext cx="335964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</p:grpSp>
      <p:sp>
        <p:nvSpPr>
          <p:cNvPr id="18" name="12-Point Star 17"/>
          <p:cNvSpPr/>
          <p:nvPr/>
        </p:nvSpPr>
        <p:spPr>
          <a:xfrm>
            <a:off x="5540779" y="2727020"/>
            <a:ext cx="142875" cy="142875"/>
          </a:xfrm>
          <a:prstGeom prst="star12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12-Point Star 18"/>
          <p:cNvSpPr/>
          <p:nvPr/>
        </p:nvSpPr>
        <p:spPr>
          <a:xfrm>
            <a:off x="5540780" y="1263625"/>
            <a:ext cx="142875" cy="142875"/>
          </a:xfrm>
          <a:prstGeom prst="star12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12-Point Star 19"/>
          <p:cNvSpPr/>
          <p:nvPr/>
        </p:nvSpPr>
        <p:spPr>
          <a:xfrm>
            <a:off x="6563122" y="3228455"/>
            <a:ext cx="142875" cy="142875"/>
          </a:xfrm>
          <a:prstGeom prst="star12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12-Point Star 20"/>
          <p:cNvSpPr/>
          <p:nvPr/>
        </p:nvSpPr>
        <p:spPr>
          <a:xfrm>
            <a:off x="6557842" y="2731563"/>
            <a:ext cx="142875" cy="142875"/>
          </a:xfrm>
          <a:prstGeom prst="star12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Google Shape;395;p38"/>
          <p:cNvSpPr txBox="1">
            <a:spLocks noGrp="1"/>
          </p:cNvSpPr>
          <p:nvPr>
            <p:ph type="title"/>
          </p:nvPr>
        </p:nvSpPr>
        <p:spPr>
          <a:xfrm>
            <a:off x="751424" y="77816"/>
            <a:ext cx="2020704" cy="5261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3" name="Google Shape;415;p38"/>
          <p:cNvGrpSpPr/>
          <p:nvPr/>
        </p:nvGrpSpPr>
        <p:grpSpPr>
          <a:xfrm>
            <a:off x="283010" y="53344"/>
            <a:ext cx="718475" cy="704314"/>
            <a:chOff x="-3118700" y="2365900"/>
            <a:chExt cx="741250" cy="792000"/>
          </a:xfrm>
        </p:grpSpPr>
        <p:sp>
          <p:nvSpPr>
            <p:cNvPr id="24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4" name="Picture 2" descr="Cute Girl Think Stock Illustrations – 3,120 Cute Girl Think Stock  Illustrations, Vectors &amp;amp; Clipart - Dreamstim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" b="99375" l="0" r="100000">
                        <a14:foregroundMark x1="43250" y1="50125" x2="36000" y2="44625"/>
                        <a14:foregroundMark x1="53250" y1="48375" x2="58375" y2="44625"/>
                        <a14:foregroundMark x1="51250" y1="51625" x2="44000" y2="52625"/>
                        <a14:foregroundMark x1="82125" y1="18125" x2="82500" y2="31625"/>
                        <a14:foregroundMark x1="85625" y1="19250" x2="84375" y2="21750"/>
                        <a14:foregroundMark x1="88875" y1="21000" x2="88875" y2="21000"/>
                        <a14:foregroundMark x1="90000" y1="24000" x2="90000" y2="24000"/>
                        <a14:foregroundMark x1="92875" y1="26250" x2="92875" y2="26250"/>
                        <a14:foregroundMark x1="90000" y1="29125" x2="90000" y2="29125"/>
                        <a14:foregroundMark x1="89250" y1="32250" x2="89250" y2="32250"/>
                        <a14:foregroundMark x1="76625" y1="28750" x2="76625" y2="28750"/>
                        <a14:foregroundMark x1="76375" y1="25750" x2="76375" y2="25750"/>
                        <a14:foregroundMark x1="77375" y1="23375" x2="77375" y2="23375"/>
                        <a14:foregroundMark x1="79625" y1="21875" x2="79625" y2="2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41" y="2075111"/>
            <a:ext cx="2741391" cy="2741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34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395;p38"/>
          <p:cNvSpPr txBox="1">
            <a:spLocks noGrp="1"/>
          </p:cNvSpPr>
          <p:nvPr>
            <p:ph type="title"/>
          </p:nvPr>
        </p:nvSpPr>
        <p:spPr>
          <a:xfrm>
            <a:off x="751424" y="77816"/>
            <a:ext cx="2020704" cy="5261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3" name="Google Shape;415;p38"/>
          <p:cNvGrpSpPr/>
          <p:nvPr/>
        </p:nvGrpSpPr>
        <p:grpSpPr>
          <a:xfrm>
            <a:off x="283010" y="53344"/>
            <a:ext cx="718475" cy="704314"/>
            <a:chOff x="-3118700" y="2365900"/>
            <a:chExt cx="741250" cy="792000"/>
          </a:xfrm>
        </p:grpSpPr>
        <p:sp>
          <p:nvSpPr>
            <p:cNvPr id="24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8" name="Picture 2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3" t="49675" r="63365" b="20081"/>
          <a:stretch>
            <a:fillRect/>
          </a:stretch>
        </p:blipFill>
        <p:spPr bwMode="auto">
          <a:xfrm>
            <a:off x="5425771" y="1448597"/>
            <a:ext cx="1915828" cy="2931386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Line 26"/>
          <p:cNvSpPr>
            <a:spLocks noChangeShapeType="1"/>
          </p:cNvSpPr>
          <p:nvPr/>
        </p:nvSpPr>
        <p:spPr bwMode="auto">
          <a:xfrm>
            <a:off x="5437671" y="2157920"/>
            <a:ext cx="1884592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70" name="Line 26"/>
          <p:cNvSpPr>
            <a:spLocks noChangeShapeType="1"/>
          </p:cNvSpPr>
          <p:nvPr/>
        </p:nvSpPr>
        <p:spPr bwMode="auto">
          <a:xfrm>
            <a:off x="5427259" y="3406474"/>
            <a:ext cx="1970863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grpSp>
        <p:nvGrpSpPr>
          <p:cNvPr id="71" name="Group 722"/>
          <p:cNvGrpSpPr>
            <a:grpSpLocks/>
          </p:cNvGrpSpPr>
          <p:nvPr/>
        </p:nvGrpSpPr>
        <p:grpSpPr bwMode="auto">
          <a:xfrm>
            <a:off x="5857130" y="1868400"/>
            <a:ext cx="1319363" cy="2324602"/>
            <a:chOff x="4876800" y="381000"/>
            <a:chExt cx="2699955" cy="5959974"/>
          </a:xfrm>
        </p:grpSpPr>
        <p:pic>
          <p:nvPicPr>
            <p:cNvPr id="72" name="Picture 231" descr="y ho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6800" y="381000"/>
              <a:ext cx="2699955" cy="5959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3" name="Group 714"/>
            <p:cNvGrpSpPr>
              <a:grpSpLocks/>
            </p:cNvGrpSpPr>
            <p:nvPr/>
          </p:nvGrpSpPr>
          <p:grpSpPr bwMode="auto">
            <a:xfrm>
              <a:off x="5033214" y="449946"/>
              <a:ext cx="2255502" cy="5609387"/>
              <a:chOff x="1117379" y="482989"/>
              <a:chExt cx="2255502" cy="5609387"/>
            </a:xfrm>
          </p:grpSpPr>
          <p:sp>
            <p:nvSpPr>
              <p:cNvPr id="74" name="Arc 232"/>
              <p:cNvSpPr>
                <a:spLocks/>
              </p:cNvSpPr>
              <p:nvPr/>
            </p:nvSpPr>
            <p:spPr bwMode="auto">
              <a:xfrm rot="4125663" flipH="1">
                <a:off x="1055385" y="1730603"/>
                <a:ext cx="543941" cy="419954"/>
              </a:xfrm>
              <a:custGeom>
                <a:avLst/>
                <a:gdLst>
                  <a:gd name="T0" fmla="*/ 2147483647 w 21600"/>
                  <a:gd name="T1" fmla="*/ 2147483647 h 34419"/>
                  <a:gd name="T2" fmla="*/ 2147483647 w 21600"/>
                  <a:gd name="T3" fmla="*/ 0 h 34419"/>
                  <a:gd name="T4" fmla="*/ 2147483647 w 21600"/>
                  <a:gd name="T5" fmla="*/ 2147483647 h 3441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4419"/>
                  <a:gd name="T11" fmla="*/ 21600 w 21600"/>
                  <a:gd name="T12" fmla="*/ 34419 h 344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4419" fill="none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" name="Arc 233"/>
              <p:cNvSpPr>
                <a:spLocks/>
              </p:cNvSpPr>
              <p:nvPr/>
            </p:nvSpPr>
            <p:spPr bwMode="auto">
              <a:xfrm rot="11752543" flipH="1">
                <a:off x="2225006" y="3659517"/>
                <a:ext cx="489947" cy="520567"/>
              </a:xfrm>
              <a:custGeom>
                <a:avLst/>
                <a:gdLst>
                  <a:gd name="T0" fmla="*/ 0 w 29524"/>
                  <a:gd name="T1" fmla="*/ 2147483647 h 23801"/>
                  <a:gd name="T2" fmla="*/ 2147483647 w 29524"/>
                  <a:gd name="T3" fmla="*/ 2147483647 h 23801"/>
                  <a:gd name="T4" fmla="*/ 2147483647 w 29524"/>
                  <a:gd name="T5" fmla="*/ 2147483647 h 23801"/>
                  <a:gd name="T6" fmla="*/ 0 60000 65536"/>
                  <a:gd name="T7" fmla="*/ 0 60000 65536"/>
                  <a:gd name="T8" fmla="*/ 0 60000 65536"/>
                  <a:gd name="T9" fmla="*/ 0 w 29524"/>
                  <a:gd name="T10" fmla="*/ 0 h 23801"/>
                  <a:gd name="T11" fmla="*/ 29524 w 29524"/>
                  <a:gd name="T12" fmla="*/ 23801 h 238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524" h="23801" fill="none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" name="Arc 234"/>
              <p:cNvSpPr>
                <a:spLocks/>
              </p:cNvSpPr>
              <p:nvPr/>
            </p:nvSpPr>
            <p:spPr bwMode="auto">
              <a:xfrm rot="6285110" flipH="1">
                <a:off x="1608637" y="1541810"/>
                <a:ext cx="818036" cy="383209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" name="Arc 235"/>
              <p:cNvSpPr>
                <a:spLocks/>
              </p:cNvSpPr>
              <p:nvPr/>
            </p:nvSpPr>
            <p:spPr bwMode="auto">
              <a:xfrm rot="18144375" flipH="1">
                <a:off x="2079335" y="5491755"/>
                <a:ext cx="818035" cy="383208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" name="Line 236"/>
              <p:cNvSpPr>
                <a:spLocks noChangeShapeType="1"/>
              </p:cNvSpPr>
              <p:nvPr/>
            </p:nvSpPr>
            <p:spPr bwMode="auto">
              <a:xfrm>
                <a:off x="3288890" y="1094922"/>
                <a:ext cx="0" cy="61193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Text Box 237"/>
              <p:cNvSpPr txBox="1">
                <a:spLocks noChangeArrowheads="1"/>
              </p:cNvSpPr>
              <p:nvPr/>
            </p:nvSpPr>
            <p:spPr bwMode="auto">
              <a:xfrm>
                <a:off x="1441092" y="1196911"/>
                <a:ext cx="335963" cy="7082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b="1">
                    <a:latin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80" name="Text Box 238"/>
              <p:cNvSpPr txBox="1">
                <a:spLocks noChangeArrowheads="1"/>
              </p:cNvSpPr>
              <p:nvPr/>
            </p:nvSpPr>
            <p:spPr bwMode="auto">
              <a:xfrm>
                <a:off x="3036918" y="482989"/>
                <a:ext cx="335963" cy="7082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b="1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1914805" y="457200"/>
            <a:ext cx="2902214" cy="4438357"/>
            <a:chOff x="1447800" y="668956"/>
            <a:chExt cx="3200400" cy="5959475"/>
          </a:xfrm>
        </p:grpSpPr>
        <p:pic>
          <p:nvPicPr>
            <p:cNvPr id="59" name="Picture 23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53" t="34346" r="54736" b="20081"/>
            <a:stretch>
              <a:fillRect/>
            </a:stretch>
          </p:blipFill>
          <p:spPr bwMode="auto">
            <a:xfrm>
              <a:off x="1460500" y="768350"/>
              <a:ext cx="3176588" cy="5813425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0" name="Group 703"/>
            <p:cNvGrpSpPr>
              <a:grpSpLocks/>
            </p:cNvGrpSpPr>
            <p:nvPr/>
          </p:nvGrpSpPr>
          <p:grpSpPr bwMode="auto">
            <a:xfrm>
              <a:off x="1604963" y="735013"/>
              <a:ext cx="2254250" cy="5610225"/>
              <a:chOff x="1117379" y="482989"/>
              <a:chExt cx="2255502" cy="5609387"/>
            </a:xfrm>
          </p:grpSpPr>
          <p:sp>
            <p:nvSpPr>
              <p:cNvPr id="61" name="Arc 232"/>
              <p:cNvSpPr>
                <a:spLocks/>
              </p:cNvSpPr>
              <p:nvPr/>
            </p:nvSpPr>
            <p:spPr bwMode="auto">
              <a:xfrm rot="4125663" flipH="1">
                <a:off x="1055385" y="1730603"/>
                <a:ext cx="543941" cy="419954"/>
              </a:xfrm>
              <a:custGeom>
                <a:avLst/>
                <a:gdLst>
                  <a:gd name="T0" fmla="*/ 2147483647 w 21600"/>
                  <a:gd name="T1" fmla="*/ 2147483647 h 34419"/>
                  <a:gd name="T2" fmla="*/ 2147483647 w 21600"/>
                  <a:gd name="T3" fmla="*/ 0 h 34419"/>
                  <a:gd name="T4" fmla="*/ 2147483647 w 21600"/>
                  <a:gd name="T5" fmla="*/ 2147483647 h 3441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4419"/>
                  <a:gd name="T11" fmla="*/ 21600 w 21600"/>
                  <a:gd name="T12" fmla="*/ 34419 h 344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4419" fill="none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" name="Arc 233"/>
              <p:cNvSpPr>
                <a:spLocks/>
              </p:cNvSpPr>
              <p:nvPr/>
            </p:nvSpPr>
            <p:spPr bwMode="auto">
              <a:xfrm rot="11752543" flipH="1">
                <a:off x="2225006" y="3659517"/>
                <a:ext cx="489947" cy="520567"/>
              </a:xfrm>
              <a:custGeom>
                <a:avLst/>
                <a:gdLst>
                  <a:gd name="T0" fmla="*/ 0 w 29524"/>
                  <a:gd name="T1" fmla="*/ 2147483647 h 23801"/>
                  <a:gd name="T2" fmla="*/ 2147483647 w 29524"/>
                  <a:gd name="T3" fmla="*/ 2147483647 h 23801"/>
                  <a:gd name="T4" fmla="*/ 2147483647 w 29524"/>
                  <a:gd name="T5" fmla="*/ 2147483647 h 23801"/>
                  <a:gd name="T6" fmla="*/ 0 60000 65536"/>
                  <a:gd name="T7" fmla="*/ 0 60000 65536"/>
                  <a:gd name="T8" fmla="*/ 0 60000 65536"/>
                  <a:gd name="T9" fmla="*/ 0 w 29524"/>
                  <a:gd name="T10" fmla="*/ 0 h 23801"/>
                  <a:gd name="T11" fmla="*/ 29524 w 29524"/>
                  <a:gd name="T12" fmla="*/ 23801 h 238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524" h="23801" fill="none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" name="Arc 234"/>
              <p:cNvSpPr>
                <a:spLocks/>
              </p:cNvSpPr>
              <p:nvPr/>
            </p:nvSpPr>
            <p:spPr bwMode="auto">
              <a:xfrm rot="6285110" flipH="1">
                <a:off x="1608637" y="1541810"/>
                <a:ext cx="818036" cy="383209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" name="Arc 235"/>
              <p:cNvSpPr>
                <a:spLocks/>
              </p:cNvSpPr>
              <p:nvPr/>
            </p:nvSpPr>
            <p:spPr bwMode="auto">
              <a:xfrm rot="18144375" flipH="1">
                <a:off x="2079335" y="5491755"/>
                <a:ext cx="818035" cy="383208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" name="Line 236"/>
              <p:cNvSpPr>
                <a:spLocks noChangeShapeType="1"/>
              </p:cNvSpPr>
              <p:nvPr/>
            </p:nvSpPr>
            <p:spPr bwMode="auto">
              <a:xfrm>
                <a:off x="3288890" y="1094922"/>
                <a:ext cx="0" cy="61193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Text Box 237"/>
              <p:cNvSpPr txBox="1">
                <a:spLocks noChangeArrowheads="1"/>
              </p:cNvSpPr>
              <p:nvPr/>
            </p:nvSpPr>
            <p:spPr bwMode="auto">
              <a:xfrm>
                <a:off x="1441092" y="1196911"/>
                <a:ext cx="335963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67" name="Text Box 238"/>
              <p:cNvSpPr txBox="1">
                <a:spLocks noChangeArrowheads="1"/>
              </p:cNvSpPr>
              <p:nvPr/>
            </p:nvSpPr>
            <p:spPr bwMode="auto">
              <a:xfrm>
                <a:off x="3036918" y="482989"/>
                <a:ext cx="335963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  <p:sp>
          <p:nvSpPr>
            <p:cNvPr id="81" name="Line 26"/>
            <p:cNvSpPr>
              <a:spLocks noChangeShapeType="1"/>
            </p:cNvSpPr>
            <p:nvPr/>
          </p:nvSpPr>
          <p:spPr bwMode="auto">
            <a:xfrm>
              <a:off x="1447800" y="4648200"/>
              <a:ext cx="3200400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US">
                <a:ln>
                  <a:solidFill>
                    <a:srgbClr val="0000FF"/>
                  </a:solidFill>
                </a:ln>
                <a:latin typeface="Arial" charset="0"/>
                <a:cs typeface="Arial" charset="0"/>
              </a:endParaRPr>
            </a:p>
          </p:txBody>
        </p:sp>
        <p:pic>
          <p:nvPicPr>
            <p:cNvPr id="82" name="Picture 231" descr="y ho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800" y="668956"/>
              <a:ext cx="2698750" cy="5959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2481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hu 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64714" y="273386"/>
            <a:ext cx="3917806" cy="4629354"/>
          </a:xfrm>
          <a:prstGeom prst="rect">
            <a:avLst/>
          </a:prstGeom>
        </p:spPr>
      </p:pic>
      <p:sp>
        <p:nvSpPr>
          <p:cNvPr id="7" name="Google Shape;395;p38"/>
          <p:cNvSpPr txBox="1">
            <a:spLocks noGrp="1"/>
          </p:cNvSpPr>
          <p:nvPr>
            <p:ph type="title"/>
          </p:nvPr>
        </p:nvSpPr>
        <p:spPr>
          <a:xfrm>
            <a:off x="751424" y="77816"/>
            <a:ext cx="2020704" cy="5261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8" name="Google Shape;415;p38"/>
          <p:cNvGrpSpPr/>
          <p:nvPr/>
        </p:nvGrpSpPr>
        <p:grpSpPr>
          <a:xfrm>
            <a:off x="283010" y="53344"/>
            <a:ext cx="718475" cy="704314"/>
            <a:chOff x="-3118700" y="2365900"/>
            <a:chExt cx="741250" cy="792000"/>
          </a:xfrm>
        </p:grpSpPr>
        <p:sp>
          <p:nvSpPr>
            <p:cNvPr id="9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9" name="Picture 2" descr="Cute Girl Think Stock Illustrations – 3,120 Cute Girl Think Stock  Illustrations, Vectors &amp;amp; Clipart - Dreamstim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" b="99375" l="0" r="100000">
                        <a14:foregroundMark x1="43250" y1="50125" x2="36000" y2="44625"/>
                        <a14:foregroundMark x1="53250" y1="48375" x2="58375" y2="44625"/>
                        <a14:foregroundMark x1="51250" y1="51625" x2="44000" y2="52625"/>
                        <a14:foregroundMark x1="82125" y1="18125" x2="82500" y2="31625"/>
                        <a14:foregroundMark x1="85625" y1="19250" x2="84375" y2="21750"/>
                        <a14:foregroundMark x1="88875" y1="21000" x2="88875" y2="21000"/>
                        <a14:foregroundMark x1="90000" y1="24000" x2="90000" y2="24000"/>
                        <a14:foregroundMark x1="92875" y1="26250" x2="92875" y2="26250"/>
                        <a14:foregroundMark x1="90000" y1="29125" x2="90000" y2="29125"/>
                        <a14:foregroundMark x1="89250" y1="32250" x2="89250" y2="32250"/>
                        <a14:foregroundMark x1="76625" y1="28750" x2="76625" y2="28750"/>
                        <a14:foregroundMark x1="76375" y1="25750" x2="76375" y2="25750"/>
                        <a14:foregroundMark x1="77375" y1="23375" x2="77375" y2="23375"/>
                        <a14:foregroundMark x1="79625" y1="21875" x2="79625" y2="2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41" y="2075111"/>
            <a:ext cx="2741391" cy="2741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73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717" y="723221"/>
            <a:ext cx="6297784" cy="1589300"/>
          </a:xfrm>
          <a:prstGeom prst="rect">
            <a:avLst/>
          </a:prstGeom>
        </p:spPr>
      </p:pic>
      <p:sp>
        <p:nvSpPr>
          <p:cNvPr id="6" name="Google Shape;395;p38"/>
          <p:cNvSpPr txBox="1">
            <a:spLocks noGrp="1"/>
          </p:cNvSpPr>
          <p:nvPr>
            <p:ph type="title"/>
          </p:nvPr>
        </p:nvSpPr>
        <p:spPr>
          <a:xfrm>
            <a:off x="751424" y="77816"/>
            <a:ext cx="2020704" cy="5261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oogle Shape;415;p38"/>
          <p:cNvGrpSpPr/>
          <p:nvPr/>
        </p:nvGrpSpPr>
        <p:grpSpPr>
          <a:xfrm>
            <a:off x="283010" y="53344"/>
            <a:ext cx="718475" cy="704314"/>
            <a:chOff x="-3118700" y="2365900"/>
            <a:chExt cx="741250" cy="792000"/>
          </a:xfrm>
        </p:grpSpPr>
        <p:sp>
          <p:nvSpPr>
            <p:cNvPr id="8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" name="Picture 2" descr="Cute Girl Think Stock Illustrations – 3,120 Cute Girl Think Stock  Illustrations, Vectors &amp;amp; Clipart - Dreamstim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9375" l="0" r="100000">
                        <a14:foregroundMark x1="43250" y1="50125" x2="36000" y2="44625"/>
                        <a14:foregroundMark x1="53250" y1="48375" x2="58375" y2="44625"/>
                        <a14:foregroundMark x1="51250" y1="51625" x2="44000" y2="52625"/>
                        <a14:foregroundMark x1="82125" y1="18125" x2="82500" y2="31625"/>
                        <a14:foregroundMark x1="85625" y1="19250" x2="84375" y2="21750"/>
                        <a14:foregroundMark x1="88875" y1="21000" x2="88875" y2="21000"/>
                        <a14:foregroundMark x1="90000" y1="24000" x2="90000" y2="24000"/>
                        <a14:foregroundMark x1="92875" y1="26250" x2="92875" y2="26250"/>
                        <a14:foregroundMark x1="90000" y1="29125" x2="90000" y2="29125"/>
                        <a14:foregroundMark x1="89250" y1="32250" x2="89250" y2="32250"/>
                        <a14:foregroundMark x1="76625" y1="28750" x2="76625" y2="28750"/>
                        <a14:foregroundMark x1="76375" y1="25750" x2="76375" y2="25750"/>
                        <a14:foregroundMark x1="77375" y1="23375" x2="77375" y2="23375"/>
                        <a14:foregroundMark x1="79625" y1="21875" x2="79625" y2="2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10" y="2680569"/>
            <a:ext cx="2116593" cy="2116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3075139" y="2680569"/>
            <a:ext cx="5041727" cy="1673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nl-NL" sz="3200">
                <a:solidFill>
                  <a:schemeClr val="accent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</a:t>
            </a:r>
            <a:r>
              <a:rPr lang="nl-NL" sz="32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chữ </a:t>
            </a:r>
            <a:r>
              <a:rPr lang="en-US" sz="3200" b="1">
                <a:solidFill>
                  <a:schemeClr val="accent3"/>
                </a:solidFill>
                <a:latin typeface="HP001 4 hàng" panose="020B06030503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Y</a:t>
            </a:r>
            <a:r>
              <a:rPr lang="en-US" sz="3200">
                <a:solidFill>
                  <a:schemeClr val="accent3"/>
                </a:solidFill>
                <a:latin typeface="HP001 4 hàng" panose="020B06030503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,</a:t>
            </a:r>
            <a:r>
              <a:rPr lang="en-US" sz="3200" b="1">
                <a:solidFill>
                  <a:schemeClr val="accent3"/>
                </a:solidFill>
                <a:latin typeface="HP001 4 hàng" panose="020B06030503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</a:t>
            </a:r>
            <a:r>
              <a:rPr lang="en-US" sz="3200" b="1" i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nl-NL" sz="32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 mấy li?</a:t>
            </a:r>
            <a:endParaRPr lang="en-US" sz="2400">
              <a:solidFill>
                <a:schemeClr val="accent3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nl-NL" sz="3200">
                <a:solidFill>
                  <a:schemeClr val="accent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</a:t>
            </a:r>
            <a:r>
              <a:rPr lang="vi-VN" sz="32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chữ </a:t>
            </a:r>
            <a:r>
              <a:rPr lang="en-US" sz="3200" b="1">
                <a:solidFill>
                  <a:schemeClr val="accent3"/>
                </a:solidFill>
                <a:latin typeface="HP001 4 hàng" panose="020B06030503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q, đ </a:t>
            </a:r>
            <a:r>
              <a:rPr lang="vi-VN" sz="32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 mấy li?</a:t>
            </a:r>
            <a:endParaRPr lang="en-US" sz="2400">
              <a:solidFill>
                <a:schemeClr val="accent3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nl-NL" sz="3200">
                <a:solidFill>
                  <a:schemeClr val="accent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</a:t>
            </a:r>
            <a:r>
              <a:rPr lang="vi-VN" sz="32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chữ </a:t>
            </a:r>
            <a:r>
              <a:rPr lang="en-US" sz="3200" b="1">
                <a:solidFill>
                  <a:schemeClr val="accent3"/>
                </a:solidFill>
                <a:latin typeface="HP001 4 hàng" panose="020B06030503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y, b</a:t>
            </a:r>
            <a:r>
              <a:rPr lang="en-US" sz="3200" b="1" i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 mấy li?</a:t>
            </a:r>
            <a:endParaRPr lang="en-US" sz="2400">
              <a:solidFill>
                <a:schemeClr val="accent3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873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717" y="723221"/>
            <a:ext cx="6297784" cy="1589300"/>
          </a:xfrm>
          <a:prstGeom prst="rect">
            <a:avLst/>
          </a:prstGeom>
        </p:spPr>
      </p:pic>
      <p:sp>
        <p:nvSpPr>
          <p:cNvPr id="6" name="Google Shape;395;p38"/>
          <p:cNvSpPr txBox="1">
            <a:spLocks noGrp="1"/>
          </p:cNvSpPr>
          <p:nvPr>
            <p:ph type="title"/>
          </p:nvPr>
        </p:nvSpPr>
        <p:spPr>
          <a:xfrm>
            <a:off x="739036" y="118079"/>
            <a:ext cx="2045480" cy="44559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oogle Shape;415;p38"/>
          <p:cNvGrpSpPr/>
          <p:nvPr/>
        </p:nvGrpSpPr>
        <p:grpSpPr>
          <a:xfrm>
            <a:off x="283010" y="53344"/>
            <a:ext cx="718475" cy="704314"/>
            <a:chOff x="-3118700" y="2365900"/>
            <a:chExt cx="741250" cy="792000"/>
          </a:xfrm>
        </p:grpSpPr>
        <p:sp>
          <p:nvSpPr>
            <p:cNvPr id="8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" name="Picture 2" descr="Cute Girl Think Stock Illustrations – 3,120 Cute Girl Think Stock  Illustrations, Vectors &amp;amp; Clipart - Dreamstim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9375" l="0" r="100000">
                        <a14:foregroundMark x1="43250" y1="50125" x2="36000" y2="44625"/>
                        <a14:foregroundMark x1="53250" y1="48375" x2="58375" y2="44625"/>
                        <a14:foregroundMark x1="51250" y1="51625" x2="44000" y2="52625"/>
                        <a14:foregroundMark x1="82125" y1="18125" x2="82500" y2="31625"/>
                        <a14:foregroundMark x1="85625" y1="19250" x2="84375" y2="21750"/>
                        <a14:foregroundMark x1="88875" y1="21000" x2="88875" y2="21000"/>
                        <a14:foregroundMark x1="90000" y1="24000" x2="90000" y2="24000"/>
                        <a14:foregroundMark x1="92875" y1="26250" x2="92875" y2="26250"/>
                        <a14:foregroundMark x1="90000" y1="29125" x2="90000" y2="29125"/>
                        <a14:foregroundMark x1="89250" y1="32250" x2="89250" y2="32250"/>
                        <a14:foregroundMark x1="76625" y1="28750" x2="76625" y2="28750"/>
                        <a14:foregroundMark x1="76375" y1="25750" x2="76375" y2="25750"/>
                        <a14:foregroundMark x1="77375" y1="23375" x2="77375" y2="23375"/>
                        <a14:foregroundMark x1="79625" y1="21875" x2="79625" y2="2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10" y="2680569"/>
            <a:ext cx="2116593" cy="2116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2887247" y="2749536"/>
            <a:ext cx="6006231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nl-NL" sz="2800">
                <a:solidFill>
                  <a:schemeClr val="accent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 </a:t>
            </a:r>
            <a:r>
              <a:rPr lang="nl-NL" sz="28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 con chữ nào có độ cao 1 ô li?</a:t>
            </a:r>
          </a:p>
          <a:p>
            <a:pPr algn="just">
              <a:lnSpc>
                <a:spcPct val="107000"/>
              </a:lnSpc>
            </a:pPr>
            <a:r>
              <a:rPr lang="nl-NL" sz="2800">
                <a:solidFill>
                  <a:schemeClr val="accent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 </a:t>
            </a:r>
            <a:r>
              <a:rPr lang="nl-NL" sz="28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 dấu thanh ở những chữ cái nào?</a:t>
            </a:r>
          </a:p>
        </p:txBody>
      </p:sp>
    </p:spTree>
    <p:extLst>
      <p:ext uri="{BB962C8B-B14F-4D97-AF65-F5344CB8AC3E}">
        <p14:creationId xmlns:p14="http://schemas.microsoft.com/office/powerpoint/2010/main" val="2120489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591" y="289795"/>
            <a:ext cx="7032729" cy="452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608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707" y="185575"/>
            <a:ext cx="914400" cy="561702"/>
          </a:xfrm>
          <a:prstGeom prst="ellipse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58107" y="235593"/>
            <a:ext cx="54633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>
                <a:solidFill>
                  <a:schemeClr val="accent3"/>
                </a:solidFill>
                <a:latin typeface="Patrick Hand" panose="020B0604020202020204" charset="0"/>
              </a:rPr>
              <a:t>1.</a:t>
            </a:r>
            <a:r>
              <a:rPr lang="en-GB" sz="2400">
                <a:latin typeface="Patrick Hand" panose="020B0604020202020204" charset="0"/>
              </a:rPr>
              <a:t> Nói về sự khác nhau giữa 2 bức tranh dưới đây:</a:t>
            </a:r>
            <a:endParaRPr lang="en-US" sz="2400">
              <a:latin typeface="Patrick Hand" panose="020B060402020202020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1451" y="740993"/>
            <a:ext cx="3681676" cy="3529214"/>
          </a:xfrm>
          <a:prstGeom prst="round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907" y="697258"/>
            <a:ext cx="3610888" cy="3616684"/>
          </a:xfrm>
          <a:prstGeom prst="round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00907" y="4363960"/>
            <a:ext cx="70647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>
                <a:solidFill>
                  <a:schemeClr val="accent3"/>
                </a:solidFill>
                <a:latin typeface="Patrick Hand" panose="020B0604020202020204" charset="0"/>
              </a:rPr>
              <a:t>2.</a:t>
            </a:r>
            <a:r>
              <a:rPr lang="en-GB" sz="2400">
                <a:latin typeface="Patrick Hand" panose="020B0604020202020204" charset="0"/>
              </a:rPr>
              <a:t> Theo em, chúng ta nên làm gì để giữ cho biển luôn sạch đẹp?</a:t>
            </a:r>
            <a:endParaRPr lang="en-US" sz="2400">
              <a:latin typeface="Patrick Han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067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am khảo các tư thế ngồi đúng cho trẻ khi học tập - Nội Thất Hòa Phát Miền  Na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21" r="49512" b="18071"/>
          <a:stretch/>
        </p:blipFill>
        <p:spPr bwMode="auto">
          <a:xfrm>
            <a:off x="831678" y="927542"/>
            <a:ext cx="3502327" cy="331454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395;p38"/>
          <p:cNvSpPr txBox="1">
            <a:spLocks noGrp="1"/>
          </p:cNvSpPr>
          <p:nvPr>
            <p:ph type="title"/>
          </p:nvPr>
        </p:nvSpPr>
        <p:spPr>
          <a:xfrm>
            <a:off x="739036" y="118079"/>
            <a:ext cx="2045480" cy="44559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oogle Shape;415;p38"/>
          <p:cNvGrpSpPr/>
          <p:nvPr/>
        </p:nvGrpSpPr>
        <p:grpSpPr>
          <a:xfrm>
            <a:off x="283010" y="53344"/>
            <a:ext cx="718475" cy="704314"/>
            <a:chOff x="-3118700" y="2365900"/>
            <a:chExt cx="741250" cy="792000"/>
          </a:xfrm>
        </p:grpSpPr>
        <p:sp>
          <p:nvSpPr>
            <p:cNvPr id="8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" name="Picture 2" descr="Tham khảo các tư thế ngồi đúng cho trẻ khi học tập - Nội Thất Hòa Phát Miền  Na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87" t="20851" r="219" b="15441"/>
          <a:stretch/>
        </p:blipFill>
        <p:spPr bwMode="auto">
          <a:xfrm>
            <a:off x="4844420" y="927542"/>
            <a:ext cx="3710857" cy="331454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75522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5"/>
          <p:cNvSpPr txBox="1">
            <a:spLocks noGrp="1"/>
          </p:cNvSpPr>
          <p:nvPr>
            <p:ph type="title"/>
          </p:nvPr>
        </p:nvSpPr>
        <p:spPr>
          <a:xfrm>
            <a:off x="-408802" y="2376759"/>
            <a:ext cx="6033587" cy="1055700"/>
          </a:xfrm>
          <a:prstGeom prst="rect">
            <a:avLst/>
          </a:prstGeom>
        </p:spPr>
        <p:txBody>
          <a:bodyPr spcFirstLastPara="1" wrap="square" lIns="360000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/>
              <a:t>TIẾT 4</a:t>
            </a:r>
            <a:br>
              <a:rPr lang="en-GB" sz="5400"/>
            </a:br>
            <a:r>
              <a:rPr lang="en-GB" sz="5400">
                <a:solidFill>
                  <a:schemeClr val="accent3"/>
                </a:solidFill>
              </a:rPr>
              <a:t>Bảo vệ môi trường</a:t>
            </a:r>
            <a:endParaRPr sz="5400">
              <a:solidFill>
                <a:schemeClr val="accent3"/>
              </a:solidFill>
            </a:endParaRPr>
          </a:p>
        </p:txBody>
      </p:sp>
      <p:grpSp>
        <p:nvGrpSpPr>
          <p:cNvPr id="288" name="Google Shape;288;p35"/>
          <p:cNvGrpSpPr/>
          <p:nvPr/>
        </p:nvGrpSpPr>
        <p:grpSpPr>
          <a:xfrm>
            <a:off x="5630130" y="1009210"/>
            <a:ext cx="2685457" cy="2852849"/>
            <a:chOff x="5970825" y="1928038"/>
            <a:chExt cx="1569800" cy="1667650"/>
          </a:xfrm>
        </p:grpSpPr>
        <p:sp>
          <p:nvSpPr>
            <p:cNvPr id="289" name="Google Shape;289;p35"/>
            <p:cNvSpPr/>
            <p:nvPr/>
          </p:nvSpPr>
          <p:spPr>
            <a:xfrm>
              <a:off x="6216675" y="1948963"/>
              <a:ext cx="1179075" cy="853200"/>
            </a:xfrm>
            <a:custGeom>
              <a:avLst/>
              <a:gdLst/>
              <a:ahLst/>
              <a:cxnLst/>
              <a:rect l="l" t="t" r="r" b="b"/>
              <a:pathLst>
                <a:path w="47163" h="34128" extrusionOk="0">
                  <a:moveTo>
                    <a:pt x="46785" y="22201"/>
                  </a:moveTo>
                  <a:cubicBezTo>
                    <a:pt x="46221" y="21217"/>
                    <a:pt x="45844" y="20150"/>
                    <a:pt x="45216" y="19209"/>
                  </a:cubicBezTo>
                  <a:cubicBezTo>
                    <a:pt x="44881" y="18685"/>
                    <a:pt x="44861" y="18079"/>
                    <a:pt x="45321" y="17556"/>
                  </a:cubicBezTo>
                  <a:cubicBezTo>
                    <a:pt x="45865" y="16928"/>
                    <a:pt x="46179" y="16216"/>
                    <a:pt x="46074" y="15379"/>
                  </a:cubicBezTo>
                  <a:cubicBezTo>
                    <a:pt x="46053" y="15191"/>
                    <a:pt x="46074" y="14982"/>
                    <a:pt x="46074" y="14773"/>
                  </a:cubicBezTo>
                  <a:cubicBezTo>
                    <a:pt x="46116" y="14438"/>
                    <a:pt x="45969" y="14187"/>
                    <a:pt x="45760" y="13915"/>
                  </a:cubicBezTo>
                  <a:cubicBezTo>
                    <a:pt x="45384" y="13475"/>
                    <a:pt x="45007" y="12994"/>
                    <a:pt x="44651" y="12534"/>
                  </a:cubicBezTo>
                  <a:cubicBezTo>
                    <a:pt x="44442" y="12262"/>
                    <a:pt x="44191" y="12011"/>
                    <a:pt x="43940" y="11802"/>
                  </a:cubicBezTo>
                  <a:cubicBezTo>
                    <a:pt x="43187" y="11216"/>
                    <a:pt x="42475" y="10546"/>
                    <a:pt x="41555" y="10170"/>
                  </a:cubicBezTo>
                  <a:cubicBezTo>
                    <a:pt x="41366" y="10107"/>
                    <a:pt x="41220" y="9960"/>
                    <a:pt x="41032" y="9856"/>
                  </a:cubicBezTo>
                  <a:cubicBezTo>
                    <a:pt x="40676" y="9709"/>
                    <a:pt x="40529" y="9416"/>
                    <a:pt x="40571" y="9061"/>
                  </a:cubicBezTo>
                  <a:cubicBezTo>
                    <a:pt x="40592" y="8454"/>
                    <a:pt x="40592" y="7847"/>
                    <a:pt x="40613" y="7282"/>
                  </a:cubicBezTo>
                  <a:cubicBezTo>
                    <a:pt x="40676" y="6068"/>
                    <a:pt x="39943" y="5357"/>
                    <a:pt x="39044" y="4729"/>
                  </a:cubicBezTo>
                  <a:cubicBezTo>
                    <a:pt x="38270" y="4499"/>
                    <a:pt x="37495" y="4164"/>
                    <a:pt x="36658" y="4164"/>
                  </a:cubicBezTo>
                  <a:cubicBezTo>
                    <a:pt x="35257" y="4164"/>
                    <a:pt x="33813" y="4102"/>
                    <a:pt x="32411" y="4081"/>
                  </a:cubicBezTo>
                  <a:cubicBezTo>
                    <a:pt x="31951" y="4081"/>
                    <a:pt x="31490" y="3997"/>
                    <a:pt x="31072" y="4248"/>
                  </a:cubicBezTo>
                  <a:cubicBezTo>
                    <a:pt x="30967" y="4290"/>
                    <a:pt x="30779" y="4269"/>
                    <a:pt x="30653" y="4290"/>
                  </a:cubicBezTo>
                  <a:cubicBezTo>
                    <a:pt x="29900" y="4290"/>
                    <a:pt x="29754" y="4164"/>
                    <a:pt x="29733" y="3432"/>
                  </a:cubicBezTo>
                  <a:cubicBezTo>
                    <a:pt x="29733" y="3160"/>
                    <a:pt x="29733" y="2909"/>
                    <a:pt x="29649" y="2679"/>
                  </a:cubicBezTo>
                  <a:cubicBezTo>
                    <a:pt x="29398" y="2093"/>
                    <a:pt x="29021" y="1591"/>
                    <a:pt x="28477" y="1256"/>
                  </a:cubicBezTo>
                  <a:cubicBezTo>
                    <a:pt x="28017" y="963"/>
                    <a:pt x="27515" y="649"/>
                    <a:pt x="27034" y="377"/>
                  </a:cubicBezTo>
                  <a:cubicBezTo>
                    <a:pt x="26783" y="210"/>
                    <a:pt x="26490" y="126"/>
                    <a:pt x="26155" y="105"/>
                  </a:cubicBezTo>
                  <a:cubicBezTo>
                    <a:pt x="23623" y="1"/>
                    <a:pt x="23623" y="1"/>
                    <a:pt x="21154" y="796"/>
                  </a:cubicBezTo>
                  <a:cubicBezTo>
                    <a:pt x="21133" y="796"/>
                    <a:pt x="21112" y="817"/>
                    <a:pt x="21070" y="817"/>
                  </a:cubicBezTo>
                  <a:cubicBezTo>
                    <a:pt x="20757" y="859"/>
                    <a:pt x="20526" y="1047"/>
                    <a:pt x="20275" y="1235"/>
                  </a:cubicBezTo>
                  <a:cubicBezTo>
                    <a:pt x="19752" y="1633"/>
                    <a:pt x="19229" y="1988"/>
                    <a:pt x="18727" y="2428"/>
                  </a:cubicBezTo>
                  <a:cubicBezTo>
                    <a:pt x="18434" y="2700"/>
                    <a:pt x="18099" y="2783"/>
                    <a:pt x="17702" y="2616"/>
                  </a:cubicBezTo>
                  <a:cubicBezTo>
                    <a:pt x="17513" y="2532"/>
                    <a:pt x="17304" y="2491"/>
                    <a:pt x="17137" y="2511"/>
                  </a:cubicBezTo>
                  <a:cubicBezTo>
                    <a:pt x="16321" y="2616"/>
                    <a:pt x="15484" y="2700"/>
                    <a:pt x="14689" y="2909"/>
                  </a:cubicBezTo>
                  <a:cubicBezTo>
                    <a:pt x="14124" y="3035"/>
                    <a:pt x="13580" y="3307"/>
                    <a:pt x="13057" y="3579"/>
                  </a:cubicBezTo>
                  <a:cubicBezTo>
                    <a:pt x="12178" y="4060"/>
                    <a:pt x="11487" y="4708"/>
                    <a:pt x="10818" y="5420"/>
                  </a:cubicBezTo>
                  <a:cubicBezTo>
                    <a:pt x="10462" y="5817"/>
                    <a:pt x="10085" y="6257"/>
                    <a:pt x="10044" y="6801"/>
                  </a:cubicBezTo>
                  <a:cubicBezTo>
                    <a:pt x="9960" y="7429"/>
                    <a:pt x="9646" y="7973"/>
                    <a:pt x="9709" y="8642"/>
                  </a:cubicBezTo>
                  <a:cubicBezTo>
                    <a:pt x="9730" y="8977"/>
                    <a:pt x="9541" y="9207"/>
                    <a:pt x="9186" y="9333"/>
                  </a:cubicBezTo>
                  <a:cubicBezTo>
                    <a:pt x="8391" y="9605"/>
                    <a:pt x="7658" y="9939"/>
                    <a:pt x="6926" y="10337"/>
                  </a:cubicBezTo>
                  <a:cubicBezTo>
                    <a:pt x="6382" y="10651"/>
                    <a:pt x="5859" y="10965"/>
                    <a:pt x="5420" y="11425"/>
                  </a:cubicBezTo>
                  <a:cubicBezTo>
                    <a:pt x="5148" y="11718"/>
                    <a:pt x="4834" y="11990"/>
                    <a:pt x="4541" y="12262"/>
                  </a:cubicBezTo>
                  <a:cubicBezTo>
                    <a:pt x="4290" y="12534"/>
                    <a:pt x="4080" y="12827"/>
                    <a:pt x="3850" y="13099"/>
                  </a:cubicBezTo>
                  <a:cubicBezTo>
                    <a:pt x="3578" y="13413"/>
                    <a:pt x="3453" y="13789"/>
                    <a:pt x="3474" y="14208"/>
                  </a:cubicBezTo>
                  <a:cubicBezTo>
                    <a:pt x="3495" y="14668"/>
                    <a:pt x="3369" y="15170"/>
                    <a:pt x="3767" y="15568"/>
                  </a:cubicBezTo>
                  <a:cubicBezTo>
                    <a:pt x="4018" y="15861"/>
                    <a:pt x="3976" y="16279"/>
                    <a:pt x="3913" y="16635"/>
                  </a:cubicBezTo>
                  <a:cubicBezTo>
                    <a:pt x="3892" y="16928"/>
                    <a:pt x="3683" y="17074"/>
                    <a:pt x="3453" y="17221"/>
                  </a:cubicBezTo>
                  <a:cubicBezTo>
                    <a:pt x="3327" y="17284"/>
                    <a:pt x="3223" y="17388"/>
                    <a:pt x="3139" y="17493"/>
                  </a:cubicBezTo>
                  <a:cubicBezTo>
                    <a:pt x="2825" y="17869"/>
                    <a:pt x="2490" y="18204"/>
                    <a:pt x="2197" y="18602"/>
                  </a:cubicBezTo>
                  <a:cubicBezTo>
                    <a:pt x="2072" y="18790"/>
                    <a:pt x="1925" y="18957"/>
                    <a:pt x="1821" y="19146"/>
                  </a:cubicBezTo>
                  <a:cubicBezTo>
                    <a:pt x="1590" y="19522"/>
                    <a:pt x="1381" y="19878"/>
                    <a:pt x="1151" y="20213"/>
                  </a:cubicBezTo>
                  <a:cubicBezTo>
                    <a:pt x="879" y="20527"/>
                    <a:pt x="733" y="20882"/>
                    <a:pt x="649" y="21301"/>
                  </a:cubicBezTo>
                  <a:cubicBezTo>
                    <a:pt x="461" y="22180"/>
                    <a:pt x="230" y="23079"/>
                    <a:pt x="84" y="23958"/>
                  </a:cubicBezTo>
                  <a:cubicBezTo>
                    <a:pt x="0" y="24377"/>
                    <a:pt x="42" y="24795"/>
                    <a:pt x="84" y="25214"/>
                  </a:cubicBezTo>
                  <a:cubicBezTo>
                    <a:pt x="105" y="25548"/>
                    <a:pt x="230" y="25862"/>
                    <a:pt x="293" y="26218"/>
                  </a:cubicBezTo>
                  <a:cubicBezTo>
                    <a:pt x="398" y="27055"/>
                    <a:pt x="733" y="27787"/>
                    <a:pt x="1172" y="28478"/>
                  </a:cubicBezTo>
                  <a:cubicBezTo>
                    <a:pt x="1298" y="28666"/>
                    <a:pt x="1402" y="28875"/>
                    <a:pt x="1486" y="29084"/>
                  </a:cubicBezTo>
                  <a:cubicBezTo>
                    <a:pt x="1611" y="29587"/>
                    <a:pt x="1883" y="30005"/>
                    <a:pt x="2135" y="30444"/>
                  </a:cubicBezTo>
                  <a:cubicBezTo>
                    <a:pt x="2532" y="31072"/>
                    <a:pt x="2867" y="31721"/>
                    <a:pt x="3495" y="32139"/>
                  </a:cubicBezTo>
                  <a:cubicBezTo>
                    <a:pt x="3704" y="32286"/>
                    <a:pt x="3746" y="32516"/>
                    <a:pt x="3641" y="32662"/>
                  </a:cubicBezTo>
                  <a:cubicBezTo>
                    <a:pt x="3536" y="32851"/>
                    <a:pt x="3348" y="32934"/>
                    <a:pt x="3139" y="32913"/>
                  </a:cubicBezTo>
                  <a:cubicBezTo>
                    <a:pt x="2971" y="32872"/>
                    <a:pt x="2825" y="32830"/>
                    <a:pt x="2637" y="32767"/>
                  </a:cubicBezTo>
                  <a:cubicBezTo>
                    <a:pt x="2553" y="33018"/>
                    <a:pt x="2490" y="33185"/>
                    <a:pt x="2448" y="33374"/>
                  </a:cubicBezTo>
                  <a:cubicBezTo>
                    <a:pt x="2407" y="33583"/>
                    <a:pt x="2386" y="33792"/>
                    <a:pt x="2344" y="34022"/>
                  </a:cubicBezTo>
                  <a:cubicBezTo>
                    <a:pt x="3536" y="33918"/>
                    <a:pt x="4687" y="33813"/>
                    <a:pt x="5796" y="33771"/>
                  </a:cubicBezTo>
                  <a:cubicBezTo>
                    <a:pt x="6926" y="33688"/>
                    <a:pt x="8056" y="33771"/>
                    <a:pt x="9290" y="33604"/>
                  </a:cubicBezTo>
                  <a:cubicBezTo>
                    <a:pt x="8809" y="33039"/>
                    <a:pt x="8286" y="32641"/>
                    <a:pt x="7993" y="32035"/>
                  </a:cubicBezTo>
                  <a:cubicBezTo>
                    <a:pt x="7721" y="31470"/>
                    <a:pt x="7470" y="30863"/>
                    <a:pt x="7114" y="30319"/>
                  </a:cubicBezTo>
                  <a:cubicBezTo>
                    <a:pt x="6466" y="30507"/>
                    <a:pt x="5859" y="30528"/>
                    <a:pt x="5252" y="30235"/>
                  </a:cubicBezTo>
                  <a:cubicBezTo>
                    <a:pt x="5106" y="30152"/>
                    <a:pt x="4917" y="30193"/>
                    <a:pt x="4750" y="30131"/>
                  </a:cubicBezTo>
                  <a:cubicBezTo>
                    <a:pt x="4018" y="29921"/>
                    <a:pt x="3474" y="29419"/>
                    <a:pt x="2951" y="28896"/>
                  </a:cubicBezTo>
                  <a:cubicBezTo>
                    <a:pt x="2909" y="28854"/>
                    <a:pt x="2867" y="28750"/>
                    <a:pt x="2846" y="28666"/>
                  </a:cubicBezTo>
                  <a:cubicBezTo>
                    <a:pt x="2532" y="27934"/>
                    <a:pt x="2281" y="27180"/>
                    <a:pt x="2407" y="26364"/>
                  </a:cubicBezTo>
                  <a:cubicBezTo>
                    <a:pt x="2427" y="26218"/>
                    <a:pt x="2427" y="26030"/>
                    <a:pt x="2407" y="25841"/>
                  </a:cubicBezTo>
                  <a:cubicBezTo>
                    <a:pt x="2386" y="25402"/>
                    <a:pt x="2595" y="25004"/>
                    <a:pt x="2867" y="24691"/>
                  </a:cubicBezTo>
                  <a:cubicBezTo>
                    <a:pt x="3139" y="24398"/>
                    <a:pt x="3453" y="24146"/>
                    <a:pt x="3746" y="23854"/>
                  </a:cubicBezTo>
                  <a:cubicBezTo>
                    <a:pt x="3913" y="23707"/>
                    <a:pt x="4101" y="23623"/>
                    <a:pt x="4373" y="23623"/>
                  </a:cubicBezTo>
                  <a:cubicBezTo>
                    <a:pt x="5440" y="23644"/>
                    <a:pt x="6487" y="23414"/>
                    <a:pt x="7554" y="23226"/>
                  </a:cubicBezTo>
                  <a:cubicBezTo>
                    <a:pt x="8056" y="23142"/>
                    <a:pt x="8474" y="22933"/>
                    <a:pt x="8830" y="22598"/>
                  </a:cubicBezTo>
                  <a:cubicBezTo>
                    <a:pt x="9395" y="22096"/>
                    <a:pt x="9918" y="21573"/>
                    <a:pt x="10441" y="21050"/>
                  </a:cubicBezTo>
                  <a:cubicBezTo>
                    <a:pt x="10692" y="20820"/>
                    <a:pt x="10818" y="20506"/>
                    <a:pt x="10881" y="20171"/>
                  </a:cubicBezTo>
                  <a:cubicBezTo>
                    <a:pt x="10985" y="19439"/>
                    <a:pt x="11278" y="18748"/>
                    <a:pt x="11194" y="17995"/>
                  </a:cubicBezTo>
                  <a:cubicBezTo>
                    <a:pt x="11194" y="17953"/>
                    <a:pt x="11194" y="17890"/>
                    <a:pt x="11215" y="17848"/>
                  </a:cubicBezTo>
                  <a:cubicBezTo>
                    <a:pt x="11320" y="17367"/>
                    <a:pt x="11759" y="17158"/>
                    <a:pt x="12220" y="17388"/>
                  </a:cubicBezTo>
                  <a:cubicBezTo>
                    <a:pt x="12387" y="17493"/>
                    <a:pt x="12534" y="17639"/>
                    <a:pt x="12680" y="17765"/>
                  </a:cubicBezTo>
                  <a:cubicBezTo>
                    <a:pt x="12889" y="17974"/>
                    <a:pt x="13161" y="18079"/>
                    <a:pt x="13433" y="18100"/>
                  </a:cubicBezTo>
                  <a:cubicBezTo>
                    <a:pt x="14835" y="18225"/>
                    <a:pt x="15065" y="18183"/>
                    <a:pt x="16300" y="17535"/>
                  </a:cubicBezTo>
                  <a:cubicBezTo>
                    <a:pt x="16446" y="17451"/>
                    <a:pt x="16572" y="17367"/>
                    <a:pt x="16739" y="17284"/>
                  </a:cubicBezTo>
                  <a:cubicBezTo>
                    <a:pt x="17262" y="17032"/>
                    <a:pt x="17681" y="16698"/>
                    <a:pt x="18016" y="16196"/>
                  </a:cubicBezTo>
                  <a:cubicBezTo>
                    <a:pt x="18183" y="15965"/>
                    <a:pt x="18392" y="15756"/>
                    <a:pt x="18601" y="15568"/>
                  </a:cubicBezTo>
                  <a:cubicBezTo>
                    <a:pt x="18936" y="15254"/>
                    <a:pt x="19229" y="14919"/>
                    <a:pt x="19396" y="14501"/>
                  </a:cubicBezTo>
                  <a:cubicBezTo>
                    <a:pt x="19543" y="14229"/>
                    <a:pt x="19668" y="13999"/>
                    <a:pt x="19815" y="13768"/>
                  </a:cubicBezTo>
                  <a:cubicBezTo>
                    <a:pt x="20171" y="13203"/>
                    <a:pt x="20317" y="12639"/>
                    <a:pt x="20338" y="11990"/>
                  </a:cubicBezTo>
                  <a:cubicBezTo>
                    <a:pt x="20338" y="11676"/>
                    <a:pt x="20401" y="11362"/>
                    <a:pt x="20443" y="11048"/>
                  </a:cubicBezTo>
                  <a:cubicBezTo>
                    <a:pt x="20485" y="10797"/>
                    <a:pt x="20526" y="10567"/>
                    <a:pt x="20798" y="10525"/>
                  </a:cubicBezTo>
                  <a:cubicBezTo>
                    <a:pt x="20966" y="10462"/>
                    <a:pt x="21133" y="10672"/>
                    <a:pt x="21175" y="11090"/>
                  </a:cubicBezTo>
                  <a:cubicBezTo>
                    <a:pt x="21238" y="11613"/>
                    <a:pt x="21217" y="12157"/>
                    <a:pt x="21259" y="12722"/>
                  </a:cubicBezTo>
                  <a:cubicBezTo>
                    <a:pt x="21280" y="12973"/>
                    <a:pt x="21280" y="13245"/>
                    <a:pt x="21384" y="13455"/>
                  </a:cubicBezTo>
                  <a:cubicBezTo>
                    <a:pt x="21761" y="14250"/>
                    <a:pt x="22368" y="14919"/>
                    <a:pt x="23016" y="15505"/>
                  </a:cubicBezTo>
                  <a:cubicBezTo>
                    <a:pt x="23456" y="15903"/>
                    <a:pt x="23979" y="16133"/>
                    <a:pt x="24586" y="16007"/>
                  </a:cubicBezTo>
                  <a:cubicBezTo>
                    <a:pt x="25130" y="15882"/>
                    <a:pt x="25715" y="15861"/>
                    <a:pt x="26029" y="15254"/>
                  </a:cubicBezTo>
                  <a:cubicBezTo>
                    <a:pt x="26071" y="15128"/>
                    <a:pt x="26197" y="15045"/>
                    <a:pt x="26301" y="14961"/>
                  </a:cubicBezTo>
                  <a:cubicBezTo>
                    <a:pt x="26762" y="14647"/>
                    <a:pt x="27243" y="14835"/>
                    <a:pt x="27347" y="15379"/>
                  </a:cubicBezTo>
                  <a:cubicBezTo>
                    <a:pt x="27452" y="15882"/>
                    <a:pt x="27536" y="16384"/>
                    <a:pt x="27640" y="16865"/>
                  </a:cubicBezTo>
                  <a:cubicBezTo>
                    <a:pt x="27703" y="17116"/>
                    <a:pt x="27808" y="17367"/>
                    <a:pt x="27912" y="17576"/>
                  </a:cubicBezTo>
                  <a:cubicBezTo>
                    <a:pt x="28226" y="18204"/>
                    <a:pt x="28582" y="18832"/>
                    <a:pt x="28896" y="19460"/>
                  </a:cubicBezTo>
                  <a:cubicBezTo>
                    <a:pt x="29272" y="20171"/>
                    <a:pt x="29942" y="20359"/>
                    <a:pt x="30653" y="20485"/>
                  </a:cubicBezTo>
                  <a:cubicBezTo>
                    <a:pt x="30800" y="20506"/>
                    <a:pt x="30988" y="20464"/>
                    <a:pt x="31156" y="20401"/>
                  </a:cubicBezTo>
                  <a:cubicBezTo>
                    <a:pt x="31386" y="20317"/>
                    <a:pt x="31637" y="20213"/>
                    <a:pt x="31825" y="20066"/>
                  </a:cubicBezTo>
                  <a:cubicBezTo>
                    <a:pt x="32244" y="19732"/>
                    <a:pt x="32767" y="19543"/>
                    <a:pt x="33039" y="19020"/>
                  </a:cubicBezTo>
                  <a:cubicBezTo>
                    <a:pt x="33060" y="18957"/>
                    <a:pt x="33101" y="18937"/>
                    <a:pt x="33164" y="18895"/>
                  </a:cubicBezTo>
                  <a:cubicBezTo>
                    <a:pt x="33373" y="18748"/>
                    <a:pt x="33583" y="18706"/>
                    <a:pt x="33813" y="18811"/>
                  </a:cubicBezTo>
                  <a:cubicBezTo>
                    <a:pt x="34043" y="18916"/>
                    <a:pt x="34189" y="19062"/>
                    <a:pt x="34189" y="19334"/>
                  </a:cubicBezTo>
                  <a:cubicBezTo>
                    <a:pt x="34189" y="19983"/>
                    <a:pt x="34210" y="20631"/>
                    <a:pt x="34148" y="21301"/>
                  </a:cubicBezTo>
                  <a:cubicBezTo>
                    <a:pt x="34127" y="21929"/>
                    <a:pt x="34357" y="22452"/>
                    <a:pt x="34733" y="22933"/>
                  </a:cubicBezTo>
                  <a:cubicBezTo>
                    <a:pt x="34922" y="23184"/>
                    <a:pt x="35089" y="23456"/>
                    <a:pt x="35278" y="23707"/>
                  </a:cubicBezTo>
                  <a:cubicBezTo>
                    <a:pt x="35717" y="24251"/>
                    <a:pt x="36073" y="24858"/>
                    <a:pt x="36805" y="25109"/>
                  </a:cubicBezTo>
                  <a:cubicBezTo>
                    <a:pt x="37161" y="25235"/>
                    <a:pt x="37454" y="25276"/>
                    <a:pt x="37746" y="24983"/>
                  </a:cubicBezTo>
                  <a:cubicBezTo>
                    <a:pt x="38165" y="24586"/>
                    <a:pt x="38625" y="24377"/>
                    <a:pt x="39211" y="24607"/>
                  </a:cubicBezTo>
                  <a:lnTo>
                    <a:pt x="39274" y="24607"/>
                  </a:lnTo>
                  <a:cubicBezTo>
                    <a:pt x="39671" y="24586"/>
                    <a:pt x="39985" y="24711"/>
                    <a:pt x="40278" y="25004"/>
                  </a:cubicBezTo>
                  <a:cubicBezTo>
                    <a:pt x="40404" y="25109"/>
                    <a:pt x="40529" y="25214"/>
                    <a:pt x="40697" y="25297"/>
                  </a:cubicBezTo>
                  <a:cubicBezTo>
                    <a:pt x="40948" y="25444"/>
                    <a:pt x="41052" y="25695"/>
                    <a:pt x="41115" y="26009"/>
                  </a:cubicBezTo>
                  <a:cubicBezTo>
                    <a:pt x="41199" y="26741"/>
                    <a:pt x="41032" y="27411"/>
                    <a:pt x="40885" y="28101"/>
                  </a:cubicBezTo>
                  <a:cubicBezTo>
                    <a:pt x="40843" y="28227"/>
                    <a:pt x="40739" y="28352"/>
                    <a:pt x="40676" y="28457"/>
                  </a:cubicBezTo>
                  <a:cubicBezTo>
                    <a:pt x="39902" y="29273"/>
                    <a:pt x="39148" y="30089"/>
                    <a:pt x="38081" y="30507"/>
                  </a:cubicBezTo>
                  <a:cubicBezTo>
                    <a:pt x="37600" y="30675"/>
                    <a:pt x="37161" y="30821"/>
                    <a:pt x="36658" y="30737"/>
                  </a:cubicBezTo>
                  <a:cubicBezTo>
                    <a:pt x="36345" y="30675"/>
                    <a:pt x="36073" y="30612"/>
                    <a:pt x="35717" y="30549"/>
                  </a:cubicBezTo>
                  <a:cubicBezTo>
                    <a:pt x="35361" y="30989"/>
                    <a:pt x="34922" y="31386"/>
                    <a:pt x="34859" y="32035"/>
                  </a:cubicBezTo>
                  <a:cubicBezTo>
                    <a:pt x="34838" y="32244"/>
                    <a:pt x="34671" y="32432"/>
                    <a:pt x="34566" y="32641"/>
                  </a:cubicBezTo>
                  <a:cubicBezTo>
                    <a:pt x="34503" y="32809"/>
                    <a:pt x="34441" y="32955"/>
                    <a:pt x="34336" y="33227"/>
                  </a:cubicBezTo>
                  <a:cubicBezTo>
                    <a:pt x="34671" y="33269"/>
                    <a:pt x="34943" y="33332"/>
                    <a:pt x="35173" y="33353"/>
                  </a:cubicBezTo>
                  <a:cubicBezTo>
                    <a:pt x="37119" y="33583"/>
                    <a:pt x="39065" y="33792"/>
                    <a:pt x="41011" y="34022"/>
                  </a:cubicBezTo>
                  <a:cubicBezTo>
                    <a:pt x="41848" y="34127"/>
                    <a:pt x="42622" y="34002"/>
                    <a:pt x="43312" y="33457"/>
                  </a:cubicBezTo>
                  <a:cubicBezTo>
                    <a:pt x="43459" y="33332"/>
                    <a:pt x="43731" y="33269"/>
                    <a:pt x="43940" y="33248"/>
                  </a:cubicBezTo>
                  <a:cubicBezTo>
                    <a:pt x="44128" y="33185"/>
                    <a:pt x="44337" y="33248"/>
                    <a:pt x="44547" y="33185"/>
                  </a:cubicBezTo>
                  <a:cubicBezTo>
                    <a:pt x="44798" y="33123"/>
                    <a:pt x="45070" y="33018"/>
                    <a:pt x="45321" y="32913"/>
                  </a:cubicBezTo>
                  <a:cubicBezTo>
                    <a:pt x="45446" y="32851"/>
                    <a:pt x="46179" y="31763"/>
                    <a:pt x="46262" y="31595"/>
                  </a:cubicBezTo>
                  <a:cubicBezTo>
                    <a:pt x="46576" y="31030"/>
                    <a:pt x="46576" y="30403"/>
                    <a:pt x="46576" y="29775"/>
                  </a:cubicBezTo>
                  <a:cubicBezTo>
                    <a:pt x="46576" y="29419"/>
                    <a:pt x="46555" y="29084"/>
                    <a:pt x="46346" y="28792"/>
                  </a:cubicBezTo>
                  <a:cubicBezTo>
                    <a:pt x="46221" y="28624"/>
                    <a:pt x="46137" y="28373"/>
                    <a:pt x="46116" y="28164"/>
                  </a:cubicBezTo>
                  <a:cubicBezTo>
                    <a:pt x="46074" y="27787"/>
                    <a:pt x="45928" y="27473"/>
                    <a:pt x="45760" y="27118"/>
                  </a:cubicBezTo>
                  <a:cubicBezTo>
                    <a:pt x="45635" y="26867"/>
                    <a:pt x="45509" y="26636"/>
                    <a:pt x="45425" y="26343"/>
                  </a:cubicBezTo>
                  <a:cubicBezTo>
                    <a:pt x="45237" y="25716"/>
                    <a:pt x="45237" y="25109"/>
                    <a:pt x="45823" y="24649"/>
                  </a:cubicBezTo>
                  <a:cubicBezTo>
                    <a:pt x="46137" y="24377"/>
                    <a:pt x="46451" y="24063"/>
                    <a:pt x="46785" y="23812"/>
                  </a:cubicBezTo>
                  <a:cubicBezTo>
                    <a:pt x="46995" y="23644"/>
                    <a:pt x="47099" y="23456"/>
                    <a:pt x="47162" y="23247"/>
                  </a:cubicBezTo>
                  <a:cubicBezTo>
                    <a:pt x="46995" y="22828"/>
                    <a:pt x="46974" y="22514"/>
                    <a:pt x="46785" y="222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5"/>
            <p:cNvSpPr/>
            <p:nvPr/>
          </p:nvSpPr>
          <p:spPr>
            <a:xfrm>
              <a:off x="6387725" y="2303613"/>
              <a:ext cx="747000" cy="575950"/>
            </a:xfrm>
            <a:custGeom>
              <a:avLst/>
              <a:gdLst/>
              <a:ahLst/>
              <a:cxnLst/>
              <a:rect l="l" t="t" r="r" b="b"/>
              <a:pathLst>
                <a:path w="29880" h="23038" extrusionOk="0">
                  <a:moveTo>
                    <a:pt x="29879" y="12032"/>
                  </a:moveTo>
                  <a:cubicBezTo>
                    <a:pt x="29544" y="12722"/>
                    <a:pt x="29189" y="13413"/>
                    <a:pt x="28833" y="14062"/>
                  </a:cubicBezTo>
                  <a:cubicBezTo>
                    <a:pt x="28498" y="14689"/>
                    <a:pt x="28080" y="15254"/>
                    <a:pt x="27703" y="15861"/>
                  </a:cubicBezTo>
                  <a:cubicBezTo>
                    <a:pt x="27243" y="16677"/>
                    <a:pt x="26615" y="17388"/>
                    <a:pt x="26134" y="18183"/>
                  </a:cubicBezTo>
                  <a:cubicBezTo>
                    <a:pt x="25695" y="18958"/>
                    <a:pt x="25004" y="19523"/>
                    <a:pt x="24627" y="20318"/>
                  </a:cubicBezTo>
                  <a:cubicBezTo>
                    <a:pt x="24230" y="20569"/>
                    <a:pt x="23832" y="20862"/>
                    <a:pt x="23414" y="21092"/>
                  </a:cubicBezTo>
                  <a:cubicBezTo>
                    <a:pt x="22472" y="21636"/>
                    <a:pt x="21447" y="21929"/>
                    <a:pt x="20443" y="22243"/>
                  </a:cubicBezTo>
                  <a:cubicBezTo>
                    <a:pt x="19564" y="22515"/>
                    <a:pt x="18706" y="22745"/>
                    <a:pt x="17848" y="22954"/>
                  </a:cubicBezTo>
                  <a:cubicBezTo>
                    <a:pt x="17723" y="22975"/>
                    <a:pt x="17555" y="22975"/>
                    <a:pt x="17430" y="22975"/>
                  </a:cubicBezTo>
                  <a:cubicBezTo>
                    <a:pt x="16049" y="22975"/>
                    <a:pt x="14647" y="23017"/>
                    <a:pt x="13245" y="23017"/>
                  </a:cubicBezTo>
                  <a:cubicBezTo>
                    <a:pt x="13036" y="23017"/>
                    <a:pt x="12826" y="23038"/>
                    <a:pt x="12638" y="22975"/>
                  </a:cubicBezTo>
                  <a:cubicBezTo>
                    <a:pt x="12010" y="22829"/>
                    <a:pt x="11383" y="22745"/>
                    <a:pt x="10734" y="22661"/>
                  </a:cubicBezTo>
                  <a:cubicBezTo>
                    <a:pt x="10023" y="22577"/>
                    <a:pt x="9353" y="22347"/>
                    <a:pt x="8663" y="22201"/>
                  </a:cubicBezTo>
                  <a:cubicBezTo>
                    <a:pt x="8433" y="22138"/>
                    <a:pt x="8161" y="22138"/>
                    <a:pt x="7909" y="22096"/>
                  </a:cubicBezTo>
                  <a:cubicBezTo>
                    <a:pt x="7219" y="21908"/>
                    <a:pt x="6549" y="21761"/>
                    <a:pt x="5943" y="21343"/>
                  </a:cubicBezTo>
                  <a:cubicBezTo>
                    <a:pt x="5482" y="21008"/>
                    <a:pt x="4959" y="20820"/>
                    <a:pt x="4457" y="20527"/>
                  </a:cubicBezTo>
                  <a:cubicBezTo>
                    <a:pt x="3934" y="20213"/>
                    <a:pt x="3557" y="19732"/>
                    <a:pt x="3285" y="19209"/>
                  </a:cubicBezTo>
                  <a:cubicBezTo>
                    <a:pt x="3034" y="18790"/>
                    <a:pt x="2804" y="18393"/>
                    <a:pt x="2386" y="18121"/>
                  </a:cubicBezTo>
                  <a:cubicBezTo>
                    <a:pt x="2135" y="17932"/>
                    <a:pt x="1946" y="17619"/>
                    <a:pt x="1758" y="17326"/>
                  </a:cubicBezTo>
                  <a:cubicBezTo>
                    <a:pt x="1549" y="16970"/>
                    <a:pt x="1360" y="16572"/>
                    <a:pt x="1214" y="16175"/>
                  </a:cubicBezTo>
                  <a:cubicBezTo>
                    <a:pt x="482" y="14375"/>
                    <a:pt x="0" y="12513"/>
                    <a:pt x="189" y="10525"/>
                  </a:cubicBezTo>
                  <a:cubicBezTo>
                    <a:pt x="189" y="10421"/>
                    <a:pt x="251" y="10316"/>
                    <a:pt x="272" y="10191"/>
                  </a:cubicBezTo>
                  <a:cubicBezTo>
                    <a:pt x="461" y="10128"/>
                    <a:pt x="607" y="10065"/>
                    <a:pt x="774" y="10065"/>
                  </a:cubicBezTo>
                  <a:cubicBezTo>
                    <a:pt x="1549" y="9981"/>
                    <a:pt x="2155" y="9563"/>
                    <a:pt x="2679" y="9040"/>
                  </a:cubicBezTo>
                  <a:cubicBezTo>
                    <a:pt x="3181" y="8580"/>
                    <a:pt x="3641" y="8077"/>
                    <a:pt x="4143" y="7638"/>
                  </a:cubicBezTo>
                  <a:cubicBezTo>
                    <a:pt x="4562" y="7261"/>
                    <a:pt x="4750" y="6822"/>
                    <a:pt x="4876" y="6320"/>
                  </a:cubicBezTo>
                  <a:cubicBezTo>
                    <a:pt x="5001" y="5797"/>
                    <a:pt x="5106" y="5295"/>
                    <a:pt x="5273" y="4730"/>
                  </a:cubicBezTo>
                  <a:cubicBezTo>
                    <a:pt x="6215" y="5085"/>
                    <a:pt x="7156" y="4939"/>
                    <a:pt x="8098" y="4960"/>
                  </a:cubicBezTo>
                  <a:cubicBezTo>
                    <a:pt x="8328" y="4960"/>
                    <a:pt x="8579" y="4855"/>
                    <a:pt x="8788" y="4751"/>
                  </a:cubicBezTo>
                  <a:cubicBezTo>
                    <a:pt x="9249" y="4541"/>
                    <a:pt x="9625" y="4290"/>
                    <a:pt x="10044" y="4039"/>
                  </a:cubicBezTo>
                  <a:cubicBezTo>
                    <a:pt x="10734" y="3683"/>
                    <a:pt x="11362" y="3223"/>
                    <a:pt x="11780" y="2554"/>
                  </a:cubicBezTo>
                  <a:cubicBezTo>
                    <a:pt x="11801" y="2533"/>
                    <a:pt x="11801" y="2491"/>
                    <a:pt x="11822" y="2470"/>
                  </a:cubicBezTo>
                  <a:cubicBezTo>
                    <a:pt x="12534" y="1800"/>
                    <a:pt x="13078" y="1005"/>
                    <a:pt x="13475" y="126"/>
                  </a:cubicBezTo>
                  <a:cubicBezTo>
                    <a:pt x="13496" y="64"/>
                    <a:pt x="13559" y="43"/>
                    <a:pt x="13601" y="1"/>
                  </a:cubicBezTo>
                  <a:cubicBezTo>
                    <a:pt x="13663" y="43"/>
                    <a:pt x="13747" y="85"/>
                    <a:pt x="13789" y="168"/>
                  </a:cubicBezTo>
                  <a:cubicBezTo>
                    <a:pt x="14333" y="1214"/>
                    <a:pt x="15170" y="1947"/>
                    <a:pt x="16153" y="2574"/>
                  </a:cubicBezTo>
                  <a:cubicBezTo>
                    <a:pt x="16300" y="2679"/>
                    <a:pt x="16509" y="2742"/>
                    <a:pt x="16697" y="2742"/>
                  </a:cubicBezTo>
                  <a:cubicBezTo>
                    <a:pt x="17555" y="2846"/>
                    <a:pt x="18392" y="2679"/>
                    <a:pt x="19145" y="2219"/>
                  </a:cubicBezTo>
                  <a:cubicBezTo>
                    <a:pt x="19229" y="2156"/>
                    <a:pt x="19313" y="2156"/>
                    <a:pt x="19417" y="2114"/>
                  </a:cubicBezTo>
                  <a:cubicBezTo>
                    <a:pt x="19459" y="2240"/>
                    <a:pt x="19543" y="2365"/>
                    <a:pt x="19564" y="2512"/>
                  </a:cubicBezTo>
                  <a:cubicBezTo>
                    <a:pt x="19627" y="3077"/>
                    <a:pt x="19857" y="3600"/>
                    <a:pt x="20150" y="4102"/>
                  </a:cubicBezTo>
                  <a:cubicBezTo>
                    <a:pt x="20401" y="4562"/>
                    <a:pt x="20652" y="5064"/>
                    <a:pt x="20903" y="5504"/>
                  </a:cubicBezTo>
                  <a:cubicBezTo>
                    <a:pt x="21070" y="5776"/>
                    <a:pt x="21217" y="6027"/>
                    <a:pt x="21426" y="6278"/>
                  </a:cubicBezTo>
                  <a:cubicBezTo>
                    <a:pt x="22054" y="6968"/>
                    <a:pt x="23100" y="7345"/>
                    <a:pt x="24021" y="7178"/>
                  </a:cubicBezTo>
                  <a:cubicBezTo>
                    <a:pt x="24565" y="7115"/>
                    <a:pt x="25046" y="6822"/>
                    <a:pt x="25485" y="6508"/>
                  </a:cubicBezTo>
                  <a:lnTo>
                    <a:pt x="26029" y="6131"/>
                  </a:lnTo>
                  <a:cubicBezTo>
                    <a:pt x="26092" y="6320"/>
                    <a:pt x="26134" y="6445"/>
                    <a:pt x="26134" y="6592"/>
                  </a:cubicBezTo>
                  <a:cubicBezTo>
                    <a:pt x="26134" y="6801"/>
                    <a:pt x="26155" y="6968"/>
                    <a:pt x="26134" y="7178"/>
                  </a:cubicBezTo>
                  <a:cubicBezTo>
                    <a:pt x="26029" y="7973"/>
                    <a:pt x="26406" y="8621"/>
                    <a:pt x="26824" y="9228"/>
                  </a:cubicBezTo>
                  <a:cubicBezTo>
                    <a:pt x="27243" y="9793"/>
                    <a:pt x="27661" y="10358"/>
                    <a:pt x="28080" y="10923"/>
                  </a:cubicBezTo>
                  <a:cubicBezTo>
                    <a:pt x="28226" y="11132"/>
                    <a:pt x="28415" y="11321"/>
                    <a:pt x="28645" y="11425"/>
                  </a:cubicBezTo>
                  <a:cubicBezTo>
                    <a:pt x="29063" y="11634"/>
                    <a:pt x="29461" y="11823"/>
                    <a:pt x="29879" y="12032"/>
                  </a:cubicBezTo>
                  <a:close/>
                  <a:moveTo>
                    <a:pt x="7637" y="14815"/>
                  </a:moveTo>
                  <a:cubicBezTo>
                    <a:pt x="7512" y="15714"/>
                    <a:pt x="7721" y="16531"/>
                    <a:pt x="8056" y="17305"/>
                  </a:cubicBezTo>
                  <a:cubicBezTo>
                    <a:pt x="8119" y="17409"/>
                    <a:pt x="8140" y="17514"/>
                    <a:pt x="8140" y="17619"/>
                  </a:cubicBezTo>
                  <a:cubicBezTo>
                    <a:pt x="8223" y="18100"/>
                    <a:pt x="8412" y="18539"/>
                    <a:pt x="8725" y="18937"/>
                  </a:cubicBezTo>
                  <a:cubicBezTo>
                    <a:pt x="8893" y="19167"/>
                    <a:pt x="9060" y="19481"/>
                    <a:pt x="9311" y="19627"/>
                  </a:cubicBezTo>
                  <a:cubicBezTo>
                    <a:pt x="9667" y="19816"/>
                    <a:pt x="9667" y="20213"/>
                    <a:pt x="9918" y="20401"/>
                  </a:cubicBezTo>
                  <a:cubicBezTo>
                    <a:pt x="10462" y="20778"/>
                    <a:pt x="11069" y="21134"/>
                    <a:pt x="11780" y="21155"/>
                  </a:cubicBezTo>
                  <a:cubicBezTo>
                    <a:pt x="13287" y="21238"/>
                    <a:pt x="14814" y="21406"/>
                    <a:pt x="16321" y="21050"/>
                  </a:cubicBezTo>
                  <a:cubicBezTo>
                    <a:pt x="17053" y="20862"/>
                    <a:pt x="17681" y="20548"/>
                    <a:pt x="18267" y="20088"/>
                  </a:cubicBezTo>
                  <a:cubicBezTo>
                    <a:pt x="18476" y="19523"/>
                    <a:pt x="18915" y="19167"/>
                    <a:pt x="19229" y="18686"/>
                  </a:cubicBezTo>
                  <a:cubicBezTo>
                    <a:pt x="19689" y="18016"/>
                    <a:pt x="20150" y="17326"/>
                    <a:pt x="20673" y="16698"/>
                  </a:cubicBezTo>
                  <a:cubicBezTo>
                    <a:pt x="20924" y="16363"/>
                    <a:pt x="21070" y="16049"/>
                    <a:pt x="21070" y="15631"/>
                  </a:cubicBezTo>
                  <a:cubicBezTo>
                    <a:pt x="21091" y="15024"/>
                    <a:pt x="20987" y="14564"/>
                    <a:pt x="20380" y="14229"/>
                  </a:cubicBezTo>
                  <a:cubicBezTo>
                    <a:pt x="20045" y="14041"/>
                    <a:pt x="19752" y="13873"/>
                    <a:pt x="19355" y="13873"/>
                  </a:cubicBezTo>
                  <a:cubicBezTo>
                    <a:pt x="19083" y="13873"/>
                    <a:pt x="18790" y="13873"/>
                    <a:pt x="18518" y="13810"/>
                  </a:cubicBezTo>
                  <a:cubicBezTo>
                    <a:pt x="18120" y="13643"/>
                    <a:pt x="17744" y="13643"/>
                    <a:pt x="17346" y="13643"/>
                  </a:cubicBezTo>
                  <a:cubicBezTo>
                    <a:pt x="15484" y="13622"/>
                    <a:pt x="13663" y="13622"/>
                    <a:pt x="11801" y="13601"/>
                  </a:cubicBezTo>
                  <a:cubicBezTo>
                    <a:pt x="10692" y="13601"/>
                    <a:pt x="9583" y="13538"/>
                    <a:pt x="8495" y="13831"/>
                  </a:cubicBezTo>
                  <a:cubicBezTo>
                    <a:pt x="8391" y="13852"/>
                    <a:pt x="8265" y="13852"/>
                    <a:pt x="8161" y="13852"/>
                  </a:cubicBezTo>
                  <a:cubicBezTo>
                    <a:pt x="7721" y="13831"/>
                    <a:pt x="7428" y="14062"/>
                    <a:pt x="7177" y="14292"/>
                  </a:cubicBezTo>
                  <a:cubicBezTo>
                    <a:pt x="7177" y="14375"/>
                    <a:pt x="7135" y="14438"/>
                    <a:pt x="7177" y="14438"/>
                  </a:cubicBezTo>
                  <a:cubicBezTo>
                    <a:pt x="7324" y="14543"/>
                    <a:pt x="7470" y="14668"/>
                    <a:pt x="7637" y="14815"/>
                  </a:cubicBezTo>
                  <a:close/>
                  <a:moveTo>
                    <a:pt x="20087" y="9458"/>
                  </a:moveTo>
                  <a:cubicBezTo>
                    <a:pt x="19417" y="9458"/>
                    <a:pt x="19145" y="9688"/>
                    <a:pt x="19166" y="10358"/>
                  </a:cubicBezTo>
                  <a:cubicBezTo>
                    <a:pt x="19208" y="10818"/>
                    <a:pt x="19564" y="11237"/>
                    <a:pt x="20024" y="11258"/>
                  </a:cubicBezTo>
                  <a:cubicBezTo>
                    <a:pt x="20401" y="11300"/>
                    <a:pt x="20882" y="10902"/>
                    <a:pt x="20987" y="10463"/>
                  </a:cubicBezTo>
                  <a:cubicBezTo>
                    <a:pt x="21112" y="9835"/>
                    <a:pt x="20819" y="9479"/>
                    <a:pt x="20192" y="9437"/>
                  </a:cubicBezTo>
                  <a:cubicBezTo>
                    <a:pt x="20150" y="9458"/>
                    <a:pt x="20129" y="9458"/>
                    <a:pt x="20087" y="9458"/>
                  </a:cubicBezTo>
                  <a:close/>
                  <a:moveTo>
                    <a:pt x="5106" y="10316"/>
                  </a:moveTo>
                  <a:lnTo>
                    <a:pt x="5106" y="10546"/>
                  </a:lnTo>
                  <a:cubicBezTo>
                    <a:pt x="5127" y="11049"/>
                    <a:pt x="5336" y="11258"/>
                    <a:pt x="5838" y="11279"/>
                  </a:cubicBezTo>
                  <a:cubicBezTo>
                    <a:pt x="6382" y="11321"/>
                    <a:pt x="6612" y="11111"/>
                    <a:pt x="6675" y="10588"/>
                  </a:cubicBezTo>
                  <a:cubicBezTo>
                    <a:pt x="6696" y="10400"/>
                    <a:pt x="6675" y="10191"/>
                    <a:pt x="6654" y="10002"/>
                  </a:cubicBezTo>
                  <a:cubicBezTo>
                    <a:pt x="6591" y="9709"/>
                    <a:pt x="6424" y="9563"/>
                    <a:pt x="6131" y="9542"/>
                  </a:cubicBezTo>
                  <a:cubicBezTo>
                    <a:pt x="5964" y="9500"/>
                    <a:pt x="5796" y="9542"/>
                    <a:pt x="5629" y="9542"/>
                  </a:cubicBezTo>
                  <a:cubicBezTo>
                    <a:pt x="5420" y="9563"/>
                    <a:pt x="5273" y="9688"/>
                    <a:pt x="5210" y="9898"/>
                  </a:cubicBezTo>
                  <a:cubicBezTo>
                    <a:pt x="5127" y="10065"/>
                    <a:pt x="5106" y="10212"/>
                    <a:pt x="5106" y="103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5"/>
            <p:cNvSpPr/>
            <p:nvPr/>
          </p:nvSpPr>
          <p:spPr>
            <a:xfrm>
              <a:off x="6296700" y="2560988"/>
              <a:ext cx="90000" cy="127125"/>
            </a:xfrm>
            <a:custGeom>
              <a:avLst/>
              <a:gdLst/>
              <a:ahLst/>
              <a:cxnLst/>
              <a:rect l="l" t="t" r="r" b="b"/>
              <a:pathLst>
                <a:path w="3600" h="5085" extrusionOk="0">
                  <a:moveTo>
                    <a:pt x="2114" y="21"/>
                  </a:moveTo>
                  <a:cubicBezTo>
                    <a:pt x="2177" y="105"/>
                    <a:pt x="2219" y="126"/>
                    <a:pt x="2219" y="168"/>
                  </a:cubicBezTo>
                  <a:cubicBezTo>
                    <a:pt x="2700" y="607"/>
                    <a:pt x="2909" y="1130"/>
                    <a:pt x="2930" y="1800"/>
                  </a:cubicBezTo>
                  <a:cubicBezTo>
                    <a:pt x="2993" y="2720"/>
                    <a:pt x="3118" y="3599"/>
                    <a:pt x="3453" y="4478"/>
                  </a:cubicBezTo>
                  <a:cubicBezTo>
                    <a:pt x="3516" y="4624"/>
                    <a:pt x="3537" y="4792"/>
                    <a:pt x="3599" y="5022"/>
                  </a:cubicBezTo>
                  <a:cubicBezTo>
                    <a:pt x="3411" y="5043"/>
                    <a:pt x="3286" y="5085"/>
                    <a:pt x="3181" y="5043"/>
                  </a:cubicBezTo>
                  <a:cubicBezTo>
                    <a:pt x="2658" y="4938"/>
                    <a:pt x="2093" y="4896"/>
                    <a:pt x="1633" y="4687"/>
                  </a:cubicBezTo>
                  <a:cubicBezTo>
                    <a:pt x="1047" y="4415"/>
                    <a:pt x="524" y="4059"/>
                    <a:pt x="273" y="3369"/>
                  </a:cubicBezTo>
                  <a:cubicBezTo>
                    <a:pt x="42" y="2720"/>
                    <a:pt x="1" y="2093"/>
                    <a:pt x="63" y="1465"/>
                  </a:cubicBezTo>
                  <a:cubicBezTo>
                    <a:pt x="84" y="1235"/>
                    <a:pt x="231" y="1005"/>
                    <a:pt x="356" y="795"/>
                  </a:cubicBezTo>
                  <a:cubicBezTo>
                    <a:pt x="419" y="649"/>
                    <a:pt x="586" y="544"/>
                    <a:pt x="691" y="419"/>
                  </a:cubicBezTo>
                  <a:cubicBezTo>
                    <a:pt x="942" y="105"/>
                    <a:pt x="1277" y="0"/>
                    <a:pt x="1654" y="63"/>
                  </a:cubicBezTo>
                  <a:cubicBezTo>
                    <a:pt x="1800" y="21"/>
                    <a:pt x="1926" y="21"/>
                    <a:pt x="2114" y="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5"/>
            <p:cNvSpPr/>
            <p:nvPr/>
          </p:nvSpPr>
          <p:spPr>
            <a:xfrm>
              <a:off x="7121100" y="2575638"/>
              <a:ext cx="102025" cy="117200"/>
            </a:xfrm>
            <a:custGeom>
              <a:avLst/>
              <a:gdLst/>
              <a:ahLst/>
              <a:cxnLst/>
              <a:rect l="l" t="t" r="r" b="b"/>
              <a:pathLst>
                <a:path w="4081" h="4688" extrusionOk="0">
                  <a:moveTo>
                    <a:pt x="2365" y="188"/>
                  </a:moveTo>
                  <a:cubicBezTo>
                    <a:pt x="3097" y="0"/>
                    <a:pt x="3515" y="377"/>
                    <a:pt x="3934" y="774"/>
                  </a:cubicBezTo>
                  <a:cubicBezTo>
                    <a:pt x="4080" y="1360"/>
                    <a:pt x="3892" y="1904"/>
                    <a:pt x="3766" y="2427"/>
                  </a:cubicBezTo>
                  <a:cubicBezTo>
                    <a:pt x="3725" y="2553"/>
                    <a:pt x="3662" y="2678"/>
                    <a:pt x="3557" y="2783"/>
                  </a:cubicBezTo>
                  <a:cubicBezTo>
                    <a:pt x="2846" y="3515"/>
                    <a:pt x="2114" y="4227"/>
                    <a:pt x="1109" y="4561"/>
                  </a:cubicBezTo>
                  <a:cubicBezTo>
                    <a:pt x="837" y="4666"/>
                    <a:pt x="565" y="4687"/>
                    <a:pt x="272" y="4645"/>
                  </a:cubicBezTo>
                  <a:cubicBezTo>
                    <a:pt x="168" y="4624"/>
                    <a:pt x="105" y="4541"/>
                    <a:pt x="0" y="4436"/>
                  </a:cubicBezTo>
                  <a:cubicBezTo>
                    <a:pt x="147" y="4122"/>
                    <a:pt x="335" y="3808"/>
                    <a:pt x="461" y="3515"/>
                  </a:cubicBezTo>
                  <a:cubicBezTo>
                    <a:pt x="733" y="2909"/>
                    <a:pt x="1005" y="2344"/>
                    <a:pt x="1256" y="1737"/>
                  </a:cubicBezTo>
                  <a:cubicBezTo>
                    <a:pt x="1402" y="1318"/>
                    <a:pt x="1590" y="900"/>
                    <a:pt x="1967" y="649"/>
                  </a:cubicBezTo>
                  <a:cubicBezTo>
                    <a:pt x="2114" y="523"/>
                    <a:pt x="2239" y="335"/>
                    <a:pt x="2365" y="1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5"/>
            <p:cNvSpPr/>
            <p:nvPr/>
          </p:nvSpPr>
          <p:spPr>
            <a:xfrm>
              <a:off x="6118325" y="2812588"/>
              <a:ext cx="1236625" cy="755375"/>
            </a:xfrm>
            <a:custGeom>
              <a:avLst/>
              <a:gdLst/>
              <a:ahLst/>
              <a:cxnLst/>
              <a:rect l="l" t="t" r="r" b="b"/>
              <a:pathLst>
                <a:path w="49465" h="30215" extrusionOk="0">
                  <a:moveTo>
                    <a:pt x="1926" y="524"/>
                  </a:moveTo>
                  <a:cubicBezTo>
                    <a:pt x="2344" y="231"/>
                    <a:pt x="2783" y="189"/>
                    <a:pt x="3244" y="210"/>
                  </a:cubicBezTo>
                  <a:cubicBezTo>
                    <a:pt x="4060" y="231"/>
                    <a:pt x="4897" y="273"/>
                    <a:pt x="5713" y="273"/>
                  </a:cubicBezTo>
                  <a:cubicBezTo>
                    <a:pt x="6152" y="273"/>
                    <a:pt x="6633" y="273"/>
                    <a:pt x="7073" y="231"/>
                  </a:cubicBezTo>
                  <a:cubicBezTo>
                    <a:pt x="9249" y="63"/>
                    <a:pt x="11446" y="42"/>
                    <a:pt x="13601" y="1"/>
                  </a:cubicBezTo>
                  <a:lnTo>
                    <a:pt x="13978" y="1"/>
                  </a:lnTo>
                  <a:cubicBezTo>
                    <a:pt x="14396" y="482"/>
                    <a:pt x="15024" y="733"/>
                    <a:pt x="15359" y="1340"/>
                  </a:cubicBezTo>
                  <a:cubicBezTo>
                    <a:pt x="15254" y="1402"/>
                    <a:pt x="15170" y="1444"/>
                    <a:pt x="15108" y="1423"/>
                  </a:cubicBezTo>
                  <a:cubicBezTo>
                    <a:pt x="14333" y="1277"/>
                    <a:pt x="13664" y="1653"/>
                    <a:pt x="12931" y="1737"/>
                  </a:cubicBezTo>
                  <a:cubicBezTo>
                    <a:pt x="12848" y="1737"/>
                    <a:pt x="12764" y="1779"/>
                    <a:pt x="12701" y="1842"/>
                  </a:cubicBezTo>
                  <a:cubicBezTo>
                    <a:pt x="12178" y="2177"/>
                    <a:pt x="11571" y="2177"/>
                    <a:pt x="10965" y="2177"/>
                  </a:cubicBezTo>
                  <a:cubicBezTo>
                    <a:pt x="9374" y="2156"/>
                    <a:pt x="7784" y="2114"/>
                    <a:pt x="6215" y="2093"/>
                  </a:cubicBezTo>
                  <a:cubicBezTo>
                    <a:pt x="5734" y="2093"/>
                    <a:pt x="4583" y="2386"/>
                    <a:pt x="4248" y="2574"/>
                  </a:cubicBezTo>
                  <a:cubicBezTo>
                    <a:pt x="3955" y="2700"/>
                    <a:pt x="3809" y="2909"/>
                    <a:pt x="3809" y="3223"/>
                  </a:cubicBezTo>
                  <a:cubicBezTo>
                    <a:pt x="3809" y="3369"/>
                    <a:pt x="3767" y="3558"/>
                    <a:pt x="3767" y="3746"/>
                  </a:cubicBezTo>
                  <a:cubicBezTo>
                    <a:pt x="3704" y="7094"/>
                    <a:pt x="3600" y="10441"/>
                    <a:pt x="3516" y="13789"/>
                  </a:cubicBezTo>
                  <a:cubicBezTo>
                    <a:pt x="3516" y="14229"/>
                    <a:pt x="3495" y="14668"/>
                    <a:pt x="3328" y="15128"/>
                  </a:cubicBezTo>
                  <a:cubicBezTo>
                    <a:pt x="3244" y="15358"/>
                    <a:pt x="3244" y="15610"/>
                    <a:pt x="3223" y="15882"/>
                  </a:cubicBezTo>
                  <a:cubicBezTo>
                    <a:pt x="3181" y="18288"/>
                    <a:pt x="3139" y="20694"/>
                    <a:pt x="3097" y="23121"/>
                  </a:cubicBezTo>
                  <a:cubicBezTo>
                    <a:pt x="3097" y="23268"/>
                    <a:pt x="3035" y="23435"/>
                    <a:pt x="3097" y="23540"/>
                  </a:cubicBezTo>
                  <a:cubicBezTo>
                    <a:pt x="3432" y="24272"/>
                    <a:pt x="3202" y="25067"/>
                    <a:pt x="3348" y="25820"/>
                  </a:cubicBezTo>
                  <a:cubicBezTo>
                    <a:pt x="3390" y="25946"/>
                    <a:pt x="3307" y="26092"/>
                    <a:pt x="3286" y="26218"/>
                  </a:cubicBezTo>
                  <a:cubicBezTo>
                    <a:pt x="3202" y="26657"/>
                    <a:pt x="3076" y="27097"/>
                    <a:pt x="3014" y="27557"/>
                  </a:cubicBezTo>
                  <a:cubicBezTo>
                    <a:pt x="2993" y="27892"/>
                    <a:pt x="3181" y="28101"/>
                    <a:pt x="3516" y="28122"/>
                  </a:cubicBezTo>
                  <a:cubicBezTo>
                    <a:pt x="3704" y="28143"/>
                    <a:pt x="3913" y="28143"/>
                    <a:pt x="4123" y="28143"/>
                  </a:cubicBezTo>
                  <a:cubicBezTo>
                    <a:pt x="4918" y="28185"/>
                    <a:pt x="5755" y="28185"/>
                    <a:pt x="6571" y="28206"/>
                  </a:cubicBezTo>
                  <a:cubicBezTo>
                    <a:pt x="6989" y="28206"/>
                    <a:pt x="7408" y="28206"/>
                    <a:pt x="7826" y="28394"/>
                  </a:cubicBezTo>
                  <a:cubicBezTo>
                    <a:pt x="8035" y="28457"/>
                    <a:pt x="8265" y="28457"/>
                    <a:pt x="8517" y="28457"/>
                  </a:cubicBezTo>
                  <a:cubicBezTo>
                    <a:pt x="9312" y="28498"/>
                    <a:pt x="10149" y="28519"/>
                    <a:pt x="10965" y="28519"/>
                  </a:cubicBezTo>
                  <a:cubicBezTo>
                    <a:pt x="11341" y="28519"/>
                    <a:pt x="11697" y="28498"/>
                    <a:pt x="12074" y="28436"/>
                  </a:cubicBezTo>
                  <a:cubicBezTo>
                    <a:pt x="13434" y="28206"/>
                    <a:pt x="14794" y="28394"/>
                    <a:pt x="16154" y="28352"/>
                  </a:cubicBezTo>
                  <a:cubicBezTo>
                    <a:pt x="16196" y="28352"/>
                    <a:pt x="16279" y="28352"/>
                    <a:pt x="16300" y="28394"/>
                  </a:cubicBezTo>
                  <a:cubicBezTo>
                    <a:pt x="17032" y="28729"/>
                    <a:pt x="17786" y="28624"/>
                    <a:pt x="18560" y="28645"/>
                  </a:cubicBezTo>
                  <a:cubicBezTo>
                    <a:pt x="23854" y="28729"/>
                    <a:pt x="29168" y="28833"/>
                    <a:pt x="34483" y="28917"/>
                  </a:cubicBezTo>
                  <a:cubicBezTo>
                    <a:pt x="35236" y="28917"/>
                    <a:pt x="35989" y="28959"/>
                    <a:pt x="36763" y="28729"/>
                  </a:cubicBezTo>
                  <a:cubicBezTo>
                    <a:pt x="36973" y="28666"/>
                    <a:pt x="37224" y="28708"/>
                    <a:pt x="37412" y="28770"/>
                  </a:cubicBezTo>
                  <a:cubicBezTo>
                    <a:pt x="37768" y="28938"/>
                    <a:pt x="38123" y="28938"/>
                    <a:pt x="38479" y="28938"/>
                  </a:cubicBezTo>
                  <a:cubicBezTo>
                    <a:pt x="38898" y="28938"/>
                    <a:pt x="39337" y="28959"/>
                    <a:pt x="39756" y="28959"/>
                  </a:cubicBezTo>
                  <a:cubicBezTo>
                    <a:pt x="39923" y="28959"/>
                    <a:pt x="40132" y="28980"/>
                    <a:pt x="40258" y="28917"/>
                  </a:cubicBezTo>
                  <a:cubicBezTo>
                    <a:pt x="40676" y="28666"/>
                    <a:pt x="41157" y="28729"/>
                    <a:pt x="41597" y="28750"/>
                  </a:cubicBezTo>
                  <a:cubicBezTo>
                    <a:pt x="42455" y="28750"/>
                    <a:pt x="43292" y="28770"/>
                    <a:pt x="44149" y="28770"/>
                  </a:cubicBezTo>
                  <a:cubicBezTo>
                    <a:pt x="44359" y="28770"/>
                    <a:pt x="44568" y="28833"/>
                    <a:pt x="44735" y="28750"/>
                  </a:cubicBezTo>
                  <a:cubicBezTo>
                    <a:pt x="45258" y="28457"/>
                    <a:pt x="45865" y="28603"/>
                    <a:pt x="46409" y="28498"/>
                  </a:cubicBezTo>
                  <a:cubicBezTo>
                    <a:pt x="46535" y="28457"/>
                    <a:pt x="46660" y="28519"/>
                    <a:pt x="46807" y="28540"/>
                  </a:cubicBezTo>
                  <a:cubicBezTo>
                    <a:pt x="47351" y="28666"/>
                    <a:pt x="47748" y="28394"/>
                    <a:pt x="47811" y="27808"/>
                  </a:cubicBezTo>
                  <a:cubicBezTo>
                    <a:pt x="47853" y="27578"/>
                    <a:pt x="47853" y="27369"/>
                    <a:pt x="47853" y="27138"/>
                  </a:cubicBezTo>
                  <a:cubicBezTo>
                    <a:pt x="47853" y="26657"/>
                    <a:pt x="47811" y="26155"/>
                    <a:pt x="48062" y="25716"/>
                  </a:cubicBezTo>
                  <a:cubicBezTo>
                    <a:pt x="48167" y="25527"/>
                    <a:pt x="48125" y="25276"/>
                    <a:pt x="48125" y="25046"/>
                  </a:cubicBezTo>
                  <a:cubicBezTo>
                    <a:pt x="48167" y="24565"/>
                    <a:pt x="48125" y="24063"/>
                    <a:pt x="48167" y="23602"/>
                  </a:cubicBezTo>
                  <a:cubicBezTo>
                    <a:pt x="48167" y="23435"/>
                    <a:pt x="48230" y="23268"/>
                    <a:pt x="48292" y="23121"/>
                  </a:cubicBezTo>
                  <a:cubicBezTo>
                    <a:pt x="48376" y="22954"/>
                    <a:pt x="48585" y="23017"/>
                    <a:pt x="48732" y="22975"/>
                  </a:cubicBezTo>
                  <a:cubicBezTo>
                    <a:pt x="48962" y="22891"/>
                    <a:pt x="49171" y="22786"/>
                    <a:pt x="49443" y="22661"/>
                  </a:cubicBezTo>
                  <a:cubicBezTo>
                    <a:pt x="49464" y="22807"/>
                    <a:pt x="49464" y="22912"/>
                    <a:pt x="49464" y="23017"/>
                  </a:cubicBezTo>
                  <a:cubicBezTo>
                    <a:pt x="49443" y="24314"/>
                    <a:pt x="49422" y="25590"/>
                    <a:pt x="49380" y="26846"/>
                  </a:cubicBezTo>
                  <a:cubicBezTo>
                    <a:pt x="49380" y="26992"/>
                    <a:pt x="49422" y="27201"/>
                    <a:pt x="49339" y="27348"/>
                  </a:cubicBezTo>
                  <a:cubicBezTo>
                    <a:pt x="49025" y="27996"/>
                    <a:pt x="49129" y="28666"/>
                    <a:pt x="49067" y="29356"/>
                  </a:cubicBezTo>
                  <a:cubicBezTo>
                    <a:pt x="49067" y="29566"/>
                    <a:pt x="49067" y="29754"/>
                    <a:pt x="49025" y="29963"/>
                  </a:cubicBezTo>
                  <a:cubicBezTo>
                    <a:pt x="49004" y="30068"/>
                    <a:pt x="48815" y="30214"/>
                    <a:pt x="48732" y="30193"/>
                  </a:cubicBezTo>
                  <a:cubicBezTo>
                    <a:pt x="48083" y="30089"/>
                    <a:pt x="47434" y="30214"/>
                    <a:pt x="46807" y="29963"/>
                  </a:cubicBezTo>
                  <a:cubicBezTo>
                    <a:pt x="46556" y="29859"/>
                    <a:pt x="46305" y="29879"/>
                    <a:pt x="46033" y="29859"/>
                  </a:cubicBezTo>
                  <a:cubicBezTo>
                    <a:pt x="42015" y="29775"/>
                    <a:pt x="37977" y="29691"/>
                    <a:pt x="33960" y="29649"/>
                  </a:cubicBezTo>
                  <a:cubicBezTo>
                    <a:pt x="33269" y="29649"/>
                    <a:pt x="32600" y="29754"/>
                    <a:pt x="31909" y="29775"/>
                  </a:cubicBezTo>
                  <a:cubicBezTo>
                    <a:pt x="30445" y="29796"/>
                    <a:pt x="28959" y="29775"/>
                    <a:pt x="27494" y="29796"/>
                  </a:cubicBezTo>
                  <a:cubicBezTo>
                    <a:pt x="26887" y="29796"/>
                    <a:pt x="26302" y="29817"/>
                    <a:pt x="25716" y="29900"/>
                  </a:cubicBezTo>
                  <a:cubicBezTo>
                    <a:pt x="25172" y="29984"/>
                    <a:pt x="24649" y="30005"/>
                    <a:pt x="24105" y="30005"/>
                  </a:cubicBezTo>
                  <a:cubicBezTo>
                    <a:pt x="17723" y="29900"/>
                    <a:pt x="11341" y="29796"/>
                    <a:pt x="4918" y="29691"/>
                  </a:cubicBezTo>
                  <a:cubicBezTo>
                    <a:pt x="4395" y="29691"/>
                    <a:pt x="3913" y="29649"/>
                    <a:pt x="3411" y="29859"/>
                  </a:cubicBezTo>
                  <a:cubicBezTo>
                    <a:pt x="3286" y="29900"/>
                    <a:pt x="3118" y="29921"/>
                    <a:pt x="2993" y="29921"/>
                  </a:cubicBezTo>
                  <a:cubicBezTo>
                    <a:pt x="2260" y="29921"/>
                    <a:pt x="1528" y="29900"/>
                    <a:pt x="775" y="29900"/>
                  </a:cubicBezTo>
                  <a:cubicBezTo>
                    <a:pt x="587" y="29649"/>
                    <a:pt x="419" y="29398"/>
                    <a:pt x="273" y="29168"/>
                  </a:cubicBezTo>
                  <a:cubicBezTo>
                    <a:pt x="63" y="28854"/>
                    <a:pt x="1" y="28498"/>
                    <a:pt x="1" y="28122"/>
                  </a:cubicBezTo>
                  <a:cubicBezTo>
                    <a:pt x="43" y="27348"/>
                    <a:pt x="43" y="26532"/>
                    <a:pt x="43" y="25737"/>
                  </a:cubicBezTo>
                  <a:lnTo>
                    <a:pt x="43" y="25674"/>
                  </a:lnTo>
                  <a:cubicBezTo>
                    <a:pt x="294" y="24523"/>
                    <a:pt x="315" y="23372"/>
                    <a:pt x="461" y="22221"/>
                  </a:cubicBezTo>
                  <a:cubicBezTo>
                    <a:pt x="461" y="22117"/>
                    <a:pt x="503" y="22012"/>
                    <a:pt x="566" y="21866"/>
                  </a:cubicBezTo>
                  <a:cubicBezTo>
                    <a:pt x="796" y="21803"/>
                    <a:pt x="1047" y="21719"/>
                    <a:pt x="1256" y="21615"/>
                  </a:cubicBezTo>
                  <a:cubicBezTo>
                    <a:pt x="1465" y="21510"/>
                    <a:pt x="1507" y="21175"/>
                    <a:pt x="1298" y="21029"/>
                  </a:cubicBezTo>
                  <a:cubicBezTo>
                    <a:pt x="1089" y="20882"/>
                    <a:pt x="879" y="20778"/>
                    <a:pt x="628" y="20652"/>
                  </a:cubicBezTo>
                  <a:cubicBezTo>
                    <a:pt x="628" y="20234"/>
                    <a:pt x="670" y="19836"/>
                    <a:pt x="670" y="19459"/>
                  </a:cubicBezTo>
                  <a:cubicBezTo>
                    <a:pt x="879" y="19397"/>
                    <a:pt x="942" y="19543"/>
                    <a:pt x="1047" y="19627"/>
                  </a:cubicBezTo>
                  <a:cubicBezTo>
                    <a:pt x="1319" y="19857"/>
                    <a:pt x="1612" y="20129"/>
                    <a:pt x="1863" y="20380"/>
                  </a:cubicBezTo>
                  <a:cubicBezTo>
                    <a:pt x="2051" y="20548"/>
                    <a:pt x="2281" y="20568"/>
                    <a:pt x="2511" y="20485"/>
                  </a:cubicBezTo>
                  <a:cubicBezTo>
                    <a:pt x="2783" y="20401"/>
                    <a:pt x="2909" y="20087"/>
                    <a:pt x="2721" y="19857"/>
                  </a:cubicBezTo>
                  <a:cubicBezTo>
                    <a:pt x="2595" y="19669"/>
                    <a:pt x="2449" y="19501"/>
                    <a:pt x="2260" y="19397"/>
                  </a:cubicBezTo>
                  <a:cubicBezTo>
                    <a:pt x="1842" y="19125"/>
                    <a:pt x="1549" y="18727"/>
                    <a:pt x="1151" y="18351"/>
                  </a:cubicBezTo>
                  <a:cubicBezTo>
                    <a:pt x="1549" y="18204"/>
                    <a:pt x="1884" y="18079"/>
                    <a:pt x="2239" y="17953"/>
                  </a:cubicBezTo>
                  <a:cubicBezTo>
                    <a:pt x="2449" y="17869"/>
                    <a:pt x="2574" y="17723"/>
                    <a:pt x="2574" y="17514"/>
                  </a:cubicBezTo>
                  <a:cubicBezTo>
                    <a:pt x="2574" y="17263"/>
                    <a:pt x="2386" y="17095"/>
                    <a:pt x="2135" y="17095"/>
                  </a:cubicBezTo>
                  <a:cubicBezTo>
                    <a:pt x="1884" y="17095"/>
                    <a:pt x="1633" y="17137"/>
                    <a:pt x="1403" y="17200"/>
                  </a:cubicBezTo>
                  <a:cubicBezTo>
                    <a:pt x="1235" y="17221"/>
                    <a:pt x="1089" y="17242"/>
                    <a:pt x="838" y="17263"/>
                  </a:cubicBezTo>
                  <a:cubicBezTo>
                    <a:pt x="838" y="17032"/>
                    <a:pt x="817" y="16823"/>
                    <a:pt x="838" y="16635"/>
                  </a:cubicBezTo>
                  <a:cubicBezTo>
                    <a:pt x="1005" y="15651"/>
                    <a:pt x="1005" y="14647"/>
                    <a:pt x="1005" y="13664"/>
                  </a:cubicBezTo>
                  <a:cubicBezTo>
                    <a:pt x="1026" y="11446"/>
                    <a:pt x="1047" y="9249"/>
                    <a:pt x="1110" y="7010"/>
                  </a:cubicBezTo>
                  <a:cubicBezTo>
                    <a:pt x="1110" y="6633"/>
                    <a:pt x="1131" y="6215"/>
                    <a:pt x="1214" y="5838"/>
                  </a:cubicBezTo>
                  <a:cubicBezTo>
                    <a:pt x="1361" y="5190"/>
                    <a:pt x="1403" y="4562"/>
                    <a:pt x="1403" y="3913"/>
                  </a:cubicBezTo>
                  <a:cubicBezTo>
                    <a:pt x="1403" y="3327"/>
                    <a:pt x="1423" y="2783"/>
                    <a:pt x="1423" y="2198"/>
                  </a:cubicBezTo>
                  <a:cubicBezTo>
                    <a:pt x="1612" y="1633"/>
                    <a:pt x="1654" y="1089"/>
                    <a:pt x="1926" y="5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5"/>
            <p:cNvSpPr/>
            <p:nvPr/>
          </p:nvSpPr>
          <p:spPr>
            <a:xfrm>
              <a:off x="6988750" y="2802638"/>
              <a:ext cx="413800" cy="484950"/>
            </a:xfrm>
            <a:custGeom>
              <a:avLst/>
              <a:gdLst/>
              <a:ahLst/>
              <a:cxnLst/>
              <a:rect l="l" t="t" r="r" b="b"/>
              <a:pathLst>
                <a:path w="16552" h="19398" extrusionOk="0">
                  <a:moveTo>
                    <a:pt x="15547" y="19272"/>
                  </a:moveTo>
                  <a:cubicBezTo>
                    <a:pt x="14940" y="19272"/>
                    <a:pt x="14354" y="19397"/>
                    <a:pt x="13789" y="19021"/>
                  </a:cubicBezTo>
                  <a:cubicBezTo>
                    <a:pt x="13810" y="18853"/>
                    <a:pt x="13789" y="18644"/>
                    <a:pt x="13831" y="18456"/>
                  </a:cubicBezTo>
                  <a:cubicBezTo>
                    <a:pt x="14019" y="17849"/>
                    <a:pt x="14082" y="17221"/>
                    <a:pt x="14082" y="16593"/>
                  </a:cubicBezTo>
                  <a:cubicBezTo>
                    <a:pt x="14103" y="14208"/>
                    <a:pt x="14124" y="11823"/>
                    <a:pt x="14124" y="9458"/>
                  </a:cubicBezTo>
                  <a:cubicBezTo>
                    <a:pt x="14124" y="8726"/>
                    <a:pt x="14082" y="7994"/>
                    <a:pt x="14229" y="7261"/>
                  </a:cubicBezTo>
                  <a:cubicBezTo>
                    <a:pt x="14312" y="6948"/>
                    <a:pt x="14333" y="6655"/>
                    <a:pt x="14417" y="6341"/>
                  </a:cubicBezTo>
                  <a:cubicBezTo>
                    <a:pt x="14563" y="5692"/>
                    <a:pt x="14542" y="5044"/>
                    <a:pt x="14522" y="4416"/>
                  </a:cubicBezTo>
                  <a:cubicBezTo>
                    <a:pt x="14522" y="4060"/>
                    <a:pt x="14333" y="3914"/>
                    <a:pt x="13978" y="3893"/>
                  </a:cubicBezTo>
                  <a:cubicBezTo>
                    <a:pt x="13266" y="3809"/>
                    <a:pt x="12597" y="3579"/>
                    <a:pt x="11927" y="3391"/>
                  </a:cubicBezTo>
                  <a:cubicBezTo>
                    <a:pt x="11111" y="3181"/>
                    <a:pt x="10274" y="3014"/>
                    <a:pt x="9500" y="2742"/>
                  </a:cubicBezTo>
                  <a:cubicBezTo>
                    <a:pt x="8579" y="2386"/>
                    <a:pt x="7659" y="2470"/>
                    <a:pt x="6717" y="2449"/>
                  </a:cubicBezTo>
                  <a:cubicBezTo>
                    <a:pt x="6027" y="2428"/>
                    <a:pt x="5315" y="2428"/>
                    <a:pt x="4604" y="2428"/>
                  </a:cubicBezTo>
                  <a:cubicBezTo>
                    <a:pt x="3955" y="2428"/>
                    <a:pt x="3327" y="2386"/>
                    <a:pt x="2679" y="2240"/>
                  </a:cubicBezTo>
                  <a:cubicBezTo>
                    <a:pt x="2177" y="2093"/>
                    <a:pt x="1654" y="2156"/>
                    <a:pt x="1151" y="2135"/>
                  </a:cubicBezTo>
                  <a:cubicBezTo>
                    <a:pt x="817" y="2093"/>
                    <a:pt x="503" y="2093"/>
                    <a:pt x="1" y="2072"/>
                  </a:cubicBezTo>
                  <a:cubicBezTo>
                    <a:pt x="524" y="1654"/>
                    <a:pt x="963" y="1445"/>
                    <a:pt x="1361" y="1152"/>
                  </a:cubicBezTo>
                  <a:cubicBezTo>
                    <a:pt x="1758" y="838"/>
                    <a:pt x="2093" y="461"/>
                    <a:pt x="2490" y="85"/>
                  </a:cubicBezTo>
                  <a:cubicBezTo>
                    <a:pt x="3348" y="1"/>
                    <a:pt x="4206" y="168"/>
                    <a:pt x="5085" y="273"/>
                  </a:cubicBezTo>
                  <a:cubicBezTo>
                    <a:pt x="6550" y="440"/>
                    <a:pt x="8014" y="608"/>
                    <a:pt x="9479" y="796"/>
                  </a:cubicBezTo>
                  <a:cubicBezTo>
                    <a:pt x="11278" y="1026"/>
                    <a:pt x="13057" y="1319"/>
                    <a:pt x="14835" y="1717"/>
                  </a:cubicBezTo>
                  <a:cubicBezTo>
                    <a:pt x="15484" y="1842"/>
                    <a:pt x="16070" y="2093"/>
                    <a:pt x="16551" y="2721"/>
                  </a:cubicBezTo>
                  <a:lnTo>
                    <a:pt x="16551" y="3140"/>
                  </a:lnTo>
                  <a:cubicBezTo>
                    <a:pt x="16488" y="5901"/>
                    <a:pt x="16384" y="8642"/>
                    <a:pt x="16300" y="11383"/>
                  </a:cubicBezTo>
                  <a:cubicBezTo>
                    <a:pt x="16279" y="12430"/>
                    <a:pt x="16279" y="13476"/>
                    <a:pt x="16237" y="14522"/>
                  </a:cubicBezTo>
                  <a:cubicBezTo>
                    <a:pt x="16237" y="15003"/>
                    <a:pt x="16279" y="15505"/>
                    <a:pt x="16028" y="15945"/>
                  </a:cubicBezTo>
                  <a:cubicBezTo>
                    <a:pt x="16007" y="15987"/>
                    <a:pt x="15986" y="16049"/>
                    <a:pt x="16007" y="16091"/>
                  </a:cubicBezTo>
                  <a:cubicBezTo>
                    <a:pt x="16091" y="17075"/>
                    <a:pt x="15651" y="17974"/>
                    <a:pt x="15672" y="18958"/>
                  </a:cubicBezTo>
                  <a:cubicBezTo>
                    <a:pt x="15610" y="19021"/>
                    <a:pt x="15568" y="19104"/>
                    <a:pt x="15547" y="19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5"/>
            <p:cNvSpPr/>
            <p:nvPr/>
          </p:nvSpPr>
          <p:spPr>
            <a:xfrm>
              <a:off x="7331375" y="3344563"/>
              <a:ext cx="30875" cy="21475"/>
            </a:xfrm>
            <a:custGeom>
              <a:avLst/>
              <a:gdLst/>
              <a:ahLst/>
              <a:cxnLst/>
              <a:rect l="l" t="t" r="r" b="b"/>
              <a:pathLst>
                <a:path w="1235" h="859" extrusionOk="0">
                  <a:moveTo>
                    <a:pt x="1" y="754"/>
                  </a:moveTo>
                  <a:cubicBezTo>
                    <a:pt x="21" y="524"/>
                    <a:pt x="21" y="273"/>
                    <a:pt x="63" y="1"/>
                  </a:cubicBezTo>
                  <a:cubicBezTo>
                    <a:pt x="440" y="1"/>
                    <a:pt x="817" y="1"/>
                    <a:pt x="1235" y="22"/>
                  </a:cubicBezTo>
                  <a:cubicBezTo>
                    <a:pt x="1151" y="126"/>
                    <a:pt x="1109" y="252"/>
                    <a:pt x="1026" y="252"/>
                  </a:cubicBezTo>
                  <a:cubicBezTo>
                    <a:pt x="649" y="336"/>
                    <a:pt x="335" y="482"/>
                    <a:pt x="168" y="859"/>
                  </a:cubicBezTo>
                  <a:cubicBezTo>
                    <a:pt x="105" y="838"/>
                    <a:pt x="63" y="796"/>
                    <a:pt x="1" y="754"/>
                  </a:cubicBezTo>
                  <a:close/>
                </a:path>
              </a:pathLst>
            </a:custGeom>
            <a:solidFill>
              <a:srgbClr val="ACC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5"/>
            <p:cNvSpPr/>
            <p:nvPr/>
          </p:nvSpPr>
          <p:spPr>
            <a:xfrm>
              <a:off x="7331375" y="3303763"/>
              <a:ext cx="28275" cy="11025"/>
            </a:xfrm>
            <a:custGeom>
              <a:avLst/>
              <a:gdLst/>
              <a:ahLst/>
              <a:cxnLst/>
              <a:rect l="l" t="t" r="r" b="b"/>
              <a:pathLst>
                <a:path w="1131" h="441" extrusionOk="0">
                  <a:moveTo>
                    <a:pt x="105" y="1"/>
                  </a:moveTo>
                  <a:cubicBezTo>
                    <a:pt x="440" y="64"/>
                    <a:pt x="733" y="84"/>
                    <a:pt x="1130" y="126"/>
                  </a:cubicBezTo>
                  <a:cubicBezTo>
                    <a:pt x="817" y="231"/>
                    <a:pt x="586" y="377"/>
                    <a:pt x="335" y="398"/>
                  </a:cubicBezTo>
                  <a:cubicBezTo>
                    <a:pt x="105" y="440"/>
                    <a:pt x="1" y="315"/>
                    <a:pt x="105" y="1"/>
                  </a:cubicBezTo>
                  <a:close/>
                </a:path>
              </a:pathLst>
            </a:custGeom>
            <a:solidFill>
              <a:srgbClr val="ACC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5"/>
            <p:cNvSpPr/>
            <p:nvPr/>
          </p:nvSpPr>
          <p:spPr>
            <a:xfrm>
              <a:off x="6600625" y="2659313"/>
              <a:ext cx="298175" cy="158525"/>
            </a:xfrm>
            <a:custGeom>
              <a:avLst/>
              <a:gdLst/>
              <a:ahLst/>
              <a:cxnLst/>
              <a:rect l="l" t="t" r="r" b="b"/>
              <a:pathLst>
                <a:path w="11927" h="6341" extrusionOk="0">
                  <a:moveTo>
                    <a:pt x="105" y="231"/>
                  </a:moveTo>
                  <a:cubicBezTo>
                    <a:pt x="942" y="22"/>
                    <a:pt x="1695" y="1"/>
                    <a:pt x="2469" y="43"/>
                  </a:cubicBezTo>
                  <a:cubicBezTo>
                    <a:pt x="4603" y="126"/>
                    <a:pt x="6717" y="168"/>
                    <a:pt x="8851" y="252"/>
                  </a:cubicBezTo>
                  <a:cubicBezTo>
                    <a:pt x="9081" y="252"/>
                    <a:pt x="9332" y="231"/>
                    <a:pt x="9541" y="336"/>
                  </a:cubicBezTo>
                  <a:cubicBezTo>
                    <a:pt x="9981" y="503"/>
                    <a:pt x="10420" y="503"/>
                    <a:pt x="10881" y="545"/>
                  </a:cubicBezTo>
                  <a:cubicBezTo>
                    <a:pt x="11550" y="587"/>
                    <a:pt x="11927" y="1235"/>
                    <a:pt x="11550" y="1821"/>
                  </a:cubicBezTo>
                  <a:cubicBezTo>
                    <a:pt x="11194" y="2386"/>
                    <a:pt x="10776" y="2909"/>
                    <a:pt x="10378" y="3474"/>
                  </a:cubicBezTo>
                  <a:cubicBezTo>
                    <a:pt x="10044" y="3914"/>
                    <a:pt x="9667" y="4353"/>
                    <a:pt x="9332" y="4792"/>
                  </a:cubicBezTo>
                  <a:cubicBezTo>
                    <a:pt x="9165" y="5002"/>
                    <a:pt x="9018" y="5190"/>
                    <a:pt x="8746" y="5274"/>
                  </a:cubicBezTo>
                  <a:cubicBezTo>
                    <a:pt x="8725" y="5274"/>
                    <a:pt x="8704" y="5295"/>
                    <a:pt x="8684" y="5295"/>
                  </a:cubicBezTo>
                  <a:cubicBezTo>
                    <a:pt x="6717" y="6257"/>
                    <a:pt x="6445" y="6341"/>
                    <a:pt x="4290" y="6194"/>
                  </a:cubicBezTo>
                  <a:cubicBezTo>
                    <a:pt x="3411" y="6132"/>
                    <a:pt x="2553" y="5839"/>
                    <a:pt x="2009" y="5064"/>
                  </a:cubicBezTo>
                  <a:cubicBezTo>
                    <a:pt x="1946" y="4981"/>
                    <a:pt x="1842" y="4876"/>
                    <a:pt x="1779" y="4834"/>
                  </a:cubicBezTo>
                  <a:cubicBezTo>
                    <a:pt x="1151" y="4458"/>
                    <a:pt x="858" y="3851"/>
                    <a:pt x="670" y="3202"/>
                  </a:cubicBezTo>
                  <a:cubicBezTo>
                    <a:pt x="565" y="2784"/>
                    <a:pt x="461" y="2365"/>
                    <a:pt x="272" y="2010"/>
                  </a:cubicBezTo>
                  <a:cubicBezTo>
                    <a:pt x="0" y="1424"/>
                    <a:pt x="63" y="838"/>
                    <a:pt x="105" y="23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5"/>
            <p:cNvSpPr/>
            <p:nvPr/>
          </p:nvSpPr>
          <p:spPr>
            <a:xfrm>
              <a:off x="6389825" y="2591838"/>
              <a:ext cx="192500" cy="152250"/>
            </a:xfrm>
            <a:custGeom>
              <a:avLst/>
              <a:gdLst/>
              <a:ahLst/>
              <a:cxnLst/>
              <a:rect l="l" t="t" r="r" b="b"/>
              <a:pathLst>
                <a:path w="7700" h="6090" extrusionOk="0">
                  <a:moveTo>
                    <a:pt x="7135" y="2198"/>
                  </a:moveTo>
                  <a:cubicBezTo>
                    <a:pt x="7240" y="1214"/>
                    <a:pt x="6863" y="336"/>
                    <a:pt x="5608" y="105"/>
                  </a:cubicBezTo>
                  <a:cubicBezTo>
                    <a:pt x="5043" y="1"/>
                    <a:pt x="4499" y="43"/>
                    <a:pt x="3975" y="231"/>
                  </a:cubicBezTo>
                  <a:cubicBezTo>
                    <a:pt x="3306" y="64"/>
                    <a:pt x="2574" y="126"/>
                    <a:pt x="1967" y="440"/>
                  </a:cubicBezTo>
                  <a:cubicBezTo>
                    <a:pt x="1214" y="838"/>
                    <a:pt x="816" y="1486"/>
                    <a:pt x="649" y="2240"/>
                  </a:cubicBezTo>
                  <a:cubicBezTo>
                    <a:pt x="607" y="2344"/>
                    <a:pt x="544" y="2470"/>
                    <a:pt x="502" y="2616"/>
                  </a:cubicBezTo>
                  <a:cubicBezTo>
                    <a:pt x="0" y="3934"/>
                    <a:pt x="858" y="5169"/>
                    <a:pt x="2030" y="5692"/>
                  </a:cubicBezTo>
                  <a:lnTo>
                    <a:pt x="2197" y="5776"/>
                  </a:lnTo>
                  <a:lnTo>
                    <a:pt x="2218" y="5776"/>
                  </a:lnTo>
                  <a:lnTo>
                    <a:pt x="2448" y="5859"/>
                  </a:lnTo>
                  <a:cubicBezTo>
                    <a:pt x="2825" y="5964"/>
                    <a:pt x="3243" y="6006"/>
                    <a:pt x="3599" y="5985"/>
                  </a:cubicBezTo>
                  <a:cubicBezTo>
                    <a:pt x="4080" y="6090"/>
                    <a:pt x="4603" y="6069"/>
                    <a:pt x="5147" y="5880"/>
                  </a:cubicBezTo>
                  <a:cubicBezTo>
                    <a:pt x="6716" y="5294"/>
                    <a:pt x="7700" y="3662"/>
                    <a:pt x="7135" y="219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5"/>
            <p:cNvSpPr/>
            <p:nvPr/>
          </p:nvSpPr>
          <p:spPr>
            <a:xfrm>
              <a:off x="6912900" y="2581388"/>
              <a:ext cx="176300" cy="194600"/>
            </a:xfrm>
            <a:custGeom>
              <a:avLst/>
              <a:gdLst/>
              <a:ahLst/>
              <a:cxnLst/>
              <a:rect l="l" t="t" r="r" b="b"/>
              <a:pathLst>
                <a:path w="7052" h="7784" extrusionOk="0">
                  <a:moveTo>
                    <a:pt x="6989" y="3055"/>
                  </a:moveTo>
                  <a:cubicBezTo>
                    <a:pt x="7052" y="879"/>
                    <a:pt x="4688" y="0"/>
                    <a:pt x="2930" y="314"/>
                  </a:cubicBezTo>
                  <a:cubicBezTo>
                    <a:pt x="817" y="712"/>
                    <a:pt x="1" y="2658"/>
                    <a:pt x="649" y="4583"/>
                  </a:cubicBezTo>
                  <a:cubicBezTo>
                    <a:pt x="1277" y="6466"/>
                    <a:pt x="3495" y="7784"/>
                    <a:pt x="5336" y="6675"/>
                  </a:cubicBezTo>
                  <a:cubicBezTo>
                    <a:pt x="6257" y="6089"/>
                    <a:pt x="6822" y="4959"/>
                    <a:pt x="6843" y="3892"/>
                  </a:cubicBezTo>
                  <a:cubicBezTo>
                    <a:pt x="6926" y="3599"/>
                    <a:pt x="6989" y="3327"/>
                    <a:pt x="6989" y="305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5"/>
            <p:cNvSpPr/>
            <p:nvPr/>
          </p:nvSpPr>
          <p:spPr>
            <a:xfrm>
              <a:off x="5970825" y="1928038"/>
              <a:ext cx="1569800" cy="1667650"/>
            </a:xfrm>
            <a:custGeom>
              <a:avLst/>
              <a:gdLst/>
              <a:ahLst/>
              <a:cxnLst/>
              <a:rect l="l" t="t" r="r" b="b"/>
              <a:pathLst>
                <a:path w="62792" h="66706" extrusionOk="0">
                  <a:moveTo>
                    <a:pt x="55908" y="19271"/>
                  </a:moveTo>
                  <a:cubicBezTo>
                    <a:pt x="56515" y="20422"/>
                    <a:pt x="57101" y="21552"/>
                    <a:pt x="57687" y="22682"/>
                  </a:cubicBezTo>
                  <a:cubicBezTo>
                    <a:pt x="57980" y="23247"/>
                    <a:pt x="57875" y="23833"/>
                    <a:pt x="57770" y="24439"/>
                  </a:cubicBezTo>
                  <a:cubicBezTo>
                    <a:pt x="57666" y="24879"/>
                    <a:pt x="57477" y="25276"/>
                    <a:pt x="57017" y="25507"/>
                  </a:cubicBezTo>
                  <a:cubicBezTo>
                    <a:pt x="56787" y="25611"/>
                    <a:pt x="56557" y="25862"/>
                    <a:pt x="56368" y="26030"/>
                  </a:cubicBezTo>
                  <a:cubicBezTo>
                    <a:pt x="56013" y="26323"/>
                    <a:pt x="55992" y="26657"/>
                    <a:pt x="56180" y="27013"/>
                  </a:cubicBezTo>
                  <a:cubicBezTo>
                    <a:pt x="56285" y="27264"/>
                    <a:pt x="56410" y="27473"/>
                    <a:pt x="56494" y="27724"/>
                  </a:cubicBezTo>
                  <a:cubicBezTo>
                    <a:pt x="56599" y="28017"/>
                    <a:pt x="56682" y="28331"/>
                    <a:pt x="56787" y="28624"/>
                  </a:cubicBezTo>
                  <a:cubicBezTo>
                    <a:pt x="56829" y="28792"/>
                    <a:pt x="56850" y="29001"/>
                    <a:pt x="56975" y="29168"/>
                  </a:cubicBezTo>
                  <a:cubicBezTo>
                    <a:pt x="57247" y="29482"/>
                    <a:pt x="57268" y="29817"/>
                    <a:pt x="57268" y="30214"/>
                  </a:cubicBezTo>
                  <a:cubicBezTo>
                    <a:pt x="57247" y="30570"/>
                    <a:pt x="57226" y="30947"/>
                    <a:pt x="57247" y="31302"/>
                  </a:cubicBezTo>
                  <a:cubicBezTo>
                    <a:pt x="57310" y="31909"/>
                    <a:pt x="57059" y="32411"/>
                    <a:pt x="56892" y="32955"/>
                  </a:cubicBezTo>
                  <a:cubicBezTo>
                    <a:pt x="56829" y="33081"/>
                    <a:pt x="56724" y="33186"/>
                    <a:pt x="56640" y="33290"/>
                  </a:cubicBezTo>
                  <a:cubicBezTo>
                    <a:pt x="56494" y="33541"/>
                    <a:pt x="56306" y="33750"/>
                    <a:pt x="56159" y="33981"/>
                  </a:cubicBezTo>
                  <a:cubicBezTo>
                    <a:pt x="55657" y="34713"/>
                    <a:pt x="54946" y="35069"/>
                    <a:pt x="54067" y="35048"/>
                  </a:cubicBezTo>
                  <a:cubicBezTo>
                    <a:pt x="53753" y="35048"/>
                    <a:pt x="53439" y="35048"/>
                    <a:pt x="53125" y="35027"/>
                  </a:cubicBezTo>
                  <a:cubicBezTo>
                    <a:pt x="53251" y="35278"/>
                    <a:pt x="53481" y="35257"/>
                    <a:pt x="53690" y="35320"/>
                  </a:cubicBezTo>
                  <a:cubicBezTo>
                    <a:pt x="54381" y="35466"/>
                    <a:pt x="55071" y="35634"/>
                    <a:pt x="55783" y="35696"/>
                  </a:cubicBezTo>
                  <a:cubicBezTo>
                    <a:pt x="56682" y="35843"/>
                    <a:pt x="57352" y="36282"/>
                    <a:pt x="58000" y="36847"/>
                  </a:cubicBezTo>
                  <a:cubicBezTo>
                    <a:pt x="58105" y="36931"/>
                    <a:pt x="58189" y="37098"/>
                    <a:pt x="58189" y="37224"/>
                  </a:cubicBezTo>
                  <a:cubicBezTo>
                    <a:pt x="58210" y="37475"/>
                    <a:pt x="58210" y="37747"/>
                    <a:pt x="58168" y="37977"/>
                  </a:cubicBezTo>
                  <a:cubicBezTo>
                    <a:pt x="57896" y="39337"/>
                    <a:pt x="58042" y="40697"/>
                    <a:pt x="58063" y="42078"/>
                  </a:cubicBezTo>
                  <a:cubicBezTo>
                    <a:pt x="58252" y="42141"/>
                    <a:pt x="58398" y="42162"/>
                    <a:pt x="58524" y="42245"/>
                  </a:cubicBezTo>
                  <a:cubicBezTo>
                    <a:pt x="58796" y="42371"/>
                    <a:pt x="59047" y="42476"/>
                    <a:pt x="59256" y="42664"/>
                  </a:cubicBezTo>
                  <a:cubicBezTo>
                    <a:pt x="60177" y="43543"/>
                    <a:pt x="61097" y="44442"/>
                    <a:pt x="61725" y="45572"/>
                  </a:cubicBezTo>
                  <a:cubicBezTo>
                    <a:pt x="62018" y="46095"/>
                    <a:pt x="62248" y="46639"/>
                    <a:pt x="62248" y="47246"/>
                  </a:cubicBezTo>
                  <a:cubicBezTo>
                    <a:pt x="62248" y="47414"/>
                    <a:pt x="62269" y="47623"/>
                    <a:pt x="62311" y="47811"/>
                  </a:cubicBezTo>
                  <a:cubicBezTo>
                    <a:pt x="62792" y="49485"/>
                    <a:pt x="62353" y="51012"/>
                    <a:pt x="61432" y="52414"/>
                  </a:cubicBezTo>
                  <a:cubicBezTo>
                    <a:pt x="61118" y="52917"/>
                    <a:pt x="60679" y="53335"/>
                    <a:pt x="60281" y="53774"/>
                  </a:cubicBezTo>
                  <a:cubicBezTo>
                    <a:pt x="59946" y="54151"/>
                    <a:pt x="59549" y="54486"/>
                    <a:pt x="59172" y="54841"/>
                  </a:cubicBezTo>
                  <a:cubicBezTo>
                    <a:pt x="58712" y="55323"/>
                    <a:pt x="58231" y="55762"/>
                    <a:pt x="57603" y="55992"/>
                  </a:cubicBezTo>
                  <a:cubicBezTo>
                    <a:pt x="57352" y="56097"/>
                    <a:pt x="57184" y="56264"/>
                    <a:pt x="57122" y="56557"/>
                  </a:cubicBezTo>
                  <a:cubicBezTo>
                    <a:pt x="57017" y="56892"/>
                    <a:pt x="56850" y="57227"/>
                    <a:pt x="56703" y="57562"/>
                  </a:cubicBezTo>
                  <a:cubicBezTo>
                    <a:pt x="56452" y="58168"/>
                    <a:pt x="56410" y="58775"/>
                    <a:pt x="56410" y="59403"/>
                  </a:cubicBezTo>
                  <a:cubicBezTo>
                    <a:pt x="56410" y="60365"/>
                    <a:pt x="56389" y="61328"/>
                    <a:pt x="56347" y="62311"/>
                  </a:cubicBezTo>
                  <a:cubicBezTo>
                    <a:pt x="56347" y="62730"/>
                    <a:pt x="56327" y="63148"/>
                    <a:pt x="56180" y="63567"/>
                  </a:cubicBezTo>
                  <a:cubicBezTo>
                    <a:pt x="56034" y="63922"/>
                    <a:pt x="56096" y="64341"/>
                    <a:pt x="56096" y="64738"/>
                  </a:cubicBezTo>
                  <a:cubicBezTo>
                    <a:pt x="56075" y="65031"/>
                    <a:pt x="56138" y="65303"/>
                    <a:pt x="55887" y="65513"/>
                  </a:cubicBezTo>
                  <a:cubicBezTo>
                    <a:pt x="55511" y="65805"/>
                    <a:pt x="55301" y="66308"/>
                    <a:pt x="54736" y="66308"/>
                  </a:cubicBezTo>
                  <a:cubicBezTo>
                    <a:pt x="54506" y="66308"/>
                    <a:pt x="54234" y="66412"/>
                    <a:pt x="54004" y="66517"/>
                  </a:cubicBezTo>
                  <a:cubicBezTo>
                    <a:pt x="53669" y="66663"/>
                    <a:pt x="53355" y="66705"/>
                    <a:pt x="53021" y="66559"/>
                  </a:cubicBezTo>
                  <a:cubicBezTo>
                    <a:pt x="52518" y="66391"/>
                    <a:pt x="52016" y="66349"/>
                    <a:pt x="51493" y="66349"/>
                  </a:cubicBezTo>
                  <a:cubicBezTo>
                    <a:pt x="47832" y="66308"/>
                    <a:pt x="44170" y="66224"/>
                    <a:pt x="40508" y="66182"/>
                  </a:cubicBezTo>
                  <a:cubicBezTo>
                    <a:pt x="39776" y="66182"/>
                    <a:pt x="39023" y="66182"/>
                    <a:pt x="38290" y="66245"/>
                  </a:cubicBezTo>
                  <a:cubicBezTo>
                    <a:pt x="37244" y="66349"/>
                    <a:pt x="36198" y="66349"/>
                    <a:pt x="35152" y="66329"/>
                  </a:cubicBezTo>
                  <a:cubicBezTo>
                    <a:pt x="34545" y="66329"/>
                    <a:pt x="33938" y="66308"/>
                    <a:pt x="33373" y="66308"/>
                  </a:cubicBezTo>
                  <a:cubicBezTo>
                    <a:pt x="32871" y="66308"/>
                    <a:pt x="32348" y="66391"/>
                    <a:pt x="31846" y="66412"/>
                  </a:cubicBezTo>
                  <a:cubicBezTo>
                    <a:pt x="31281" y="66433"/>
                    <a:pt x="30737" y="66496"/>
                    <a:pt x="30151" y="66496"/>
                  </a:cubicBezTo>
                  <a:cubicBezTo>
                    <a:pt x="23832" y="66391"/>
                    <a:pt x="17492" y="66287"/>
                    <a:pt x="11173" y="66140"/>
                  </a:cubicBezTo>
                  <a:cubicBezTo>
                    <a:pt x="10650" y="66140"/>
                    <a:pt x="10148" y="66140"/>
                    <a:pt x="9646" y="66308"/>
                  </a:cubicBezTo>
                  <a:cubicBezTo>
                    <a:pt x="9458" y="66349"/>
                    <a:pt x="9248" y="66391"/>
                    <a:pt x="9081" y="66391"/>
                  </a:cubicBezTo>
                  <a:cubicBezTo>
                    <a:pt x="8349" y="66391"/>
                    <a:pt x="7616" y="66349"/>
                    <a:pt x="6842" y="66349"/>
                  </a:cubicBezTo>
                  <a:cubicBezTo>
                    <a:pt x="6487" y="66349"/>
                    <a:pt x="6173" y="66245"/>
                    <a:pt x="5963" y="65931"/>
                  </a:cubicBezTo>
                  <a:cubicBezTo>
                    <a:pt x="5691" y="65575"/>
                    <a:pt x="5440" y="65178"/>
                    <a:pt x="5252" y="64780"/>
                  </a:cubicBezTo>
                  <a:cubicBezTo>
                    <a:pt x="5064" y="64425"/>
                    <a:pt x="5022" y="64027"/>
                    <a:pt x="5022" y="63629"/>
                  </a:cubicBezTo>
                  <a:cubicBezTo>
                    <a:pt x="5043" y="62751"/>
                    <a:pt x="5043" y="61893"/>
                    <a:pt x="5064" y="60993"/>
                  </a:cubicBezTo>
                  <a:cubicBezTo>
                    <a:pt x="5064" y="60888"/>
                    <a:pt x="5064" y="60763"/>
                    <a:pt x="5106" y="60658"/>
                  </a:cubicBezTo>
                  <a:cubicBezTo>
                    <a:pt x="5440" y="59445"/>
                    <a:pt x="5273" y="58168"/>
                    <a:pt x="5587" y="56934"/>
                  </a:cubicBezTo>
                  <a:cubicBezTo>
                    <a:pt x="5629" y="56829"/>
                    <a:pt x="5670" y="56704"/>
                    <a:pt x="5629" y="56599"/>
                  </a:cubicBezTo>
                  <a:cubicBezTo>
                    <a:pt x="5336" y="55930"/>
                    <a:pt x="5524" y="55197"/>
                    <a:pt x="5482" y="54507"/>
                  </a:cubicBezTo>
                  <a:cubicBezTo>
                    <a:pt x="5482" y="54360"/>
                    <a:pt x="5461" y="54172"/>
                    <a:pt x="5461" y="53984"/>
                  </a:cubicBezTo>
                  <a:cubicBezTo>
                    <a:pt x="5315" y="53942"/>
                    <a:pt x="5147" y="53879"/>
                    <a:pt x="5001" y="53795"/>
                  </a:cubicBezTo>
                  <a:cubicBezTo>
                    <a:pt x="4813" y="53733"/>
                    <a:pt x="4624" y="53649"/>
                    <a:pt x="4499" y="53523"/>
                  </a:cubicBezTo>
                  <a:cubicBezTo>
                    <a:pt x="4185" y="53209"/>
                    <a:pt x="3808" y="53021"/>
                    <a:pt x="3390" y="52854"/>
                  </a:cubicBezTo>
                  <a:cubicBezTo>
                    <a:pt x="2511" y="52519"/>
                    <a:pt x="1716" y="51996"/>
                    <a:pt x="1088" y="51284"/>
                  </a:cubicBezTo>
                  <a:cubicBezTo>
                    <a:pt x="251" y="50385"/>
                    <a:pt x="0" y="49255"/>
                    <a:pt x="314" y="48041"/>
                  </a:cubicBezTo>
                  <a:cubicBezTo>
                    <a:pt x="419" y="47665"/>
                    <a:pt x="565" y="47288"/>
                    <a:pt x="712" y="46932"/>
                  </a:cubicBezTo>
                  <a:cubicBezTo>
                    <a:pt x="753" y="46828"/>
                    <a:pt x="774" y="46681"/>
                    <a:pt x="858" y="46619"/>
                  </a:cubicBezTo>
                  <a:cubicBezTo>
                    <a:pt x="1590" y="45886"/>
                    <a:pt x="2093" y="44903"/>
                    <a:pt x="3055" y="44380"/>
                  </a:cubicBezTo>
                  <a:cubicBezTo>
                    <a:pt x="3390" y="44212"/>
                    <a:pt x="3683" y="43898"/>
                    <a:pt x="3997" y="43647"/>
                  </a:cubicBezTo>
                  <a:cubicBezTo>
                    <a:pt x="4645" y="43187"/>
                    <a:pt x="5336" y="42810"/>
                    <a:pt x="6110" y="42580"/>
                  </a:cubicBezTo>
                  <a:cubicBezTo>
                    <a:pt x="6152" y="42350"/>
                    <a:pt x="6173" y="42162"/>
                    <a:pt x="6194" y="41973"/>
                  </a:cubicBezTo>
                  <a:lnTo>
                    <a:pt x="6361" y="40718"/>
                  </a:lnTo>
                  <a:cubicBezTo>
                    <a:pt x="6403" y="40383"/>
                    <a:pt x="6466" y="40048"/>
                    <a:pt x="6466" y="39714"/>
                  </a:cubicBezTo>
                  <a:cubicBezTo>
                    <a:pt x="6487" y="38898"/>
                    <a:pt x="6528" y="38061"/>
                    <a:pt x="6507" y="37245"/>
                  </a:cubicBezTo>
                  <a:cubicBezTo>
                    <a:pt x="6507" y="36575"/>
                    <a:pt x="6842" y="35989"/>
                    <a:pt x="6926" y="35341"/>
                  </a:cubicBezTo>
                  <a:cubicBezTo>
                    <a:pt x="6947" y="35215"/>
                    <a:pt x="7156" y="35048"/>
                    <a:pt x="7303" y="35048"/>
                  </a:cubicBezTo>
                  <a:cubicBezTo>
                    <a:pt x="7888" y="34964"/>
                    <a:pt x="8495" y="34797"/>
                    <a:pt x="9144" y="34839"/>
                  </a:cubicBezTo>
                  <a:cubicBezTo>
                    <a:pt x="9834" y="34901"/>
                    <a:pt x="10504" y="34839"/>
                    <a:pt x="11236" y="34859"/>
                  </a:cubicBezTo>
                  <a:cubicBezTo>
                    <a:pt x="11236" y="34211"/>
                    <a:pt x="11487" y="33688"/>
                    <a:pt x="11759" y="33186"/>
                  </a:cubicBezTo>
                  <a:cubicBezTo>
                    <a:pt x="11550" y="32830"/>
                    <a:pt x="11404" y="32495"/>
                    <a:pt x="11173" y="32139"/>
                  </a:cubicBezTo>
                  <a:cubicBezTo>
                    <a:pt x="10713" y="31491"/>
                    <a:pt x="10295" y="30842"/>
                    <a:pt x="10127" y="30047"/>
                  </a:cubicBezTo>
                  <a:cubicBezTo>
                    <a:pt x="10023" y="29629"/>
                    <a:pt x="9667" y="29273"/>
                    <a:pt x="9500" y="28854"/>
                  </a:cubicBezTo>
                  <a:cubicBezTo>
                    <a:pt x="9332" y="28478"/>
                    <a:pt x="9186" y="28122"/>
                    <a:pt x="9102" y="27724"/>
                  </a:cubicBezTo>
                  <a:cubicBezTo>
                    <a:pt x="8914" y="26867"/>
                    <a:pt x="8621" y="26030"/>
                    <a:pt x="8704" y="25130"/>
                  </a:cubicBezTo>
                  <a:cubicBezTo>
                    <a:pt x="8725" y="24921"/>
                    <a:pt x="8704" y="24753"/>
                    <a:pt x="8767" y="24544"/>
                  </a:cubicBezTo>
                  <a:cubicBezTo>
                    <a:pt x="8976" y="23561"/>
                    <a:pt x="9207" y="22598"/>
                    <a:pt x="9416" y="21636"/>
                  </a:cubicBezTo>
                  <a:cubicBezTo>
                    <a:pt x="9520" y="21217"/>
                    <a:pt x="9709" y="20841"/>
                    <a:pt x="9960" y="20506"/>
                  </a:cubicBezTo>
                  <a:cubicBezTo>
                    <a:pt x="10232" y="20150"/>
                    <a:pt x="10462" y="19753"/>
                    <a:pt x="10692" y="19376"/>
                  </a:cubicBezTo>
                  <a:cubicBezTo>
                    <a:pt x="10797" y="19229"/>
                    <a:pt x="10880" y="19020"/>
                    <a:pt x="11006" y="18895"/>
                  </a:cubicBezTo>
                  <a:cubicBezTo>
                    <a:pt x="11508" y="18309"/>
                    <a:pt x="12031" y="17765"/>
                    <a:pt x="12533" y="17179"/>
                  </a:cubicBezTo>
                  <a:cubicBezTo>
                    <a:pt x="12533" y="17116"/>
                    <a:pt x="12554" y="17033"/>
                    <a:pt x="12554" y="17012"/>
                  </a:cubicBezTo>
                  <a:cubicBezTo>
                    <a:pt x="12031" y="16196"/>
                    <a:pt x="12178" y="15296"/>
                    <a:pt x="12241" y="14438"/>
                  </a:cubicBezTo>
                  <a:cubicBezTo>
                    <a:pt x="12241" y="14250"/>
                    <a:pt x="12324" y="14040"/>
                    <a:pt x="12429" y="13894"/>
                  </a:cubicBezTo>
                  <a:cubicBezTo>
                    <a:pt x="12701" y="13455"/>
                    <a:pt x="13015" y="12994"/>
                    <a:pt x="13370" y="12576"/>
                  </a:cubicBezTo>
                  <a:cubicBezTo>
                    <a:pt x="13496" y="12408"/>
                    <a:pt x="13705" y="12262"/>
                    <a:pt x="13831" y="12115"/>
                  </a:cubicBezTo>
                  <a:cubicBezTo>
                    <a:pt x="14730" y="11069"/>
                    <a:pt x="15881" y="10421"/>
                    <a:pt x="17053" y="9793"/>
                  </a:cubicBezTo>
                  <a:cubicBezTo>
                    <a:pt x="17262" y="9688"/>
                    <a:pt x="17471" y="9626"/>
                    <a:pt x="17681" y="9521"/>
                  </a:cubicBezTo>
                  <a:cubicBezTo>
                    <a:pt x="17827" y="9479"/>
                    <a:pt x="17995" y="9416"/>
                    <a:pt x="18141" y="9333"/>
                  </a:cubicBezTo>
                  <a:cubicBezTo>
                    <a:pt x="18225" y="9312"/>
                    <a:pt x="18287" y="9228"/>
                    <a:pt x="18350" y="9186"/>
                  </a:cubicBezTo>
                  <a:cubicBezTo>
                    <a:pt x="18497" y="8579"/>
                    <a:pt x="18622" y="7973"/>
                    <a:pt x="18769" y="7387"/>
                  </a:cubicBezTo>
                  <a:cubicBezTo>
                    <a:pt x="18957" y="6696"/>
                    <a:pt x="19334" y="6152"/>
                    <a:pt x="19794" y="5629"/>
                  </a:cubicBezTo>
                  <a:cubicBezTo>
                    <a:pt x="20526" y="4834"/>
                    <a:pt x="21384" y="4185"/>
                    <a:pt x="22326" y="3662"/>
                  </a:cubicBezTo>
                  <a:cubicBezTo>
                    <a:pt x="23037" y="3265"/>
                    <a:pt x="23832" y="3118"/>
                    <a:pt x="24606" y="3014"/>
                  </a:cubicBezTo>
                  <a:cubicBezTo>
                    <a:pt x="25401" y="2888"/>
                    <a:pt x="26176" y="2784"/>
                    <a:pt x="26992" y="2993"/>
                  </a:cubicBezTo>
                  <a:cubicBezTo>
                    <a:pt x="27306" y="3056"/>
                    <a:pt x="27557" y="2930"/>
                    <a:pt x="27745" y="2721"/>
                  </a:cubicBezTo>
                  <a:cubicBezTo>
                    <a:pt x="28289" y="2051"/>
                    <a:pt x="29105" y="1696"/>
                    <a:pt x="29733" y="1131"/>
                  </a:cubicBezTo>
                  <a:cubicBezTo>
                    <a:pt x="29900" y="1005"/>
                    <a:pt x="30130" y="921"/>
                    <a:pt x="30360" y="859"/>
                  </a:cubicBezTo>
                  <a:cubicBezTo>
                    <a:pt x="31072" y="628"/>
                    <a:pt x="31783" y="419"/>
                    <a:pt x="32474" y="189"/>
                  </a:cubicBezTo>
                  <a:cubicBezTo>
                    <a:pt x="32850" y="63"/>
                    <a:pt x="33185" y="1"/>
                    <a:pt x="33583" y="22"/>
                  </a:cubicBezTo>
                  <a:cubicBezTo>
                    <a:pt x="34399" y="63"/>
                    <a:pt x="35236" y="84"/>
                    <a:pt x="36031" y="63"/>
                  </a:cubicBezTo>
                  <a:cubicBezTo>
                    <a:pt x="36491" y="63"/>
                    <a:pt x="36868" y="189"/>
                    <a:pt x="37244" y="398"/>
                  </a:cubicBezTo>
                  <a:cubicBezTo>
                    <a:pt x="37767" y="712"/>
                    <a:pt x="38311" y="1026"/>
                    <a:pt x="38855" y="1361"/>
                  </a:cubicBezTo>
                  <a:cubicBezTo>
                    <a:pt x="39588" y="1800"/>
                    <a:pt x="40048" y="2512"/>
                    <a:pt x="40404" y="3244"/>
                  </a:cubicBezTo>
                  <a:cubicBezTo>
                    <a:pt x="40508" y="3453"/>
                    <a:pt x="40487" y="3746"/>
                    <a:pt x="40508" y="3997"/>
                  </a:cubicBezTo>
                  <a:cubicBezTo>
                    <a:pt x="41617" y="3892"/>
                    <a:pt x="42663" y="3976"/>
                    <a:pt x="43731" y="3976"/>
                  </a:cubicBezTo>
                  <a:cubicBezTo>
                    <a:pt x="44777" y="3976"/>
                    <a:pt x="45823" y="3997"/>
                    <a:pt x="46869" y="4039"/>
                  </a:cubicBezTo>
                  <a:cubicBezTo>
                    <a:pt x="47057" y="4039"/>
                    <a:pt x="47267" y="4060"/>
                    <a:pt x="47434" y="4102"/>
                  </a:cubicBezTo>
                  <a:cubicBezTo>
                    <a:pt x="47915" y="4248"/>
                    <a:pt x="48355" y="4395"/>
                    <a:pt x="48836" y="4520"/>
                  </a:cubicBezTo>
                  <a:cubicBezTo>
                    <a:pt x="49296" y="4667"/>
                    <a:pt x="49715" y="4897"/>
                    <a:pt x="50049" y="5253"/>
                  </a:cubicBezTo>
                  <a:cubicBezTo>
                    <a:pt x="50301" y="5525"/>
                    <a:pt x="50614" y="5776"/>
                    <a:pt x="50782" y="6069"/>
                  </a:cubicBezTo>
                  <a:cubicBezTo>
                    <a:pt x="51179" y="6675"/>
                    <a:pt x="51493" y="7303"/>
                    <a:pt x="51410" y="8056"/>
                  </a:cubicBezTo>
                  <a:cubicBezTo>
                    <a:pt x="51368" y="8496"/>
                    <a:pt x="51410" y="8977"/>
                    <a:pt x="51389" y="9416"/>
                  </a:cubicBezTo>
                  <a:cubicBezTo>
                    <a:pt x="51389" y="9688"/>
                    <a:pt x="51493" y="9856"/>
                    <a:pt x="51702" y="10002"/>
                  </a:cubicBezTo>
                  <a:cubicBezTo>
                    <a:pt x="51995" y="10170"/>
                    <a:pt x="52309" y="10337"/>
                    <a:pt x="52602" y="10483"/>
                  </a:cubicBezTo>
                  <a:cubicBezTo>
                    <a:pt x="52958" y="10672"/>
                    <a:pt x="53293" y="10860"/>
                    <a:pt x="53565" y="11174"/>
                  </a:cubicBezTo>
                  <a:cubicBezTo>
                    <a:pt x="53648" y="11258"/>
                    <a:pt x="53711" y="11362"/>
                    <a:pt x="53816" y="11404"/>
                  </a:cubicBezTo>
                  <a:cubicBezTo>
                    <a:pt x="54632" y="11885"/>
                    <a:pt x="55176" y="12618"/>
                    <a:pt x="55741" y="13308"/>
                  </a:cubicBezTo>
                  <a:cubicBezTo>
                    <a:pt x="55908" y="13559"/>
                    <a:pt x="56117" y="13810"/>
                    <a:pt x="56327" y="14020"/>
                  </a:cubicBezTo>
                  <a:cubicBezTo>
                    <a:pt x="56724" y="14459"/>
                    <a:pt x="56954" y="14961"/>
                    <a:pt x="56933" y="15568"/>
                  </a:cubicBezTo>
                  <a:cubicBezTo>
                    <a:pt x="56912" y="16028"/>
                    <a:pt x="56912" y="16530"/>
                    <a:pt x="56912" y="17012"/>
                  </a:cubicBezTo>
                  <a:cubicBezTo>
                    <a:pt x="56912" y="17430"/>
                    <a:pt x="56808" y="17786"/>
                    <a:pt x="56599" y="18121"/>
                  </a:cubicBezTo>
                  <a:cubicBezTo>
                    <a:pt x="56410" y="18518"/>
                    <a:pt x="56180" y="18853"/>
                    <a:pt x="55908" y="19271"/>
                  </a:cubicBezTo>
                  <a:close/>
                  <a:moveTo>
                    <a:pt x="10441" y="62646"/>
                  </a:moveTo>
                  <a:cubicBezTo>
                    <a:pt x="10860" y="62646"/>
                    <a:pt x="11215" y="62646"/>
                    <a:pt x="11592" y="62667"/>
                  </a:cubicBezTo>
                  <a:cubicBezTo>
                    <a:pt x="12450" y="62730"/>
                    <a:pt x="13329" y="62541"/>
                    <a:pt x="14165" y="62939"/>
                  </a:cubicBezTo>
                  <a:cubicBezTo>
                    <a:pt x="14228" y="62960"/>
                    <a:pt x="14270" y="62960"/>
                    <a:pt x="14333" y="62960"/>
                  </a:cubicBezTo>
                  <a:cubicBezTo>
                    <a:pt x="15588" y="62939"/>
                    <a:pt x="16823" y="63106"/>
                    <a:pt x="18057" y="62876"/>
                  </a:cubicBezTo>
                  <a:cubicBezTo>
                    <a:pt x="18413" y="62834"/>
                    <a:pt x="18748" y="62792"/>
                    <a:pt x="19083" y="62792"/>
                  </a:cubicBezTo>
                  <a:cubicBezTo>
                    <a:pt x="20066" y="62792"/>
                    <a:pt x="21028" y="62834"/>
                    <a:pt x="21991" y="62855"/>
                  </a:cubicBezTo>
                  <a:cubicBezTo>
                    <a:pt x="22221" y="62855"/>
                    <a:pt x="22451" y="62855"/>
                    <a:pt x="22640" y="62960"/>
                  </a:cubicBezTo>
                  <a:cubicBezTo>
                    <a:pt x="23037" y="63148"/>
                    <a:pt x="23393" y="63148"/>
                    <a:pt x="23811" y="63148"/>
                  </a:cubicBezTo>
                  <a:cubicBezTo>
                    <a:pt x="26615" y="63190"/>
                    <a:pt x="29440" y="63253"/>
                    <a:pt x="32243" y="63295"/>
                  </a:cubicBezTo>
                  <a:cubicBezTo>
                    <a:pt x="33708" y="63316"/>
                    <a:pt x="35194" y="63357"/>
                    <a:pt x="36658" y="63378"/>
                  </a:cubicBezTo>
                  <a:cubicBezTo>
                    <a:pt x="37119" y="63378"/>
                    <a:pt x="37579" y="63357"/>
                    <a:pt x="38018" y="63378"/>
                  </a:cubicBezTo>
                  <a:cubicBezTo>
                    <a:pt x="39588" y="63399"/>
                    <a:pt x="41136" y="63462"/>
                    <a:pt x="42705" y="63504"/>
                  </a:cubicBezTo>
                  <a:cubicBezTo>
                    <a:pt x="43249" y="63525"/>
                    <a:pt x="43772" y="63567"/>
                    <a:pt x="44337" y="63567"/>
                  </a:cubicBezTo>
                  <a:cubicBezTo>
                    <a:pt x="44881" y="63567"/>
                    <a:pt x="45425" y="63671"/>
                    <a:pt x="45928" y="63525"/>
                  </a:cubicBezTo>
                  <a:cubicBezTo>
                    <a:pt x="46451" y="63399"/>
                    <a:pt x="46911" y="63378"/>
                    <a:pt x="47434" y="63399"/>
                  </a:cubicBezTo>
                  <a:cubicBezTo>
                    <a:pt x="48313" y="63399"/>
                    <a:pt x="49150" y="63462"/>
                    <a:pt x="50008" y="63462"/>
                  </a:cubicBezTo>
                  <a:cubicBezTo>
                    <a:pt x="50238" y="63462"/>
                    <a:pt x="50468" y="63462"/>
                    <a:pt x="50656" y="63378"/>
                  </a:cubicBezTo>
                  <a:cubicBezTo>
                    <a:pt x="50991" y="63253"/>
                    <a:pt x="51305" y="63253"/>
                    <a:pt x="51661" y="63253"/>
                  </a:cubicBezTo>
                  <a:cubicBezTo>
                    <a:pt x="51995" y="63274"/>
                    <a:pt x="52309" y="63295"/>
                    <a:pt x="52665" y="63316"/>
                  </a:cubicBezTo>
                  <a:cubicBezTo>
                    <a:pt x="52853" y="63044"/>
                    <a:pt x="52790" y="62730"/>
                    <a:pt x="52832" y="62416"/>
                  </a:cubicBezTo>
                  <a:cubicBezTo>
                    <a:pt x="52853" y="62039"/>
                    <a:pt x="52770" y="61642"/>
                    <a:pt x="52895" y="61307"/>
                  </a:cubicBezTo>
                  <a:cubicBezTo>
                    <a:pt x="53104" y="60763"/>
                    <a:pt x="53104" y="60219"/>
                    <a:pt x="53146" y="59633"/>
                  </a:cubicBezTo>
                  <a:cubicBezTo>
                    <a:pt x="53167" y="59068"/>
                    <a:pt x="53083" y="58503"/>
                    <a:pt x="53397" y="57980"/>
                  </a:cubicBezTo>
                  <a:cubicBezTo>
                    <a:pt x="53460" y="57875"/>
                    <a:pt x="53460" y="57708"/>
                    <a:pt x="53460" y="57562"/>
                  </a:cubicBezTo>
                  <a:cubicBezTo>
                    <a:pt x="53502" y="56683"/>
                    <a:pt x="53502" y="56683"/>
                    <a:pt x="53062" y="56034"/>
                  </a:cubicBezTo>
                  <a:lnTo>
                    <a:pt x="53062" y="55950"/>
                  </a:lnTo>
                  <a:cubicBezTo>
                    <a:pt x="53146" y="55867"/>
                    <a:pt x="53188" y="55762"/>
                    <a:pt x="53272" y="55678"/>
                  </a:cubicBezTo>
                  <a:cubicBezTo>
                    <a:pt x="53669" y="55239"/>
                    <a:pt x="53586" y="54883"/>
                    <a:pt x="53083" y="54611"/>
                  </a:cubicBezTo>
                  <a:cubicBezTo>
                    <a:pt x="52895" y="54507"/>
                    <a:pt x="52644" y="54486"/>
                    <a:pt x="52581" y="54193"/>
                  </a:cubicBezTo>
                  <a:cubicBezTo>
                    <a:pt x="52749" y="53753"/>
                    <a:pt x="53251" y="53963"/>
                    <a:pt x="53481" y="53774"/>
                  </a:cubicBezTo>
                  <a:cubicBezTo>
                    <a:pt x="53774" y="53021"/>
                    <a:pt x="53816" y="52310"/>
                    <a:pt x="53816" y="51556"/>
                  </a:cubicBezTo>
                  <a:cubicBezTo>
                    <a:pt x="53816" y="50803"/>
                    <a:pt x="53816" y="50008"/>
                    <a:pt x="53879" y="49255"/>
                  </a:cubicBezTo>
                  <a:cubicBezTo>
                    <a:pt x="53920" y="48334"/>
                    <a:pt x="53941" y="47414"/>
                    <a:pt x="54088" y="46535"/>
                  </a:cubicBezTo>
                  <a:cubicBezTo>
                    <a:pt x="54339" y="44882"/>
                    <a:pt x="54339" y="43271"/>
                    <a:pt x="54297" y="41618"/>
                  </a:cubicBezTo>
                  <a:cubicBezTo>
                    <a:pt x="54255" y="41074"/>
                    <a:pt x="54213" y="40488"/>
                    <a:pt x="54151" y="39965"/>
                  </a:cubicBezTo>
                  <a:cubicBezTo>
                    <a:pt x="53732" y="39839"/>
                    <a:pt x="53397" y="39672"/>
                    <a:pt x="53062" y="39651"/>
                  </a:cubicBezTo>
                  <a:cubicBezTo>
                    <a:pt x="52351" y="39567"/>
                    <a:pt x="51702" y="39316"/>
                    <a:pt x="51012" y="39128"/>
                  </a:cubicBezTo>
                  <a:cubicBezTo>
                    <a:pt x="49380" y="38668"/>
                    <a:pt x="49233" y="38500"/>
                    <a:pt x="47392" y="38500"/>
                  </a:cubicBezTo>
                  <a:cubicBezTo>
                    <a:pt x="46597" y="38500"/>
                    <a:pt x="45781" y="38479"/>
                    <a:pt x="45007" y="38479"/>
                  </a:cubicBezTo>
                  <a:cubicBezTo>
                    <a:pt x="44400" y="38479"/>
                    <a:pt x="43835" y="38416"/>
                    <a:pt x="43249" y="38249"/>
                  </a:cubicBezTo>
                  <a:cubicBezTo>
                    <a:pt x="43040" y="38186"/>
                    <a:pt x="42810" y="38144"/>
                    <a:pt x="42580" y="38144"/>
                  </a:cubicBezTo>
                  <a:lnTo>
                    <a:pt x="38562" y="38061"/>
                  </a:lnTo>
                  <a:cubicBezTo>
                    <a:pt x="38332" y="38061"/>
                    <a:pt x="38102" y="38061"/>
                    <a:pt x="37893" y="38144"/>
                  </a:cubicBezTo>
                  <a:cubicBezTo>
                    <a:pt x="36972" y="38416"/>
                    <a:pt x="36114" y="38814"/>
                    <a:pt x="35110" y="38877"/>
                  </a:cubicBezTo>
                  <a:cubicBezTo>
                    <a:pt x="34671" y="39107"/>
                    <a:pt x="34168" y="39044"/>
                    <a:pt x="33708" y="39023"/>
                  </a:cubicBezTo>
                  <a:cubicBezTo>
                    <a:pt x="33122" y="39023"/>
                    <a:pt x="32578" y="38981"/>
                    <a:pt x="32013" y="38981"/>
                  </a:cubicBezTo>
                  <a:cubicBezTo>
                    <a:pt x="31720" y="38981"/>
                    <a:pt x="31427" y="38940"/>
                    <a:pt x="31176" y="39023"/>
                  </a:cubicBezTo>
                  <a:cubicBezTo>
                    <a:pt x="30821" y="39128"/>
                    <a:pt x="30507" y="39128"/>
                    <a:pt x="30172" y="39128"/>
                  </a:cubicBezTo>
                  <a:cubicBezTo>
                    <a:pt x="29628" y="39128"/>
                    <a:pt x="29105" y="39107"/>
                    <a:pt x="28561" y="39086"/>
                  </a:cubicBezTo>
                  <a:cubicBezTo>
                    <a:pt x="28101" y="39044"/>
                    <a:pt x="27640" y="39107"/>
                    <a:pt x="27243" y="38814"/>
                  </a:cubicBezTo>
                  <a:cubicBezTo>
                    <a:pt x="27159" y="38772"/>
                    <a:pt x="27034" y="38772"/>
                    <a:pt x="26908" y="38730"/>
                  </a:cubicBezTo>
                  <a:cubicBezTo>
                    <a:pt x="26259" y="38709"/>
                    <a:pt x="25673" y="38354"/>
                    <a:pt x="25004" y="38416"/>
                  </a:cubicBezTo>
                  <a:cubicBezTo>
                    <a:pt x="24857" y="38416"/>
                    <a:pt x="24732" y="38312"/>
                    <a:pt x="24606" y="38270"/>
                  </a:cubicBezTo>
                  <a:cubicBezTo>
                    <a:pt x="23686" y="37935"/>
                    <a:pt x="22744" y="37580"/>
                    <a:pt x="21719" y="37663"/>
                  </a:cubicBezTo>
                  <a:cubicBezTo>
                    <a:pt x="21384" y="37684"/>
                    <a:pt x="21049" y="37663"/>
                    <a:pt x="20715" y="37663"/>
                  </a:cubicBezTo>
                  <a:cubicBezTo>
                    <a:pt x="20003" y="37663"/>
                    <a:pt x="19292" y="37831"/>
                    <a:pt x="18664" y="38103"/>
                  </a:cubicBezTo>
                  <a:cubicBezTo>
                    <a:pt x="18246" y="38291"/>
                    <a:pt x="17827" y="38375"/>
                    <a:pt x="17367" y="38375"/>
                  </a:cubicBezTo>
                  <a:cubicBezTo>
                    <a:pt x="15735" y="38312"/>
                    <a:pt x="14124" y="38312"/>
                    <a:pt x="12513" y="38270"/>
                  </a:cubicBezTo>
                  <a:cubicBezTo>
                    <a:pt x="11843" y="38249"/>
                    <a:pt x="11215" y="38500"/>
                    <a:pt x="10525" y="38626"/>
                  </a:cubicBezTo>
                  <a:cubicBezTo>
                    <a:pt x="10483" y="38626"/>
                    <a:pt x="10462" y="38709"/>
                    <a:pt x="10420" y="38730"/>
                  </a:cubicBezTo>
                  <a:cubicBezTo>
                    <a:pt x="10420" y="39232"/>
                    <a:pt x="10399" y="39714"/>
                    <a:pt x="10399" y="40174"/>
                  </a:cubicBezTo>
                  <a:lnTo>
                    <a:pt x="10316" y="49192"/>
                  </a:lnTo>
                  <a:cubicBezTo>
                    <a:pt x="10316" y="49757"/>
                    <a:pt x="10295" y="50280"/>
                    <a:pt x="10085" y="50803"/>
                  </a:cubicBezTo>
                  <a:cubicBezTo>
                    <a:pt x="10002" y="51012"/>
                    <a:pt x="10002" y="51243"/>
                    <a:pt x="10002" y="51473"/>
                  </a:cubicBezTo>
                  <a:cubicBezTo>
                    <a:pt x="9960" y="53774"/>
                    <a:pt x="9939" y="56076"/>
                    <a:pt x="9897" y="58378"/>
                  </a:cubicBezTo>
                  <a:cubicBezTo>
                    <a:pt x="9897" y="58587"/>
                    <a:pt x="9855" y="58796"/>
                    <a:pt x="9939" y="58984"/>
                  </a:cubicBezTo>
                  <a:cubicBezTo>
                    <a:pt x="10295" y="59759"/>
                    <a:pt x="10002" y="60595"/>
                    <a:pt x="10253" y="61391"/>
                  </a:cubicBezTo>
                  <a:cubicBezTo>
                    <a:pt x="10169" y="61725"/>
                    <a:pt x="10253" y="62060"/>
                    <a:pt x="10399" y="62374"/>
                  </a:cubicBezTo>
                  <a:cubicBezTo>
                    <a:pt x="10483" y="62374"/>
                    <a:pt x="10441" y="62520"/>
                    <a:pt x="10441" y="62646"/>
                  </a:cubicBezTo>
                  <a:close/>
                  <a:moveTo>
                    <a:pt x="43961" y="33981"/>
                  </a:moveTo>
                  <a:cubicBezTo>
                    <a:pt x="44295" y="34022"/>
                    <a:pt x="44567" y="34085"/>
                    <a:pt x="44798" y="34106"/>
                  </a:cubicBezTo>
                  <a:cubicBezTo>
                    <a:pt x="46744" y="34336"/>
                    <a:pt x="48689" y="34546"/>
                    <a:pt x="50635" y="34797"/>
                  </a:cubicBezTo>
                  <a:cubicBezTo>
                    <a:pt x="51472" y="34901"/>
                    <a:pt x="52246" y="34755"/>
                    <a:pt x="52937" y="34211"/>
                  </a:cubicBezTo>
                  <a:cubicBezTo>
                    <a:pt x="53083" y="34085"/>
                    <a:pt x="53355" y="34022"/>
                    <a:pt x="53565" y="34002"/>
                  </a:cubicBezTo>
                  <a:cubicBezTo>
                    <a:pt x="53753" y="33939"/>
                    <a:pt x="53941" y="34002"/>
                    <a:pt x="54151" y="33939"/>
                  </a:cubicBezTo>
                  <a:cubicBezTo>
                    <a:pt x="54423" y="33876"/>
                    <a:pt x="54674" y="33771"/>
                    <a:pt x="54946" y="33667"/>
                  </a:cubicBezTo>
                  <a:cubicBezTo>
                    <a:pt x="55071" y="33604"/>
                    <a:pt x="55803" y="32516"/>
                    <a:pt x="55887" y="32349"/>
                  </a:cubicBezTo>
                  <a:cubicBezTo>
                    <a:pt x="56201" y="31784"/>
                    <a:pt x="56201" y="31156"/>
                    <a:pt x="56201" y="30528"/>
                  </a:cubicBezTo>
                  <a:cubicBezTo>
                    <a:pt x="56201" y="30193"/>
                    <a:pt x="56180" y="29838"/>
                    <a:pt x="55971" y="29545"/>
                  </a:cubicBezTo>
                  <a:cubicBezTo>
                    <a:pt x="55845" y="29377"/>
                    <a:pt x="55762" y="29126"/>
                    <a:pt x="55741" y="28917"/>
                  </a:cubicBezTo>
                  <a:cubicBezTo>
                    <a:pt x="55699" y="28541"/>
                    <a:pt x="55552" y="28227"/>
                    <a:pt x="55385" y="27871"/>
                  </a:cubicBezTo>
                  <a:cubicBezTo>
                    <a:pt x="55259" y="27620"/>
                    <a:pt x="55134" y="27390"/>
                    <a:pt x="55050" y="27097"/>
                  </a:cubicBezTo>
                  <a:cubicBezTo>
                    <a:pt x="54862" y="26469"/>
                    <a:pt x="54862" y="25862"/>
                    <a:pt x="55448" y="25402"/>
                  </a:cubicBezTo>
                  <a:cubicBezTo>
                    <a:pt x="55762" y="25130"/>
                    <a:pt x="56075" y="24816"/>
                    <a:pt x="56410" y="24565"/>
                  </a:cubicBezTo>
                  <a:cubicBezTo>
                    <a:pt x="56619" y="24398"/>
                    <a:pt x="56724" y="24209"/>
                    <a:pt x="56787" y="24000"/>
                  </a:cubicBezTo>
                  <a:cubicBezTo>
                    <a:pt x="56850" y="23665"/>
                    <a:pt x="56829" y="23351"/>
                    <a:pt x="56640" y="23017"/>
                  </a:cubicBezTo>
                  <a:cubicBezTo>
                    <a:pt x="56075" y="22012"/>
                    <a:pt x="55699" y="20945"/>
                    <a:pt x="55071" y="20004"/>
                  </a:cubicBezTo>
                  <a:cubicBezTo>
                    <a:pt x="54736" y="19481"/>
                    <a:pt x="54715" y="18874"/>
                    <a:pt x="55176" y="18351"/>
                  </a:cubicBezTo>
                  <a:cubicBezTo>
                    <a:pt x="55741" y="17723"/>
                    <a:pt x="56055" y="17033"/>
                    <a:pt x="55950" y="16196"/>
                  </a:cubicBezTo>
                  <a:cubicBezTo>
                    <a:pt x="55908" y="16007"/>
                    <a:pt x="55950" y="15798"/>
                    <a:pt x="55950" y="15589"/>
                  </a:cubicBezTo>
                  <a:cubicBezTo>
                    <a:pt x="55971" y="15254"/>
                    <a:pt x="55845" y="14982"/>
                    <a:pt x="55636" y="14731"/>
                  </a:cubicBezTo>
                  <a:cubicBezTo>
                    <a:pt x="55239" y="14292"/>
                    <a:pt x="54862" y="13810"/>
                    <a:pt x="54506" y="13350"/>
                  </a:cubicBezTo>
                  <a:cubicBezTo>
                    <a:pt x="54297" y="13078"/>
                    <a:pt x="54067" y="12827"/>
                    <a:pt x="53795" y="12618"/>
                  </a:cubicBezTo>
                  <a:cubicBezTo>
                    <a:pt x="53042" y="12032"/>
                    <a:pt x="52330" y="11362"/>
                    <a:pt x="51410" y="10986"/>
                  </a:cubicBezTo>
                  <a:cubicBezTo>
                    <a:pt x="51221" y="10902"/>
                    <a:pt x="51075" y="10776"/>
                    <a:pt x="50886" y="10672"/>
                  </a:cubicBezTo>
                  <a:cubicBezTo>
                    <a:pt x="50531" y="10525"/>
                    <a:pt x="50405" y="10232"/>
                    <a:pt x="50426" y="9856"/>
                  </a:cubicBezTo>
                  <a:cubicBezTo>
                    <a:pt x="50447" y="9270"/>
                    <a:pt x="50447" y="8663"/>
                    <a:pt x="50468" y="8077"/>
                  </a:cubicBezTo>
                  <a:cubicBezTo>
                    <a:pt x="50531" y="6885"/>
                    <a:pt x="49798" y="6173"/>
                    <a:pt x="48899" y="5545"/>
                  </a:cubicBezTo>
                  <a:cubicBezTo>
                    <a:pt x="48125" y="5315"/>
                    <a:pt x="47371" y="4981"/>
                    <a:pt x="46534" y="4981"/>
                  </a:cubicBezTo>
                  <a:cubicBezTo>
                    <a:pt x="45112" y="4981"/>
                    <a:pt x="43668" y="4918"/>
                    <a:pt x="42266" y="4897"/>
                  </a:cubicBezTo>
                  <a:cubicBezTo>
                    <a:pt x="41827" y="4897"/>
                    <a:pt x="41345" y="4813"/>
                    <a:pt x="40927" y="5043"/>
                  </a:cubicBezTo>
                  <a:cubicBezTo>
                    <a:pt x="40822" y="5106"/>
                    <a:pt x="40634" y="5085"/>
                    <a:pt x="40508" y="5106"/>
                  </a:cubicBezTo>
                  <a:cubicBezTo>
                    <a:pt x="39755" y="5106"/>
                    <a:pt x="39630" y="4981"/>
                    <a:pt x="39588" y="4248"/>
                  </a:cubicBezTo>
                  <a:cubicBezTo>
                    <a:pt x="39588" y="3976"/>
                    <a:pt x="39588" y="3725"/>
                    <a:pt x="39525" y="3474"/>
                  </a:cubicBezTo>
                  <a:cubicBezTo>
                    <a:pt x="39253" y="2909"/>
                    <a:pt x="38897" y="2407"/>
                    <a:pt x="38332" y="2072"/>
                  </a:cubicBezTo>
                  <a:cubicBezTo>
                    <a:pt x="37872" y="1779"/>
                    <a:pt x="37370" y="1465"/>
                    <a:pt x="36909" y="1172"/>
                  </a:cubicBezTo>
                  <a:cubicBezTo>
                    <a:pt x="36637" y="1026"/>
                    <a:pt x="36345" y="942"/>
                    <a:pt x="36010" y="921"/>
                  </a:cubicBezTo>
                  <a:cubicBezTo>
                    <a:pt x="33478" y="817"/>
                    <a:pt x="33478" y="817"/>
                    <a:pt x="31009" y="1591"/>
                  </a:cubicBezTo>
                  <a:cubicBezTo>
                    <a:pt x="30988" y="1591"/>
                    <a:pt x="30967" y="1633"/>
                    <a:pt x="30946" y="1633"/>
                  </a:cubicBezTo>
                  <a:cubicBezTo>
                    <a:pt x="30632" y="1675"/>
                    <a:pt x="30381" y="1863"/>
                    <a:pt x="30130" y="2051"/>
                  </a:cubicBezTo>
                  <a:cubicBezTo>
                    <a:pt x="29607" y="2428"/>
                    <a:pt x="29084" y="2804"/>
                    <a:pt x="28582" y="3244"/>
                  </a:cubicBezTo>
                  <a:cubicBezTo>
                    <a:pt x="28289" y="3516"/>
                    <a:pt x="27954" y="3579"/>
                    <a:pt x="27557" y="3432"/>
                  </a:cubicBezTo>
                  <a:cubicBezTo>
                    <a:pt x="27389" y="3348"/>
                    <a:pt x="27180" y="3307"/>
                    <a:pt x="26992" y="3328"/>
                  </a:cubicBezTo>
                  <a:cubicBezTo>
                    <a:pt x="26176" y="3432"/>
                    <a:pt x="25339" y="3516"/>
                    <a:pt x="24565" y="3725"/>
                  </a:cubicBezTo>
                  <a:cubicBezTo>
                    <a:pt x="23979" y="3851"/>
                    <a:pt x="23435" y="4102"/>
                    <a:pt x="22912" y="4395"/>
                  </a:cubicBezTo>
                  <a:cubicBezTo>
                    <a:pt x="22054" y="4876"/>
                    <a:pt x="21342" y="5525"/>
                    <a:pt x="20694" y="6236"/>
                  </a:cubicBezTo>
                  <a:cubicBezTo>
                    <a:pt x="20317" y="6613"/>
                    <a:pt x="19961" y="7073"/>
                    <a:pt x="19899" y="7617"/>
                  </a:cubicBezTo>
                  <a:cubicBezTo>
                    <a:pt x="19815" y="8245"/>
                    <a:pt x="19501" y="8789"/>
                    <a:pt x="19564" y="9437"/>
                  </a:cubicBezTo>
                  <a:cubicBezTo>
                    <a:pt x="19585" y="9793"/>
                    <a:pt x="19396" y="10023"/>
                    <a:pt x="19041" y="10149"/>
                  </a:cubicBezTo>
                  <a:cubicBezTo>
                    <a:pt x="18246" y="10421"/>
                    <a:pt x="17513" y="10755"/>
                    <a:pt x="16781" y="11153"/>
                  </a:cubicBezTo>
                  <a:cubicBezTo>
                    <a:pt x="16237" y="11467"/>
                    <a:pt x="15714" y="11781"/>
                    <a:pt x="15274" y="12241"/>
                  </a:cubicBezTo>
                  <a:cubicBezTo>
                    <a:pt x="15002" y="12534"/>
                    <a:pt x="14689" y="12785"/>
                    <a:pt x="14417" y="13078"/>
                  </a:cubicBezTo>
                  <a:cubicBezTo>
                    <a:pt x="14145" y="13350"/>
                    <a:pt x="13935" y="13622"/>
                    <a:pt x="13705" y="13915"/>
                  </a:cubicBezTo>
                  <a:cubicBezTo>
                    <a:pt x="13433" y="14229"/>
                    <a:pt x="13308" y="14605"/>
                    <a:pt x="13329" y="15024"/>
                  </a:cubicBezTo>
                  <a:cubicBezTo>
                    <a:pt x="13370" y="15484"/>
                    <a:pt x="13224" y="15986"/>
                    <a:pt x="13621" y="16384"/>
                  </a:cubicBezTo>
                  <a:cubicBezTo>
                    <a:pt x="13893" y="16656"/>
                    <a:pt x="13831" y="17074"/>
                    <a:pt x="13789" y="17451"/>
                  </a:cubicBezTo>
                  <a:cubicBezTo>
                    <a:pt x="13747" y="17744"/>
                    <a:pt x="13538" y="17890"/>
                    <a:pt x="13308" y="18016"/>
                  </a:cubicBezTo>
                  <a:cubicBezTo>
                    <a:pt x="13182" y="18100"/>
                    <a:pt x="13077" y="18204"/>
                    <a:pt x="12994" y="18309"/>
                  </a:cubicBezTo>
                  <a:cubicBezTo>
                    <a:pt x="12680" y="18685"/>
                    <a:pt x="12345" y="19020"/>
                    <a:pt x="12052" y="19418"/>
                  </a:cubicBezTo>
                  <a:cubicBezTo>
                    <a:pt x="11927" y="19585"/>
                    <a:pt x="11801" y="19774"/>
                    <a:pt x="11696" y="19962"/>
                  </a:cubicBezTo>
                  <a:cubicBezTo>
                    <a:pt x="11445" y="20318"/>
                    <a:pt x="11236" y="20694"/>
                    <a:pt x="11006" y="21029"/>
                  </a:cubicBezTo>
                  <a:cubicBezTo>
                    <a:pt x="10755" y="21343"/>
                    <a:pt x="10588" y="21678"/>
                    <a:pt x="10504" y="22096"/>
                  </a:cubicBezTo>
                  <a:cubicBezTo>
                    <a:pt x="10336" y="22996"/>
                    <a:pt x="10085" y="23875"/>
                    <a:pt x="9939" y="24774"/>
                  </a:cubicBezTo>
                  <a:cubicBezTo>
                    <a:pt x="9855" y="25193"/>
                    <a:pt x="9918" y="25611"/>
                    <a:pt x="9939" y="26030"/>
                  </a:cubicBezTo>
                  <a:cubicBezTo>
                    <a:pt x="9960" y="26364"/>
                    <a:pt x="10085" y="26678"/>
                    <a:pt x="10148" y="27013"/>
                  </a:cubicBezTo>
                  <a:cubicBezTo>
                    <a:pt x="10253" y="27850"/>
                    <a:pt x="10588" y="28582"/>
                    <a:pt x="11027" y="29294"/>
                  </a:cubicBezTo>
                  <a:cubicBezTo>
                    <a:pt x="11173" y="29482"/>
                    <a:pt x="11278" y="29691"/>
                    <a:pt x="11341" y="29901"/>
                  </a:cubicBezTo>
                  <a:cubicBezTo>
                    <a:pt x="11487" y="30403"/>
                    <a:pt x="11738" y="30821"/>
                    <a:pt x="12010" y="31261"/>
                  </a:cubicBezTo>
                  <a:cubicBezTo>
                    <a:pt x="12387" y="31888"/>
                    <a:pt x="12743" y="32537"/>
                    <a:pt x="13370" y="32955"/>
                  </a:cubicBezTo>
                  <a:cubicBezTo>
                    <a:pt x="13580" y="33081"/>
                    <a:pt x="13601" y="33332"/>
                    <a:pt x="13496" y="33478"/>
                  </a:cubicBezTo>
                  <a:cubicBezTo>
                    <a:pt x="13391" y="33667"/>
                    <a:pt x="13203" y="33750"/>
                    <a:pt x="12994" y="33709"/>
                  </a:cubicBezTo>
                  <a:cubicBezTo>
                    <a:pt x="12847" y="33688"/>
                    <a:pt x="12680" y="33646"/>
                    <a:pt x="12492" y="33583"/>
                  </a:cubicBezTo>
                  <a:cubicBezTo>
                    <a:pt x="12429" y="33813"/>
                    <a:pt x="12345" y="34002"/>
                    <a:pt x="12324" y="34190"/>
                  </a:cubicBezTo>
                  <a:cubicBezTo>
                    <a:pt x="12261" y="34399"/>
                    <a:pt x="12241" y="34608"/>
                    <a:pt x="12220" y="34839"/>
                  </a:cubicBezTo>
                  <a:cubicBezTo>
                    <a:pt x="13391" y="34734"/>
                    <a:pt x="14542" y="34629"/>
                    <a:pt x="15672" y="34587"/>
                  </a:cubicBezTo>
                  <a:cubicBezTo>
                    <a:pt x="16781" y="34504"/>
                    <a:pt x="17911" y="34587"/>
                    <a:pt x="19145" y="34420"/>
                  </a:cubicBezTo>
                  <a:cubicBezTo>
                    <a:pt x="18664" y="33855"/>
                    <a:pt x="18141" y="33458"/>
                    <a:pt x="17869" y="32851"/>
                  </a:cubicBezTo>
                  <a:cubicBezTo>
                    <a:pt x="17576" y="32286"/>
                    <a:pt x="17346" y="31679"/>
                    <a:pt x="16969" y="31135"/>
                  </a:cubicBezTo>
                  <a:cubicBezTo>
                    <a:pt x="16321" y="31302"/>
                    <a:pt x="15714" y="31344"/>
                    <a:pt x="15107" y="31051"/>
                  </a:cubicBezTo>
                  <a:cubicBezTo>
                    <a:pt x="14961" y="30968"/>
                    <a:pt x="14772" y="30989"/>
                    <a:pt x="14626" y="30947"/>
                  </a:cubicBezTo>
                  <a:cubicBezTo>
                    <a:pt x="13893" y="30737"/>
                    <a:pt x="13329" y="30235"/>
                    <a:pt x="12805" y="29712"/>
                  </a:cubicBezTo>
                  <a:cubicBezTo>
                    <a:pt x="12764" y="29670"/>
                    <a:pt x="12743" y="29566"/>
                    <a:pt x="12701" y="29482"/>
                  </a:cubicBezTo>
                  <a:cubicBezTo>
                    <a:pt x="12387" y="28750"/>
                    <a:pt x="12136" y="27996"/>
                    <a:pt x="12261" y="27180"/>
                  </a:cubicBezTo>
                  <a:cubicBezTo>
                    <a:pt x="12282" y="27013"/>
                    <a:pt x="12282" y="26846"/>
                    <a:pt x="12261" y="26657"/>
                  </a:cubicBezTo>
                  <a:cubicBezTo>
                    <a:pt x="12241" y="26218"/>
                    <a:pt x="12450" y="25820"/>
                    <a:pt x="12743" y="25507"/>
                  </a:cubicBezTo>
                  <a:cubicBezTo>
                    <a:pt x="12994" y="25214"/>
                    <a:pt x="13308" y="24963"/>
                    <a:pt x="13601" y="24670"/>
                  </a:cubicBezTo>
                  <a:cubicBezTo>
                    <a:pt x="13789" y="24502"/>
                    <a:pt x="13956" y="24439"/>
                    <a:pt x="14228" y="24439"/>
                  </a:cubicBezTo>
                  <a:cubicBezTo>
                    <a:pt x="15295" y="24460"/>
                    <a:pt x="16342" y="24230"/>
                    <a:pt x="17409" y="24042"/>
                  </a:cubicBezTo>
                  <a:cubicBezTo>
                    <a:pt x="17911" y="23958"/>
                    <a:pt x="18329" y="23749"/>
                    <a:pt x="18706" y="23414"/>
                  </a:cubicBezTo>
                  <a:cubicBezTo>
                    <a:pt x="19250" y="22912"/>
                    <a:pt x="19773" y="22389"/>
                    <a:pt x="20296" y="21866"/>
                  </a:cubicBezTo>
                  <a:cubicBezTo>
                    <a:pt x="20547" y="21636"/>
                    <a:pt x="20694" y="21322"/>
                    <a:pt x="20735" y="20987"/>
                  </a:cubicBezTo>
                  <a:cubicBezTo>
                    <a:pt x="20840" y="20255"/>
                    <a:pt x="21133" y="19564"/>
                    <a:pt x="21049" y="18811"/>
                  </a:cubicBezTo>
                  <a:cubicBezTo>
                    <a:pt x="21049" y="18748"/>
                    <a:pt x="21049" y="18706"/>
                    <a:pt x="21070" y="18644"/>
                  </a:cubicBezTo>
                  <a:cubicBezTo>
                    <a:pt x="21175" y="18183"/>
                    <a:pt x="21635" y="17974"/>
                    <a:pt x="22075" y="18204"/>
                  </a:cubicBezTo>
                  <a:cubicBezTo>
                    <a:pt x="22263" y="18309"/>
                    <a:pt x="22388" y="18434"/>
                    <a:pt x="22535" y="18581"/>
                  </a:cubicBezTo>
                  <a:cubicBezTo>
                    <a:pt x="22744" y="18790"/>
                    <a:pt x="23016" y="18895"/>
                    <a:pt x="23309" y="18916"/>
                  </a:cubicBezTo>
                  <a:cubicBezTo>
                    <a:pt x="24690" y="19041"/>
                    <a:pt x="24920" y="18999"/>
                    <a:pt x="26155" y="18330"/>
                  </a:cubicBezTo>
                  <a:cubicBezTo>
                    <a:pt x="26301" y="18267"/>
                    <a:pt x="26448" y="18183"/>
                    <a:pt x="26594" y="18100"/>
                  </a:cubicBezTo>
                  <a:cubicBezTo>
                    <a:pt x="27117" y="17849"/>
                    <a:pt x="27536" y="17493"/>
                    <a:pt x="27870" y="17012"/>
                  </a:cubicBezTo>
                  <a:cubicBezTo>
                    <a:pt x="28038" y="16761"/>
                    <a:pt x="28247" y="16551"/>
                    <a:pt x="28456" y="16384"/>
                  </a:cubicBezTo>
                  <a:cubicBezTo>
                    <a:pt x="28791" y="16070"/>
                    <a:pt x="29084" y="15714"/>
                    <a:pt x="29272" y="15296"/>
                  </a:cubicBezTo>
                  <a:cubicBezTo>
                    <a:pt x="29398" y="15045"/>
                    <a:pt x="29523" y="14815"/>
                    <a:pt x="29691" y="14564"/>
                  </a:cubicBezTo>
                  <a:cubicBezTo>
                    <a:pt x="30026" y="14020"/>
                    <a:pt x="30172" y="13455"/>
                    <a:pt x="30214" y="12785"/>
                  </a:cubicBezTo>
                  <a:cubicBezTo>
                    <a:pt x="30214" y="12471"/>
                    <a:pt x="30256" y="12157"/>
                    <a:pt x="30319" y="11843"/>
                  </a:cubicBezTo>
                  <a:cubicBezTo>
                    <a:pt x="30339" y="11613"/>
                    <a:pt x="30381" y="11383"/>
                    <a:pt x="30653" y="11320"/>
                  </a:cubicBezTo>
                  <a:cubicBezTo>
                    <a:pt x="30842" y="11279"/>
                    <a:pt x="30988" y="11488"/>
                    <a:pt x="31051" y="11906"/>
                  </a:cubicBezTo>
                  <a:cubicBezTo>
                    <a:pt x="31093" y="12429"/>
                    <a:pt x="31072" y="12973"/>
                    <a:pt x="31114" y="13517"/>
                  </a:cubicBezTo>
                  <a:cubicBezTo>
                    <a:pt x="31155" y="13789"/>
                    <a:pt x="31155" y="14040"/>
                    <a:pt x="31260" y="14250"/>
                  </a:cubicBezTo>
                  <a:cubicBezTo>
                    <a:pt x="31616" y="15066"/>
                    <a:pt x="32223" y="15714"/>
                    <a:pt x="32871" y="16321"/>
                  </a:cubicBezTo>
                  <a:cubicBezTo>
                    <a:pt x="33311" y="16719"/>
                    <a:pt x="33834" y="16949"/>
                    <a:pt x="34440" y="16823"/>
                  </a:cubicBezTo>
                  <a:cubicBezTo>
                    <a:pt x="34984" y="16698"/>
                    <a:pt x="35570" y="16656"/>
                    <a:pt x="35884" y="16070"/>
                  </a:cubicBezTo>
                  <a:cubicBezTo>
                    <a:pt x="35926" y="15924"/>
                    <a:pt x="36073" y="15861"/>
                    <a:pt x="36177" y="15777"/>
                  </a:cubicBezTo>
                  <a:cubicBezTo>
                    <a:pt x="36617" y="15463"/>
                    <a:pt x="37119" y="15652"/>
                    <a:pt x="37223" y="16196"/>
                  </a:cubicBezTo>
                  <a:cubicBezTo>
                    <a:pt x="37328" y="16698"/>
                    <a:pt x="37391" y="17179"/>
                    <a:pt x="37495" y="17681"/>
                  </a:cubicBezTo>
                  <a:cubicBezTo>
                    <a:pt x="37558" y="17911"/>
                    <a:pt x="37663" y="18183"/>
                    <a:pt x="37767" y="18393"/>
                  </a:cubicBezTo>
                  <a:cubicBezTo>
                    <a:pt x="38081" y="19020"/>
                    <a:pt x="38437" y="19648"/>
                    <a:pt x="38751" y="20276"/>
                  </a:cubicBezTo>
                  <a:cubicBezTo>
                    <a:pt x="39127" y="20987"/>
                    <a:pt x="39797" y="21154"/>
                    <a:pt x="40508" y="21301"/>
                  </a:cubicBezTo>
                  <a:cubicBezTo>
                    <a:pt x="40676" y="21322"/>
                    <a:pt x="40843" y="21259"/>
                    <a:pt x="41010" y="21217"/>
                  </a:cubicBezTo>
                  <a:cubicBezTo>
                    <a:pt x="41241" y="21134"/>
                    <a:pt x="41513" y="21029"/>
                    <a:pt x="41680" y="20882"/>
                  </a:cubicBezTo>
                  <a:cubicBezTo>
                    <a:pt x="42099" y="20527"/>
                    <a:pt x="42622" y="20359"/>
                    <a:pt x="42894" y="19836"/>
                  </a:cubicBezTo>
                  <a:cubicBezTo>
                    <a:pt x="42915" y="19774"/>
                    <a:pt x="42977" y="19753"/>
                    <a:pt x="43019" y="19690"/>
                  </a:cubicBezTo>
                  <a:cubicBezTo>
                    <a:pt x="43228" y="19564"/>
                    <a:pt x="43438" y="19522"/>
                    <a:pt x="43668" y="19627"/>
                  </a:cubicBezTo>
                  <a:cubicBezTo>
                    <a:pt x="43919" y="19732"/>
                    <a:pt x="44044" y="19878"/>
                    <a:pt x="44044" y="20150"/>
                  </a:cubicBezTo>
                  <a:cubicBezTo>
                    <a:pt x="44044" y="20799"/>
                    <a:pt x="44065" y="21447"/>
                    <a:pt x="44023" y="22096"/>
                  </a:cubicBezTo>
                  <a:cubicBezTo>
                    <a:pt x="43982" y="22724"/>
                    <a:pt x="44233" y="23247"/>
                    <a:pt x="44588" y="23749"/>
                  </a:cubicBezTo>
                  <a:cubicBezTo>
                    <a:pt x="44777" y="23979"/>
                    <a:pt x="44965" y="24272"/>
                    <a:pt x="45132" y="24502"/>
                  </a:cubicBezTo>
                  <a:cubicBezTo>
                    <a:pt x="45593" y="25067"/>
                    <a:pt x="45928" y="25653"/>
                    <a:pt x="46660" y="25925"/>
                  </a:cubicBezTo>
                  <a:cubicBezTo>
                    <a:pt x="47016" y="26051"/>
                    <a:pt x="47308" y="26072"/>
                    <a:pt x="47601" y="25800"/>
                  </a:cubicBezTo>
                  <a:cubicBezTo>
                    <a:pt x="48020" y="25402"/>
                    <a:pt x="48480" y="25193"/>
                    <a:pt x="49066" y="25423"/>
                  </a:cubicBezTo>
                  <a:lnTo>
                    <a:pt x="49150" y="25423"/>
                  </a:lnTo>
                  <a:cubicBezTo>
                    <a:pt x="49526" y="25402"/>
                    <a:pt x="49840" y="25528"/>
                    <a:pt x="50133" y="25820"/>
                  </a:cubicBezTo>
                  <a:cubicBezTo>
                    <a:pt x="50259" y="25925"/>
                    <a:pt x="50405" y="26030"/>
                    <a:pt x="50552" y="26113"/>
                  </a:cubicBezTo>
                  <a:cubicBezTo>
                    <a:pt x="50824" y="26260"/>
                    <a:pt x="50928" y="26490"/>
                    <a:pt x="50970" y="26804"/>
                  </a:cubicBezTo>
                  <a:cubicBezTo>
                    <a:pt x="51054" y="27536"/>
                    <a:pt x="50886" y="28227"/>
                    <a:pt x="50740" y="28896"/>
                  </a:cubicBezTo>
                  <a:cubicBezTo>
                    <a:pt x="50719" y="29043"/>
                    <a:pt x="50614" y="29168"/>
                    <a:pt x="50531" y="29273"/>
                  </a:cubicBezTo>
                  <a:cubicBezTo>
                    <a:pt x="49777" y="30089"/>
                    <a:pt x="49003" y="30884"/>
                    <a:pt x="47936" y="31302"/>
                  </a:cubicBezTo>
                  <a:cubicBezTo>
                    <a:pt x="47476" y="31491"/>
                    <a:pt x="47016" y="31616"/>
                    <a:pt x="46534" y="31554"/>
                  </a:cubicBezTo>
                  <a:cubicBezTo>
                    <a:pt x="46220" y="31491"/>
                    <a:pt x="45928" y="31407"/>
                    <a:pt x="45593" y="31365"/>
                  </a:cubicBezTo>
                  <a:cubicBezTo>
                    <a:pt x="45216" y="31805"/>
                    <a:pt x="44777" y="32202"/>
                    <a:pt x="44714" y="32851"/>
                  </a:cubicBezTo>
                  <a:cubicBezTo>
                    <a:pt x="44693" y="33060"/>
                    <a:pt x="44547" y="33248"/>
                    <a:pt x="44442" y="33458"/>
                  </a:cubicBezTo>
                  <a:cubicBezTo>
                    <a:pt x="44149" y="33562"/>
                    <a:pt x="44065" y="33709"/>
                    <a:pt x="43961" y="33981"/>
                  </a:cubicBezTo>
                  <a:close/>
                  <a:moveTo>
                    <a:pt x="46555" y="27055"/>
                  </a:moveTo>
                  <a:cubicBezTo>
                    <a:pt x="46137" y="26846"/>
                    <a:pt x="45739" y="26657"/>
                    <a:pt x="45321" y="26469"/>
                  </a:cubicBezTo>
                  <a:cubicBezTo>
                    <a:pt x="45091" y="26364"/>
                    <a:pt x="44902" y="26197"/>
                    <a:pt x="44735" y="25967"/>
                  </a:cubicBezTo>
                  <a:cubicBezTo>
                    <a:pt x="44358" y="25402"/>
                    <a:pt x="43898" y="24858"/>
                    <a:pt x="43500" y="24272"/>
                  </a:cubicBezTo>
                  <a:cubicBezTo>
                    <a:pt x="43082" y="23665"/>
                    <a:pt x="42705" y="23017"/>
                    <a:pt x="42810" y="22242"/>
                  </a:cubicBezTo>
                  <a:cubicBezTo>
                    <a:pt x="42831" y="22033"/>
                    <a:pt x="42831" y="21845"/>
                    <a:pt x="42810" y="21636"/>
                  </a:cubicBezTo>
                  <a:cubicBezTo>
                    <a:pt x="42810" y="21510"/>
                    <a:pt x="42747" y="21364"/>
                    <a:pt x="42705" y="21196"/>
                  </a:cubicBezTo>
                  <a:cubicBezTo>
                    <a:pt x="42496" y="21343"/>
                    <a:pt x="42308" y="21447"/>
                    <a:pt x="42161" y="21552"/>
                  </a:cubicBezTo>
                  <a:cubicBezTo>
                    <a:pt x="41701" y="21866"/>
                    <a:pt x="41241" y="22138"/>
                    <a:pt x="40697" y="22242"/>
                  </a:cubicBezTo>
                  <a:cubicBezTo>
                    <a:pt x="39776" y="22389"/>
                    <a:pt x="38730" y="22033"/>
                    <a:pt x="38102" y="21322"/>
                  </a:cubicBezTo>
                  <a:cubicBezTo>
                    <a:pt x="37893" y="21092"/>
                    <a:pt x="37746" y="20820"/>
                    <a:pt x="37579" y="20569"/>
                  </a:cubicBezTo>
                  <a:cubicBezTo>
                    <a:pt x="37328" y="20087"/>
                    <a:pt x="37077" y="19627"/>
                    <a:pt x="36826" y="19146"/>
                  </a:cubicBezTo>
                  <a:cubicBezTo>
                    <a:pt x="36533" y="18644"/>
                    <a:pt x="36303" y="18121"/>
                    <a:pt x="36240" y="17556"/>
                  </a:cubicBezTo>
                  <a:cubicBezTo>
                    <a:pt x="36219" y="17430"/>
                    <a:pt x="36135" y="17284"/>
                    <a:pt x="36093" y="17158"/>
                  </a:cubicBezTo>
                  <a:cubicBezTo>
                    <a:pt x="35989" y="17221"/>
                    <a:pt x="35884" y="17221"/>
                    <a:pt x="35821" y="17263"/>
                  </a:cubicBezTo>
                  <a:cubicBezTo>
                    <a:pt x="35068" y="17702"/>
                    <a:pt x="34252" y="17869"/>
                    <a:pt x="33373" y="17786"/>
                  </a:cubicBezTo>
                  <a:cubicBezTo>
                    <a:pt x="33185" y="17765"/>
                    <a:pt x="32976" y="17723"/>
                    <a:pt x="32808" y="17639"/>
                  </a:cubicBezTo>
                  <a:cubicBezTo>
                    <a:pt x="31846" y="17012"/>
                    <a:pt x="31009" y="16258"/>
                    <a:pt x="30465" y="15212"/>
                  </a:cubicBezTo>
                  <a:cubicBezTo>
                    <a:pt x="30444" y="15149"/>
                    <a:pt x="30360" y="15108"/>
                    <a:pt x="30277" y="15045"/>
                  </a:cubicBezTo>
                  <a:cubicBezTo>
                    <a:pt x="30235" y="15087"/>
                    <a:pt x="30172" y="15108"/>
                    <a:pt x="30151" y="15170"/>
                  </a:cubicBezTo>
                  <a:cubicBezTo>
                    <a:pt x="29754" y="16049"/>
                    <a:pt x="29210" y="16844"/>
                    <a:pt x="28498" y="17514"/>
                  </a:cubicBezTo>
                  <a:cubicBezTo>
                    <a:pt x="28477" y="17556"/>
                    <a:pt x="28477" y="17577"/>
                    <a:pt x="28456" y="17597"/>
                  </a:cubicBezTo>
                  <a:cubicBezTo>
                    <a:pt x="28038" y="18288"/>
                    <a:pt x="27410" y="18706"/>
                    <a:pt x="26720" y="19083"/>
                  </a:cubicBezTo>
                  <a:cubicBezTo>
                    <a:pt x="26301" y="19334"/>
                    <a:pt x="25883" y="19585"/>
                    <a:pt x="25464" y="19794"/>
                  </a:cubicBezTo>
                  <a:cubicBezTo>
                    <a:pt x="25234" y="19899"/>
                    <a:pt x="25004" y="20025"/>
                    <a:pt x="24753" y="20004"/>
                  </a:cubicBezTo>
                  <a:cubicBezTo>
                    <a:pt x="23853" y="19983"/>
                    <a:pt x="22912" y="20129"/>
                    <a:pt x="21928" y="19774"/>
                  </a:cubicBezTo>
                  <a:cubicBezTo>
                    <a:pt x="21803" y="20318"/>
                    <a:pt x="21677" y="20841"/>
                    <a:pt x="21552" y="21364"/>
                  </a:cubicBezTo>
                  <a:cubicBezTo>
                    <a:pt x="21405" y="21866"/>
                    <a:pt x="21238" y="22347"/>
                    <a:pt x="20819" y="22682"/>
                  </a:cubicBezTo>
                  <a:cubicBezTo>
                    <a:pt x="20317" y="23121"/>
                    <a:pt x="19836" y="23623"/>
                    <a:pt x="19355" y="24084"/>
                  </a:cubicBezTo>
                  <a:cubicBezTo>
                    <a:pt x="18790" y="24607"/>
                    <a:pt x="18204" y="25025"/>
                    <a:pt x="17450" y="25109"/>
                  </a:cubicBezTo>
                  <a:cubicBezTo>
                    <a:pt x="17283" y="25130"/>
                    <a:pt x="17116" y="25193"/>
                    <a:pt x="16948" y="25235"/>
                  </a:cubicBezTo>
                  <a:cubicBezTo>
                    <a:pt x="16927" y="25360"/>
                    <a:pt x="16886" y="25465"/>
                    <a:pt x="16865" y="25569"/>
                  </a:cubicBezTo>
                  <a:cubicBezTo>
                    <a:pt x="16655" y="27557"/>
                    <a:pt x="17158" y="29398"/>
                    <a:pt x="17890" y="31219"/>
                  </a:cubicBezTo>
                  <a:cubicBezTo>
                    <a:pt x="18036" y="31616"/>
                    <a:pt x="18225" y="32014"/>
                    <a:pt x="18434" y="32370"/>
                  </a:cubicBezTo>
                  <a:cubicBezTo>
                    <a:pt x="18601" y="32662"/>
                    <a:pt x="18769" y="32997"/>
                    <a:pt x="19062" y="33165"/>
                  </a:cubicBezTo>
                  <a:cubicBezTo>
                    <a:pt x="19480" y="33458"/>
                    <a:pt x="19710" y="33834"/>
                    <a:pt x="19961" y="34253"/>
                  </a:cubicBezTo>
                  <a:cubicBezTo>
                    <a:pt x="20233" y="34776"/>
                    <a:pt x="20610" y="35257"/>
                    <a:pt x="21133" y="35571"/>
                  </a:cubicBezTo>
                  <a:cubicBezTo>
                    <a:pt x="21635" y="35864"/>
                    <a:pt x="22158" y="36073"/>
                    <a:pt x="22619" y="36387"/>
                  </a:cubicBezTo>
                  <a:cubicBezTo>
                    <a:pt x="23225" y="36805"/>
                    <a:pt x="23895" y="36973"/>
                    <a:pt x="24585" y="37140"/>
                  </a:cubicBezTo>
                  <a:cubicBezTo>
                    <a:pt x="24816" y="37182"/>
                    <a:pt x="25088" y="37182"/>
                    <a:pt x="25339" y="37245"/>
                  </a:cubicBezTo>
                  <a:cubicBezTo>
                    <a:pt x="26029" y="37391"/>
                    <a:pt x="26699" y="37642"/>
                    <a:pt x="27410" y="37705"/>
                  </a:cubicBezTo>
                  <a:cubicBezTo>
                    <a:pt x="28059" y="37789"/>
                    <a:pt x="28686" y="37872"/>
                    <a:pt x="29314" y="38019"/>
                  </a:cubicBezTo>
                  <a:cubicBezTo>
                    <a:pt x="29502" y="38082"/>
                    <a:pt x="29712" y="38061"/>
                    <a:pt x="29921" y="38061"/>
                  </a:cubicBezTo>
                  <a:cubicBezTo>
                    <a:pt x="31302" y="38061"/>
                    <a:pt x="32683" y="38019"/>
                    <a:pt x="34106" y="38019"/>
                  </a:cubicBezTo>
                  <a:cubicBezTo>
                    <a:pt x="34231" y="38019"/>
                    <a:pt x="34378" y="38019"/>
                    <a:pt x="34524" y="37998"/>
                  </a:cubicBezTo>
                  <a:cubicBezTo>
                    <a:pt x="35382" y="37768"/>
                    <a:pt x="36282" y="37559"/>
                    <a:pt x="37098" y="37287"/>
                  </a:cubicBezTo>
                  <a:cubicBezTo>
                    <a:pt x="38123" y="36973"/>
                    <a:pt x="39169" y="36701"/>
                    <a:pt x="40090" y="36136"/>
                  </a:cubicBezTo>
                  <a:cubicBezTo>
                    <a:pt x="40508" y="35906"/>
                    <a:pt x="40864" y="35613"/>
                    <a:pt x="41282" y="35362"/>
                  </a:cubicBezTo>
                  <a:cubicBezTo>
                    <a:pt x="41680" y="34567"/>
                    <a:pt x="42371" y="34002"/>
                    <a:pt x="42810" y="33248"/>
                  </a:cubicBezTo>
                  <a:cubicBezTo>
                    <a:pt x="43249" y="32432"/>
                    <a:pt x="43898" y="31721"/>
                    <a:pt x="44379" y="30905"/>
                  </a:cubicBezTo>
                  <a:cubicBezTo>
                    <a:pt x="44735" y="30319"/>
                    <a:pt x="45132" y="29712"/>
                    <a:pt x="45509" y="29105"/>
                  </a:cubicBezTo>
                  <a:cubicBezTo>
                    <a:pt x="45865" y="28436"/>
                    <a:pt x="46220" y="27745"/>
                    <a:pt x="46555" y="27055"/>
                  </a:cubicBezTo>
                  <a:close/>
                  <a:moveTo>
                    <a:pt x="7826" y="35906"/>
                  </a:moveTo>
                  <a:cubicBezTo>
                    <a:pt x="7575" y="36471"/>
                    <a:pt x="7512" y="36994"/>
                    <a:pt x="7533" y="37538"/>
                  </a:cubicBezTo>
                  <a:cubicBezTo>
                    <a:pt x="7533" y="38103"/>
                    <a:pt x="7512" y="38647"/>
                    <a:pt x="7512" y="39232"/>
                  </a:cubicBezTo>
                  <a:cubicBezTo>
                    <a:pt x="7512" y="39881"/>
                    <a:pt x="7470" y="40551"/>
                    <a:pt x="7323" y="41178"/>
                  </a:cubicBezTo>
                  <a:cubicBezTo>
                    <a:pt x="7240" y="41555"/>
                    <a:pt x="7219" y="41953"/>
                    <a:pt x="7219" y="42350"/>
                  </a:cubicBezTo>
                  <a:cubicBezTo>
                    <a:pt x="7156" y="44568"/>
                    <a:pt x="7135" y="46765"/>
                    <a:pt x="7114" y="48983"/>
                  </a:cubicBezTo>
                  <a:cubicBezTo>
                    <a:pt x="7093" y="49987"/>
                    <a:pt x="7114" y="50971"/>
                    <a:pt x="6947" y="51975"/>
                  </a:cubicBezTo>
                  <a:cubicBezTo>
                    <a:pt x="6926" y="52163"/>
                    <a:pt x="6947" y="52331"/>
                    <a:pt x="6947" y="52603"/>
                  </a:cubicBezTo>
                  <a:cubicBezTo>
                    <a:pt x="7156" y="52561"/>
                    <a:pt x="7323" y="52540"/>
                    <a:pt x="7512" y="52519"/>
                  </a:cubicBezTo>
                  <a:cubicBezTo>
                    <a:pt x="7742" y="52498"/>
                    <a:pt x="7993" y="52414"/>
                    <a:pt x="8244" y="52414"/>
                  </a:cubicBezTo>
                  <a:cubicBezTo>
                    <a:pt x="8495" y="52414"/>
                    <a:pt x="8683" y="52624"/>
                    <a:pt x="8683" y="52833"/>
                  </a:cubicBezTo>
                  <a:cubicBezTo>
                    <a:pt x="8683" y="53042"/>
                    <a:pt x="8579" y="53209"/>
                    <a:pt x="8349" y="53272"/>
                  </a:cubicBezTo>
                  <a:cubicBezTo>
                    <a:pt x="7993" y="53419"/>
                    <a:pt x="7658" y="53523"/>
                    <a:pt x="7261" y="53670"/>
                  </a:cubicBezTo>
                  <a:cubicBezTo>
                    <a:pt x="7658" y="54067"/>
                    <a:pt x="7951" y="54465"/>
                    <a:pt x="8370" y="54716"/>
                  </a:cubicBezTo>
                  <a:cubicBezTo>
                    <a:pt x="8558" y="54841"/>
                    <a:pt x="8704" y="55009"/>
                    <a:pt x="8830" y="55197"/>
                  </a:cubicBezTo>
                  <a:cubicBezTo>
                    <a:pt x="8997" y="55406"/>
                    <a:pt x="8893" y="55720"/>
                    <a:pt x="8621" y="55825"/>
                  </a:cubicBezTo>
                  <a:cubicBezTo>
                    <a:pt x="8391" y="55888"/>
                    <a:pt x="8181" y="55888"/>
                    <a:pt x="7972" y="55720"/>
                  </a:cubicBezTo>
                  <a:cubicBezTo>
                    <a:pt x="7679" y="55469"/>
                    <a:pt x="7428" y="55218"/>
                    <a:pt x="7156" y="54946"/>
                  </a:cubicBezTo>
                  <a:cubicBezTo>
                    <a:pt x="7051" y="54883"/>
                    <a:pt x="6989" y="54716"/>
                    <a:pt x="6779" y="54800"/>
                  </a:cubicBezTo>
                  <a:cubicBezTo>
                    <a:pt x="6779" y="55155"/>
                    <a:pt x="6779" y="55553"/>
                    <a:pt x="6738" y="55971"/>
                  </a:cubicBezTo>
                  <a:cubicBezTo>
                    <a:pt x="6947" y="56097"/>
                    <a:pt x="7177" y="56243"/>
                    <a:pt x="7386" y="56369"/>
                  </a:cubicBezTo>
                  <a:cubicBezTo>
                    <a:pt x="7575" y="56494"/>
                    <a:pt x="7554" y="56829"/>
                    <a:pt x="7365" y="56934"/>
                  </a:cubicBezTo>
                  <a:cubicBezTo>
                    <a:pt x="7135" y="57038"/>
                    <a:pt x="6905" y="57122"/>
                    <a:pt x="6654" y="57206"/>
                  </a:cubicBezTo>
                  <a:cubicBezTo>
                    <a:pt x="6633" y="57331"/>
                    <a:pt x="6591" y="57436"/>
                    <a:pt x="6549" y="57541"/>
                  </a:cubicBezTo>
                  <a:cubicBezTo>
                    <a:pt x="6424" y="58691"/>
                    <a:pt x="6403" y="59863"/>
                    <a:pt x="6131" y="60993"/>
                  </a:cubicBezTo>
                  <a:lnTo>
                    <a:pt x="6131" y="61077"/>
                  </a:lnTo>
                  <a:cubicBezTo>
                    <a:pt x="6131" y="61851"/>
                    <a:pt x="6110" y="62667"/>
                    <a:pt x="6110" y="63462"/>
                  </a:cubicBezTo>
                  <a:cubicBezTo>
                    <a:pt x="6110" y="63818"/>
                    <a:pt x="6173" y="64194"/>
                    <a:pt x="6382" y="64508"/>
                  </a:cubicBezTo>
                  <a:cubicBezTo>
                    <a:pt x="6528" y="64738"/>
                    <a:pt x="6696" y="64969"/>
                    <a:pt x="6863" y="65241"/>
                  </a:cubicBezTo>
                  <a:cubicBezTo>
                    <a:pt x="7595" y="65241"/>
                    <a:pt x="8328" y="65261"/>
                    <a:pt x="9102" y="65261"/>
                  </a:cubicBezTo>
                  <a:cubicBezTo>
                    <a:pt x="9228" y="65261"/>
                    <a:pt x="9374" y="65241"/>
                    <a:pt x="9520" y="65178"/>
                  </a:cubicBezTo>
                  <a:cubicBezTo>
                    <a:pt x="10002" y="64989"/>
                    <a:pt x="10504" y="65031"/>
                    <a:pt x="11027" y="65031"/>
                  </a:cubicBezTo>
                  <a:cubicBezTo>
                    <a:pt x="17409" y="65136"/>
                    <a:pt x="23790" y="65241"/>
                    <a:pt x="30193" y="65345"/>
                  </a:cubicBezTo>
                  <a:cubicBezTo>
                    <a:pt x="30758" y="65345"/>
                    <a:pt x="31281" y="65303"/>
                    <a:pt x="31825" y="65241"/>
                  </a:cubicBezTo>
                  <a:cubicBezTo>
                    <a:pt x="32411" y="65157"/>
                    <a:pt x="32997" y="65136"/>
                    <a:pt x="33604" y="65136"/>
                  </a:cubicBezTo>
                  <a:cubicBezTo>
                    <a:pt x="35068" y="65094"/>
                    <a:pt x="36554" y="65136"/>
                    <a:pt x="38018" y="65094"/>
                  </a:cubicBezTo>
                  <a:cubicBezTo>
                    <a:pt x="38709" y="65094"/>
                    <a:pt x="39378" y="64969"/>
                    <a:pt x="40069" y="64969"/>
                  </a:cubicBezTo>
                  <a:cubicBezTo>
                    <a:pt x="44086" y="65031"/>
                    <a:pt x="48125" y="65094"/>
                    <a:pt x="52142" y="65178"/>
                  </a:cubicBezTo>
                  <a:cubicBezTo>
                    <a:pt x="52414" y="65178"/>
                    <a:pt x="52665" y="65178"/>
                    <a:pt x="52895" y="65282"/>
                  </a:cubicBezTo>
                  <a:cubicBezTo>
                    <a:pt x="53523" y="65554"/>
                    <a:pt x="54213" y="65408"/>
                    <a:pt x="54841" y="65513"/>
                  </a:cubicBezTo>
                  <a:cubicBezTo>
                    <a:pt x="54925" y="65554"/>
                    <a:pt x="55092" y="65387"/>
                    <a:pt x="55134" y="65282"/>
                  </a:cubicBezTo>
                  <a:cubicBezTo>
                    <a:pt x="55176" y="65094"/>
                    <a:pt x="55176" y="64885"/>
                    <a:pt x="55176" y="64676"/>
                  </a:cubicBezTo>
                  <a:cubicBezTo>
                    <a:pt x="55218" y="64006"/>
                    <a:pt x="55113" y="63316"/>
                    <a:pt x="55448" y="62667"/>
                  </a:cubicBezTo>
                  <a:cubicBezTo>
                    <a:pt x="55511" y="62541"/>
                    <a:pt x="55469" y="62332"/>
                    <a:pt x="55490" y="62165"/>
                  </a:cubicBezTo>
                  <a:cubicBezTo>
                    <a:pt x="55531" y="60888"/>
                    <a:pt x="55552" y="59612"/>
                    <a:pt x="55573" y="58357"/>
                  </a:cubicBezTo>
                  <a:cubicBezTo>
                    <a:pt x="55573" y="58252"/>
                    <a:pt x="55552" y="58147"/>
                    <a:pt x="55552" y="57980"/>
                  </a:cubicBezTo>
                  <a:cubicBezTo>
                    <a:pt x="55280" y="58126"/>
                    <a:pt x="55071" y="58231"/>
                    <a:pt x="54841" y="58294"/>
                  </a:cubicBezTo>
                  <a:cubicBezTo>
                    <a:pt x="54674" y="58357"/>
                    <a:pt x="54464" y="58273"/>
                    <a:pt x="54402" y="58461"/>
                  </a:cubicBezTo>
                  <a:cubicBezTo>
                    <a:pt x="54318" y="58608"/>
                    <a:pt x="54255" y="58775"/>
                    <a:pt x="54255" y="58922"/>
                  </a:cubicBezTo>
                  <a:cubicBezTo>
                    <a:pt x="54234" y="59403"/>
                    <a:pt x="54234" y="59905"/>
                    <a:pt x="54234" y="60365"/>
                  </a:cubicBezTo>
                  <a:cubicBezTo>
                    <a:pt x="54234" y="60595"/>
                    <a:pt x="54255" y="60867"/>
                    <a:pt x="54151" y="61056"/>
                  </a:cubicBezTo>
                  <a:cubicBezTo>
                    <a:pt x="53899" y="61495"/>
                    <a:pt x="53941" y="61997"/>
                    <a:pt x="53941" y="62458"/>
                  </a:cubicBezTo>
                  <a:cubicBezTo>
                    <a:pt x="53941" y="62688"/>
                    <a:pt x="53941" y="62897"/>
                    <a:pt x="53920" y="63148"/>
                  </a:cubicBezTo>
                  <a:cubicBezTo>
                    <a:pt x="53879" y="63713"/>
                    <a:pt x="53481" y="63985"/>
                    <a:pt x="52895" y="63880"/>
                  </a:cubicBezTo>
                  <a:cubicBezTo>
                    <a:pt x="52770" y="63839"/>
                    <a:pt x="52644" y="63797"/>
                    <a:pt x="52518" y="63818"/>
                  </a:cubicBezTo>
                  <a:cubicBezTo>
                    <a:pt x="51954" y="63922"/>
                    <a:pt x="51389" y="63797"/>
                    <a:pt x="50845" y="64090"/>
                  </a:cubicBezTo>
                  <a:cubicBezTo>
                    <a:pt x="50677" y="64152"/>
                    <a:pt x="50447" y="64111"/>
                    <a:pt x="50259" y="64111"/>
                  </a:cubicBezTo>
                  <a:cubicBezTo>
                    <a:pt x="49401" y="64111"/>
                    <a:pt x="48564" y="64090"/>
                    <a:pt x="47706" y="64090"/>
                  </a:cubicBezTo>
                  <a:cubicBezTo>
                    <a:pt x="47246" y="64090"/>
                    <a:pt x="46785" y="64027"/>
                    <a:pt x="46367" y="64236"/>
                  </a:cubicBezTo>
                  <a:cubicBezTo>
                    <a:pt x="46241" y="64320"/>
                    <a:pt x="46032" y="64299"/>
                    <a:pt x="45865" y="64299"/>
                  </a:cubicBezTo>
                  <a:cubicBezTo>
                    <a:pt x="45446" y="64299"/>
                    <a:pt x="45007" y="64299"/>
                    <a:pt x="44588" y="64257"/>
                  </a:cubicBezTo>
                  <a:cubicBezTo>
                    <a:pt x="44212" y="64257"/>
                    <a:pt x="43856" y="64257"/>
                    <a:pt x="43521" y="64111"/>
                  </a:cubicBezTo>
                  <a:cubicBezTo>
                    <a:pt x="43333" y="64027"/>
                    <a:pt x="43040" y="64006"/>
                    <a:pt x="42852" y="64048"/>
                  </a:cubicBezTo>
                  <a:cubicBezTo>
                    <a:pt x="42099" y="64299"/>
                    <a:pt x="41345" y="64236"/>
                    <a:pt x="40592" y="64236"/>
                  </a:cubicBezTo>
                  <a:cubicBezTo>
                    <a:pt x="35277" y="64152"/>
                    <a:pt x="29963" y="64090"/>
                    <a:pt x="24648" y="63985"/>
                  </a:cubicBezTo>
                  <a:cubicBezTo>
                    <a:pt x="23895" y="63985"/>
                    <a:pt x="23121" y="64048"/>
                    <a:pt x="22409" y="63713"/>
                  </a:cubicBezTo>
                  <a:cubicBezTo>
                    <a:pt x="22347" y="63692"/>
                    <a:pt x="22305" y="63692"/>
                    <a:pt x="22242" y="63692"/>
                  </a:cubicBezTo>
                  <a:cubicBezTo>
                    <a:pt x="20882" y="63713"/>
                    <a:pt x="19522" y="63504"/>
                    <a:pt x="18162" y="63776"/>
                  </a:cubicBezTo>
                  <a:cubicBezTo>
                    <a:pt x="17806" y="63818"/>
                    <a:pt x="17430" y="63839"/>
                    <a:pt x="17074" y="63839"/>
                  </a:cubicBezTo>
                  <a:cubicBezTo>
                    <a:pt x="16258" y="63839"/>
                    <a:pt x="15421" y="63818"/>
                    <a:pt x="14605" y="63797"/>
                  </a:cubicBezTo>
                  <a:cubicBezTo>
                    <a:pt x="14375" y="63797"/>
                    <a:pt x="14145" y="63797"/>
                    <a:pt x="13935" y="63713"/>
                  </a:cubicBezTo>
                  <a:cubicBezTo>
                    <a:pt x="13517" y="63525"/>
                    <a:pt x="13098" y="63525"/>
                    <a:pt x="12680" y="63525"/>
                  </a:cubicBezTo>
                  <a:cubicBezTo>
                    <a:pt x="11864" y="63504"/>
                    <a:pt x="11027" y="63504"/>
                    <a:pt x="10211" y="63483"/>
                  </a:cubicBezTo>
                  <a:cubicBezTo>
                    <a:pt x="10002" y="63483"/>
                    <a:pt x="9834" y="63483"/>
                    <a:pt x="9625" y="63441"/>
                  </a:cubicBezTo>
                  <a:cubicBezTo>
                    <a:pt x="9311" y="63399"/>
                    <a:pt x="9102" y="63190"/>
                    <a:pt x="9123" y="62876"/>
                  </a:cubicBezTo>
                  <a:cubicBezTo>
                    <a:pt x="9165" y="62437"/>
                    <a:pt x="9269" y="61976"/>
                    <a:pt x="9374" y="61537"/>
                  </a:cubicBezTo>
                  <a:cubicBezTo>
                    <a:pt x="9416" y="61412"/>
                    <a:pt x="9479" y="61286"/>
                    <a:pt x="9458" y="61139"/>
                  </a:cubicBezTo>
                  <a:cubicBezTo>
                    <a:pt x="9311" y="60386"/>
                    <a:pt x="9541" y="59612"/>
                    <a:pt x="9207" y="58880"/>
                  </a:cubicBezTo>
                  <a:cubicBezTo>
                    <a:pt x="9144" y="58733"/>
                    <a:pt x="9207" y="58587"/>
                    <a:pt x="9207" y="58461"/>
                  </a:cubicBezTo>
                  <a:cubicBezTo>
                    <a:pt x="9248" y="56055"/>
                    <a:pt x="9269" y="53649"/>
                    <a:pt x="9332" y="51201"/>
                  </a:cubicBezTo>
                  <a:cubicBezTo>
                    <a:pt x="9332" y="50950"/>
                    <a:pt x="9332" y="50678"/>
                    <a:pt x="9437" y="50448"/>
                  </a:cubicBezTo>
                  <a:cubicBezTo>
                    <a:pt x="9583" y="50008"/>
                    <a:pt x="9625" y="49569"/>
                    <a:pt x="9625" y="49108"/>
                  </a:cubicBezTo>
                  <a:cubicBezTo>
                    <a:pt x="9688" y="45761"/>
                    <a:pt x="9792" y="42413"/>
                    <a:pt x="9876" y="39065"/>
                  </a:cubicBezTo>
                  <a:cubicBezTo>
                    <a:pt x="9876" y="38898"/>
                    <a:pt x="9897" y="38730"/>
                    <a:pt x="9897" y="38542"/>
                  </a:cubicBezTo>
                  <a:cubicBezTo>
                    <a:pt x="9939" y="38228"/>
                    <a:pt x="10064" y="38019"/>
                    <a:pt x="10357" y="37893"/>
                  </a:cubicBezTo>
                  <a:cubicBezTo>
                    <a:pt x="10692" y="37747"/>
                    <a:pt x="11843" y="37433"/>
                    <a:pt x="12303" y="37433"/>
                  </a:cubicBezTo>
                  <a:cubicBezTo>
                    <a:pt x="13914" y="37454"/>
                    <a:pt x="15505" y="37454"/>
                    <a:pt x="17074" y="37496"/>
                  </a:cubicBezTo>
                  <a:cubicBezTo>
                    <a:pt x="17681" y="37538"/>
                    <a:pt x="18267" y="37496"/>
                    <a:pt x="18790" y="37161"/>
                  </a:cubicBezTo>
                  <a:cubicBezTo>
                    <a:pt x="18873" y="37119"/>
                    <a:pt x="18957" y="37077"/>
                    <a:pt x="19041" y="37056"/>
                  </a:cubicBezTo>
                  <a:cubicBezTo>
                    <a:pt x="19773" y="36973"/>
                    <a:pt x="20443" y="36617"/>
                    <a:pt x="21196" y="36743"/>
                  </a:cubicBezTo>
                  <a:cubicBezTo>
                    <a:pt x="21259" y="36743"/>
                    <a:pt x="21342" y="36701"/>
                    <a:pt x="21468" y="36659"/>
                  </a:cubicBezTo>
                  <a:cubicBezTo>
                    <a:pt x="21091" y="36073"/>
                    <a:pt x="20463" y="35780"/>
                    <a:pt x="20087" y="35341"/>
                  </a:cubicBezTo>
                  <a:lnTo>
                    <a:pt x="19710" y="35341"/>
                  </a:lnTo>
                  <a:cubicBezTo>
                    <a:pt x="17513" y="35383"/>
                    <a:pt x="15337" y="35383"/>
                    <a:pt x="13182" y="35571"/>
                  </a:cubicBezTo>
                  <a:cubicBezTo>
                    <a:pt x="12722" y="35592"/>
                    <a:pt x="12261" y="35592"/>
                    <a:pt x="11822" y="35592"/>
                  </a:cubicBezTo>
                  <a:cubicBezTo>
                    <a:pt x="11006" y="35592"/>
                    <a:pt x="10169" y="35571"/>
                    <a:pt x="9353" y="35550"/>
                  </a:cubicBezTo>
                  <a:cubicBezTo>
                    <a:pt x="8683" y="35592"/>
                    <a:pt x="8244" y="35634"/>
                    <a:pt x="7826" y="35906"/>
                  </a:cubicBezTo>
                  <a:close/>
                  <a:moveTo>
                    <a:pt x="56264" y="54256"/>
                  </a:moveTo>
                  <a:cubicBezTo>
                    <a:pt x="56306" y="54088"/>
                    <a:pt x="56327" y="54005"/>
                    <a:pt x="56327" y="53942"/>
                  </a:cubicBezTo>
                  <a:cubicBezTo>
                    <a:pt x="56327" y="52958"/>
                    <a:pt x="56745" y="52038"/>
                    <a:pt x="56661" y="51075"/>
                  </a:cubicBezTo>
                  <a:cubicBezTo>
                    <a:pt x="56661" y="51033"/>
                    <a:pt x="56661" y="50971"/>
                    <a:pt x="56703" y="50929"/>
                  </a:cubicBezTo>
                  <a:cubicBezTo>
                    <a:pt x="56933" y="50468"/>
                    <a:pt x="56912" y="49987"/>
                    <a:pt x="56912" y="49506"/>
                  </a:cubicBezTo>
                  <a:cubicBezTo>
                    <a:pt x="56933" y="48460"/>
                    <a:pt x="56933" y="47414"/>
                    <a:pt x="56954" y="46367"/>
                  </a:cubicBezTo>
                  <a:cubicBezTo>
                    <a:pt x="57038" y="43626"/>
                    <a:pt x="57122" y="40885"/>
                    <a:pt x="57226" y="38124"/>
                  </a:cubicBezTo>
                  <a:lnTo>
                    <a:pt x="57226" y="37705"/>
                  </a:lnTo>
                  <a:cubicBezTo>
                    <a:pt x="56745" y="37077"/>
                    <a:pt x="56180" y="36847"/>
                    <a:pt x="55490" y="36701"/>
                  </a:cubicBezTo>
                  <a:cubicBezTo>
                    <a:pt x="53711" y="36303"/>
                    <a:pt x="51933" y="36010"/>
                    <a:pt x="50133" y="35780"/>
                  </a:cubicBezTo>
                  <a:cubicBezTo>
                    <a:pt x="48669" y="35592"/>
                    <a:pt x="47204" y="35383"/>
                    <a:pt x="45739" y="35257"/>
                  </a:cubicBezTo>
                  <a:cubicBezTo>
                    <a:pt x="44881" y="35173"/>
                    <a:pt x="43982" y="34985"/>
                    <a:pt x="43145" y="35069"/>
                  </a:cubicBezTo>
                  <a:cubicBezTo>
                    <a:pt x="42747" y="35445"/>
                    <a:pt x="42433" y="35822"/>
                    <a:pt x="42036" y="36136"/>
                  </a:cubicBezTo>
                  <a:cubicBezTo>
                    <a:pt x="41638" y="36429"/>
                    <a:pt x="41178" y="36659"/>
                    <a:pt x="40655" y="37056"/>
                  </a:cubicBezTo>
                  <a:cubicBezTo>
                    <a:pt x="41157" y="37077"/>
                    <a:pt x="41471" y="37077"/>
                    <a:pt x="41806" y="37119"/>
                  </a:cubicBezTo>
                  <a:cubicBezTo>
                    <a:pt x="42308" y="37140"/>
                    <a:pt x="42852" y="37077"/>
                    <a:pt x="43333" y="37224"/>
                  </a:cubicBezTo>
                  <a:cubicBezTo>
                    <a:pt x="43982" y="37370"/>
                    <a:pt x="44609" y="37412"/>
                    <a:pt x="45258" y="37412"/>
                  </a:cubicBezTo>
                  <a:cubicBezTo>
                    <a:pt x="45969" y="37433"/>
                    <a:pt x="46681" y="37433"/>
                    <a:pt x="47392" y="37433"/>
                  </a:cubicBezTo>
                  <a:cubicBezTo>
                    <a:pt x="48292" y="37454"/>
                    <a:pt x="49233" y="37412"/>
                    <a:pt x="50154" y="37726"/>
                  </a:cubicBezTo>
                  <a:cubicBezTo>
                    <a:pt x="50949" y="37998"/>
                    <a:pt x="51786" y="38144"/>
                    <a:pt x="52581" y="38375"/>
                  </a:cubicBezTo>
                  <a:cubicBezTo>
                    <a:pt x="53272" y="38563"/>
                    <a:pt x="53920" y="38793"/>
                    <a:pt x="54632" y="38877"/>
                  </a:cubicBezTo>
                  <a:cubicBezTo>
                    <a:pt x="54987" y="38898"/>
                    <a:pt x="55176" y="39044"/>
                    <a:pt x="55176" y="39400"/>
                  </a:cubicBezTo>
                  <a:cubicBezTo>
                    <a:pt x="55197" y="40048"/>
                    <a:pt x="55239" y="40697"/>
                    <a:pt x="55071" y="41325"/>
                  </a:cubicBezTo>
                  <a:cubicBezTo>
                    <a:pt x="54987" y="41639"/>
                    <a:pt x="54967" y="41932"/>
                    <a:pt x="54883" y="42245"/>
                  </a:cubicBezTo>
                  <a:cubicBezTo>
                    <a:pt x="54736" y="42978"/>
                    <a:pt x="54778" y="43710"/>
                    <a:pt x="54778" y="44442"/>
                  </a:cubicBezTo>
                  <a:cubicBezTo>
                    <a:pt x="54778" y="46828"/>
                    <a:pt x="54736" y="49192"/>
                    <a:pt x="54736" y="51577"/>
                  </a:cubicBezTo>
                  <a:cubicBezTo>
                    <a:pt x="54736" y="52205"/>
                    <a:pt x="54674" y="52833"/>
                    <a:pt x="54506" y="53440"/>
                  </a:cubicBezTo>
                  <a:cubicBezTo>
                    <a:pt x="54443" y="53628"/>
                    <a:pt x="54464" y="53795"/>
                    <a:pt x="54443" y="54005"/>
                  </a:cubicBezTo>
                  <a:cubicBezTo>
                    <a:pt x="55050" y="54381"/>
                    <a:pt x="55636" y="54256"/>
                    <a:pt x="56264" y="54256"/>
                  </a:cubicBezTo>
                  <a:close/>
                  <a:moveTo>
                    <a:pt x="6110" y="43334"/>
                  </a:moveTo>
                  <a:cubicBezTo>
                    <a:pt x="5943" y="43417"/>
                    <a:pt x="5775" y="43417"/>
                    <a:pt x="5670" y="43501"/>
                  </a:cubicBezTo>
                  <a:cubicBezTo>
                    <a:pt x="5168" y="43857"/>
                    <a:pt x="4687" y="44254"/>
                    <a:pt x="4206" y="44652"/>
                  </a:cubicBezTo>
                  <a:cubicBezTo>
                    <a:pt x="3997" y="44798"/>
                    <a:pt x="3850" y="45007"/>
                    <a:pt x="3641" y="45154"/>
                  </a:cubicBezTo>
                  <a:cubicBezTo>
                    <a:pt x="3076" y="45489"/>
                    <a:pt x="2637" y="45907"/>
                    <a:pt x="2323" y="46451"/>
                  </a:cubicBezTo>
                  <a:cubicBezTo>
                    <a:pt x="2239" y="46619"/>
                    <a:pt x="2113" y="46744"/>
                    <a:pt x="2009" y="46849"/>
                  </a:cubicBezTo>
                  <a:cubicBezTo>
                    <a:pt x="1465" y="47414"/>
                    <a:pt x="1297" y="48125"/>
                    <a:pt x="1235" y="48857"/>
                  </a:cubicBezTo>
                  <a:cubicBezTo>
                    <a:pt x="1172" y="49590"/>
                    <a:pt x="1444" y="50280"/>
                    <a:pt x="1988" y="50761"/>
                  </a:cubicBezTo>
                  <a:cubicBezTo>
                    <a:pt x="2448" y="51180"/>
                    <a:pt x="2971" y="51556"/>
                    <a:pt x="3536" y="51808"/>
                  </a:cubicBezTo>
                  <a:cubicBezTo>
                    <a:pt x="4080" y="52100"/>
                    <a:pt x="4687" y="52289"/>
                    <a:pt x="5147" y="52707"/>
                  </a:cubicBezTo>
                  <a:cubicBezTo>
                    <a:pt x="5378" y="52917"/>
                    <a:pt x="5754" y="52791"/>
                    <a:pt x="5796" y="52435"/>
                  </a:cubicBezTo>
                  <a:cubicBezTo>
                    <a:pt x="5901" y="51870"/>
                    <a:pt x="6005" y="51264"/>
                    <a:pt x="6026" y="50657"/>
                  </a:cubicBezTo>
                  <a:cubicBezTo>
                    <a:pt x="6110" y="48397"/>
                    <a:pt x="6131" y="46137"/>
                    <a:pt x="6173" y="43857"/>
                  </a:cubicBezTo>
                  <a:cubicBezTo>
                    <a:pt x="6173" y="43731"/>
                    <a:pt x="6152" y="43585"/>
                    <a:pt x="6110" y="43334"/>
                  </a:cubicBezTo>
                  <a:close/>
                  <a:moveTo>
                    <a:pt x="58042" y="42748"/>
                  </a:moveTo>
                  <a:cubicBezTo>
                    <a:pt x="58000" y="43187"/>
                    <a:pt x="57980" y="43438"/>
                    <a:pt x="57980" y="43731"/>
                  </a:cubicBezTo>
                  <a:cubicBezTo>
                    <a:pt x="57959" y="45802"/>
                    <a:pt x="57938" y="47853"/>
                    <a:pt x="57875" y="49924"/>
                  </a:cubicBezTo>
                  <a:cubicBezTo>
                    <a:pt x="57875" y="50238"/>
                    <a:pt x="57875" y="50552"/>
                    <a:pt x="57749" y="50845"/>
                  </a:cubicBezTo>
                  <a:cubicBezTo>
                    <a:pt x="57582" y="51243"/>
                    <a:pt x="57582" y="51598"/>
                    <a:pt x="57561" y="51996"/>
                  </a:cubicBezTo>
                  <a:cubicBezTo>
                    <a:pt x="57561" y="52289"/>
                    <a:pt x="57582" y="52582"/>
                    <a:pt x="57477" y="52833"/>
                  </a:cubicBezTo>
                  <a:cubicBezTo>
                    <a:pt x="57310" y="53314"/>
                    <a:pt x="57310" y="53774"/>
                    <a:pt x="57331" y="54256"/>
                  </a:cubicBezTo>
                  <a:cubicBezTo>
                    <a:pt x="57331" y="54297"/>
                    <a:pt x="57352" y="54360"/>
                    <a:pt x="57415" y="54465"/>
                  </a:cubicBezTo>
                  <a:cubicBezTo>
                    <a:pt x="57561" y="54507"/>
                    <a:pt x="57749" y="54590"/>
                    <a:pt x="57959" y="54653"/>
                  </a:cubicBezTo>
                  <a:cubicBezTo>
                    <a:pt x="58712" y="53942"/>
                    <a:pt x="59507" y="53230"/>
                    <a:pt x="60177" y="52435"/>
                  </a:cubicBezTo>
                  <a:cubicBezTo>
                    <a:pt x="61327" y="51138"/>
                    <a:pt x="61829" y="49632"/>
                    <a:pt x="61411" y="47895"/>
                  </a:cubicBezTo>
                  <a:cubicBezTo>
                    <a:pt x="61348" y="47727"/>
                    <a:pt x="61348" y="47560"/>
                    <a:pt x="61348" y="47393"/>
                  </a:cubicBezTo>
                  <a:cubicBezTo>
                    <a:pt x="61390" y="46849"/>
                    <a:pt x="61160" y="46347"/>
                    <a:pt x="60909" y="45886"/>
                  </a:cubicBezTo>
                  <a:cubicBezTo>
                    <a:pt x="60302" y="44840"/>
                    <a:pt x="59465" y="43982"/>
                    <a:pt x="58628" y="43166"/>
                  </a:cubicBezTo>
                  <a:cubicBezTo>
                    <a:pt x="58524" y="43020"/>
                    <a:pt x="58314" y="42957"/>
                    <a:pt x="58042" y="42748"/>
                  </a:cubicBezTo>
                  <a:close/>
                  <a:moveTo>
                    <a:pt x="15149" y="25339"/>
                  </a:moveTo>
                  <a:lnTo>
                    <a:pt x="14689" y="25339"/>
                  </a:lnTo>
                  <a:cubicBezTo>
                    <a:pt x="14312" y="25297"/>
                    <a:pt x="13956" y="25423"/>
                    <a:pt x="13726" y="25716"/>
                  </a:cubicBezTo>
                  <a:cubicBezTo>
                    <a:pt x="13621" y="25841"/>
                    <a:pt x="13454" y="25946"/>
                    <a:pt x="13391" y="26072"/>
                  </a:cubicBezTo>
                  <a:cubicBezTo>
                    <a:pt x="13266" y="26281"/>
                    <a:pt x="13119" y="26532"/>
                    <a:pt x="13098" y="26762"/>
                  </a:cubicBezTo>
                  <a:cubicBezTo>
                    <a:pt x="13036" y="27411"/>
                    <a:pt x="13077" y="28038"/>
                    <a:pt x="13308" y="28666"/>
                  </a:cubicBezTo>
                  <a:cubicBezTo>
                    <a:pt x="13559" y="29336"/>
                    <a:pt x="14082" y="29712"/>
                    <a:pt x="14668" y="29963"/>
                  </a:cubicBezTo>
                  <a:cubicBezTo>
                    <a:pt x="15128" y="30173"/>
                    <a:pt x="15693" y="30235"/>
                    <a:pt x="16216" y="30340"/>
                  </a:cubicBezTo>
                  <a:cubicBezTo>
                    <a:pt x="16342" y="30361"/>
                    <a:pt x="16467" y="30319"/>
                    <a:pt x="16634" y="30319"/>
                  </a:cubicBezTo>
                  <a:cubicBezTo>
                    <a:pt x="16572" y="30068"/>
                    <a:pt x="16551" y="29921"/>
                    <a:pt x="16488" y="29754"/>
                  </a:cubicBezTo>
                  <a:cubicBezTo>
                    <a:pt x="16174" y="28896"/>
                    <a:pt x="16028" y="28017"/>
                    <a:pt x="15965" y="27097"/>
                  </a:cubicBezTo>
                  <a:cubicBezTo>
                    <a:pt x="15944" y="26406"/>
                    <a:pt x="15735" y="25883"/>
                    <a:pt x="15254" y="25444"/>
                  </a:cubicBezTo>
                  <a:cubicBezTo>
                    <a:pt x="15212" y="25444"/>
                    <a:pt x="15191" y="25423"/>
                    <a:pt x="15149" y="25339"/>
                  </a:cubicBezTo>
                  <a:close/>
                  <a:moveTo>
                    <a:pt x="48376" y="26092"/>
                  </a:moveTo>
                  <a:cubicBezTo>
                    <a:pt x="48250" y="26260"/>
                    <a:pt x="48125" y="26427"/>
                    <a:pt x="47957" y="26532"/>
                  </a:cubicBezTo>
                  <a:cubicBezTo>
                    <a:pt x="47580" y="26804"/>
                    <a:pt x="47413" y="27201"/>
                    <a:pt x="47225" y="27620"/>
                  </a:cubicBezTo>
                  <a:cubicBezTo>
                    <a:pt x="46995" y="28227"/>
                    <a:pt x="46744" y="28833"/>
                    <a:pt x="46451" y="29398"/>
                  </a:cubicBezTo>
                  <a:cubicBezTo>
                    <a:pt x="46325" y="29712"/>
                    <a:pt x="46137" y="30005"/>
                    <a:pt x="45969" y="30319"/>
                  </a:cubicBezTo>
                  <a:cubicBezTo>
                    <a:pt x="46116" y="30382"/>
                    <a:pt x="46179" y="30507"/>
                    <a:pt x="46262" y="30528"/>
                  </a:cubicBezTo>
                  <a:cubicBezTo>
                    <a:pt x="46555" y="30570"/>
                    <a:pt x="46806" y="30528"/>
                    <a:pt x="47099" y="30445"/>
                  </a:cubicBezTo>
                  <a:cubicBezTo>
                    <a:pt x="48104" y="30110"/>
                    <a:pt x="48836" y="29398"/>
                    <a:pt x="49526" y="28666"/>
                  </a:cubicBezTo>
                  <a:cubicBezTo>
                    <a:pt x="49631" y="28561"/>
                    <a:pt x="49694" y="28436"/>
                    <a:pt x="49736" y="28310"/>
                  </a:cubicBezTo>
                  <a:cubicBezTo>
                    <a:pt x="49903" y="27745"/>
                    <a:pt x="50049" y="27201"/>
                    <a:pt x="49924" y="26657"/>
                  </a:cubicBezTo>
                  <a:cubicBezTo>
                    <a:pt x="49526" y="26260"/>
                    <a:pt x="49108" y="25904"/>
                    <a:pt x="48376" y="26092"/>
                  </a:cubicBezTo>
                  <a:close/>
                  <a:moveTo>
                    <a:pt x="54423" y="57415"/>
                  </a:moveTo>
                  <a:cubicBezTo>
                    <a:pt x="54485" y="57457"/>
                    <a:pt x="54527" y="57499"/>
                    <a:pt x="54590" y="57520"/>
                  </a:cubicBezTo>
                  <a:cubicBezTo>
                    <a:pt x="54799" y="57143"/>
                    <a:pt x="55113" y="56997"/>
                    <a:pt x="55448" y="56913"/>
                  </a:cubicBezTo>
                  <a:cubicBezTo>
                    <a:pt x="55511" y="56892"/>
                    <a:pt x="55552" y="56787"/>
                    <a:pt x="55657" y="56683"/>
                  </a:cubicBezTo>
                  <a:cubicBezTo>
                    <a:pt x="55197" y="56683"/>
                    <a:pt x="54862" y="56662"/>
                    <a:pt x="54464" y="56662"/>
                  </a:cubicBezTo>
                  <a:cubicBezTo>
                    <a:pt x="54443" y="56934"/>
                    <a:pt x="54423" y="57185"/>
                    <a:pt x="54423" y="57415"/>
                  </a:cubicBezTo>
                  <a:close/>
                  <a:moveTo>
                    <a:pt x="54527" y="55030"/>
                  </a:moveTo>
                  <a:cubicBezTo>
                    <a:pt x="54443" y="55344"/>
                    <a:pt x="54527" y="55469"/>
                    <a:pt x="54736" y="55448"/>
                  </a:cubicBezTo>
                  <a:cubicBezTo>
                    <a:pt x="54967" y="55406"/>
                    <a:pt x="55218" y="55302"/>
                    <a:pt x="55531" y="55197"/>
                  </a:cubicBezTo>
                  <a:cubicBezTo>
                    <a:pt x="55134" y="55113"/>
                    <a:pt x="54841" y="55093"/>
                    <a:pt x="54527" y="550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5"/>
            <p:cNvSpPr/>
            <p:nvPr/>
          </p:nvSpPr>
          <p:spPr>
            <a:xfrm>
              <a:off x="6567150" y="2642588"/>
              <a:ext cx="348400" cy="196175"/>
            </a:xfrm>
            <a:custGeom>
              <a:avLst/>
              <a:gdLst/>
              <a:ahLst/>
              <a:cxnLst/>
              <a:rect l="l" t="t" r="r" b="b"/>
              <a:pathLst>
                <a:path w="13936" h="7847" extrusionOk="0">
                  <a:moveTo>
                    <a:pt x="460" y="1256"/>
                  </a:moveTo>
                  <a:cubicBezTo>
                    <a:pt x="293" y="1109"/>
                    <a:pt x="147" y="984"/>
                    <a:pt x="21" y="879"/>
                  </a:cubicBezTo>
                  <a:cubicBezTo>
                    <a:pt x="0" y="837"/>
                    <a:pt x="21" y="816"/>
                    <a:pt x="21" y="733"/>
                  </a:cubicBezTo>
                  <a:cubicBezTo>
                    <a:pt x="293" y="503"/>
                    <a:pt x="607" y="272"/>
                    <a:pt x="1004" y="293"/>
                  </a:cubicBezTo>
                  <a:cubicBezTo>
                    <a:pt x="1109" y="293"/>
                    <a:pt x="1256" y="293"/>
                    <a:pt x="1360" y="272"/>
                  </a:cubicBezTo>
                  <a:cubicBezTo>
                    <a:pt x="2448" y="0"/>
                    <a:pt x="3557" y="42"/>
                    <a:pt x="4645" y="42"/>
                  </a:cubicBezTo>
                  <a:cubicBezTo>
                    <a:pt x="6507" y="63"/>
                    <a:pt x="8328" y="63"/>
                    <a:pt x="10190" y="84"/>
                  </a:cubicBezTo>
                  <a:cubicBezTo>
                    <a:pt x="10587" y="84"/>
                    <a:pt x="10985" y="84"/>
                    <a:pt x="11383" y="251"/>
                  </a:cubicBezTo>
                  <a:cubicBezTo>
                    <a:pt x="11634" y="356"/>
                    <a:pt x="11927" y="314"/>
                    <a:pt x="12220" y="314"/>
                  </a:cubicBezTo>
                  <a:cubicBezTo>
                    <a:pt x="12596" y="314"/>
                    <a:pt x="12889" y="482"/>
                    <a:pt x="13224" y="649"/>
                  </a:cubicBezTo>
                  <a:cubicBezTo>
                    <a:pt x="13831" y="1005"/>
                    <a:pt x="13935" y="1465"/>
                    <a:pt x="13914" y="2072"/>
                  </a:cubicBezTo>
                  <a:cubicBezTo>
                    <a:pt x="13914" y="2490"/>
                    <a:pt x="13789" y="2825"/>
                    <a:pt x="13517" y="3139"/>
                  </a:cubicBezTo>
                  <a:cubicBezTo>
                    <a:pt x="13015" y="3788"/>
                    <a:pt x="12554" y="4478"/>
                    <a:pt x="12073" y="5127"/>
                  </a:cubicBezTo>
                  <a:cubicBezTo>
                    <a:pt x="11759" y="5608"/>
                    <a:pt x="11320" y="5964"/>
                    <a:pt x="11111" y="6508"/>
                  </a:cubicBezTo>
                  <a:cubicBezTo>
                    <a:pt x="10525" y="6989"/>
                    <a:pt x="9897" y="7303"/>
                    <a:pt x="9186" y="7491"/>
                  </a:cubicBezTo>
                  <a:cubicBezTo>
                    <a:pt x="7658" y="7847"/>
                    <a:pt x="6152" y="7679"/>
                    <a:pt x="4624" y="7596"/>
                  </a:cubicBezTo>
                  <a:cubicBezTo>
                    <a:pt x="3955" y="7554"/>
                    <a:pt x="3327" y="7219"/>
                    <a:pt x="2762" y="6842"/>
                  </a:cubicBezTo>
                  <a:cubicBezTo>
                    <a:pt x="2532" y="6654"/>
                    <a:pt x="2511" y="6257"/>
                    <a:pt x="2176" y="6068"/>
                  </a:cubicBezTo>
                  <a:cubicBezTo>
                    <a:pt x="1904" y="5943"/>
                    <a:pt x="1779" y="5608"/>
                    <a:pt x="1569" y="5357"/>
                  </a:cubicBezTo>
                  <a:cubicBezTo>
                    <a:pt x="1256" y="4980"/>
                    <a:pt x="1067" y="4520"/>
                    <a:pt x="984" y="4060"/>
                  </a:cubicBezTo>
                  <a:cubicBezTo>
                    <a:pt x="963" y="3955"/>
                    <a:pt x="942" y="3829"/>
                    <a:pt x="921" y="3746"/>
                  </a:cubicBezTo>
                  <a:cubicBezTo>
                    <a:pt x="565" y="2972"/>
                    <a:pt x="335" y="2155"/>
                    <a:pt x="460" y="1256"/>
                  </a:cubicBezTo>
                  <a:close/>
                  <a:moveTo>
                    <a:pt x="1444" y="900"/>
                  </a:moveTo>
                  <a:cubicBezTo>
                    <a:pt x="1402" y="1528"/>
                    <a:pt x="1360" y="2093"/>
                    <a:pt x="1590" y="2679"/>
                  </a:cubicBezTo>
                  <a:cubicBezTo>
                    <a:pt x="1779" y="3076"/>
                    <a:pt x="1862" y="3495"/>
                    <a:pt x="1988" y="3871"/>
                  </a:cubicBezTo>
                  <a:cubicBezTo>
                    <a:pt x="2176" y="4562"/>
                    <a:pt x="2448" y="5168"/>
                    <a:pt x="3076" y="5503"/>
                  </a:cubicBezTo>
                  <a:cubicBezTo>
                    <a:pt x="3181" y="5545"/>
                    <a:pt x="3264" y="5629"/>
                    <a:pt x="3327" y="5733"/>
                  </a:cubicBezTo>
                  <a:cubicBezTo>
                    <a:pt x="3871" y="6529"/>
                    <a:pt x="4729" y="6801"/>
                    <a:pt x="5587" y="6863"/>
                  </a:cubicBezTo>
                  <a:cubicBezTo>
                    <a:pt x="7763" y="7010"/>
                    <a:pt x="8035" y="6905"/>
                    <a:pt x="9981" y="5964"/>
                  </a:cubicBezTo>
                  <a:cubicBezTo>
                    <a:pt x="10023" y="5964"/>
                    <a:pt x="10043" y="5943"/>
                    <a:pt x="10064" y="5943"/>
                  </a:cubicBezTo>
                  <a:cubicBezTo>
                    <a:pt x="10336" y="5859"/>
                    <a:pt x="10483" y="5692"/>
                    <a:pt x="10650" y="5482"/>
                  </a:cubicBezTo>
                  <a:cubicBezTo>
                    <a:pt x="10985" y="5022"/>
                    <a:pt x="11341" y="4583"/>
                    <a:pt x="11696" y="4143"/>
                  </a:cubicBezTo>
                  <a:cubicBezTo>
                    <a:pt x="12115" y="3599"/>
                    <a:pt x="12492" y="3076"/>
                    <a:pt x="12868" y="2490"/>
                  </a:cubicBezTo>
                  <a:cubicBezTo>
                    <a:pt x="13224" y="1925"/>
                    <a:pt x="12868" y="1235"/>
                    <a:pt x="12178" y="1214"/>
                  </a:cubicBezTo>
                  <a:cubicBezTo>
                    <a:pt x="11738" y="1193"/>
                    <a:pt x="11299" y="1193"/>
                    <a:pt x="10859" y="1005"/>
                  </a:cubicBezTo>
                  <a:cubicBezTo>
                    <a:pt x="10650" y="921"/>
                    <a:pt x="10399" y="942"/>
                    <a:pt x="10169" y="921"/>
                  </a:cubicBezTo>
                  <a:cubicBezTo>
                    <a:pt x="8056" y="837"/>
                    <a:pt x="5921" y="795"/>
                    <a:pt x="3787" y="712"/>
                  </a:cubicBezTo>
                  <a:cubicBezTo>
                    <a:pt x="3034" y="649"/>
                    <a:pt x="2281" y="691"/>
                    <a:pt x="1444" y="9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5"/>
            <p:cNvSpPr/>
            <p:nvPr/>
          </p:nvSpPr>
          <p:spPr>
            <a:xfrm>
              <a:off x="6866350" y="2540063"/>
              <a:ext cx="48675" cy="46575"/>
            </a:xfrm>
            <a:custGeom>
              <a:avLst/>
              <a:gdLst/>
              <a:ahLst/>
              <a:cxnLst/>
              <a:rect l="l" t="t" r="r" b="b"/>
              <a:pathLst>
                <a:path w="1947" h="1863" extrusionOk="0">
                  <a:moveTo>
                    <a:pt x="942" y="0"/>
                  </a:moveTo>
                  <a:lnTo>
                    <a:pt x="1026" y="0"/>
                  </a:lnTo>
                  <a:cubicBezTo>
                    <a:pt x="1653" y="21"/>
                    <a:pt x="1946" y="398"/>
                    <a:pt x="1800" y="1026"/>
                  </a:cubicBezTo>
                  <a:cubicBezTo>
                    <a:pt x="1737" y="1465"/>
                    <a:pt x="1235" y="1863"/>
                    <a:pt x="837" y="1842"/>
                  </a:cubicBezTo>
                  <a:cubicBezTo>
                    <a:pt x="398" y="1779"/>
                    <a:pt x="21" y="1381"/>
                    <a:pt x="0" y="921"/>
                  </a:cubicBezTo>
                  <a:cubicBezTo>
                    <a:pt x="0" y="230"/>
                    <a:pt x="252" y="0"/>
                    <a:pt x="9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5"/>
            <p:cNvSpPr/>
            <p:nvPr/>
          </p:nvSpPr>
          <p:spPr>
            <a:xfrm>
              <a:off x="6514825" y="2540588"/>
              <a:ext cx="39775" cy="45000"/>
            </a:xfrm>
            <a:custGeom>
              <a:avLst/>
              <a:gdLst/>
              <a:ahLst/>
              <a:cxnLst/>
              <a:rect l="l" t="t" r="r" b="b"/>
              <a:pathLst>
                <a:path w="1591" h="1800" extrusionOk="0">
                  <a:moveTo>
                    <a:pt x="22" y="837"/>
                  </a:moveTo>
                  <a:cubicBezTo>
                    <a:pt x="43" y="733"/>
                    <a:pt x="43" y="586"/>
                    <a:pt x="105" y="398"/>
                  </a:cubicBezTo>
                  <a:cubicBezTo>
                    <a:pt x="147" y="189"/>
                    <a:pt x="315" y="63"/>
                    <a:pt x="524" y="21"/>
                  </a:cubicBezTo>
                  <a:cubicBezTo>
                    <a:pt x="670" y="0"/>
                    <a:pt x="859" y="0"/>
                    <a:pt x="1005" y="21"/>
                  </a:cubicBezTo>
                  <a:cubicBezTo>
                    <a:pt x="1298" y="63"/>
                    <a:pt x="1486" y="209"/>
                    <a:pt x="1528" y="502"/>
                  </a:cubicBezTo>
                  <a:cubicBezTo>
                    <a:pt x="1570" y="691"/>
                    <a:pt x="1591" y="900"/>
                    <a:pt x="1570" y="1067"/>
                  </a:cubicBezTo>
                  <a:cubicBezTo>
                    <a:pt x="1507" y="1590"/>
                    <a:pt x="1277" y="1800"/>
                    <a:pt x="733" y="1779"/>
                  </a:cubicBezTo>
                  <a:cubicBezTo>
                    <a:pt x="231" y="1779"/>
                    <a:pt x="22" y="1549"/>
                    <a:pt x="1" y="1046"/>
                  </a:cubicBezTo>
                  <a:cubicBezTo>
                    <a:pt x="1" y="1026"/>
                    <a:pt x="22" y="984"/>
                    <a:pt x="22" y="83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5"/>
            <p:cNvSpPr/>
            <p:nvPr/>
          </p:nvSpPr>
          <p:spPr>
            <a:xfrm>
              <a:off x="7075050" y="3147888"/>
              <a:ext cx="124525" cy="213450"/>
            </a:xfrm>
            <a:custGeom>
              <a:avLst/>
              <a:gdLst/>
              <a:ahLst/>
              <a:cxnLst/>
              <a:rect l="l" t="t" r="r" b="b"/>
              <a:pathLst>
                <a:path w="4981" h="8538" extrusionOk="0">
                  <a:moveTo>
                    <a:pt x="3976" y="796"/>
                  </a:moveTo>
                  <a:cubicBezTo>
                    <a:pt x="4165" y="586"/>
                    <a:pt x="4228" y="335"/>
                    <a:pt x="4562" y="356"/>
                  </a:cubicBezTo>
                  <a:cubicBezTo>
                    <a:pt x="4792" y="377"/>
                    <a:pt x="4918" y="607"/>
                    <a:pt x="4918" y="1026"/>
                  </a:cubicBezTo>
                  <a:cubicBezTo>
                    <a:pt x="4939" y="2783"/>
                    <a:pt x="4981" y="4541"/>
                    <a:pt x="4981" y="6299"/>
                  </a:cubicBezTo>
                  <a:cubicBezTo>
                    <a:pt x="4981" y="7345"/>
                    <a:pt x="4290" y="8119"/>
                    <a:pt x="3265" y="8349"/>
                  </a:cubicBezTo>
                  <a:cubicBezTo>
                    <a:pt x="2679" y="8516"/>
                    <a:pt x="2051" y="8537"/>
                    <a:pt x="1445" y="8328"/>
                  </a:cubicBezTo>
                  <a:cubicBezTo>
                    <a:pt x="1256" y="8244"/>
                    <a:pt x="1068" y="8182"/>
                    <a:pt x="1068" y="7931"/>
                  </a:cubicBezTo>
                  <a:cubicBezTo>
                    <a:pt x="1068" y="7721"/>
                    <a:pt x="1256" y="7554"/>
                    <a:pt x="1528" y="7491"/>
                  </a:cubicBezTo>
                  <a:cubicBezTo>
                    <a:pt x="1779" y="7428"/>
                    <a:pt x="2010" y="7470"/>
                    <a:pt x="2282" y="7428"/>
                  </a:cubicBezTo>
                  <a:cubicBezTo>
                    <a:pt x="2575" y="7408"/>
                    <a:pt x="2847" y="7387"/>
                    <a:pt x="3119" y="7303"/>
                  </a:cubicBezTo>
                  <a:cubicBezTo>
                    <a:pt x="3579" y="7177"/>
                    <a:pt x="3893" y="6843"/>
                    <a:pt x="3935" y="6340"/>
                  </a:cubicBezTo>
                  <a:cubicBezTo>
                    <a:pt x="3976" y="5755"/>
                    <a:pt x="3956" y="5169"/>
                    <a:pt x="3956" y="4604"/>
                  </a:cubicBezTo>
                  <a:cubicBezTo>
                    <a:pt x="3725" y="4478"/>
                    <a:pt x="3642" y="4604"/>
                    <a:pt x="3537" y="4708"/>
                  </a:cubicBezTo>
                  <a:cubicBezTo>
                    <a:pt x="3160" y="5085"/>
                    <a:pt x="2721" y="5190"/>
                    <a:pt x="2198" y="5169"/>
                  </a:cubicBezTo>
                  <a:cubicBezTo>
                    <a:pt x="1779" y="5127"/>
                    <a:pt x="1361" y="5106"/>
                    <a:pt x="963" y="4897"/>
                  </a:cubicBezTo>
                  <a:cubicBezTo>
                    <a:pt x="378" y="4583"/>
                    <a:pt x="1" y="4143"/>
                    <a:pt x="64" y="3411"/>
                  </a:cubicBezTo>
                  <a:cubicBezTo>
                    <a:pt x="85" y="3118"/>
                    <a:pt x="64" y="2825"/>
                    <a:pt x="85" y="2574"/>
                  </a:cubicBezTo>
                  <a:cubicBezTo>
                    <a:pt x="210" y="1570"/>
                    <a:pt x="754" y="817"/>
                    <a:pt x="1633" y="356"/>
                  </a:cubicBezTo>
                  <a:cubicBezTo>
                    <a:pt x="2261" y="1"/>
                    <a:pt x="2930" y="63"/>
                    <a:pt x="3558" y="482"/>
                  </a:cubicBezTo>
                  <a:cubicBezTo>
                    <a:pt x="3746" y="566"/>
                    <a:pt x="3851" y="691"/>
                    <a:pt x="3976" y="796"/>
                  </a:cubicBezTo>
                  <a:close/>
                  <a:moveTo>
                    <a:pt x="3997" y="2051"/>
                  </a:moveTo>
                  <a:cubicBezTo>
                    <a:pt x="3767" y="1758"/>
                    <a:pt x="3579" y="1528"/>
                    <a:pt x="3370" y="1298"/>
                  </a:cubicBezTo>
                  <a:cubicBezTo>
                    <a:pt x="3223" y="1110"/>
                    <a:pt x="3035" y="1026"/>
                    <a:pt x="2784" y="1005"/>
                  </a:cubicBezTo>
                  <a:cubicBezTo>
                    <a:pt x="2365" y="1005"/>
                    <a:pt x="2010" y="1110"/>
                    <a:pt x="1696" y="1423"/>
                  </a:cubicBezTo>
                  <a:cubicBezTo>
                    <a:pt x="1110" y="2030"/>
                    <a:pt x="1026" y="2762"/>
                    <a:pt x="1110" y="3537"/>
                  </a:cubicBezTo>
                  <a:cubicBezTo>
                    <a:pt x="1131" y="3788"/>
                    <a:pt x="1277" y="3892"/>
                    <a:pt x="1466" y="3955"/>
                  </a:cubicBezTo>
                  <a:cubicBezTo>
                    <a:pt x="2198" y="4311"/>
                    <a:pt x="2784" y="4164"/>
                    <a:pt x="3223" y="3495"/>
                  </a:cubicBezTo>
                  <a:cubicBezTo>
                    <a:pt x="3537" y="3055"/>
                    <a:pt x="3767" y="2532"/>
                    <a:pt x="3997" y="20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5"/>
            <p:cNvSpPr/>
            <p:nvPr/>
          </p:nvSpPr>
          <p:spPr>
            <a:xfrm>
              <a:off x="6522675" y="3078838"/>
              <a:ext cx="117200" cy="203500"/>
            </a:xfrm>
            <a:custGeom>
              <a:avLst/>
              <a:gdLst/>
              <a:ahLst/>
              <a:cxnLst/>
              <a:rect l="l" t="t" r="r" b="b"/>
              <a:pathLst>
                <a:path w="4688" h="8140" extrusionOk="0">
                  <a:moveTo>
                    <a:pt x="3432" y="5985"/>
                  </a:moveTo>
                  <a:cubicBezTo>
                    <a:pt x="3118" y="6257"/>
                    <a:pt x="2930" y="6403"/>
                    <a:pt x="2742" y="6550"/>
                  </a:cubicBezTo>
                  <a:cubicBezTo>
                    <a:pt x="2135" y="6989"/>
                    <a:pt x="1465" y="6989"/>
                    <a:pt x="817" y="6675"/>
                  </a:cubicBezTo>
                  <a:cubicBezTo>
                    <a:pt x="294" y="6403"/>
                    <a:pt x="22" y="5985"/>
                    <a:pt x="22" y="5357"/>
                  </a:cubicBezTo>
                  <a:cubicBezTo>
                    <a:pt x="1" y="4457"/>
                    <a:pt x="231" y="3641"/>
                    <a:pt x="817" y="2909"/>
                  </a:cubicBezTo>
                  <a:cubicBezTo>
                    <a:pt x="1465" y="2051"/>
                    <a:pt x="2239" y="1905"/>
                    <a:pt x="3181" y="2470"/>
                  </a:cubicBezTo>
                  <a:cubicBezTo>
                    <a:pt x="3265" y="2511"/>
                    <a:pt x="3348" y="2511"/>
                    <a:pt x="3453" y="2574"/>
                  </a:cubicBezTo>
                  <a:cubicBezTo>
                    <a:pt x="3537" y="2072"/>
                    <a:pt x="3537" y="1591"/>
                    <a:pt x="3495" y="1110"/>
                  </a:cubicBezTo>
                  <a:lnTo>
                    <a:pt x="2867" y="859"/>
                  </a:lnTo>
                  <a:cubicBezTo>
                    <a:pt x="2658" y="796"/>
                    <a:pt x="2428" y="733"/>
                    <a:pt x="2219" y="670"/>
                  </a:cubicBezTo>
                  <a:cubicBezTo>
                    <a:pt x="1967" y="587"/>
                    <a:pt x="1821" y="419"/>
                    <a:pt x="1905" y="252"/>
                  </a:cubicBezTo>
                  <a:cubicBezTo>
                    <a:pt x="1988" y="105"/>
                    <a:pt x="2177" y="1"/>
                    <a:pt x="2428" y="84"/>
                  </a:cubicBezTo>
                  <a:cubicBezTo>
                    <a:pt x="2909" y="189"/>
                    <a:pt x="3369" y="315"/>
                    <a:pt x="3809" y="440"/>
                  </a:cubicBezTo>
                  <a:cubicBezTo>
                    <a:pt x="4206" y="545"/>
                    <a:pt x="4436" y="817"/>
                    <a:pt x="4436" y="1256"/>
                  </a:cubicBezTo>
                  <a:lnTo>
                    <a:pt x="4436" y="2198"/>
                  </a:lnTo>
                  <a:cubicBezTo>
                    <a:pt x="4436" y="2511"/>
                    <a:pt x="4415" y="2804"/>
                    <a:pt x="4604" y="3118"/>
                  </a:cubicBezTo>
                  <a:cubicBezTo>
                    <a:pt x="4687" y="3265"/>
                    <a:pt x="4687" y="3495"/>
                    <a:pt x="4646" y="3683"/>
                  </a:cubicBezTo>
                  <a:cubicBezTo>
                    <a:pt x="4499" y="4939"/>
                    <a:pt x="4436" y="6236"/>
                    <a:pt x="4583" y="7512"/>
                  </a:cubicBezTo>
                  <a:cubicBezTo>
                    <a:pt x="4604" y="7826"/>
                    <a:pt x="4478" y="8035"/>
                    <a:pt x="4206" y="8077"/>
                  </a:cubicBezTo>
                  <a:cubicBezTo>
                    <a:pt x="3892" y="8140"/>
                    <a:pt x="3599" y="8014"/>
                    <a:pt x="3537" y="7721"/>
                  </a:cubicBezTo>
                  <a:cubicBezTo>
                    <a:pt x="3474" y="7533"/>
                    <a:pt x="3474" y="7324"/>
                    <a:pt x="3474" y="7136"/>
                  </a:cubicBezTo>
                  <a:cubicBezTo>
                    <a:pt x="3432" y="6759"/>
                    <a:pt x="3453" y="6466"/>
                    <a:pt x="3432" y="5985"/>
                  </a:cubicBezTo>
                  <a:close/>
                  <a:moveTo>
                    <a:pt x="3453" y="4102"/>
                  </a:moveTo>
                  <a:cubicBezTo>
                    <a:pt x="3307" y="3872"/>
                    <a:pt x="3160" y="3662"/>
                    <a:pt x="3055" y="3453"/>
                  </a:cubicBezTo>
                  <a:cubicBezTo>
                    <a:pt x="2700" y="2804"/>
                    <a:pt x="2114" y="2742"/>
                    <a:pt x="1654" y="3348"/>
                  </a:cubicBezTo>
                  <a:cubicBezTo>
                    <a:pt x="1193" y="3934"/>
                    <a:pt x="1026" y="4604"/>
                    <a:pt x="1047" y="5336"/>
                  </a:cubicBezTo>
                  <a:cubicBezTo>
                    <a:pt x="1068" y="5880"/>
                    <a:pt x="1654" y="6173"/>
                    <a:pt x="2093" y="5838"/>
                  </a:cubicBezTo>
                  <a:cubicBezTo>
                    <a:pt x="2700" y="5357"/>
                    <a:pt x="3307" y="4897"/>
                    <a:pt x="3453" y="41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5"/>
            <p:cNvSpPr/>
            <p:nvPr/>
          </p:nvSpPr>
          <p:spPr>
            <a:xfrm>
              <a:off x="6245450" y="3023388"/>
              <a:ext cx="133925" cy="313350"/>
            </a:xfrm>
            <a:custGeom>
              <a:avLst/>
              <a:gdLst/>
              <a:ahLst/>
              <a:cxnLst/>
              <a:rect l="l" t="t" r="r" b="b"/>
              <a:pathLst>
                <a:path w="5357" h="12534" extrusionOk="0">
                  <a:moveTo>
                    <a:pt x="1088" y="11509"/>
                  </a:moveTo>
                  <a:cubicBezTo>
                    <a:pt x="1360" y="11509"/>
                    <a:pt x="1548" y="11551"/>
                    <a:pt x="1716" y="11509"/>
                  </a:cubicBezTo>
                  <a:cubicBezTo>
                    <a:pt x="2406" y="11341"/>
                    <a:pt x="3097" y="11195"/>
                    <a:pt x="3787" y="11007"/>
                  </a:cubicBezTo>
                  <a:cubicBezTo>
                    <a:pt x="4248" y="10881"/>
                    <a:pt x="4666" y="10923"/>
                    <a:pt x="5126" y="11007"/>
                  </a:cubicBezTo>
                  <a:cubicBezTo>
                    <a:pt x="5273" y="11027"/>
                    <a:pt x="5357" y="11237"/>
                    <a:pt x="5273" y="11425"/>
                  </a:cubicBezTo>
                  <a:cubicBezTo>
                    <a:pt x="5210" y="11634"/>
                    <a:pt x="5043" y="11739"/>
                    <a:pt x="4833" y="11802"/>
                  </a:cubicBezTo>
                  <a:cubicBezTo>
                    <a:pt x="3871" y="12011"/>
                    <a:pt x="2929" y="12262"/>
                    <a:pt x="1925" y="12450"/>
                  </a:cubicBezTo>
                  <a:cubicBezTo>
                    <a:pt x="1465" y="12534"/>
                    <a:pt x="963" y="12471"/>
                    <a:pt x="481" y="12450"/>
                  </a:cubicBezTo>
                  <a:cubicBezTo>
                    <a:pt x="209" y="12429"/>
                    <a:pt x="42" y="12241"/>
                    <a:pt x="21" y="11927"/>
                  </a:cubicBezTo>
                  <a:cubicBezTo>
                    <a:pt x="0" y="11718"/>
                    <a:pt x="21" y="11530"/>
                    <a:pt x="21" y="11320"/>
                  </a:cubicBezTo>
                  <a:cubicBezTo>
                    <a:pt x="63" y="8914"/>
                    <a:pt x="126" y="6508"/>
                    <a:pt x="209" y="4102"/>
                  </a:cubicBezTo>
                  <a:cubicBezTo>
                    <a:pt x="230" y="3056"/>
                    <a:pt x="272" y="2009"/>
                    <a:pt x="335" y="963"/>
                  </a:cubicBezTo>
                  <a:cubicBezTo>
                    <a:pt x="335" y="733"/>
                    <a:pt x="377" y="524"/>
                    <a:pt x="439" y="294"/>
                  </a:cubicBezTo>
                  <a:cubicBezTo>
                    <a:pt x="460" y="189"/>
                    <a:pt x="565" y="84"/>
                    <a:pt x="649" y="43"/>
                  </a:cubicBezTo>
                  <a:cubicBezTo>
                    <a:pt x="732" y="1"/>
                    <a:pt x="858" y="43"/>
                    <a:pt x="984" y="43"/>
                  </a:cubicBezTo>
                  <a:cubicBezTo>
                    <a:pt x="1004" y="210"/>
                    <a:pt x="1046" y="336"/>
                    <a:pt x="1046" y="461"/>
                  </a:cubicBezTo>
                  <a:cubicBezTo>
                    <a:pt x="1067" y="2093"/>
                    <a:pt x="1088" y="3704"/>
                    <a:pt x="1088" y="5315"/>
                  </a:cubicBezTo>
                  <a:cubicBezTo>
                    <a:pt x="1088" y="7094"/>
                    <a:pt x="1067" y="8893"/>
                    <a:pt x="1046" y="10672"/>
                  </a:cubicBezTo>
                  <a:cubicBezTo>
                    <a:pt x="1067" y="10902"/>
                    <a:pt x="1088" y="11195"/>
                    <a:pt x="1088" y="11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5"/>
            <p:cNvSpPr/>
            <p:nvPr/>
          </p:nvSpPr>
          <p:spPr>
            <a:xfrm>
              <a:off x="6968875" y="3122263"/>
              <a:ext cx="102025" cy="149625"/>
            </a:xfrm>
            <a:custGeom>
              <a:avLst/>
              <a:gdLst/>
              <a:ahLst/>
              <a:cxnLst/>
              <a:rect l="l" t="t" r="r" b="b"/>
              <a:pathLst>
                <a:path w="4081" h="5985" extrusionOk="0">
                  <a:moveTo>
                    <a:pt x="1151" y="858"/>
                  </a:moveTo>
                  <a:cubicBezTo>
                    <a:pt x="1632" y="691"/>
                    <a:pt x="2072" y="544"/>
                    <a:pt x="2490" y="419"/>
                  </a:cubicBezTo>
                  <a:cubicBezTo>
                    <a:pt x="2804" y="335"/>
                    <a:pt x="3118" y="272"/>
                    <a:pt x="3411" y="461"/>
                  </a:cubicBezTo>
                  <a:cubicBezTo>
                    <a:pt x="3725" y="670"/>
                    <a:pt x="3955" y="942"/>
                    <a:pt x="3934" y="1381"/>
                  </a:cubicBezTo>
                  <a:cubicBezTo>
                    <a:pt x="3913" y="2323"/>
                    <a:pt x="3913" y="3243"/>
                    <a:pt x="3913" y="4185"/>
                  </a:cubicBezTo>
                  <a:cubicBezTo>
                    <a:pt x="3913" y="4541"/>
                    <a:pt x="3871" y="4917"/>
                    <a:pt x="3976" y="5273"/>
                  </a:cubicBezTo>
                  <a:cubicBezTo>
                    <a:pt x="4081" y="5608"/>
                    <a:pt x="3871" y="5901"/>
                    <a:pt x="3516" y="5922"/>
                  </a:cubicBezTo>
                  <a:cubicBezTo>
                    <a:pt x="3181" y="5984"/>
                    <a:pt x="2888" y="5775"/>
                    <a:pt x="2825" y="5461"/>
                  </a:cubicBezTo>
                  <a:cubicBezTo>
                    <a:pt x="2804" y="5231"/>
                    <a:pt x="2804" y="5022"/>
                    <a:pt x="2804" y="4771"/>
                  </a:cubicBezTo>
                  <a:cubicBezTo>
                    <a:pt x="2825" y="3871"/>
                    <a:pt x="2867" y="2971"/>
                    <a:pt x="2867" y="2051"/>
                  </a:cubicBezTo>
                  <a:cubicBezTo>
                    <a:pt x="2867" y="1883"/>
                    <a:pt x="2825" y="1695"/>
                    <a:pt x="2825" y="1507"/>
                  </a:cubicBezTo>
                  <a:cubicBezTo>
                    <a:pt x="2156" y="1402"/>
                    <a:pt x="1674" y="1779"/>
                    <a:pt x="1130" y="2114"/>
                  </a:cubicBezTo>
                  <a:cubicBezTo>
                    <a:pt x="1130" y="2762"/>
                    <a:pt x="1109" y="3453"/>
                    <a:pt x="1109" y="4101"/>
                  </a:cubicBezTo>
                  <a:cubicBezTo>
                    <a:pt x="1109" y="4331"/>
                    <a:pt x="1109" y="4541"/>
                    <a:pt x="1088" y="4771"/>
                  </a:cubicBezTo>
                  <a:cubicBezTo>
                    <a:pt x="1026" y="5127"/>
                    <a:pt x="796" y="5336"/>
                    <a:pt x="524" y="5294"/>
                  </a:cubicBezTo>
                  <a:cubicBezTo>
                    <a:pt x="272" y="5273"/>
                    <a:pt x="63" y="5064"/>
                    <a:pt x="0" y="4729"/>
                  </a:cubicBezTo>
                  <a:lnTo>
                    <a:pt x="0" y="4457"/>
                  </a:lnTo>
                  <a:cubicBezTo>
                    <a:pt x="63" y="3264"/>
                    <a:pt x="105" y="2030"/>
                    <a:pt x="168" y="837"/>
                  </a:cubicBezTo>
                  <a:cubicBezTo>
                    <a:pt x="168" y="628"/>
                    <a:pt x="252" y="377"/>
                    <a:pt x="356" y="210"/>
                  </a:cubicBezTo>
                  <a:cubicBezTo>
                    <a:pt x="461" y="0"/>
                    <a:pt x="796" y="0"/>
                    <a:pt x="900" y="210"/>
                  </a:cubicBezTo>
                  <a:cubicBezTo>
                    <a:pt x="984" y="377"/>
                    <a:pt x="1068" y="586"/>
                    <a:pt x="1151" y="8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5"/>
            <p:cNvSpPr/>
            <p:nvPr/>
          </p:nvSpPr>
          <p:spPr>
            <a:xfrm>
              <a:off x="6406550" y="3128013"/>
              <a:ext cx="85300" cy="186250"/>
            </a:xfrm>
            <a:custGeom>
              <a:avLst/>
              <a:gdLst/>
              <a:ahLst/>
              <a:cxnLst/>
              <a:rect l="l" t="t" r="r" b="b"/>
              <a:pathLst>
                <a:path w="3412" h="7450" extrusionOk="0">
                  <a:moveTo>
                    <a:pt x="1026" y="3955"/>
                  </a:moveTo>
                  <a:cubicBezTo>
                    <a:pt x="1026" y="4499"/>
                    <a:pt x="1005" y="5022"/>
                    <a:pt x="1005" y="5524"/>
                  </a:cubicBezTo>
                  <a:lnTo>
                    <a:pt x="1005" y="5859"/>
                  </a:lnTo>
                  <a:cubicBezTo>
                    <a:pt x="1068" y="6257"/>
                    <a:pt x="1340" y="6466"/>
                    <a:pt x="1737" y="6319"/>
                  </a:cubicBezTo>
                  <a:cubicBezTo>
                    <a:pt x="2030" y="6215"/>
                    <a:pt x="2302" y="6068"/>
                    <a:pt x="2574" y="5943"/>
                  </a:cubicBezTo>
                  <a:cubicBezTo>
                    <a:pt x="2700" y="5880"/>
                    <a:pt x="2804" y="5754"/>
                    <a:pt x="2930" y="5754"/>
                  </a:cubicBezTo>
                  <a:cubicBezTo>
                    <a:pt x="3076" y="5713"/>
                    <a:pt x="3223" y="5775"/>
                    <a:pt x="3306" y="5880"/>
                  </a:cubicBezTo>
                  <a:cubicBezTo>
                    <a:pt x="3390" y="5964"/>
                    <a:pt x="3411" y="6131"/>
                    <a:pt x="3411" y="6278"/>
                  </a:cubicBezTo>
                  <a:cubicBezTo>
                    <a:pt x="3411" y="6340"/>
                    <a:pt x="3348" y="6424"/>
                    <a:pt x="3286" y="6487"/>
                  </a:cubicBezTo>
                  <a:cubicBezTo>
                    <a:pt x="2595" y="7114"/>
                    <a:pt x="1821" y="7449"/>
                    <a:pt x="879" y="7177"/>
                  </a:cubicBezTo>
                  <a:cubicBezTo>
                    <a:pt x="314" y="7031"/>
                    <a:pt x="1" y="6591"/>
                    <a:pt x="1" y="6026"/>
                  </a:cubicBezTo>
                  <a:cubicBezTo>
                    <a:pt x="1" y="4918"/>
                    <a:pt x="63" y="3767"/>
                    <a:pt x="84" y="2637"/>
                  </a:cubicBezTo>
                  <a:cubicBezTo>
                    <a:pt x="84" y="2449"/>
                    <a:pt x="189" y="2281"/>
                    <a:pt x="273" y="2093"/>
                  </a:cubicBezTo>
                  <a:cubicBezTo>
                    <a:pt x="398" y="1758"/>
                    <a:pt x="566" y="1402"/>
                    <a:pt x="628" y="1068"/>
                  </a:cubicBezTo>
                  <a:cubicBezTo>
                    <a:pt x="838" y="314"/>
                    <a:pt x="1319" y="0"/>
                    <a:pt x="1988" y="42"/>
                  </a:cubicBezTo>
                  <a:lnTo>
                    <a:pt x="2344" y="42"/>
                  </a:lnTo>
                  <a:cubicBezTo>
                    <a:pt x="2972" y="105"/>
                    <a:pt x="3223" y="419"/>
                    <a:pt x="3244" y="1047"/>
                  </a:cubicBezTo>
                  <a:cubicBezTo>
                    <a:pt x="3286" y="1674"/>
                    <a:pt x="3014" y="2135"/>
                    <a:pt x="2595" y="2532"/>
                  </a:cubicBezTo>
                  <a:cubicBezTo>
                    <a:pt x="2156" y="2930"/>
                    <a:pt x="1674" y="3285"/>
                    <a:pt x="1235" y="3683"/>
                  </a:cubicBezTo>
                  <a:cubicBezTo>
                    <a:pt x="1235" y="3746"/>
                    <a:pt x="1151" y="3809"/>
                    <a:pt x="1026" y="3955"/>
                  </a:cubicBezTo>
                  <a:close/>
                  <a:moveTo>
                    <a:pt x="2428" y="837"/>
                  </a:moveTo>
                  <a:cubicBezTo>
                    <a:pt x="2177" y="858"/>
                    <a:pt x="2009" y="816"/>
                    <a:pt x="1842" y="879"/>
                  </a:cubicBezTo>
                  <a:cubicBezTo>
                    <a:pt x="1737" y="942"/>
                    <a:pt x="1612" y="1068"/>
                    <a:pt x="1591" y="1193"/>
                  </a:cubicBezTo>
                  <a:cubicBezTo>
                    <a:pt x="1528" y="1612"/>
                    <a:pt x="1319" y="2009"/>
                    <a:pt x="1151" y="2386"/>
                  </a:cubicBezTo>
                  <a:cubicBezTo>
                    <a:pt x="1130" y="2428"/>
                    <a:pt x="1151" y="2532"/>
                    <a:pt x="1193" y="2658"/>
                  </a:cubicBezTo>
                  <a:cubicBezTo>
                    <a:pt x="1821" y="2197"/>
                    <a:pt x="2470" y="1800"/>
                    <a:pt x="2428" y="8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5"/>
            <p:cNvSpPr/>
            <p:nvPr/>
          </p:nvSpPr>
          <p:spPr>
            <a:xfrm>
              <a:off x="6784750" y="3156263"/>
              <a:ext cx="89475" cy="139175"/>
            </a:xfrm>
            <a:custGeom>
              <a:avLst/>
              <a:gdLst/>
              <a:ahLst/>
              <a:cxnLst/>
              <a:rect l="l" t="t" r="r" b="b"/>
              <a:pathLst>
                <a:path w="3579" h="5567" extrusionOk="0">
                  <a:moveTo>
                    <a:pt x="1067" y="1319"/>
                  </a:moveTo>
                  <a:cubicBezTo>
                    <a:pt x="1339" y="1193"/>
                    <a:pt x="1465" y="1151"/>
                    <a:pt x="1591" y="1088"/>
                  </a:cubicBezTo>
                  <a:cubicBezTo>
                    <a:pt x="1883" y="984"/>
                    <a:pt x="2176" y="879"/>
                    <a:pt x="2490" y="837"/>
                  </a:cubicBezTo>
                  <a:cubicBezTo>
                    <a:pt x="3327" y="691"/>
                    <a:pt x="3578" y="942"/>
                    <a:pt x="3578" y="1779"/>
                  </a:cubicBezTo>
                  <a:cubicBezTo>
                    <a:pt x="3578" y="2741"/>
                    <a:pt x="3557" y="3704"/>
                    <a:pt x="3536" y="4666"/>
                  </a:cubicBezTo>
                  <a:cubicBezTo>
                    <a:pt x="3536" y="4813"/>
                    <a:pt x="3536" y="4959"/>
                    <a:pt x="3495" y="5085"/>
                  </a:cubicBezTo>
                  <a:cubicBezTo>
                    <a:pt x="3474" y="5336"/>
                    <a:pt x="3264" y="5503"/>
                    <a:pt x="3034" y="5545"/>
                  </a:cubicBezTo>
                  <a:cubicBezTo>
                    <a:pt x="2804" y="5566"/>
                    <a:pt x="2532" y="5357"/>
                    <a:pt x="2511" y="5085"/>
                  </a:cubicBezTo>
                  <a:cubicBezTo>
                    <a:pt x="2490" y="4855"/>
                    <a:pt x="2490" y="4645"/>
                    <a:pt x="2490" y="4415"/>
                  </a:cubicBezTo>
                  <a:cubicBezTo>
                    <a:pt x="2490" y="3599"/>
                    <a:pt x="2511" y="2762"/>
                    <a:pt x="2532" y="1988"/>
                  </a:cubicBezTo>
                  <a:cubicBezTo>
                    <a:pt x="2302" y="1779"/>
                    <a:pt x="2155" y="1883"/>
                    <a:pt x="1967" y="1988"/>
                  </a:cubicBezTo>
                  <a:cubicBezTo>
                    <a:pt x="1486" y="2323"/>
                    <a:pt x="1277" y="2825"/>
                    <a:pt x="1130" y="3306"/>
                  </a:cubicBezTo>
                  <a:cubicBezTo>
                    <a:pt x="1047" y="3516"/>
                    <a:pt x="1026" y="3767"/>
                    <a:pt x="963" y="3976"/>
                  </a:cubicBezTo>
                  <a:cubicBezTo>
                    <a:pt x="921" y="4143"/>
                    <a:pt x="712" y="4290"/>
                    <a:pt x="503" y="4290"/>
                  </a:cubicBezTo>
                  <a:cubicBezTo>
                    <a:pt x="314" y="4290"/>
                    <a:pt x="84" y="4122"/>
                    <a:pt x="42" y="3934"/>
                  </a:cubicBezTo>
                  <a:cubicBezTo>
                    <a:pt x="21" y="3829"/>
                    <a:pt x="0" y="3704"/>
                    <a:pt x="0" y="3599"/>
                  </a:cubicBezTo>
                  <a:cubicBezTo>
                    <a:pt x="42" y="2616"/>
                    <a:pt x="105" y="1611"/>
                    <a:pt x="189" y="628"/>
                  </a:cubicBezTo>
                  <a:cubicBezTo>
                    <a:pt x="210" y="440"/>
                    <a:pt x="314" y="251"/>
                    <a:pt x="419" y="105"/>
                  </a:cubicBezTo>
                  <a:cubicBezTo>
                    <a:pt x="503" y="21"/>
                    <a:pt x="670" y="0"/>
                    <a:pt x="816" y="21"/>
                  </a:cubicBezTo>
                  <a:cubicBezTo>
                    <a:pt x="921" y="42"/>
                    <a:pt x="1047" y="210"/>
                    <a:pt x="1047" y="314"/>
                  </a:cubicBezTo>
                  <a:cubicBezTo>
                    <a:pt x="1109" y="628"/>
                    <a:pt x="1067" y="900"/>
                    <a:pt x="1067" y="13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5"/>
            <p:cNvSpPr/>
            <p:nvPr/>
          </p:nvSpPr>
          <p:spPr>
            <a:xfrm>
              <a:off x="6680125" y="3102913"/>
              <a:ext cx="77450" cy="187275"/>
            </a:xfrm>
            <a:custGeom>
              <a:avLst/>
              <a:gdLst/>
              <a:ahLst/>
              <a:cxnLst/>
              <a:rect l="l" t="t" r="r" b="b"/>
              <a:pathLst>
                <a:path w="3098" h="7491" extrusionOk="0">
                  <a:moveTo>
                    <a:pt x="1151" y="2909"/>
                  </a:moveTo>
                  <a:cubicBezTo>
                    <a:pt x="1444" y="2699"/>
                    <a:pt x="1654" y="2553"/>
                    <a:pt x="1884" y="2365"/>
                  </a:cubicBezTo>
                  <a:cubicBezTo>
                    <a:pt x="2156" y="2176"/>
                    <a:pt x="2428" y="2092"/>
                    <a:pt x="2763" y="2176"/>
                  </a:cubicBezTo>
                  <a:cubicBezTo>
                    <a:pt x="2951" y="2239"/>
                    <a:pt x="3097" y="2323"/>
                    <a:pt x="3097" y="2511"/>
                  </a:cubicBezTo>
                  <a:cubicBezTo>
                    <a:pt x="3097" y="2637"/>
                    <a:pt x="3014" y="2783"/>
                    <a:pt x="2930" y="2888"/>
                  </a:cubicBezTo>
                  <a:cubicBezTo>
                    <a:pt x="2825" y="2992"/>
                    <a:pt x="2679" y="3013"/>
                    <a:pt x="2574" y="3097"/>
                  </a:cubicBezTo>
                  <a:cubicBezTo>
                    <a:pt x="1654" y="3725"/>
                    <a:pt x="1068" y="4561"/>
                    <a:pt x="1047" y="5712"/>
                  </a:cubicBezTo>
                  <a:cubicBezTo>
                    <a:pt x="1047" y="6047"/>
                    <a:pt x="1047" y="6382"/>
                    <a:pt x="1026" y="6717"/>
                  </a:cubicBezTo>
                  <a:cubicBezTo>
                    <a:pt x="1026" y="6884"/>
                    <a:pt x="963" y="7072"/>
                    <a:pt x="900" y="7198"/>
                  </a:cubicBezTo>
                  <a:cubicBezTo>
                    <a:pt x="817" y="7386"/>
                    <a:pt x="545" y="7491"/>
                    <a:pt x="398" y="7407"/>
                  </a:cubicBezTo>
                  <a:cubicBezTo>
                    <a:pt x="273" y="7344"/>
                    <a:pt x="126" y="7219"/>
                    <a:pt x="63" y="7093"/>
                  </a:cubicBezTo>
                  <a:cubicBezTo>
                    <a:pt x="1" y="6989"/>
                    <a:pt x="1" y="6800"/>
                    <a:pt x="1" y="6675"/>
                  </a:cubicBezTo>
                  <a:cubicBezTo>
                    <a:pt x="63" y="4729"/>
                    <a:pt x="105" y="2825"/>
                    <a:pt x="168" y="900"/>
                  </a:cubicBezTo>
                  <a:cubicBezTo>
                    <a:pt x="168" y="712"/>
                    <a:pt x="210" y="502"/>
                    <a:pt x="273" y="314"/>
                  </a:cubicBezTo>
                  <a:cubicBezTo>
                    <a:pt x="314" y="126"/>
                    <a:pt x="545" y="0"/>
                    <a:pt x="733" y="21"/>
                  </a:cubicBezTo>
                  <a:cubicBezTo>
                    <a:pt x="921" y="63"/>
                    <a:pt x="1110" y="230"/>
                    <a:pt x="1130" y="419"/>
                  </a:cubicBezTo>
                  <a:cubicBezTo>
                    <a:pt x="1151" y="544"/>
                    <a:pt x="1130" y="712"/>
                    <a:pt x="1130" y="837"/>
                  </a:cubicBezTo>
                  <a:cubicBezTo>
                    <a:pt x="1130" y="1381"/>
                    <a:pt x="1110" y="1904"/>
                    <a:pt x="1110" y="2469"/>
                  </a:cubicBezTo>
                  <a:cubicBezTo>
                    <a:pt x="1068" y="2574"/>
                    <a:pt x="1130" y="2699"/>
                    <a:pt x="1151" y="29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5"/>
            <p:cNvSpPr/>
            <p:nvPr/>
          </p:nvSpPr>
          <p:spPr>
            <a:xfrm>
              <a:off x="6903475" y="3155213"/>
              <a:ext cx="30900" cy="114575"/>
            </a:xfrm>
            <a:custGeom>
              <a:avLst/>
              <a:gdLst/>
              <a:ahLst/>
              <a:cxnLst/>
              <a:rect l="l" t="t" r="r" b="b"/>
              <a:pathLst>
                <a:path w="1236" h="4583" extrusionOk="0">
                  <a:moveTo>
                    <a:pt x="1131" y="2386"/>
                  </a:moveTo>
                  <a:cubicBezTo>
                    <a:pt x="1173" y="2888"/>
                    <a:pt x="1194" y="3411"/>
                    <a:pt x="1215" y="3892"/>
                  </a:cubicBezTo>
                  <a:cubicBezTo>
                    <a:pt x="1235" y="4269"/>
                    <a:pt x="1089" y="4457"/>
                    <a:pt x="775" y="4499"/>
                  </a:cubicBezTo>
                  <a:cubicBezTo>
                    <a:pt x="440" y="4583"/>
                    <a:pt x="147" y="4394"/>
                    <a:pt x="64" y="4081"/>
                  </a:cubicBezTo>
                  <a:cubicBezTo>
                    <a:pt x="43" y="3955"/>
                    <a:pt x="1" y="3788"/>
                    <a:pt x="1" y="3662"/>
                  </a:cubicBezTo>
                  <a:cubicBezTo>
                    <a:pt x="43" y="2783"/>
                    <a:pt x="43" y="1863"/>
                    <a:pt x="64" y="963"/>
                  </a:cubicBezTo>
                  <a:cubicBezTo>
                    <a:pt x="64" y="817"/>
                    <a:pt x="85" y="628"/>
                    <a:pt x="106" y="482"/>
                  </a:cubicBezTo>
                  <a:cubicBezTo>
                    <a:pt x="189" y="189"/>
                    <a:pt x="399" y="0"/>
                    <a:pt x="629" y="21"/>
                  </a:cubicBezTo>
                  <a:cubicBezTo>
                    <a:pt x="838" y="63"/>
                    <a:pt x="1026" y="210"/>
                    <a:pt x="1089" y="440"/>
                  </a:cubicBezTo>
                  <a:cubicBezTo>
                    <a:pt x="1110" y="628"/>
                    <a:pt x="1131" y="837"/>
                    <a:pt x="1131" y="1026"/>
                  </a:cubicBezTo>
                  <a:cubicBezTo>
                    <a:pt x="1152" y="1465"/>
                    <a:pt x="1152" y="1925"/>
                    <a:pt x="1131" y="23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5"/>
            <p:cNvSpPr/>
            <p:nvPr/>
          </p:nvSpPr>
          <p:spPr>
            <a:xfrm>
              <a:off x="6888850" y="3055313"/>
              <a:ext cx="45525" cy="41850"/>
            </a:xfrm>
            <a:custGeom>
              <a:avLst/>
              <a:gdLst/>
              <a:ahLst/>
              <a:cxnLst/>
              <a:rect l="l" t="t" r="r" b="b"/>
              <a:pathLst>
                <a:path w="1821" h="1674" extrusionOk="0">
                  <a:moveTo>
                    <a:pt x="837" y="1674"/>
                  </a:moveTo>
                  <a:cubicBezTo>
                    <a:pt x="691" y="1653"/>
                    <a:pt x="523" y="1674"/>
                    <a:pt x="377" y="1590"/>
                  </a:cubicBezTo>
                  <a:cubicBezTo>
                    <a:pt x="251" y="1528"/>
                    <a:pt x="63" y="1381"/>
                    <a:pt x="42" y="1256"/>
                  </a:cubicBezTo>
                  <a:cubicBezTo>
                    <a:pt x="0" y="1004"/>
                    <a:pt x="0" y="691"/>
                    <a:pt x="84" y="419"/>
                  </a:cubicBezTo>
                  <a:cubicBezTo>
                    <a:pt x="147" y="126"/>
                    <a:pt x="544" y="0"/>
                    <a:pt x="858" y="105"/>
                  </a:cubicBezTo>
                  <a:cubicBezTo>
                    <a:pt x="1130" y="209"/>
                    <a:pt x="1360" y="356"/>
                    <a:pt x="1590" y="523"/>
                  </a:cubicBezTo>
                  <a:cubicBezTo>
                    <a:pt x="1800" y="711"/>
                    <a:pt x="1820" y="963"/>
                    <a:pt x="1737" y="1235"/>
                  </a:cubicBezTo>
                  <a:cubicBezTo>
                    <a:pt x="1674" y="1465"/>
                    <a:pt x="1486" y="1590"/>
                    <a:pt x="1256" y="1632"/>
                  </a:cubicBezTo>
                  <a:cubicBezTo>
                    <a:pt x="1130" y="1653"/>
                    <a:pt x="1025" y="1653"/>
                    <a:pt x="837" y="16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5"/>
            <p:cNvSpPr/>
            <p:nvPr/>
          </p:nvSpPr>
          <p:spPr>
            <a:xfrm>
              <a:off x="6218750" y="2864825"/>
              <a:ext cx="1112625" cy="650900"/>
            </a:xfrm>
            <a:custGeom>
              <a:avLst/>
              <a:gdLst/>
              <a:ahLst/>
              <a:cxnLst/>
              <a:rect l="l" t="t" r="r" b="b"/>
              <a:pathLst>
                <a:path w="44505" h="26036" extrusionOk="0">
                  <a:moveTo>
                    <a:pt x="12186" y="0"/>
                  </a:moveTo>
                  <a:cubicBezTo>
                    <a:pt x="12086" y="0"/>
                    <a:pt x="11986" y="4"/>
                    <a:pt x="11885" y="13"/>
                  </a:cubicBezTo>
                  <a:cubicBezTo>
                    <a:pt x="11773" y="19"/>
                    <a:pt x="11659" y="22"/>
                    <a:pt x="11545" y="22"/>
                  </a:cubicBezTo>
                  <a:cubicBezTo>
                    <a:pt x="11315" y="22"/>
                    <a:pt x="11083" y="13"/>
                    <a:pt x="10859" y="13"/>
                  </a:cubicBezTo>
                  <a:cubicBezTo>
                    <a:pt x="10148" y="13"/>
                    <a:pt x="9458" y="180"/>
                    <a:pt x="8830" y="473"/>
                  </a:cubicBezTo>
                  <a:cubicBezTo>
                    <a:pt x="8411" y="640"/>
                    <a:pt x="7993" y="724"/>
                    <a:pt x="7512" y="724"/>
                  </a:cubicBezTo>
                  <a:cubicBezTo>
                    <a:pt x="5901" y="661"/>
                    <a:pt x="4269" y="661"/>
                    <a:pt x="2678" y="619"/>
                  </a:cubicBezTo>
                  <a:cubicBezTo>
                    <a:pt x="2651" y="618"/>
                    <a:pt x="2624" y="618"/>
                    <a:pt x="2597" y="618"/>
                  </a:cubicBezTo>
                  <a:cubicBezTo>
                    <a:pt x="1938" y="618"/>
                    <a:pt x="1334" y="855"/>
                    <a:pt x="691" y="996"/>
                  </a:cubicBezTo>
                  <a:cubicBezTo>
                    <a:pt x="628" y="996"/>
                    <a:pt x="607" y="1059"/>
                    <a:pt x="586" y="1080"/>
                  </a:cubicBezTo>
                  <a:cubicBezTo>
                    <a:pt x="586" y="1582"/>
                    <a:pt x="565" y="2063"/>
                    <a:pt x="565" y="2523"/>
                  </a:cubicBezTo>
                  <a:lnTo>
                    <a:pt x="481" y="11562"/>
                  </a:lnTo>
                  <a:cubicBezTo>
                    <a:pt x="481" y="12106"/>
                    <a:pt x="460" y="12629"/>
                    <a:pt x="251" y="13153"/>
                  </a:cubicBezTo>
                  <a:cubicBezTo>
                    <a:pt x="168" y="13362"/>
                    <a:pt x="168" y="13592"/>
                    <a:pt x="168" y="13822"/>
                  </a:cubicBezTo>
                  <a:cubicBezTo>
                    <a:pt x="105" y="16124"/>
                    <a:pt x="84" y="18425"/>
                    <a:pt x="63" y="20727"/>
                  </a:cubicBezTo>
                  <a:cubicBezTo>
                    <a:pt x="63" y="20936"/>
                    <a:pt x="0" y="21145"/>
                    <a:pt x="84" y="21334"/>
                  </a:cubicBezTo>
                  <a:cubicBezTo>
                    <a:pt x="460" y="22129"/>
                    <a:pt x="168" y="22966"/>
                    <a:pt x="398" y="23740"/>
                  </a:cubicBezTo>
                  <a:cubicBezTo>
                    <a:pt x="314" y="24075"/>
                    <a:pt x="398" y="24430"/>
                    <a:pt x="565" y="24744"/>
                  </a:cubicBezTo>
                  <a:cubicBezTo>
                    <a:pt x="607" y="24807"/>
                    <a:pt x="565" y="24933"/>
                    <a:pt x="565" y="25079"/>
                  </a:cubicBezTo>
                  <a:cubicBezTo>
                    <a:pt x="984" y="25079"/>
                    <a:pt x="1339" y="25079"/>
                    <a:pt x="1716" y="25100"/>
                  </a:cubicBezTo>
                  <a:cubicBezTo>
                    <a:pt x="1866" y="25111"/>
                    <a:pt x="2016" y="25114"/>
                    <a:pt x="2166" y="25114"/>
                  </a:cubicBezTo>
                  <a:cubicBezTo>
                    <a:pt x="2396" y="25114"/>
                    <a:pt x="2627" y="25106"/>
                    <a:pt x="2857" y="25106"/>
                  </a:cubicBezTo>
                  <a:cubicBezTo>
                    <a:pt x="3341" y="25106"/>
                    <a:pt x="3822" y="25140"/>
                    <a:pt x="4289" y="25351"/>
                  </a:cubicBezTo>
                  <a:cubicBezTo>
                    <a:pt x="4352" y="25393"/>
                    <a:pt x="4394" y="25393"/>
                    <a:pt x="4457" y="25393"/>
                  </a:cubicBezTo>
                  <a:cubicBezTo>
                    <a:pt x="4591" y="25388"/>
                    <a:pt x="4725" y="25387"/>
                    <a:pt x="4859" y="25387"/>
                  </a:cubicBezTo>
                  <a:cubicBezTo>
                    <a:pt x="5480" y="25387"/>
                    <a:pt x="6096" y="25426"/>
                    <a:pt x="6713" y="25426"/>
                  </a:cubicBezTo>
                  <a:cubicBezTo>
                    <a:pt x="7208" y="25426"/>
                    <a:pt x="7703" y="25401"/>
                    <a:pt x="8202" y="25309"/>
                  </a:cubicBezTo>
                  <a:cubicBezTo>
                    <a:pt x="8537" y="25267"/>
                    <a:pt x="8872" y="25225"/>
                    <a:pt x="9207" y="25225"/>
                  </a:cubicBezTo>
                  <a:cubicBezTo>
                    <a:pt x="10190" y="25225"/>
                    <a:pt x="11152" y="25267"/>
                    <a:pt x="12115" y="25288"/>
                  </a:cubicBezTo>
                  <a:cubicBezTo>
                    <a:pt x="12345" y="25288"/>
                    <a:pt x="12596" y="25288"/>
                    <a:pt x="12764" y="25393"/>
                  </a:cubicBezTo>
                  <a:cubicBezTo>
                    <a:pt x="13161" y="25581"/>
                    <a:pt x="13538" y="25581"/>
                    <a:pt x="13956" y="25581"/>
                  </a:cubicBezTo>
                  <a:cubicBezTo>
                    <a:pt x="16739" y="25623"/>
                    <a:pt x="19564" y="25686"/>
                    <a:pt x="22367" y="25728"/>
                  </a:cubicBezTo>
                  <a:cubicBezTo>
                    <a:pt x="23832" y="25749"/>
                    <a:pt x="25318" y="25790"/>
                    <a:pt x="26782" y="25811"/>
                  </a:cubicBezTo>
                  <a:cubicBezTo>
                    <a:pt x="27089" y="25811"/>
                    <a:pt x="27396" y="25802"/>
                    <a:pt x="27697" y="25802"/>
                  </a:cubicBezTo>
                  <a:cubicBezTo>
                    <a:pt x="27847" y="25802"/>
                    <a:pt x="27996" y="25804"/>
                    <a:pt x="28142" y="25811"/>
                  </a:cubicBezTo>
                  <a:cubicBezTo>
                    <a:pt x="29712" y="25832"/>
                    <a:pt x="31260" y="25895"/>
                    <a:pt x="32829" y="25937"/>
                  </a:cubicBezTo>
                  <a:cubicBezTo>
                    <a:pt x="33373" y="25958"/>
                    <a:pt x="33896" y="26000"/>
                    <a:pt x="34461" y="26000"/>
                  </a:cubicBezTo>
                  <a:cubicBezTo>
                    <a:pt x="34781" y="26000"/>
                    <a:pt x="35101" y="26036"/>
                    <a:pt x="35413" y="26036"/>
                  </a:cubicBezTo>
                  <a:cubicBezTo>
                    <a:pt x="35631" y="26036"/>
                    <a:pt x="35845" y="26018"/>
                    <a:pt x="36052" y="25958"/>
                  </a:cubicBezTo>
                  <a:cubicBezTo>
                    <a:pt x="36462" y="25859"/>
                    <a:pt x="36834" y="25825"/>
                    <a:pt x="37228" y="25825"/>
                  </a:cubicBezTo>
                  <a:cubicBezTo>
                    <a:pt x="37336" y="25825"/>
                    <a:pt x="37445" y="25828"/>
                    <a:pt x="37558" y="25832"/>
                  </a:cubicBezTo>
                  <a:cubicBezTo>
                    <a:pt x="38437" y="25832"/>
                    <a:pt x="39274" y="25895"/>
                    <a:pt x="40132" y="25895"/>
                  </a:cubicBezTo>
                  <a:cubicBezTo>
                    <a:pt x="40362" y="25895"/>
                    <a:pt x="40592" y="25895"/>
                    <a:pt x="40780" y="25811"/>
                  </a:cubicBezTo>
                  <a:cubicBezTo>
                    <a:pt x="41115" y="25686"/>
                    <a:pt x="41429" y="25686"/>
                    <a:pt x="41785" y="25686"/>
                  </a:cubicBezTo>
                  <a:cubicBezTo>
                    <a:pt x="42119" y="25707"/>
                    <a:pt x="42433" y="25728"/>
                    <a:pt x="42789" y="25749"/>
                  </a:cubicBezTo>
                  <a:cubicBezTo>
                    <a:pt x="42977" y="25477"/>
                    <a:pt x="42935" y="25163"/>
                    <a:pt x="42956" y="24849"/>
                  </a:cubicBezTo>
                  <a:cubicBezTo>
                    <a:pt x="42977" y="24472"/>
                    <a:pt x="42894" y="24075"/>
                    <a:pt x="43040" y="23740"/>
                  </a:cubicBezTo>
                  <a:cubicBezTo>
                    <a:pt x="43249" y="23196"/>
                    <a:pt x="43249" y="22652"/>
                    <a:pt x="43270" y="22066"/>
                  </a:cubicBezTo>
                  <a:cubicBezTo>
                    <a:pt x="43291" y="21501"/>
                    <a:pt x="43207" y="20936"/>
                    <a:pt x="43521" y="20413"/>
                  </a:cubicBezTo>
                  <a:cubicBezTo>
                    <a:pt x="43584" y="20308"/>
                    <a:pt x="43584" y="20141"/>
                    <a:pt x="43584" y="19995"/>
                  </a:cubicBezTo>
                  <a:cubicBezTo>
                    <a:pt x="43626" y="19116"/>
                    <a:pt x="43626" y="19116"/>
                    <a:pt x="43186" y="18467"/>
                  </a:cubicBezTo>
                  <a:lnTo>
                    <a:pt x="43186" y="18383"/>
                  </a:lnTo>
                  <a:cubicBezTo>
                    <a:pt x="43270" y="18300"/>
                    <a:pt x="43312" y="18195"/>
                    <a:pt x="43396" y="18111"/>
                  </a:cubicBezTo>
                  <a:cubicBezTo>
                    <a:pt x="43793" y="17672"/>
                    <a:pt x="43710" y="17316"/>
                    <a:pt x="43207" y="17044"/>
                  </a:cubicBezTo>
                  <a:cubicBezTo>
                    <a:pt x="43019" y="16940"/>
                    <a:pt x="42768" y="16919"/>
                    <a:pt x="42726" y="16626"/>
                  </a:cubicBezTo>
                  <a:cubicBezTo>
                    <a:pt x="42873" y="16186"/>
                    <a:pt x="43375" y="16396"/>
                    <a:pt x="43605" y="16207"/>
                  </a:cubicBezTo>
                  <a:cubicBezTo>
                    <a:pt x="43898" y="15454"/>
                    <a:pt x="43940" y="14743"/>
                    <a:pt x="43940" y="13989"/>
                  </a:cubicBezTo>
                  <a:cubicBezTo>
                    <a:pt x="43940" y="13236"/>
                    <a:pt x="43940" y="12441"/>
                    <a:pt x="44003" y="11688"/>
                  </a:cubicBezTo>
                  <a:cubicBezTo>
                    <a:pt x="44044" y="10767"/>
                    <a:pt x="44065" y="9847"/>
                    <a:pt x="44212" y="8968"/>
                  </a:cubicBezTo>
                  <a:cubicBezTo>
                    <a:pt x="44505" y="7231"/>
                    <a:pt x="44505" y="5620"/>
                    <a:pt x="44442" y="3967"/>
                  </a:cubicBezTo>
                  <a:cubicBezTo>
                    <a:pt x="44421" y="3423"/>
                    <a:pt x="44358" y="2837"/>
                    <a:pt x="44316" y="2314"/>
                  </a:cubicBezTo>
                  <a:cubicBezTo>
                    <a:pt x="43898" y="2189"/>
                    <a:pt x="43563" y="2042"/>
                    <a:pt x="43207" y="2000"/>
                  </a:cubicBezTo>
                  <a:cubicBezTo>
                    <a:pt x="42496" y="1937"/>
                    <a:pt x="41847" y="1665"/>
                    <a:pt x="41178" y="1477"/>
                  </a:cubicBezTo>
                  <a:cubicBezTo>
                    <a:pt x="39525" y="1017"/>
                    <a:pt x="39399" y="849"/>
                    <a:pt x="37537" y="849"/>
                  </a:cubicBezTo>
                  <a:cubicBezTo>
                    <a:pt x="36763" y="849"/>
                    <a:pt x="35947" y="829"/>
                    <a:pt x="35152" y="829"/>
                  </a:cubicBezTo>
                  <a:cubicBezTo>
                    <a:pt x="34566" y="829"/>
                    <a:pt x="33980" y="766"/>
                    <a:pt x="33394" y="598"/>
                  </a:cubicBezTo>
                  <a:cubicBezTo>
                    <a:pt x="33206" y="536"/>
                    <a:pt x="32955" y="494"/>
                    <a:pt x="32725" y="494"/>
                  </a:cubicBezTo>
                  <a:lnTo>
                    <a:pt x="28728" y="410"/>
                  </a:lnTo>
                  <a:cubicBezTo>
                    <a:pt x="28498" y="410"/>
                    <a:pt x="28247" y="410"/>
                    <a:pt x="28038" y="494"/>
                  </a:cubicBezTo>
                  <a:cubicBezTo>
                    <a:pt x="27117" y="787"/>
                    <a:pt x="26259" y="1163"/>
                    <a:pt x="25276" y="1226"/>
                  </a:cubicBezTo>
                  <a:cubicBezTo>
                    <a:pt x="24996" y="1366"/>
                    <a:pt x="24709" y="1405"/>
                    <a:pt x="24418" y="1405"/>
                  </a:cubicBezTo>
                  <a:cubicBezTo>
                    <a:pt x="24231" y="1405"/>
                    <a:pt x="24042" y="1389"/>
                    <a:pt x="23853" y="1373"/>
                  </a:cubicBezTo>
                  <a:cubicBezTo>
                    <a:pt x="23288" y="1373"/>
                    <a:pt x="22744" y="1331"/>
                    <a:pt x="22158" y="1331"/>
                  </a:cubicBezTo>
                  <a:cubicBezTo>
                    <a:pt x="22012" y="1331"/>
                    <a:pt x="21865" y="1320"/>
                    <a:pt x="21724" y="1320"/>
                  </a:cubicBezTo>
                  <a:cubicBezTo>
                    <a:pt x="21583" y="1320"/>
                    <a:pt x="21447" y="1331"/>
                    <a:pt x="21321" y="1373"/>
                  </a:cubicBezTo>
                  <a:cubicBezTo>
                    <a:pt x="20987" y="1477"/>
                    <a:pt x="20673" y="1477"/>
                    <a:pt x="20317" y="1477"/>
                  </a:cubicBezTo>
                  <a:cubicBezTo>
                    <a:pt x="19773" y="1477"/>
                    <a:pt x="19250" y="1456"/>
                    <a:pt x="18706" y="1435"/>
                  </a:cubicBezTo>
                  <a:cubicBezTo>
                    <a:pt x="18266" y="1393"/>
                    <a:pt x="17785" y="1456"/>
                    <a:pt x="17388" y="1163"/>
                  </a:cubicBezTo>
                  <a:cubicBezTo>
                    <a:pt x="17325" y="1121"/>
                    <a:pt x="17178" y="1121"/>
                    <a:pt x="17053" y="1080"/>
                  </a:cubicBezTo>
                  <a:cubicBezTo>
                    <a:pt x="16457" y="1060"/>
                    <a:pt x="15914" y="758"/>
                    <a:pt x="15310" y="758"/>
                  </a:cubicBezTo>
                  <a:cubicBezTo>
                    <a:pt x="15257" y="758"/>
                    <a:pt x="15203" y="761"/>
                    <a:pt x="15149" y="766"/>
                  </a:cubicBezTo>
                  <a:cubicBezTo>
                    <a:pt x="15023" y="766"/>
                    <a:pt x="14898" y="661"/>
                    <a:pt x="14751" y="619"/>
                  </a:cubicBezTo>
                  <a:cubicBezTo>
                    <a:pt x="13942" y="318"/>
                    <a:pt x="13082" y="0"/>
                    <a:pt x="121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4" name="Google Shape;314;p35"/>
          <p:cNvGrpSpPr/>
          <p:nvPr/>
        </p:nvGrpSpPr>
        <p:grpSpPr>
          <a:xfrm rot="625986">
            <a:off x="7433078" y="1273877"/>
            <a:ext cx="482225" cy="539980"/>
            <a:chOff x="1835200" y="3337050"/>
            <a:chExt cx="279350" cy="312825"/>
          </a:xfrm>
        </p:grpSpPr>
        <p:sp>
          <p:nvSpPr>
            <p:cNvPr id="315" name="Google Shape;315;p35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5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5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939980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05517" y="1262230"/>
            <a:ext cx="3309085" cy="1285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en-GB" sz="2400">
                <a:solidFill>
                  <a:schemeClr val="accent3"/>
                </a:solidFill>
                <a:latin typeface="Patrick Hand" panose="020B0604020202020204" charset="0"/>
              </a:rPr>
              <a:t>1.</a:t>
            </a:r>
            <a:r>
              <a:rPr lang="en-GB" sz="2400">
                <a:latin typeface="Patrick Hand" panose="020B0604020202020204" charset="0"/>
              </a:rPr>
              <a:t> Nói tên các việc làm trong tranh. Cho biết những việc làm đó ảnh hưởng đến môi trường như thế nào.</a:t>
            </a:r>
            <a:endParaRPr lang="en-US" sz="2400">
              <a:latin typeface="Patrick Hand" panose="020B060402020202020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32548" y="197814"/>
            <a:ext cx="2353427" cy="2241360"/>
          </a:xfrm>
          <a:prstGeom prst="roundRect">
            <a:avLst>
              <a:gd name="adj" fmla="val 3908"/>
            </a:avLst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160"/>
          <a:stretch/>
        </p:blipFill>
        <p:spPr>
          <a:xfrm>
            <a:off x="6221866" y="197813"/>
            <a:ext cx="2341328" cy="2238741"/>
          </a:xfrm>
          <a:prstGeom prst="roundRect">
            <a:avLst>
              <a:gd name="adj" fmla="val 3007"/>
            </a:avLst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32548" y="2517732"/>
            <a:ext cx="2353427" cy="2229754"/>
          </a:xfrm>
          <a:prstGeom prst="roundRect">
            <a:avLst>
              <a:gd name="adj" fmla="val 5915"/>
            </a:avLst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21866" y="2517731"/>
            <a:ext cx="2341328" cy="2229665"/>
          </a:xfrm>
          <a:prstGeom prst="roundRect">
            <a:avLst>
              <a:gd name="adj" fmla="val 7904"/>
            </a:avLst>
          </a:prstGeom>
        </p:spPr>
      </p:pic>
      <p:pic>
        <p:nvPicPr>
          <p:cNvPr id="2052" name="Picture 4" descr="Children talking clipart 9 » Clipart Stati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9673">
                        <a14:foregroundMark x1="53595" y1="44608" x2="72712" y2="62990"/>
                        <a14:foregroundMark x1="72712" y1="62990" x2="63072" y2="88725"/>
                        <a14:foregroundMark x1="62092" y1="91667" x2="62092" y2="96078"/>
                        <a14:foregroundMark x1="65686" y1="90686" x2="66013" y2="97059"/>
                        <a14:foregroundMark x1="61765" y1="90931" x2="61438" y2="955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4259" y="1904938"/>
            <a:ext cx="4489749" cy="2993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40460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1952851" y="540893"/>
            <a:ext cx="5859948" cy="2206911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961728" y="127974"/>
            <a:ext cx="1779725" cy="884960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232072" y="153745"/>
            <a:ext cx="725025" cy="723262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2296472" y="1091109"/>
            <a:ext cx="5079770" cy="1002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4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</a:t>
            </a:r>
            <a:r>
              <a:rPr lang="en-US" sz="24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Em đã làm gì để góp phần giữ gìn môi trường sạch đẹp?</a:t>
            </a:r>
            <a:endParaRPr lang="vi-VN" sz="2400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098" name="Picture 2" descr="Cute Girl Think Stock Illustrations – 3,120 Cute Girl Think Stock  Illustrations, Vectors &amp;amp; Clipart - Dreamstim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9375" l="0" r="100000">
                        <a14:foregroundMark x1="43250" y1="50125" x2="36000" y2="44625"/>
                        <a14:foregroundMark x1="53250" y1="48375" x2="58375" y2="44625"/>
                        <a14:foregroundMark x1="51250" y1="51625" x2="44000" y2="52625"/>
                        <a14:foregroundMark x1="82125" y1="18125" x2="82500" y2="31625"/>
                        <a14:foregroundMark x1="85625" y1="19250" x2="84375" y2="21750"/>
                        <a14:foregroundMark x1="88875" y1="21000" x2="88875" y2="21000"/>
                        <a14:foregroundMark x1="90000" y1="24000" x2="90000" y2="24000"/>
                        <a14:foregroundMark x1="92875" y1="26250" x2="92875" y2="26250"/>
                        <a14:foregroundMark x1="90000" y1="29125" x2="90000" y2="29125"/>
                        <a14:foregroundMark x1="89250" y1="32250" x2="89250" y2="32250"/>
                        <a14:foregroundMark x1="76625" y1="28750" x2="76625" y2="28750"/>
                        <a14:foregroundMark x1="76375" y1="25750" x2="76375" y2="25750"/>
                        <a14:foregroundMark x1="77375" y1="23375" x2="77375" y2="23375"/>
                        <a14:foregroundMark x1="79625" y1="21875" x2="79625" y2="2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93" y="1990984"/>
            <a:ext cx="2741391" cy="2741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8707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3"/>
          <p:cNvSpPr txBox="1">
            <a:spLocks noGrp="1"/>
          </p:cNvSpPr>
          <p:nvPr>
            <p:ph type="ctrTitle"/>
          </p:nvPr>
        </p:nvSpPr>
        <p:spPr>
          <a:xfrm>
            <a:off x="1238238" y="708642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500"/>
              <a:t>thank you!</a:t>
            </a:r>
            <a:endParaRPr sz="11500"/>
          </a:p>
        </p:txBody>
      </p:sp>
      <p:sp>
        <p:nvSpPr>
          <p:cNvPr id="150" name="Google Shape;150;p33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Here is where your presentation begins</a:t>
            </a:r>
            <a:endParaRPr/>
          </a:p>
        </p:txBody>
      </p:sp>
      <p:sp>
        <p:nvSpPr>
          <p:cNvPr id="151" name="Google Shape;151;p33"/>
          <p:cNvSpPr/>
          <p:nvPr/>
        </p:nvSpPr>
        <p:spPr>
          <a:xfrm>
            <a:off x="8267600" y="2675650"/>
            <a:ext cx="313875" cy="324875"/>
          </a:xfrm>
          <a:custGeom>
            <a:avLst/>
            <a:gdLst/>
            <a:ahLst/>
            <a:cxnLst/>
            <a:rect l="l" t="t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33"/>
          <p:cNvSpPr/>
          <p:nvPr/>
        </p:nvSpPr>
        <p:spPr>
          <a:xfrm>
            <a:off x="557800" y="4070913"/>
            <a:ext cx="283550" cy="431575"/>
          </a:xfrm>
          <a:custGeom>
            <a:avLst/>
            <a:gdLst/>
            <a:ahLst/>
            <a:cxnLst/>
            <a:rect l="l" t="t" r="r" b="b"/>
            <a:pathLst>
              <a:path w="11342" h="17263" extrusionOk="0">
                <a:moveTo>
                  <a:pt x="7826" y="9709"/>
                </a:moveTo>
                <a:cubicBezTo>
                  <a:pt x="7324" y="10316"/>
                  <a:pt x="6738" y="10420"/>
                  <a:pt x="6110" y="10399"/>
                </a:cubicBezTo>
                <a:cubicBezTo>
                  <a:pt x="5797" y="10399"/>
                  <a:pt x="5483" y="10504"/>
                  <a:pt x="5169" y="10630"/>
                </a:cubicBezTo>
                <a:cubicBezTo>
                  <a:pt x="4750" y="10776"/>
                  <a:pt x="4353" y="10985"/>
                  <a:pt x="3976" y="11195"/>
                </a:cubicBezTo>
                <a:cubicBezTo>
                  <a:pt x="3411" y="11487"/>
                  <a:pt x="2867" y="11739"/>
                  <a:pt x="2261" y="11822"/>
                </a:cubicBezTo>
                <a:cubicBezTo>
                  <a:pt x="2030" y="11843"/>
                  <a:pt x="1821" y="12011"/>
                  <a:pt x="1549" y="12136"/>
                </a:cubicBezTo>
                <a:cubicBezTo>
                  <a:pt x="1486" y="12868"/>
                  <a:pt x="1403" y="13580"/>
                  <a:pt x="1382" y="14312"/>
                </a:cubicBezTo>
                <a:cubicBezTo>
                  <a:pt x="1361" y="14919"/>
                  <a:pt x="1361" y="15547"/>
                  <a:pt x="1319" y="16153"/>
                </a:cubicBezTo>
                <a:cubicBezTo>
                  <a:pt x="1319" y="16384"/>
                  <a:pt x="1298" y="16635"/>
                  <a:pt x="1193" y="16844"/>
                </a:cubicBezTo>
                <a:cubicBezTo>
                  <a:pt x="1131" y="17011"/>
                  <a:pt x="942" y="17158"/>
                  <a:pt x="775" y="17221"/>
                </a:cubicBezTo>
                <a:cubicBezTo>
                  <a:pt x="566" y="17262"/>
                  <a:pt x="377" y="17116"/>
                  <a:pt x="336" y="16907"/>
                </a:cubicBezTo>
                <a:cubicBezTo>
                  <a:pt x="252" y="16551"/>
                  <a:pt x="168" y="16195"/>
                  <a:pt x="147" y="15840"/>
                </a:cubicBezTo>
                <a:cubicBezTo>
                  <a:pt x="1" y="13454"/>
                  <a:pt x="231" y="11132"/>
                  <a:pt x="629" y="8788"/>
                </a:cubicBezTo>
                <a:cubicBezTo>
                  <a:pt x="942" y="7073"/>
                  <a:pt x="1382" y="5399"/>
                  <a:pt x="1737" y="3662"/>
                </a:cubicBezTo>
                <a:cubicBezTo>
                  <a:pt x="1905" y="2888"/>
                  <a:pt x="2302" y="2156"/>
                  <a:pt x="2365" y="1319"/>
                </a:cubicBezTo>
                <a:cubicBezTo>
                  <a:pt x="2407" y="1026"/>
                  <a:pt x="2616" y="712"/>
                  <a:pt x="2825" y="461"/>
                </a:cubicBezTo>
                <a:cubicBezTo>
                  <a:pt x="3160" y="42"/>
                  <a:pt x="3830" y="0"/>
                  <a:pt x="4227" y="419"/>
                </a:cubicBezTo>
                <a:cubicBezTo>
                  <a:pt x="4395" y="607"/>
                  <a:pt x="4520" y="816"/>
                  <a:pt x="4646" y="1005"/>
                </a:cubicBezTo>
                <a:cubicBezTo>
                  <a:pt x="6215" y="3432"/>
                  <a:pt x="7701" y="5901"/>
                  <a:pt x="8935" y="8516"/>
                </a:cubicBezTo>
                <a:cubicBezTo>
                  <a:pt x="9312" y="9290"/>
                  <a:pt x="9772" y="10002"/>
                  <a:pt x="10170" y="10755"/>
                </a:cubicBezTo>
                <a:cubicBezTo>
                  <a:pt x="10504" y="11404"/>
                  <a:pt x="10818" y="12073"/>
                  <a:pt x="11132" y="12722"/>
                </a:cubicBezTo>
                <a:cubicBezTo>
                  <a:pt x="11216" y="12848"/>
                  <a:pt x="11258" y="13036"/>
                  <a:pt x="11300" y="13182"/>
                </a:cubicBezTo>
                <a:cubicBezTo>
                  <a:pt x="11341" y="13705"/>
                  <a:pt x="10797" y="14103"/>
                  <a:pt x="10295" y="13894"/>
                </a:cubicBezTo>
                <a:cubicBezTo>
                  <a:pt x="9940" y="13747"/>
                  <a:pt x="9668" y="13496"/>
                  <a:pt x="9563" y="13140"/>
                </a:cubicBezTo>
                <a:cubicBezTo>
                  <a:pt x="9228" y="11906"/>
                  <a:pt x="8370" y="10964"/>
                  <a:pt x="7826" y="9709"/>
                </a:cubicBezTo>
                <a:close/>
                <a:moveTo>
                  <a:pt x="3600" y="2386"/>
                </a:moveTo>
                <a:cubicBezTo>
                  <a:pt x="2637" y="4813"/>
                  <a:pt x="2323" y="7156"/>
                  <a:pt x="1821" y="9416"/>
                </a:cubicBezTo>
                <a:cubicBezTo>
                  <a:pt x="1779" y="9709"/>
                  <a:pt x="1821" y="10044"/>
                  <a:pt x="1821" y="10420"/>
                </a:cubicBezTo>
                <a:cubicBezTo>
                  <a:pt x="2114" y="10399"/>
                  <a:pt x="2344" y="10399"/>
                  <a:pt x="2553" y="10316"/>
                </a:cubicBezTo>
                <a:cubicBezTo>
                  <a:pt x="2930" y="10148"/>
                  <a:pt x="3286" y="9981"/>
                  <a:pt x="3662" y="9772"/>
                </a:cubicBezTo>
                <a:cubicBezTo>
                  <a:pt x="4709" y="9165"/>
                  <a:pt x="5776" y="8746"/>
                  <a:pt x="7010" y="8935"/>
                </a:cubicBezTo>
                <a:cubicBezTo>
                  <a:pt x="7094" y="8935"/>
                  <a:pt x="7136" y="8872"/>
                  <a:pt x="7324" y="8830"/>
                </a:cubicBezTo>
                <a:cubicBezTo>
                  <a:pt x="6320" y="6633"/>
                  <a:pt x="5169" y="4541"/>
                  <a:pt x="3600" y="23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33"/>
          <p:cNvSpPr/>
          <p:nvPr/>
        </p:nvSpPr>
        <p:spPr>
          <a:xfrm>
            <a:off x="8596463" y="4578063"/>
            <a:ext cx="297150" cy="326950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" name="Google Shape;154;p33"/>
          <p:cNvGrpSpPr/>
          <p:nvPr/>
        </p:nvGrpSpPr>
        <p:grpSpPr>
          <a:xfrm>
            <a:off x="7840225" y="325325"/>
            <a:ext cx="741250" cy="792000"/>
            <a:chOff x="-3118700" y="2365900"/>
            <a:chExt cx="741250" cy="792000"/>
          </a:xfrm>
        </p:grpSpPr>
        <p:sp>
          <p:nvSpPr>
            <p:cNvPr id="155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" name="Google Shape;165;p33"/>
          <p:cNvGrpSpPr/>
          <p:nvPr/>
        </p:nvGrpSpPr>
        <p:grpSpPr>
          <a:xfrm>
            <a:off x="2291875" y="4237100"/>
            <a:ext cx="956750" cy="553975"/>
            <a:chOff x="-1199475" y="2658325"/>
            <a:chExt cx="956750" cy="553975"/>
          </a:xfrm>
        </p:grpSpPr>
        <p:sp>
          <p:nvSpPr>
            <p:cNvPr id="166" name="Google Shape;166;p33"/>
            <p:cNvSpPr/>
            <p:nvPr/>
          </p:nvSpPr>
          <p:spPr>
            <a:xfrm>
              <a:off x="-1137750" y="2679225"/>
              <a:ext cx="873050" cy="389225"/>
            </a:xfrm>
            <a:custGeom>
              <a:avLst/>
              <a:gdLst/>
              <a:ahLst/>
              <a:cxnLst/>
              <a:rect l="l" t="t" r="r" b="b"/>
              <a:pathLst>
                <a:path w="34922" h="15569" extrusionOk="0">
                  <a:moveTo>
                    <a:pt x="20631" y="1"/>
                  </a:moveTo>
                  <a:cubicBezTo>
                    <a:pt x="21426" y="587"/>
                    <a:pt x="22158" y="1068"/>
                    <a:pt x="22472" y="1989"/>
                  </a:cubicBezTo>
                  <a:cubicBezTo>
                    <a:pt x="22556" y="2261"/>
                    <a:pt x="22723" y="2428"/>
                    <a:pt x="22912" y="2637"/>
                  </a:cubicBezTo>
                  <a:cubicBezTo>
                    <a:pt x="23456" y="3202"/>
                    <a:pt x="24021" y="3725"/>
                    <a:pt x="24460" y="4374"/>
                  </a:cubicBezTo>
                  <a:cubicBezTo>
                    <a:pt x="24586" y="4583"/>
                    <a:pt x="24816" y="4772"/>
                    <a:pt x="25025" y="4918"/>
                  </a:cubicBezTo>
                  <a:cubicBezTo>
                    <a:pt x="25694" y="5357"/>
                    <a:pt x="26343" y="5776"/>
                    <a:pt x="26992" y="6194"/>
                  </a:cubicBezTo>
                  <a:cubicBezTo>
                    <a:pt x="28205" y="6969"/>
                    <a:pt x="29314" y="7805"/>
                    <a:pt x="30340" y="8768"/>
                  </a:cubicBezTo>
                  <a:cubicBezTo>
                    <a:pt x="30946" y="9312"/>
                    <a:pt x="31595" y="9751"/>
                    <a:pt x="32223" y="10254"/>
                  </a:cubicBezTo>
                  <a:cubicBezTo>
                    <a:pt x="32516" y="10484"/>
                    <a:pt x="32767" y="10735"/>
                    <a:pt x="33039" y="10965"/>
                  </a:cubicBezTo>
                  <a:cubicBezTo>
                    <a:pt x="33122" y="11049"/>
                    <a:pt x="33185" y="11174"/>
                    <a:pt x="33290" y="11216"/>
                  </a:cubicBezTo>
                  <a:cubicBezTo>
                    <a:pt x="34022" y="11530"/>
                    <a:pt x="34294" y="12241"/>
                    <a:pt x="34713" y="12827"/>
                  </a:cubicBezTo>
                  <a:cubicBezTo>
                    <a:pt x="34922" y="13078"/>
                    <a:pt x="34901" y="13371"/>
                    <a:pt x="34733" y="13664"/>
                  </a:cubicBezTo>
                  <a:cubicBezTo>
                    <a:pt x="34608" y="13894"/>
                    <a:pt x="34441" y="14145"/>
                    <a:pt x="34273" y="14438"/>
                  </a:cubicBezTo>
                  <a:cubicBezTo>
                    <a:pt x="34210" y="14292"/>
                    <a:pt x="34169" y="14187"/>
                    <a:pt x="34127" y="14083"/>
                  </a:cubicBezTo>
                  <a:cubicBezTo>
                    <a:pt x="34106" y="13831"/>
                    <a:pt x="33980" y="13685"/>
                    <a:pt x="33771" y="13601"/>
                  </a:cubicBezTo>
                  <a:cubicBezTo>
                    <a:pt x="33373" y="13392"/>
                    <a:pt x="32976" y="13183"/>
                    <a:pt x="32557" y="12995"/>
                  </a:cubicBezTo>
                  <a:cubicBezTo>
                    <a:pt x="32411" y="12932"/>
                    <a:pt x="32223" y="12890"/>
                    <a:pt x="32034" y="12869"/>
                  </a:cubicBezTo>
                  <a:cubicBezTo>
                    <a:pt x="31344" y="12785"/>
                    <a:pt x="30612" y="12639"/>
                    <a:pt x="29900" y="12869"/>
                  </a:cubicBezTo>
                  <a:cubicBezTo>
                    <a:pt x="29210" y="12743"/>
                    <a:pt x="28540" y="12953"/>
                    <a:pt x="27829" y="12953"/>
                  </a:cubicBezTo>
                  <a:cubicBezTo>
                    <a:pt x="27264" y="12953"/>
                    <a:pt x="26699" y="13057"/>
                    <a:pt x="26134" y="13141"/>
                  </a:cubicBezTo>
                  <a:cubicBezTo>
                    <a:pt x="25548" y="13204"/>
                    <a:pt x="25004" y="13350"/>
                    <a:pt x="24460" y="13413"/>
                  </a:cubicBezTo>
                  <a:cubicBezTo>
                    <a:pt x="23749" y="13497"/>
                    <a:pt x="23037" y="13685"/>
                    <a:pt x="22347" y="13831"/>
                  </a:cubicBezTo>
                  <a:cubicBezTo>
                    <a:pt x="21217" y="14124"/>
                    <a:pt x="20066" y="14334"/>
                    <a:pt x="18915" y="14606"/>
                  </a:cubicBezTo>
                  <a:cubicBezTo>
                    <a:pt x="18497" y="14668"/>
                    <a:pt x="18099" y="14773"/>
                    <a:pt x="17702" y="14920"/>
                  </a:cubicBezTo>
                  <a:cubicBezTo>
                    <a:pt x="17116" y="15129"/>
                    <a:pt x="16509" y="15275"/>
                    <a:pt x="15881" y="15296"/>
                  </a:cubicBezTo>
                  <a:cubicBezTo>
                    <a:pt x="15358" y="15338"/>
                    <a:pt x="14814" y="15401"/>
                    <a:pt x="14291" y="15484"/>
                  </a:cubicBezTo>
                  <a:cubicBezTo>
                    <a:pt x="13810" y="15568"/>
                    <a:pt x="13266" y="15464"/>
                    <a:pt x="12764" y="15380"/>
                  </a:cubicBezTo>
                  <a:cubicBezTo>
                    <a:pt x="12638" y="15359"/>
                    <a:pt x="12513" y="15233"/>
                    <a:pt x="12408" y="15129"/>
                  </a:cubicBezTo>
                  <a:cubicBezTo>
                    <a:pt x="11508" y="14229"/>
                    <a:pt x="10650" y="13287"/>
                    <a:pt x="9897" y="12304"/>
                  </a:cubicBezTo>
                  <a:cubicBezTo>
                    <a:pt x="9583" y="11907"/>
                    <a:pt x="9207" y="11530"/>
                    <a:pt x="8851" y="11195"/>
                  </a:cubicBezTo>
                  <a:cubicBezTo>
                    <a:pt x="7972" y="10421"/>
                    <a:pt x="7198" y="9542"/>
                    <a:pt x="6466" y="8601"/>
                  </a:cubicBezTo>
                  <a:cubicBezTo>
                    <a:pt x="6131" y="8161"/>
                    <a:pt x="5712" y="7743"/>
                    <a:pt x="5315" y="7345"/>
                  </a:cubicBezTo>
                  <a:cubicBezTo>
                    <a:pt x="4290" y="6341"/>
                    <a:pt x="3160" y="5420"/>
                    <a:pt x="2218" y="4311"/>
                  </a:cubicBezTo>
                  <a:cubicBezTo>
                    <a:pt x="1883" y="3935"/>
                    <a:pt x="1381" y="3642"/>
                    <a:pt x="942" y="3328"/>
                  </a:cubicBezTo>
                  <a:cubicBezTo>
                    <a:pt x="649" y="3119"/>
                    <a:pt x="335" y="2930"/>
                    <a:pt x="0" y="2721"/>
                  </a:cubicBezTo>
                  <a:cubicBezTo>
                    <a:pt x="21" y="2575"/>
                    <a:pt x="84" y="2428"/>
                    <a:pt x="105" y="2324"/>
                  </a:cubicBezTo>
                  <a:cubicBezTo>
                    <a:pt x="210" y="2282"/>
                    <a:pt x="272" y="2261"/>
                    <a:pt x="314" y="2261"/>
                  </a:cubicBezTo>
                  <a:cubicBezTo>
                    <a:pt x="963" y="2365"/>
                    <a:pt x="1632" y="2282"/>
                    <a:pt x="2281" y="2156"/>
                  </a:cubicBezTo>
                  <a:cubicBezTo>
                    <a:pt x="2804" y="2052"/>
                    <a:pt x="3348" y="1989"/>
                    <a:pt x="3871" y="1863"/>
                  </a:cubicBezTo>
                  <a:cubicBezTo>
                    <a:pt x="5043" y="1570"/>
                    <a:pt x="6236" y="1466"/>
                    <a:pt x="7428" y="1424"/>
                  </a:cubicBezTo>
                  <a:cubicBezTo>
                    <a:pt x="9918" y="1277"/>
                    <a:pt x="12408" y="1131"/>
                    <a:pt x="14877" y="963"/>
                  </a:cubicBezTo>
                  <a:cubicBezTo>
                    <a:pt x="15379" y="943"/>
                    <a:pt x="15902" y="922"/>
                    <a:pt x="16425" y="943"/>
                  </a:cubicBezTo>
                  <a:cubicBezTo>
                    <a:pt x="17137" y="963"/>
                    <a:pt x="17806" y="922"/>
                    <a:pt x="18497" y="817"/>
                  </a:cubicBezTo>
                  <a:cubicBezTo>
                    <a:pt x="18832" y="754"/>
                    <a:pt x="19208" y="817"/>
                    <a:pt x="19564" y="838"/>
                  </a:cubicBezTo>
                  <a:cubicBezTo>
                    <a:pt x="19982" y="901"/>
                    <a:pt x="20275" y="796"/>
                    <a:pt x="20401" y="336"/>
                  </a:cubicBezTo>
                  <a:cubicBezTo>
                    <a:pt x="20464" y="273"/>
                    <a:pt x="20505" y="189"/>
                    <a:pt x="20631" y="1"/>
                  </a:cubicBezTo>
                  <a:close/>
                  <a:moveTo>
                    <a:pt x="7240" y="4500"/>
                  </a:moveTo>
                  <a:cubicBezTo>
                    <a:pt x="7303" y="4604"/>
                    <a:pt x="7303" y="4688"/>
                    <a:pt x="7324" y="4709"/>
                  </a:cubicBezTo>
                  <a:cubicBezTo>
                    <a:pt x="7616" y="4813"/>
                    <a:pt x="7721" y="5002"/>
                    <a:pt x="7763" y="5295"/>
                  </a:cubicBezTo>
                  <a:cubicBezTo>
                    <a:pt x="7847" y="5713"/>
                    <a:pt x="8056" y="6048"/>
                    <a:pt x="8286" y="6404"/>
                  </a:cubicBezTo>
                  <a:cubicBezTo>
                    <a:pt x="8600" y="6906"/>
                    <a:pt x="9060" y="7324"/>
                    <a:pt x="9416" y="7764"/>
                  </a:cubicBezTo>
                  <a:cubicBezTo>
                    <a:pt x="9834" y="8287"/>
                    <a:pt x="10378" y="8329"/>
                    <a:pt x="10964" y="8161"/>
                  </a:cubicBezTo>
                  <a:cubicBezTo>
                    <a:pt x="11299" y="8057"/>
                    <a:pt x="11613" y="7910"/>
                    <a:pt x="11927" y="7722"/>
                  </a:cubicBezTo>
                  <a:cubicBezTo>
                    <a:pt x="12345" y="7492"/>
                    <a:pt x="12785" y="7220"/>
                    <a:pt x="13266" y="7241"/>
                  </a:cubicBezTo>
                  <a:cubicBezTo>
                    <a:pt x="13789" y="7282"/>
                    <a:pt x="14249" y="7115"/>
                    <a:pt x="14751" y="6989"/>
                  </a:cubicBezTo>
                  <a:cubicBezTo>
                    <a:pt x="15379" y="6822"/>
                    <a:pt x="16007" y="6571"/>
                    <a:pt x="16697" y="6697"/>
                  </a:cubicBezTo>
                  <a:cubicBezTo>
                    <a:pt x="16802" y="6717"/>
                    <a:pt x="16927" y="6697"/>
                    <a:pt x="17053" y="6655"/>
                  </a:cubicBezTo>
                  <a:cubicBezTo>
                    <a:pt x="17660" y="6466"/>
                    <a:pt x="18288" y="6362"/>
                    <a:pt x="18915" y="6299"/>
                  </a:cubicBezTo>
                  <a:cubicBezTo>
                    <a:pt x="19124" y="6278"/>
                    <a:pt x="19334" y="6278"/>
                    <a:pt x="19543" y="6215"/>
                  </a:cubicBezTo>
                  <a:cubicBezTo>
                    <a:pt x="19773" y="6173"/>
                    <a:pt x="20003" y="6153"/>
                    <a:pt x="20254" y="6069"/>
                  </a:cubicBezTo>
                  <a:cubicBezTo>
                    <a:pt x="20694" y="5881"/>
                    <a:pt x="20798" y="5525"/>
                    <a:pt x="20589" y="5127"/>
                  </a:cubicBezTo>
                  <a:cubicBezTo>
                    <a:pt x="20526" y="5023"/>
                    <a:pt x="20422" y="4939"/>
                    <a:pt x="20380" y="4834"/>
                  </a:cubicBezTo>
                  <a:cubicBezTo>
                    <a:pt x="20275" y="4625"/>
                    <a:pt x="20108" y="4416"/>
                    <a:pt x="20066" y="4207"/>
                  </a:cubicBezTo>
                  <a:cubicBezTo>
                    <a:pt x="19878" y="3391"/>
                    <a:pt x="19271" y="3035"/>
                    <a:pt x="18518" y="2930"/>
                  </a:cubicBezTo>
                  <a:cubicBezTo>
                    <a:pt x="17702" y="2805"/>
                    <a:pt x="16865" y="2637"/>
                    <a:pt x="16028" y="2909"/>
                  </a:cubicBezTo>
                  <a:cubicBezTo>
                    <a:pt x="15965" y="2930"/>
                    <a:pt x="15860" y="2909"/>
                    <a:pt x="15777" y="2909"/>
                  </a:cubicBezTo>
                  <a:cubicBezTo>
                    <a:pt x="15254" y="2909"/>
                    <a:pt x="14772" y="3056"/>
                    <a:pt x="14312" y="3265"/>
                  </a:cubicBezTo>
                  <a:cubicBezTo>
                    <a:pt x="13977" y="3432"/>
                    <a:pt x="13580" y="3558"/>
                    <a:pt x="13203" y="3642"/>
                  </a:cubicBezTo>
                  <a:cubicBezTo>
                    <a:pt x="12429" y="3809"/>
                    <a:pt x="11613" y="3893"/>
                    <a:pt x="10839" y="4081"/>
                  </a:cubicBezTo>
                  <a:cubicBezTo>
                    <a:pt x="9939" y="4311"/>
                    <a:pt x="9081" y="4416"/>
                    <a:pt x="8161" y="4311"/>
                  </a:cubicBezTo>
                  <a:cubicBezTo>
                    <a:pt x="7868" y="4311"/>
                    <a:pt x="7554" y="4290"/>
                    <a:pt x="7240" y="4500"/>
                  </a:cubicBezTo>
                  <a:close/>
                  <a:moveTo>
                    <a:pt x="31867" y="11781"/>
                  </a:moveTo>
                  <a:cubicBezTo>
                    <a:pt x="31532" y="11404"/>
                    <a:pt x="31197" y="11091"/>
                    <a:pt x="30779" y="10881"/>
                  </a:cubicBezTo>
                  <a:cubicBezTo>
                    <a:pt x="30319" y="10651"/>
                    <a:pt x="29921" y="10337"/>
                    <a:pt x="29544" y="10002"/>
                  </a:cubicBezTo>
                  <a:cubicBezTo>
                    <a:pt x="28979" y="9479"/>
                    <a:pt x="28435" y="8914"/>
                    <a:pt x="27745" y="8538"/>
                  </a:cubicBezTo>
                  <a:cubicBezTo>
                    <a:pt x="27536" y="8391"/>
                    <a:pt x="27389" y="8224"/>
                    <a:pt x="27222" y="8057"/>
                  </a:cubicBezTo>
                  <a:lnTo>
                    <a:pt x="25255" y="6090"/>
                  </a:lnTo>
                  <a:cubicBezTo>
                    <a:pt x="25130" y="5964"/>
                    <a:pt x="25004" y="5839"/>
                    <a:pt x="24899" y="5713"/>
                  </a:cubicBezTo>
                  <a:cubicBezTo>
                    <a:pt x="24125" y="4562"/>
                    <a:pt x="22995" y="3725"/>
                    <a:pt x="22117" y="2637"/>
                  </a:cubicBezTo>
                  <a:cubicBezTo>
                    <a:pt x="21970" y="2470"/>
                    <a:pt x="21803" y="2282"/>
                    <a:pt x="21552" y="2324"/>
                  </a:cubicBezTo>
                  <a:cubicBezTo>
                    <a:pt x="21384" y="2512"/>
                    <a:pt x="21447" y="2700"/>
                    <a:pt x="21552" y="2826"/>
                  </a:cubicBezTo>
                  <a:cubicBezTo>
                    <a:pt x="21886" y="3307"/>
                    <a:pt x="22179" y="3788"/>
                    <a:pt x="22598" y="4165"/>
                  </a:cubicBezTo>
                  <a:cubicBezTo>
                    <a:pt x="23205" y="4709"/>
                    <a:pt x="23686" y="5337"/>
                    <a:pt x="24209" y="5964"/>
                  </a:cubicBezTo>
                  <a:cubicBezTo>
                    <a:pt x="24397" y="6173"/>
                    <a:pt x="24565" y="6383"/>
                    <a:pt x="24732" y="6571"/>
                  </a:cubicBezTo>
                  <a:lnTo>
                    <a:pt x="26783" y="8601"/>
                  </a:lnTo>
                  <a:cubicBezTo>
                    <a:pt x="26929" y="8768"/>
                    <a:pt x="27075" y="8914"/>
                    <a:pt x="27243" y="9019"/>
                  </a:cubicBezTo>
                  <a:cubicBezTo>
                    <a:pt x="28059" y="9500"/>
                    <a:pt x="28707" y="10149"/>
                    <a:pt x="29419" y="10756"/>
                  </a:cubicBezTo>
                  <a:cubicBezTo>
                    <a:pt x="30109" y="11321"/>
                    <a:pt x="30904" y="11614"/>
                    <a:pt x="31720" y="11886"/>
                  </a:cubicBezTo>
                  <a:cubicBezTo>
                    <a:pt x="31720" y="11844"/>
                    <a:pt x="31762" y="11823"/>
                    <a:pt x="31867" y="11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3"/>
            <p:cNvSpPr/>
            <p:nvPr/>
          </p:nvSpPr>
          <p:spPr>
            <a:xfrm>
              <a:off x="-1173850" y="2814725"/>
              <a:ext cx="870975" cy="335325"/>
            </a:xfrm>
            <a:custGeom>
              <a:avLst/>
              <a:gdLst/>
              <a:ahLst/>
              <a:cxnLst/>
              <a:rect l="l" t="t" r="r" b="b"/>
              <a:pathLst>
                <a:path w="34839" h="13413" extrusionOk="0">
                  <a:moveTo>
                    <a:pt x="13601" y="11236"/>
                  </a:moveTo>
                  <a:cubicBezTo>
                    <a:pt x="13643" y="11090"/>
                    <a:pt x="13664" y="10901"/>
                    <a:pt x="13706" y="10713"/>
                  </a:cubicBezTo>
                  <a:cubicBezTo>
                    <a:pt x="14019" y="10755"/>
                    <a:pt x="14312" y="10776"/>
                    <a:pt x="14626" y="10818"/>
                  </a:cubicBezTo>
                  <a:cubicBezTo>
                    <a:pt x="15233" y="10901"/>
                    <a:pt x="15798" y="10964"/>
                    <a:pt x="16405" y="10776"/>
                  </a:cubicBezTo>
                  <a:cubicBezTo>
                    <a:pt x="16698" y="10671"/>
                    <a:pt x="17011" y="10692"/>
                    <a:pt x="17283" y="10692"/>
                  </a:cubicBezTo>
                  <a:cubicBezTo>
                    <a:pt x="18016" y="10671"/>
                    <a:pt x="18727" y="10525"/>
                    <a:pt x="19418" y="10274"/>
                  </a:cubicBezTo>
                  <a:cubicBezTo>
                    <a:pt x="19836" y="10106"/>
                    <a:pt x="20276" y="10064"/>
                    <a:pt x="20715" y="9960"/>
                  </a:cubicBezTo>
                  <a:cubicBezTo>
                    <a:pt x="20799" y="9939"/>
                    <a:pt x="20903" y="9939"/>
                    <a:pt x="20987" y="9918"/>
                  </a:cubicBezTo>
                  <a:cubicBezTo>
                    <a:pt x="22180" y="9646"/>
                    <a:pt x="23393" y="9353"/>
                    <a:pt x="24586" y="9102"/>
                  </a:cubicBezTo>
                  <a:cubicBezTo>
                    <a:pt x="24774" y="9039"/>
                    <a:pt x="24921" y="8997"/>
                    <a:pt x="25109" y="8956"/>
                  </a:cubicBezTo>
                  <a:cubicBezTo>
                    <a:pt x="26322" y="8788"/>
                    <a:pt x="27536" y="8579"/>
                    <a:pt x="28771" y="8391"/>
                  </a:cubicBezTo>
                  <a:cubicBezTo>
                    <a:pt x="28980" y="8370"/>
                    <a:pt x="29189" y="8349"/>
                    <a:pt x="29398" y="8370"/>
                  </a:cubicBezTo>
                  <a:cubicBezTo>
                    <a:pt x="29733" y="8391"/>
                    <a:pt x="30047" y="8286"/>
                    <a:pt x="30361" y="8307"/>
                  </a:cubicBezTo>
                  <a:cubicBezTo>
                    <a:pt x="31867" y="8370"/>
                    <a:pt x="33353" y="8014"/>
                    <a:pt x="34838" y="8474"/>
                  </a:cubicBezTo>
                  <a:cubicBezTo>
                    <a:pt x="34817" y="8684"/>
                    <a:pt x="34797" y="8893"/>
                    <a:pt x="34797" y="9039"/>
                  </a:cubicBezTo>
                  <a:cubicBezTo>
                    <a:pt x="34713" y="9102"/>
                    <a:pt x="34713" y="9123"/>
                    <a:pt x="34692" y="9123"/>
                  </a:cubicBezTo>
                  <a:cubicBezTo>
                    <a:pt x="33248" y="9290"/>
                    <a:pt x="31846" y="9458"/>
                    <a:pt x="30403" y="9562"/>
                  </a:cubicBezTo>
                  <a:cubicBezTo>
                    <a:pt x="28331" y="9730"/>
                    <a:pt x="26260" y="9981"/>
                    <a:pt x="24251" y="10378"/>
                  </a:cubicBezTo>
                  <a:cubicBezTo>
                    <a:pt x="22368" y="10734"/>
                    <a:pt x="20464" y="10964"/>
                    <a:pt x="18560" y="11132"/>
                  </a:cubicBezTo>
                  <a:cubicBezTo>
                    <a:pt x="17576" y="11215"/>
                    <a:pt x="16635" y="11320"/>
                    <a:pt x="15672" y="11404"/>
                  </a:cubicBezTo>
                  <a:cubicBezTo>
                    <a:pt x="15589" y="11404"/>
                    <a:pt x="15526" y="11487"/>
                    <a:pt x="15442" y="11508"/>
                  </a:cubicBezTo>
                  <a:cubicBezTo>
                    <a:pt x="15798" y="11843"/>
                    <a:pt x="16216" y="12031"/>
                    <a:pt x="16802" y="11989"/>
                  </a:cubicBezTo>
                  <a:cubicBezTo>
                    <a:pt x="17304" y="11969"/>
                    <a:pt x="17827" y="11885"/>
                    <a:pt x="18309" y="11864"/>
                  </a:cubicBezTo>
                  <a:cubicBezTo>
                    <a:pt x="18309" y="12094"/>
                    <a:pt x="18141" y="12073"/>
                    <a:pt x="18037" y="12094"/>
                  </a:cubicBezTo>
                  <a:cubicBezTo>
                    <a:pt x="16844" y="12303"/>
                    <a:pt x="15672" y="12513"/>
                    <a:pt x="14438" y="12722"/>
                  </a:cubicBezTo>
                  <a:cubicBezTo>
                    <a:pt x="14145" y="12513"/>
                    <a:pt x="13852" y="12303"/>
                    <a:pt x="13538" y="12073"/>
                  </a:cubicBezTo>
                  <a:cubicBezTo>
                    <a:pt x="13454" y="12031"/>
                    <a:pt x="13350" y="11969"/>
                    <a:pt x="13329" y="11927"/>
                  </a:cubicBezTo>
                  <a:cubicBezTo>
                    <a:pt x="13120" y="11299"/>
                    <a:pt x="12659" y="11445"/>
                    <a:pt x="12178" y="11571"/>
                  </a:cubicBezTo>
                  <a:cubicBezTo>
                    <a:pt x="10546" y="10044"/>
                    <a:pt x="8893" y="8516"/>
                    <a:pt x="7261" y="6968"/>
                  </a:cubicBezTo>
                  <a:lnTo>
                    <a:pt x="7115" y="6842"/>
                  </a:lnTo>
                  <a:cubicBezTo>
                    <a:pt x="6027" y="6110"/>
                    <a:pt x="5127" y="5126"/>
                    <a:pt x="4143" y="4227"/>
                  </a:cubicBezTo>
                  <a:cubicBezTo>
                    <a:pt x="3620" y="3766"/>
                    <a:pt x="3034" y="3285"/>
                    <a:pt x="2490" y="2825"/>
                  </a:cubicBezTo>
                  <a:cubicBezTo>
                    <a:pt x="2239" y="2574"/>
                    <a:pt x="1967" y="2532"/>
                    <a:pt x="1612" y="2678"/>
                  </a:cubicBezTo>
                  <a:cubicBezTo>
                    <a:pt x="1842" y="2888"/>
                    <a:pt x="2051" y="3076"/>
                    <a:pt x="2239" y="3285"/>
                  </a:cubicBezTo>
                  <a:cubicBezTo>
                    <a:pt x="2449" y="3494"/>
                    <a:pt x="2616" y="3725"/>
                    <a:pt x="2825" y="3934"/>
                  </a:cubicBezTo>
                  <a:cubicBezTo>
                    <a:pt x="3348" y="4436"/>
                    <a:pt x="3871" y="4938"/>
                    <a:pt x="4374" y="5461"/>
                  </a:cubicBezTo>
                  <a:cubicBezTo>
                    <a:pt x="4980" y="6068"/>
                    <a:pt x="5587" y="6633"/>
                    <a:pt x="6257" y="7135"/>
                  </a:cubicBezTo>
                  <a:cubicBezTo>
                    <a:pt x="6571" y="7365"/>
                    <a:pt x="6843" y="7658"/>
                    <a:pt x="7115" y="7909"/>
                  </a:cubicBezTo>
                  <a:cubicBezTo>
                    <a:pt x="8349" y="9060"/>
                    <a:pt x="9605" y="10190"/>
                    <a:pt x="10839" y="11341"/>
                  </a:cubicBezTo>
                  <a:cubicBezTo>
                    <a:pt x="11090" y="11571"/>
                    <a:pt x="11362" y="11843"/>
                    <a:pt x="11592" y="12094"/>
                  </a:cubicBezTo>
                  <a:cubicBezTo>
                    <a:pt x="11822" y="12387"/>
                    <a:pt x="12073" y="12617"/>
                    <a:pt x="12492" y="12659"/>
                  </a:cubicBezTo>
                  <a:cubicBezTo>
                    <a:pt x="12722" y="12680"/>
                    <a:pt x="12931" y="12785"/>
                    <a:pt x="13141" y="12868"/>
                  </a:cubicBezTo>
                  <a:cubicBezTo>
                    <a:pt x="13162" y="13182"/>
                    <a:pt x="12952" y="13245"/>
                    <a:pt x="12743" y="13412"/>
                  </a:cubicBezTo>
                  <a:cubicBezTo>
                    <a:pt x="12241" y="13182"/>
                    <a:pt x="11781" y="12889"/>
                    <a:pt x="11362" y="12492"/>
                  </a:cubicBezTo>
                  <a:cubicBezTo>
                    <a:pt x="10860" y="11989"/>
                    <a:pt x="10316" y="11613"/>
                    <a:pt x="9688" y="11299"/>
                  </a:cubicBezTo>
                  <a:cubicBezTo>
                    <a:pt x="9458" y="11152"/>
                    <a:pt x="9207" y="11006"/>
                    <a:pt x="8998" y="10839"/>
                  </a:cubicBezTo>
                  <a:cubicBezTo>
                    <a:pt x="7596" y="9730"/>
                    <a:pt x="6215" y="8600"/>
                    <a:pt x="4813" y="7428"/>
                  </a:cubicBezTo>
                  <a:cubicBezTo>
                    <a:pt x="4081" y="6800"/>
                    <a:pt x="3390" y="6131"/>
                    <a:pt x="2679" y="5482"/>
                  </a:cubicBezTo>
                  <a:cubicBezTo>
                    <a:pt x="2386" y="5231"/>
                    <a:pt x="2093" y="4959"/>
                    <a:pt x="1779" y="4729"/>
                  </a:cubicBezTo>
                  <a:cubicBezTo>
                    <a:pt x="1151" y="4248"/>
                    <a:pt x="586" y="3725"/>
                    <a:pt x="63" y="3097"/>
                  </a:cubicBezTo>
                  <a:cubicBezTo>
                    <a:pt x="1" y="2720"/>
                    <a:pt x="1" y="2344"/>
                    <a:pt x="293" y="2009"/>
                  </a:cubicBezTo>
                  <a:cubicBezTo>
                    <a:pt x="733" y="1507"/>
                    <a:pt x="817" y="963"/>
                    <a:pt x="691" y="335"/>
                  </a:cubicBezTo>
                  <a:cubicBezTo>
                    <a:pt x="670" y="251"/>
                    <a:pt x="712" y="168"/>
                    <a:pt x="733" y="0"/>
                  </a:cubicBezTo>
                  <a:cubicBezTo>
                    <a:pt x="1361" y="879"/>
                    <a:pt x="2281" y="1297"/>
                    <a:pt x="3034" y="1946"/>
                  </a:cubicBezTo>
                  <a:cubicBezTo>
                    <a:pt x="3725" y="2532"/>
                    <a:pt x="4457" y="3076"/>
                    <a:pt x="5169" y="3620"/>
                  </a:cubicBezTo>
                  <a:cubicBezTo>
                    <a:pt x="5315" y="3766"/>
                    <a:pt x="5503" y="3892"/>
                    <a:pt x="5650" y="4018"/>
                  </a:cubicBezTo>
                  <a:cubicBezTo>
                    <a:pt x="7303" y="5503"/>
                    <a:pt x="8956" y="7010"/>
                    <a:pt x="10567" y="8516"/>
                  </a:cubicBezTo>
                  <a:cubicBezTo>
                    <a:pt x="11048" y="8935"/>
                    <a:pt x="11446" y="9437"/>
                    <a:pt x="11885" y="9897"/>
                  </a:cubicBezTo>
                  <a:cubicBezTo>
                    <a:pt x="12283" y="10316"/>
                    <a:pt x="12638" y="10776"/>
                    <a:pt x="13015" y="11194"/>
                  </a:cubicBezTo>
                  <a:cubicBezTo>
                    <a:pt x="13182" y="11383"/>
                    <a:pt x="13371" y="11383"/>
                    <a:pt x="13601" y="11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3"/>
            <p:cNvSpPr/>
            <p:nvPr/>
          </p:nvSpPr>
          <p:spPr>
            <a:xfrm>
              <a:off x="-831225" y="3061100"/>
              <a:ext cx="516325" cy="128175"/>
            </a:xfrm>
            <a:custGeom>
              <a:avLst/>
              <a:gdLst/>
              <a:ahLst/>
              <a:cxnLst/>
              <a:rect l="l" t="t" r="r" b="b"/>
              <a:pathLst>
                <a:path w="20653" h="5127" extrusionOk="0">
                  <a:moveTo>
                    <a:pt x="879" y="4310"/>
                  </a:moveTo>
                  <a:cubicBezTo>
                    <a:pt x="1256" y="4896"/>
                    <a:pt x="1884" y="4708"/>
                    <a:pt x="2449" y="4938"/>
                  </a:cubicBezTo>
                  <a:cubicBezTo>
                    <a:pt x="2239" y="5022"/>
                    <a:pt x="2093" y="5127"/>
                    <a:pt x="1946" y="5127"/>
                  </a:cubicBezTo>
                  <a:cubicBezTo>
                    <a:pt x="1528" y="5106"/>
                    <a:pt x="1109" y="5043"/>
                    <a:pt x="691" y="5001"/>
                  </a:cubicBezTo>
                  <a:cubicBezTo>
                    <a:pt x="482" y="4708"/>
                    <a:pt x="252" y="4415"/>
                    <a:pt x="1" y="4080"/>
                  </a:cubicBezTo>
                  <a:cubicBezTo>
                    <a:pt x="84" y="3913"/>
                    <a:pt x="168" y="3746"/>
                    <a:pt x="273" y="3536"/>
                  </a:cubicBezTo>
                  <a:cubicBezTo>
                    <a:pt x="1402" y="3348"/>
                    <a:pt x="2511" y="3160"/>
                    <a:pt x="3641" y="3013"/>
                  </a:cubicBezTo>
                  <a:cubicBezTo>
                    <a:pt x="3767" y="2971"/>
                    <a:pt x="3871" y="3013"/>
                    <a:pt x="4018" y="2971"/>
                  </a:cubicBezTo>
                  <a:cubicBezTo>
                    <a:pt x="6006" y="2448"/>
                    <a:pt x="8056" y="2448"/>
                    <a:pt x="10023" y="1904"/>
                  </a:cubicBezTo>
                  <a:cubicBezTo>
                    <a:pt x="11048" y="1611"/>
                    <a:pt x="12115" y="1611"/>
                    <a:pt x="13141" y="1507"/>
                  </a:cubicBezTo>
                  <a:cubicBezTo>
                    <a:pt x="14187" y="1381"/>
                    <a:pt x="15233" y="1277"/>
                    <a:pt x="16279" y="1151"/>
                  </a:cubicBezTo>
                  <a:cubicBezTo>
                    <a:pt x="16781" y="1088"/>
                    <a:pt x="17263" y="984"/>
                    <a:pt x="17786" y="1067"/>
                  </a:cubicBezTo>
                  <a:cubicBezTo>
                    <a:pt x="18037" y="1088"/>
                    <a:pt x="18267" y="1025"/>
                    <a:pt x="18497" y="984"/>
                  </a:cubicBezTo>
                  <a:cubicBezTo>
                    <a:pt x="18915" y="942"/>
                    <a:pt x="19313" y="858"/>
                    <a:pt x="19857" y="774"/>
                  </a:cubicBezTo>
                  <a:cubicBezTo>
                    <a:pt x="19606" y="565"/>
                    <a:pt x="19459" y="440"/>
                    <a:pt x="19313" y="335"/>
                  </a:cubicBezTo>
                  <a:cubicBezTo>
                    <a:pt x="19334" y="314"/>
                    <a:pt x="19334" y="230"/>
                    <a:pt x="19397" y="230"/>
                  </a:cubicBezTo>
                  <a:cubicBezTo>
                    <a:pt x="19773" y="126"/>
                    <a:pt x="20192" y="0"/>
                    <a:pt x="20652" y="230"/>
                  </a:cubicBezTo>
                  <a:cubicBezTo>
                    <a:pt x="20610" y="565"/>
                    <a:pt x="20589" y="942"/>
                    <a:pt x="20506" y="1277"/>
                  </a:cubicBezTo>
                  <a:cubicBezTo>
                    <a:pt x="20464" y="1590"/>
                    <a:pt x="20296" y="1758"/>
                    <a:pt x="20024" y="1674"/>
                  </a:cubicBezTo>
                  <a:cubicBezTo>
                    <a:pt x="19418" y="1549"/>
                    <a:pt x="18832" y="1779"/>
                    <a:pt x="18246" y="1821"/>
                  </a:cubicBezTo>
                  <a:cubicBezTo>
                    <a:pt x="17681" y="1862"/>
                    <a:pt x="17158" y="1967"/>
                    <a:pt x="16614" y="1883"/>
                  </a:cubicBezTo>
                  <a:cubicBezTo>
                    <a:pt x="16363" y="1862"/>
                    <a:pt x="16091" y="1925"/>
                    <a:pt x="15798" y="1988"/>
                  </a:cubicBezTo>
                  <a:cubicBezTo>
                    <a:pt x="13915" y="2386"/>
                    <a:pt x="12032" y="2804"/>
                    <a:pt x="10128" y="3034"/>
                  </a:cubicBezTo>
                  <a:cubicBezTo>
                    <a:pt x="9709" y="3076"/>
                    <a:pt x="9312" y="3222"/>
                    <a:pt x="8893" y="3264"/>
                  </a:cubicBezTo>
                  <a:cubicBezTo>
                    <a:pt x="7512" y="3453"/>
                    <a:pt x="6089" y="3641"/>
                    <a:pt x="4729" y="3955"/>
                  </a:cubicBezTo>
                  <a:cubicBezTo>
                    <a:pt x="4248" y="4059"/>
                    <a:pt x="3725" y="4101"/>
                    <a:pt x="3223" y="4122"/>
                  </a:cubicBezTo>
                  <a:cubicBezTo>
                    <a:pt x="2825" y="4164"/>
                    <a:pt x="2449" y="4122"/>
                    <a:pt x="2051" y="4101"/>
                  </a:cubicBezTo>
                  <a:cubicBezTo>
                    <a:pt x="1716" y="4080"/>
                    <a:pt x="1319" y="4038"/>
                    <a:pt x="879" y="4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3"/>
            <p:cNvSpPr/>
            <p:nvPr/>
          </p:nvSpPr>
          <p:spPr>
            <a:xfrm>
              <a:off x="-1156575" y="2763450"/>
              <a:ext cx="254225" cy="244825"/>
            </a:xfrm>
            <a:custGeom>
              <a:avLst/>
              <a:gdLst/>
              <a:ahLst/>
              <a:cxnLst/>
              <a:rect l="l" t="t" r="r" b="b"/>
              <a:pathLst>
                <a:path w="10169" h="9793" extrusionOk="0">
                  <a:moveTo>
                    <a:pt x="126" y="1256"/>
                  </a:moveTo>
                  <a:cubicBezTo>
                    <a:pt x="126" y="984"/>
                    <a:pt x="126" y="733"/>
                    <a:pt x="105" y="503"/>
                  </a:cubicBezTo>
                  <a:cubicBezTo>
                    <a:pt x="84" y="315"/>
                    <a:pt x="0" y="105"/>
                    <a:pt x="209" y="43"/>
                  </a:cubicBezTo>
                  <a:cubicBezTo>
                    <a:pt x="335" y="1"/>
                    <a:pt x="544" y="105"/>
                    <a:pt x="670" y="189"/>
                  </a:cubicBezTo>
                  <a:cubicBezTo>
                    <a:pt x="1507" y="712"/>
                    <a:pt x="2302" y="1319"/>
                    <a:pt x="2888" y="2135"/>
                  </a:cubicBezTo>
                  <a:cubicBezTo>
                    <a:pt x="3285" y="2658"/>
                    <a:pt x="3808" y="3076"/>
                    <a:pt x="4310" y="3516"/>
                  </a:cubicBezTo>
                  <a:cubicBezTo>
                    <a:pt x="5440" y="4499"/>
                    <a:pt x="6445" y="5608"/>
                    <a:pt x="7386" y="6780"/>
                  </a:cubicBezTo>
                  <a:cubicBezTo>
                    <a:pt x="7909" y="7429"/>
                    <a:pt x="8579" y="7952"/>
                    <a:pt x="9165" y="8558"/>
                  </a:cubicBezTo>
                  <a:cubicBezTo>
                    <a:pt x="9520" y="8893"/>
                    <a:pt x="9834" y="9249"/>
                    <a:pt x="10169" y="9605"/>
                  </a:cubicBezTo>
                  <a:cubicBezTo>
                    <a:pt x="9939" y="9793"/>
                    <a:pt x="9855" y="9605"/>
                    <a:pt x="9771" y="9521"/>
                  </a:cubicBezTo>
                  <a:cubicBezTo>
                    <a:pt x="8369" y="8245"/>
                    <a:pt x="6947" y="6905"/>
                    <a:pt x="5503" y="5629"/>
                  </a:cubicBezTo>
                  <a:cubicBezTo>
                    <a:pt x="5043" y="5211"/>
                    <a:pt x="4520" y="4855"/>
                    <a:pt x="4017" y="4457"/>
                  </a:cubicBezTo>
                  <a:cubicBezTo>
                    <a:pt x="3097" y="3767"/>
                    <a:pt x="2239" y="3035"/>
                    <a:pt x="1276" y="2407"/>
                  </a:cubicBezTo>
                  <a:cubicBezTo>
                    <a:pt x="837" y="2156"/>
                    <a:pt x="502" y="1654"/>
                    <a:pt x="126" y="1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3"/>
            <p:cNvSpPr/>
            <p:nvPr/>
          </p:nvSpPr>
          <p:spPr>
            <a:xfrm>
              <a:off x="-1171750" y="2927700"/>
              <a:ext cx="148050" cy="129750"/>
            </a:xfrm>
            <a:custGeom>
              <a:avLst/>
              <a:gdLst/>
              <a:ahLst/>
              <a:cxnLst/>
              <a:rect l="l" t="t" r="r" b="b"/>
              <a:pathLst>
                <a:path w="5922" h="5190" extrusionOk="0">
                  <a:moveTo>
                    <a:pt x="5838" y="5190"/>
                  </a:moveTo>
                  <a:cubicBezTo>
                    <a:pt x="5524" y="4939"/>
                    <a:pt x="5210" y="4709"/>
                    <a:pt x="4896" y="4499"/>
                  </a:cubicBezTo>
                  <a:cubicBezTo>
                    <a:pt x="4311" y="4144"/>
                    <a:pt x="3787" y="3683"/>
                    <a:pt x="3327" y="3160"/>
                  </a:cubicBezTo>
                  <a:cubicBezTo>
                    <a:pt x="2741" y="2553"/>
                    <a:pt x="2093" y="2030"/>
                    <a:pt x="1528" y="1444"/>
                  </a:cubicBezTo>
                  <a:cubicBezTo>
                    <a:pt x="1130" y="1026"/>
                    <a:pt x="712" y="649"/>
                    <a:pt x="189" y="398"/>
                  </a:cubicBezTo>
                  <a:cubicBezTo>
                    <a:pt x="63" y="315"/>
                    <a:pt x="0" y="168"/>
                    <a:pt x="209" y="1"/>
                  </a:cubicBezTo>
                  <a:cubicBezTo>
                    <a:pt x="921" y="607"/>
                    <a:pt x="1632" y="1172"/>
                    <a:pt x="2302" y="1800"/>
                  </a:cubicBezTo>
                  <a:cubicBezTo>
                    <a:pt x="3306" y="2658"/>
                    <a:pt x="4290" y="3558"/>
                    <a:pt x="5294" y="4416"/>
                  </a:cubicBezTo>
                  <a:cubicBezTo>
                    <a:pt x="5482" y="4604"/>
                    <a:pt x="5712" y="4750"/>
                    <a:pt x="5880" y="4960"/>
                  </a:cubicBezTo>
                  <a:cubicBezTo>
                    <a:pt x="5922" y="4981"/>
                    <a:pt x="5838" y="5106"/>
                    <a:pt x="5838" y="5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3"/>
            <p:cNvSpPr/>
            <p:nvPr/>
          </p:nvSpPr>
          <p:spPr>
            <a:xfrm>
              <a:off x="-572300" y="3140075"/>
              <a:ext cx="156950" cy="27225"/>
            </a:xfrm>
            <a:custGeom>
              <a:avLst/>
              <a:gdLst/>
              <a:ahLst/>
              <a:cxnLst/>
              <a:rect l="l" t="t" r="r" b="b"/>
              <a:pathLst>
                <a:path w="6278" h="1089" extrusionOk="0">
                  <a:moveTo>
                    <a:pt x="1" y="900"/>
                  </a:moveTo>
                  <a:cubicBezTo>
                    <a:pt x="2093" y="377"/>
                    <a:pt x="4165" y="147"/>
                    <a:pt x="6278" y="1"/>
                  </a:cubicBezTo>
                  <a:cubicBezTo>
                    <a:pt x="6006" y="210"/>
                    <a:pt x="5420" y="461"/>
                    <a:pt x="5085" y="419"/>
                  </a:cubicBezTo>
                  <a:cubicBezTo>
                    <a:pt x="4583" y="398"/>
                    <a:pt x="4144" y="461"/>
                    <a:pt x="3662" y="587"/>
                  </a:cubicBezTo>
                  <a:cubicBezTo>
                    <a:pt x="3453" y="628"/>
                    <a:pt x="3244" y="628"/>
                    <a:pt x="3035" y="628"/>
                  </a:cubicBezTo>
                  <a:cubicBezTo>
                    <a:pt x="2344" y="628"/>
                    <a:pt x="1675" y="775"/>
                    <a:pt x="1005" y="921"/>
                  </a:cubicBezTo>
                  <a:cubicBezTo>
                    <a:pt x="691" y="1005"/>
                    <a:pt x="377" y="1089"/>
                    <a:pt x="1" y="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3"/>
            <p:cNvSpPr/>
            <p:nvPr/>
          </p:nvSpPr>
          <p:spPr>
            <a:xfrm>
              <a:off x="-1012725" y="3059000"/>
              <a:ext cx="52850" cy="46575"/>
            </a:xfrm>
            <a:custGeom>
              <a:avLst/>
              <a:gdLst/>
              <a:ahLst/>
              <a:cxnLst/>
              <a:rect l="l" t="t" r="r" b="b"/>
              <a:pathLst>
                <a:path w="2114" h="1863" extrusionOk="0">
                  <a:moveTo>
                    <a:pt x="0" y="1"/>
                  </a:moveTo>
                  <a:cubicBezTo>
                    <a:pt x="732" y="586"/>
                    <a:pt x="1486" y="1130"/>
                    <a:pt x="2113" y="1863"/>
                  </a:cubicBezTo>
                  <a:cubicBezTo>
                    <a:pt x="1988" y="1821"/>
                    <a:pt x="1862" y="1779"/>
                    <a:pt x="1758" y="1737"/>
                  </a:cubicBezTo>
                  <a:cubicBezTo>
                    <a:pt x="1151" y="1340"/>
                    <a:pt x="565" y="921"/>
                    <a:pt x="126" y="314"/>
                  </a:cubicBezTo>
                  <a:cubicBezTo>
                    <a:pt x="84" y="252"/>
                    <a:pt x="42" y="105"/>
                    <a:pt x="21" y="1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3"/>
            <p:cNvSpPr/>
            <p:nvPr/>
          </p:nvSpPr>
          <p:spPr>
            <a:xfrm>
              <a:off x="-1025825" y="3053775"/>
              <a:ext cx="13625" cy="5250"/>
            </a:xfrm>
            <a:custGeom>
              <a:avLst/>
              <a:gdLst/>
              <a:ahLst/>
              <a:cxnLst/>
              <a:rect l="l" t="t" r="r" b="b"/>
              <a:pathLst>
                <a:path w="545" h="210" extrusionOk="0">
                  <a:moveTo>
                    <a:pt x="1" y="147"/>
                  </a:moveTo>
                  <a:cubicBezTo>
                    <a:pt x="210" y="0"/>
                    <a:pt x="357" y="84"/>
                    <a:pt x="524" y="210"/>
                  </a:cubicBezTo>
                  <a:lnTo>
                    <a:pt x="545" y="189"/>
                  </a:lnTo>
                  <a:cubicBezTo>
                    <a:pt x="357" y="168"/>
                    <a:pt x="168" y="147"/>
                    <a:pt x="1" y="147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3"/>
            <p:cNvSpPr/>
            <p:nvPr/>
          </p:nvSpPr>
          <p:spPr>
            <a:xfrm>
              <a:off x="-922775" y="2765025"/>
              <a:ext cx="278850" cy="100450"/>
            </a:xfrm>
            <a:custGeom>
              <a:avLst/>
              <a:gdLst/>
              <a:ahLst/>
              <a:cxnLst/>
              <a:rect l="l" t="t" r="r" b="b"/>
              <a:pathLst>
                <a:path w="11154" h="4018" extrusionOk="0">
                  <a:moveTo>
                    <a:pt x="1" y="1653"/>
                  </a:moveTo>
                  <a:cubicBezTo>
                    <a:pt x="838" y="1800"/>
                    <a:pt x="1528" y="1612"/>
                    <a:pt x="2198" y="1486"/>
                  </a:cubicBezTo>
                  <a:cubicBezTo>
                    <a:pt x="3056" y="1319"/>
                    <a:pt x="3935" y="1193"/>
                    <a:pt x="4771" y="1005"/>
                  </a:cubicBezTo>
                  <a:cubicBezTo>
                    <a:pt x="5211" y="921"/>
                    <a:pt x="5629" y="754"/>
                    <a:pt x="6027" y="565"/>
                  </a:cubicBezTo>
                  <a:cubicBezTo>
                    <a:pt x="6445" y="398"/>
                    <a:pt x="6864" y="231"/>
                    <a:pt x="7324" y="272"/>
                  </a:cubicBezTo>
                  <a:cubicBezTo>
                    <a:pt x="7450" y="272"/>
                    <a:pt x="7596" y="314"/>
                    <a:pt x="7701" y="252"/>
                  </a:cubicBezTo>
                  <a:cubicBezTo>
                    <a:pt x="8349" y="0"/>
                    <a:pt x="8998" y="210"/>
                    <a:pt x="9647" y="231"/>
                  </a:cubicBezTo>
                  <a:cubicBezTo>
                    <a:pt x="10170" y="252"/>
                    <a:pt x="10463" y="565"/>
                    <a:pt x="10693" y="963"/>
                  </a:cubicBezTo>
                  <a:cubicBezTo>
                    <a:pt x="10860" y="1277"/>
                    <a:pt x="10986" y="1612"/>
                    <a:pt x="11153" y="2009"/>
                  </a:cubicBezTo>
                  <a:cubicBezTo>
                    <a:pt x="10902" y="2030"/>
                    <a:pt x="10693" y="2030"/>
                    <a:pt x="10484" y="2093"/>
                  </a:cubicBezTo>
                  <a:cubicBezTo>
                    <a:pt x="9814" y="2239"/>
                    <a:pt x="9124" y="2239"/>
                    <a:pt x="8475" y="2469"/>
                  </a:cubicBezTo>
                  <a:cubicBezTo>
                    <a:pt x="8370" y="2532"/>
                    <a:pt x="8245" y="2553"/>
                    <a:pt x="8140" y="2532"/>
                  </a:cubicBezTo>
                  <a:cubicBezTo>
                    <a:pt x="7324" y="2344"/>
                    <a:pt x="6592" y="2721"/>
                    <a:pt x="5860" y="2867"/>
                  </a:cubicBezTo>
                  <a:cubicBezTo>
                    <a:pt x="5525" y="2951"/>
                    <a:pt x="5190" y="3055"/>
                    <a:pt x="4813" y="3055"/>
                  </a:cubicBezTo>
                  <a:cubicBezTo>
                    <a:pt x="4374" y="3055"/>
                    <a:pt x="3935" y="3160"/>
                    <a:pt x="3537" y="3390"/>
                  </a:cubicBezTo>
                  <a:cubicBezTo>
                    <a:pt x="2993" y="3704"/>
                    <a:pt x="2407" y="3913"/>
                    <a:pt x="1696" y="4018"/>
                  </a:cubicBezTo>
                  <a:cubicBezTo>
                    <a:pt x="1089" y="3369"/>
                    <a:pt x="357" y="2741"/>
                    <a:pt x="1" y="16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3"/>
            <p:cNvSpPr/>
            <p:nvPr/>
          </p:nvSpPr>
          <p:spPr>
            <a:xfrm>
              <a:off x="-1199475" y="2658325"/>
              <a:ext cx="956750" cy="553975"/>
            </a:xfrm>
            <a:custGeom>
              <a:avLst/>
              <a:gdLst/>
              <a:ahLst/>
              <a:cxnLst/>
              <a:rect l="l" t="t" r="r" b="b"/>
              <a:pathLst>
                <a:path w="38270" h="22159" extrusionOk="0">
                  <a:moveTo>
                    <a:pt x="36156" y="19647"/>
                  </a:moveTo>
                  <a:lnTo>
                    <a:pt x="35529" y="19333"/>
                  </a:lnTo>
                  <a:cubicBezTo>
                    <a:pt x="34482" y="19543"/>
                    <a:pt x="33499" y="19752"/>
                    <a:pt x="32495" y="19961"/>
                  </a:cubicBezTo>
                  <a:cubicBezTo>
                    <a:pt x="32244" y="20003"/>
                    <a:pt x="31972" y="20087"/>
                    <a:pt x="31741" y="20170"/>
                  </a:cubicBezTo>
                  <a:cubicBezTo>
                    <a:pt x="31114" y="20359"/>
                    <a:pt x="30486" y="20589"/>
                    <a:pt x="29796" y="20526"/>
                  </a:cubicBezTo>
                  <a:cubicBezTo>
                    <a:pt x="29754" y="20526"/>
                    <a:pt x="29670" y="20505"/>
                    <a:pt x="29628" y="20526"/>
                  </a:cubicBezTo>
                  <a:cubicBezTo>
                    <a:pt x="28519" y="20694"/>
                    <a:pt x="27431" y="20819"/>
                    <a:pt x="26322" y="21007"/>
                  </a:cubicBezTo>
                  <a:cubicBezTo>
                    <a:pt x="25862" y="21091"/>
                    <a:pt x="25381" y="21154"/>
                    <a:pt x="24878" y="21112"/>
                  </a:cubicBezTo>
                  <a:cubicBezTo>
                    <a:pt x="24648" y="21070"/>
                    <a:pt x="24418" y="21070"/>
                    <a:pt x="24167" y="21133"/>
                  </a:cubicBezTo>
                  <a:cubicBezTo>
                    <a:pt x="23163" y="21258"/>
                    <a:pt x="22158" y="21447"/>
                    <a:pt x="21133" y="21572"/>
                  </a:cubicBezTo>
                  <a:cubicBezTo>
                    <a:pt x="20652" y="21656"/>
                    <a:pt x="20129" y="21698"/>
                    <a:pt x="19627" y="21635"/>
                  </a:cubicBezTo>
                  <a:cubicBezTo>
                    <a:pt x="19355" y="21593"/>
                    <a:pt x="19104" y="21635"/>
                    <a:pt x="18811" y="21677"/>
                  </a:cubicBezTo>
                  <a:cubicBezTo>
                    <a:pt x="18580" y="21698"/>
                    <a:pt x="18350" y="21761"/>
                    <a:pt x="18099" y="21844"/>
                  </a:cubicBezTo>
                  <a:cubicBezTo>
                    <a:pt x="17137" y="22158"/>
                    <a:pt x="16153" y="22074"/>
                    <a:pt x="15170" y="21928"/>
                  </a:cubicBezTo>
                  <a:cubicBezTo>
                    <a:pt x="14710" y="21844"/>
                    <a:pt x="14710" y="21844"/>
                    <a:pt x="14333" y="21342"/>
                  </a:cubicBezTo>
                  <a:cubicBezTo>
                    <a:pt x="14291" y="21321"/>
                    <a:pt x="14228" y="21300"/>
                    <a:pt x="14187" y="21300"/>
                  </a:cubicBezTo>
                  <a:cubicBezTo>
                    <a:pt x="13036" y="21238"/>
                    <a:pt x="12199" y="20505"/>
                    <a:pt x="11341" y="19877"/>
                  </a:cubicBezTo>
                  <a:cubicBezTo>
                    <a:pt x="11194" y="19794"/>
                    <a:pt x="11132" y="19668"/>
                    <a:pt x="10985" y="19626"/>
                  </a:cubicBezTo>
                  <a:cubicBezTo>
                    <a:pt x="10295" y="19250"/>
                    <a:pt x="9562" y="18894"/>
                    <a:pt x="8851" y="18517"/>
                  </a:cubicBezTo>
                  <a:cubicBezTo>
                    <a:pt x="8244" y="18204"/>
                    <a:pt x="7784" y="17743"/>
                    <a:pt x="7303" y="17283"/>
                  </a:cubicBezTo>
                  <a:cubicBezTo>
                    <a:pt x="6989" y="17011"/>
                    <a:pt x="6675" y="16739"/>
                    <a:pt x="6340" y="16509"/>
                  </a:cubicBezTo>
                  <a:cubicBezTo>
                    <a:pt x="5754" y="16111"/>
                    <a:pt x="5168" y="15776"/>
                    <a:pt x="4645" y="15337"/>
                  </a:cubicBezTo>
                  <a:cubicBezTo>
                    <a:pt x="3955" y="14751"/>
                    <a:pt x="3348" y="14082"/>
                    <a:pt x="2699" y="13454"/>
                  </a:cubicBezTo>
                  <a:cubicBezTo>
                    <a:pt x="2176" y="12931"/>
                    <a:pt x="1653" y="12366"/>
                    <a:pt x="1005" y="11989"/>
                  </a:cubicBezTo>
                  <a:cubicBezTo>
                    <a:pt x="565" y="11717"/>
                    <a:pt x="356" y="11382"/>
                    <a:pt x="461" y="10859"/>
                  </a:cubicBezTo>
                  <a:cubicBezTo>
                    <a:pt x="523" y="10483"/>
                    <a:pt x="419" y="10148"/>
                    <a:pt x="272" y="9813"/>
                  </a:cubicBezTo>
                  <a:cubicBezTo>
                    <a:pt x="189" y="9625"/>
                    <a:pt x="105" y="9416"/>
                    <a:pt x="0" y="9206"/>
                  </a:cubicBezTo>
                  <a:cubicBezTo>
                    <a:pt x="314" y="8767"/>
                    <a:pt x="628" y="8286"/>
                    <a:pt x="942" y="7846"/>
                  </a:cubicBezTo>
                  <a:cubicBezTo>
                    <a:pt x="1109" y="7616"/>
                    <a:pt x="1193" y="7344"/>
                    <a:pt x="1026" y="7093"/>
                  </a:cubicBezTo>
                  <a:cubicBezTo>
                    <a:pt x="816" y="6758"/>
                    <a:pt x="837" y="6403"/>
                    <a:pt x="900" y="6047"/>
                  </a:cubicBezTo>
                  <a:cubicBezTo>
                    <a:pt x="942" y="5566"/>
                    <a:pt x="1026" y="5105"/>
                    <a:pt x="837" y="4624"/>
                  </a:cubicBezTo>
                  <a:cubicBezTo>
                    <a:pt x="691" y="4185"/>
                    <a:pt x="1005" y="3829"/>
                    <a:pt x="1298" y="3536"/>
                  </a:cubicBezTo>
                  <a:cubicBezTo>
                    <a:pt x="1570" y="3243"/>
                    <a:pt x="1946" y="3013"/>
                    <a:pt x="2281" y="2783"/>
                  </a:cubicBezTo>
                  <a:cubicBezTo>
                    <a:pt x="2448" y="2678"/>
                    <a:pt x="2679" y="2595"/>
                    <a:pt x="2888" y="2595"/>
                  </a:cubicBezTo>
                  <a:cubicBezTo>
                    <a:pt x="3850" y="2595"/>
                    <a:pt x="4792" y="2385"/>
                    <a:pt x="5733" y="2155"/>
                  </a:cubicBezTo>
                  <a:cubicBezTo>
                    <a:pt x="7282" y="1737"/>
                    <a:pt x="8851" y="1569"/>
                    <a:pt x="10441" y="1486"/>
                  </a:cubicBezTo>
                  <a:lnTo>
                    <a:pt x="17262" y="1109"/>
                  </a:lnTo>
                  <a:cubicBezTo>
                    <a:pt x="18057" y="1046"/>
                    <a:pt x="18832" y="1067"/>
                    <a:pt x="19627" y="1046"/>
                  </a:cubicBezTo>
                  <a:cubicBezTo>
                    <a:pt x="20443" y="1025"/>
                    <a:pt x="21238" y="1025"/>
                    <a:pt x="22075" y="1004"/>
                  </a:cubicBezTo>
                  <a:cubicBezTo>
                    <a:pt x="22263" y="753"/>
                    <a:pt x="22472" y="481"/>
                    <a:pt x="22682" y="167"/>
                  </a:cubicBezTo>
                  <a:cubicBezTo>
                    <a:pt x="23184" y="0"/>
                    <a:pt x="23581" y="167"/>
                    <a:pt x="23895" y="523"/>
                  </a:cubicBezTo>
                  <a:cubicBezTo>
                    <a:pt x="24062" y="753"/>
                    <a:pt x="24272" y="963"/>
                    <a:pt x="24481" y="1214"/>
                  </a:cubicBezTo>
                  <a:cubicBezTo>
                    <a:pt x="24648" y="1381"/>
                    <a:pt x="24774" y="1590"/>
                    <a:pt x="24983" y="1737"/>
                  </a:cubicBezTo>
                  <a:cubicBezTo>
                    <a:pt x="25318" y="1967"/>
                    <a:pt x="25506" y="2281"/>
                    <a:pt x="25715" y="2615"/>
                  </a:cubicBezTo>
                  <a:cubicBezTo>
                    <a:pt x="26008" y="3055"/>
                    <a:pt x="26343" y="3473"/>
                    <a:pt x="26720" y="3892"/>
                  </a:cubicBezTo>
                  <a:cubicBezTo>
                    <a:pt x="26992" y="4248"/>
                    <a:pt x="27410" y="4457"/>
                    <a:pt x="27578" y="4917"/>
                  </a:cubicBezTo>
                  <a:cubicBezTo>
                    <a:pt x="27619" y="5084"/>
                    <a:pt x="27891" y="5210"/>
                    <a:pt x="28038" y="5315"/>
                  </a:cubicBezTo>
                  <a:lnTo>
                    <a:pt x="30235" y="6717"/>
                  </a:lnTo>
                  <a:cubicBezTo>
                    <a:pt x="31323" y="7407"/>
                    <a:pt x="32285" y="8181"/>
                    <a:pt x="33248" y="9018"/>
                  </a:cubicBezTo>
                  <a:cubicBezTo>
                    <a:pt x="33897" y="9583"/>
                    <a:pt x="34566" y="10169"/>
                    <a:pt x="35319" y="10587"/>
                  </a:cubicBezTo>
                  <a:cubicBezTo>
                    <a:pt x="35508" y="10692"/>
                    <a:pt x="35633" y="10859"/>
                    <a:pt x="35780" y="11006"/>
                  </a:cubicBezTo>
                  <a:cubicBezTo>
                    <a:pt x="36052" y="11278"/>
                    <a:pt x="36240" y="11571"/>
                    <a:pt x="36658" y="11634"/>
                  </a:cubicBezTo>
                  <a:cubicBezTo>
                    <a:pt x="36784" y="11675"/>
                    <a:pt x="36889" y="11822"/>
                    <a:pt x="36993" y="11927"/>
                  </a:cubicBezTo>
                  <a:cubicBezTo>
                    <a:pt x="37202" y="12136"/>
                    <a:pt x="37433" y="12345"/>
                    <a:pt x="37642" y="12554"/>
                  </a:cubicBezTo>
                  <a:cubicBezTo>
                    <a:pt x="38039" y="12931"/>
                    <a:pt x="38270" y="13349"/>
                    <a:pt x="38186" y="13893"/>
                  </a:cubicBezTo>
                  <a:cubicBezTo>
                    <a:pt x="38081" y="14709"/>
                    <a:pt x="37872" y="15463"/>
                    <a:pt x="37412" y="16174"/>
                  </a:cubicBezTo>
                  <a:cubicBezTo>
                    <a:pt x="37182" y="16530"/>
                    <a:pt x="37035" y="16906"/>
                    <a:pt x="37014" y="17346"/>
                  </a:cubicBezTo>
                  <a:cubicBezTo>
                    <a:pt x="36993" y="17764"/>
                    <a:pt x="36910" y="18183"/>
                    <a:pt x="36679" y="18538"/>
                  </a:cubicBezTo>
                  <a:cubicBezTo>
                    <a:pt x="36554" y="18748"/>
                    <a:pt x="36554" y="19020"/>
                    <a:pt x="36449" y="19229"/>
                  </a:cubicBezTo>
                  <a:cubicBezTo>
                    <a:pt x="36386" y="19271"/>
                    <a:pt x="36282" y="19438"/>
                    <a:pt x="36156" y="19647"/>
                  </a:cubicBezTo>
                  <a:close/>
                  <a:moveTo>
                    <a:pt x="7470" y="16028"/>
                  </a:moveTo>
                  <a:cubicBezTo>
                    <a:pt x="7303" y="15902"/>
                    <a:pt x="7135" y="15818"/>
                    <a:pt x="6947" y="15965"/>
                  </a:cubicBezTo>
                  <a:cubicBezTo>
                    <a:pt x="6968" y="15881"/>
                    <a:pt x="7031" y="15756"/>
                    <a:pt x="6989" y="15714"/>
                  </a:cubicBezTo>
                  <a:cubicBezTo>
                    <a:pt x="6821" y="15546"/>
                    <a:pt x="6612" y="15358"/>
                    <a:pt x="6403" y="15170"/>
                  </a:cubicBezTo>
                  <a:cubicBezTo>
                    <a:pt x="5399" y="14312"/>
                    <a:pt x="4415" y="13412"/>
                    <a:pt x="3411" y="12554"/>
                  </a:cubicBezTo>
                  <a:cubicBezTo>
                    <a:pt x="2699" y="11947"/>
                    <a:pt x="2009" y="11362"/>
                    <a:pt x="1318" y="10755"/>
                  </a:cubicBezTo>
                  <a:cubicBezTo>
                    <a:pt x="1109" y="10901"/>
                    <a:pt x="1172" y="11090"/>
                    <a:pt x="1298" y="11152"/>
                  </a:cubicBezTo>
                  <a:cubicBezTo>
                    <a:pt x="1800" y="11424"/>
                    <a:pt x="2218" y="11801"/>
                    <a:pt x="2637" y="12199"/>
                  </a:cubicBezTo>
                  <a:cubicBezTo>
                    <a:pt x="3202" y="12784"/>
                    <a:pt x="3892" y="13307"/>
                    <a:pt x="4436" y="13914"/>
                  </a:cubicBezTo>
                  <a:cubicBezTo>
                    <a:pt x="4896" y="14437"/>
                    <a:pt x="5420" y="14856"/>
                    <a:pt x="6005" y="15253"/>
                  </a:cubicBezTo>
                  <a:cubicBezTo>
                    <a:pt x="6319" y="15463"/>
                    <a:pt x="6633" y="15693"/>
                    <a:pt x="6968" y="15902"/>
                  </a:cubicBezTo>
                  <a:lnTo>
                    <a:pt x="7512" y="15986"/>
                  </a:lnTo>
                  <a:cubicBezTo>
                    <a:pt x="7554" y="16090"/>
                    <a:pt x="7554" y="16216"/>
                    <a:pt x="7617" y="16300"/>
                  </a:cubicBezTo>
                  <a:cubicBezTo>
                    <a:pt x="8035" y="16906"/>
                    <a:pt x="8642" y="17325"/>
                    <a:pt x="9249" y="17701"/>
                  </a:cubicBezTo>
                  <a:cubicBezTo>
                    <a:pt x="9353" y="17785"/>
                    <a:pt x="9479" y="17806"/>
                    <a:pt x="9604" y="17848"/>
                  </a:cubicBezTo>
                  <a:cubicBezTo>
                    <a:pt x="8956" y="17157"/>
                    <a:pt x="8202" y="16613"/>
                    <a:pt x="7470" y="16028"/>
                  </a:cubicBezTo>
                  <a:close/>
                  <a:moveTo>
                    <a:pt x="23100" y="837"/>
                  </a:moveTo>
                  <a:cubicBezTo>
                    <a:pt x="22974" y="1025"/>
                    <a:pt x="22891" y="1109"/>
                    <a:pt x="22891" y="1172"/>
                  </a:cubicBezTo>
                  <a:cubicBezTo>
                    <a:pt x="22786" y="1632"/>
                    <a:pt x="22472" y="1695"/>
                    <a:pt x="22054" y="1674"/>
                  </a:cubicBezTo>
                  <a:cubicBezTo>
                    <a:pt x="21698" y="1653"/>
                    <a:pt x="21321" y="1590"/>
                    <a:pt x="20987" y="1653"/>
                  </a:cubicBezTo>
                  <a:cubicBezTo>
                    <a:pt x="20317" y="1758"/>
                    <a:pt x="19627" y="1799"/>
                    <a:pt x="18915" y="1779"/>
                  </a:cubicBezTo>
                  <a:cubicBezTo>
                    <a:pt x="18392" y="1758"/>
                    <a:pt x="17911" y="1779"/>
                    <a:pt x="17388" y="1799"/>
                  </a:cubicBezTo>
                  <a:cubicBezTo>
                    <a:pt x="14898" y="1946"/>
                    <a:pt x="12408" y="2113"/>
                    <a:pt x="9918" y="2260"/>
                  </a:cubicBezTo>
                  <a:cubicBezTo>
                    <a:pt x="8725" y="2323"/>
                    <a:pt x="7512" y="2427"/>
                    <a:pt x="6361" y="2699"/>
                  </a:cubicBezTo>
                  <a:cubicBezTo>
                    <a:pt x="5838" y="2825"/>
                    <a:pt x="5294" y="2867"/>
                    <a:pt x="4771" y="2992"/>
                  </a:cubicBezTo>
                  <a:cubicBezTo>
                    <a:pt x="4122" y="3118"/>
                    <a:pt x="3453" y="3201"/>
                    <a:pt x="2804" y="3097"/>
                  </a:cubicBezTo>
                  <a:cubicBezTo>
                    <a:pt x="2762" y="3097"/>
                    <a:pt x="2699" y="3139"/>
                    <a:pt x="2595" y="3160"/>
                  </a:cubicBezTo>
                  <a:cubicBezTo>
                    <a:pt x="2574" y="3264"/>
                    <a:pt x="2553" y="3390"/>
                    <a:pt x="2490" y="3557"/>
                  </a:cubicBezTo>
                  <a:cubicBezTo>
                    <a:pt x="2846" y="3766"/>
                    <a:pt x="3160" y="3955"/>
                    <a:pt x="3432" y="4164"/>
                  </a:cubicBezTo>
                  <a:cubicBezTo>
                    <a:pt x="3892" y="4478"/>
                    <a:pt x="4352" y="4771"/>
                    <a:pt x="4729" y="5147"/>
                  </a:cubicBezTo>
                  <a:cubicBezTo>
                    <a:pt x="5671" y="6256"/>
                    <a:pt x="6780" y="7177"/>
                    <a:pt x="7805" y="8181"/>
                  </a:cubicBezTo>
                  <a:cubicBezTo>
                    <a:pt x="8202" y="8579"/>
                    <a:pt x="8621" y="8997"/>
                    <a:pt x="8956" y="9437"/>
                  </a:cubicBezTo>
                  <a:cubicBezTo>
                    <a:pt x="9688" y="10357"/>
                    <a:pt x="10462" y="11215"/>
                    <a:pt x="11341" y="12031"/>
                  </a:cubicBezTo>
                  <a:cubicBezTo>
                    <a:pt x="11697" y="12366"/>
                    <a:pt x="12094" y="12743"/>
                    <a:pt x="12387" y="13140"/>
                  </a:cubicBezTo>
                  <a:cubicBezTo>
                    <a:pt x="13140" y="14123"/>
                    <a:pt x="13998" y="15065"/>
                    <a:pt x="14898" y="15965"/>
                  </a:cubicBezTo>
                  <a:cubicBezTo>
                    <a:pt x="15003" y="16069"/>
                    <a:pt x="15128" y="16195"/>
                    <a:pt x="15254" y="16216"/>
                  </a:cubicBezTo>
                  <a:cubicBezTo>
                    <a:pt x="15756" y="16300"/>
                    <a:pt x="16279" y="16404"/>
                    <a:pt x="16781" y="16320"/>
                  </a:cubicBezTo>
                  <a:cubicBezTo>
                    <a:pt x="17304" y="16216"/>
                    <a:pt x="17848" y="16174"/>
                    <a:pt x="18371" y="16132"/>
                  </a:cubicBezTo>
                  <a:cubicBezTo>
                    <a:pt x="18999" y="16111"/>
                    <a:pt x="19606" y="15965"/>
                    <a:pt x="20213" y="15756"/>
                  </a:cubicBezTo>
                  <a:cubicBezTo>
                    <a:pt x="20589" y="15609"/>
                    <a:pt x="21008" y="15546"/>
                    <a:pt x="21405" y="15442"/>
                  </a:cubicBezTo>
                  <a:cubicBezTo>
                    <a:pt x="22556" y="15170"/>
                    <a:pt x="23707" y="14960"/>
                    <a:pt x="24837" y="14667"/>
                  </a:cubicBezTo>
                  <a:cubicBezTo>
                    <a:pt x="25548" y="14500"/>
                    <a:pt x="26218" y="14333"/>
                    <a:pt x="26950" y="14249"/>
                  </a:cubicBezTo>
                  <a:cubicBezTo>
                    <a:pt x="27536" y="14186"/>
                    <a:pt x="28080" y="14040"/>
                    <a:pt x="28624" y="13977"/>
                  </a:cubicBezTo>
                  <a:cubicBezTo>
                    <a:pt x="29210" y="13893"/>
                    <a:pt x="29754" y="13789"/>
                    <a:pt x="30319" y="13789"/>
                  </a:cubicBezTo>
                  <a:cubicBezTo>
                    <a:pt x="31009" y="13789"/>
                    <a:pt x="31679" y="13579"/>
                    <a:pt x="32390" y="13705"/>
                  </a:cubicBezTo>
                  <a:cubicBezTo>
                    <a:pt x="33101" y="13475"/>
                    <a:pt x="33834" y="13663"/>
                    <a:pt x="34545" y="13705"/>
                  </a:cubicBezTo>
                  <a:cubicBezTo>
                    <a:pt x="34713" y="13726"/>
                    <a:pt x="34901" y="13768"/>
                    <a:pt x="35068" y="13831"/>
                  </a:cubicBezTo>
                  <a:cubicBezTo>
                    <a:pt x="35487" y="14019"/>
                    <a:pt x="35863" y="14228"/>
                    <a:pt x="36261" y="14437"/>
                  </a:cubicBezTo>
                  <a:cubicBezTo>
                    <a:pt x="36449" y="14542"/>
                    <a:pt x="36596" y="14667"/>
                    <a:pt x="36638" y="14919"/>
                  </a:cubicBezTo>
                  <a:cubicBezTo>
                    <a:pt x="36638" y="15023"/>
                    <a:pt x="36700" y="15128"/>
                    <a:pt x="36763" y="15274"/>
                  </a:cubicBezTo>
                  <a:cubicBezTo>
                    <a:pt x="36951" y="14960"/>
                    <a:pt x="37098" y="14730"/>
                    <a:pt x="37223" y="14500"/>
                  </a:cubicBezTo>
                  <a:cubicBezTo>
                    <a:pt x="37391" y="14207"/>
                    <a:pt x="37412" y="13914"/>
                    <a:pt x="37202" y="13663"/>
                  </a:cubicBezTo>
                  <a:cubicBezTo>
                    <a:pt x="36763" y="13098"/>
                    <a:pt x="36491" y="12366"/>
                    <a:pt x="35801" y="12052"/>
                  </a:cubicBezTo>
                  <a:cubicBezTo>
                    <a:pt x="35696" y="12010"/>
                    <a:pt x="35633" y="11885"/>
                    <a:pt x="35529" y="11801"/>
                  </a:cubicBezTo>
                  <a:cubicBezTo>
                    <a:pt x="35278" y="11571"/>
                    <a:pt x="35006" y="11320"/>
                    <a:pt x="34713" y="11090"/>
                  </a:cubicBezTo>
                  <a:cubicBezTo>
                    <a:pt x="34085" y="10587"/>
                    <a:pt x="33415" y="10127"/>
                    <a:pt x="32829" y="9604"/>
                  </a:cubicBezTo>
                  <a:cubicBezTo>
                    <a:pt x="31783" y="8641"/>
                    <a:pt x="30674" y="7805"/>
                    <a:pt x="29482" y="7030"/>
                  </a:cubicBezTo>
                  <a:cubicBezTo>
                    <a:pt x="28833" y="6612"/>
                    <a:pt x="28184" y="6193"/>
                    <a:pt x="27536" y="5754"/>
                  </a:cubicBezTo>
                  <a:cubicBezTo>
                    <a:pt x="27327" y="5608"/>
                    <a:pt x="27075" y="5440"/>
                    <a:pt x="26950" y="5210"/>
                  </a:cubicBezTo>
                  <a:cubicBezTo>
                    <a:pt x="26531" y="4561"/>
                    <a:pt x="25967" y="4038"/>
                    <a:pt x="25402" y="3473"/>
                  </a:cubicBezTo>
                  <a:cubicBezTo>
                    <a:pt x="25213" y="3264"/>
                    <a:pt x="25046" y="3118"/>
                    <a:pt x="24962" y="2825"/>
                  </a:cubicBezTo>
                  <a:cubicBezTo>
                    <a:pt x="24627" y="1904"/>
                    <a:pt x="23895" y="1423"/>
                    <a:pt x="23100" y="837"/>
                  </a:cubicBezTo>
                  <a:close/>
                  <a:moveTo>
                    <a:pt x="14626" y="17492"/>
                  </a:moveTo>
                  <a:cubicBezTo>
                    <a:pt x="14417" y="17660"/>
                    <a:pt x="14207" y="17639"/>
                    <a:pt x="14061" y="17471"/>
                  </a:cubicBezTo>
                  <a:cubicBezTo>
                    <a:pt x="13663" y="17053"/>
                    <a:pt x="13308" y="16613"/>
                    <a:pt x="12931" y="16195"/>
                  </a:cubicBezTo>
                  <a:cubicBezTo>
                    <a:pt x="12513" y="15714"/>
                    <a:pt x="12094" y="15253"/>
                    <a:pt x="11634" y="14814"/>
                  </a:cubicBezTo>
                  <a:cubicBezTo>
                    <a:pt x="10002" y="13287"/>
                    <a:pt x="8349" y="11801"/>
                    <a:pt x="6717" y="10315"/>
                  </a:cubicBezTo>
                  <a:cubicBezTo>
                    <a:pt x="6549" y="10169"/>
                    <a:pt x="6403" y="10043"/>
                    <a:pt x="6215" y="9918"/>
                  </a:cubicBezTo>
                  <a:cubicBezTo>
                    <a:pt x="5503" y="9374"/>
                    <a:pt x="4771" y="8809"/>
                    <a:pt x="4101" y="8244"/>
                  </a:cubicBezTo>
                  <a:cubicBezTo>
                    <a:pt x="3327" y="7616"/>
                    <a:pt x="2427" y="7198"/>
                    <a:pt x="1800" y="6277"/>
                  </a:cubicBezTo>
                  <a:cubicBezTo>
                    <a:pt x="1758" y="6465"/>
                    <a:pt x="1716" y="6570"/>
                    <a:pt x="1737" y="6612"/>
                  </a:cubicBezTo>
                  <a:cubicBezTo>
                    <a:pt x="1904" y="7240"/>
                    <a:pt x="1800" y="7825"/>
                    <a:pt x="1339" y="8286"/>
                  </a:cubicBezTo>
                  <a:cubicBezTo>
                    <a:pt x="1067" y="8600"/>
                    <a:pt x="1067" y="8997"/>
                    <a:pt x="1109" y="9395"/>
                  </a:cubicBezTo>
                  <a:cubicBezTo>
                    <a:pt x="1632" y="10002"/>
                    <a:pt x="2218" y="10546"/>
                    <a:pt x="2846" y="11006"/>
                  </a:cubicBezTo>
                  <a:cubicBezTo>
                    <a:pt x="3160" y="11236"/>
                    <a:pt x="3432" y="11508"/>
                    <a:pt x="3725" y="11759"/>
                  </a:cubicBezTo>
                  <a:cubicBezTo>
                    <a:pt x="4436" y="12387"/>
                    <a:pt x="5148" y="13077"/>
                    <a:pt x="5880" y="13705"/>
                  </a:cubicBezTo>
                  <a:cubicBezTo>
                    <a:pt x="7261" y="14856"/>
                    <a:pt x="8663" y="15986"/>
                    <a:pt x="10065" y="17136"/>
                  </a:cubicBezTo>
                  <a:cubicBezTo>
                    <a:pt x="10274" y="17283"/>
                    <a:pt x="10504" y="17450"/>
                    <a:pt x="10734" y="17576"/>
                  </a:cubicBezTo>
                  <a:cubicBezTo>
                    <a:pt x="11362" y="17890"/>
                    <a:pt x="11906" y="18287"/>
                    <a:pt x="12408" y="18789"/>
                  </a:cubicBezTo>
                  <a:cubicBezTo>
                    <a:pt x="12806" y="19166"/>
                    <a:pt x="13308" y="19459"/>
                    <a:pt x="13789" y="19689"/>
                  </a:cubicBezTo>
                  <a:cubicBezTo>
                    <a:pt x="13998" y="19522"/>
                    <a:pt x="14207" y="19438"/>
                    <a:pt x="14187" y="19145"/>
                  </a:cubicBezTo>
                  <a:cubicBezTo>
                    <a:pt x="13977" y="19061"/>
                    <a:pt x="13768" y="18957"/>
                    <a:pt x="13538" y="18936"/>
                  </a:cubicBezTo>
                  <a:cubicBezTo>
                    <a:pt x="13140" y="18873"/>
                    <a:pt x="12889" y="18664"/>
                    <a:pt x="12638" y="18392"/>
                  </a:cubicBezTo>
                  <a:cubicBezTo>
                    <a:pt x="12408" y="18099"/>
                    <a:pt x="12157" y="17869"/>
                    <a:pt x="11885" y="17618"/>
                  </a:cubicBezTo>
                  <a:cubicBezTo>
                    <a:pt x="10650" y="16467"/>
                    <a:pt x="9395" y="15358"/>
                    <a:pt x="8181" y="14207"/>
                  </a:cubicBezTo>
                  <a:cubicBezTo>
                    <a:pt x="7889" y="13935"/>
                    <a:pt x="7617" y="13642"/>
                    <a:pt x="7303" y="13412"/>
                  </a:cubicBezTo>
                  <a:cubicBezTo>
                    <a:pt x="6633" y="12910"/>
                    <a:pt x="6026" y="12345"/>
                    <a:pt x="5420" y="11738"/>
                  </a:cubicBezTo>
                  <a:cubicBezTo>
                    <a:pt x="4938" y="11215"/>
                    <a:pt x="4373" y="10755"/>
                    <a:pt x="3892" y="10232"/>
                  </a:cubicBezTo>
                  <a:cubicBezTo>
                    <a:pt x="3683" y="10022"/>
                    <a:pt x="3495" y="9771"/>
                    <a:pt x="3285" y="9562"/>
                  </a:cubicBezTo>
                  <a:cubicBezTo>
                    <a:pt x="3076" y="9353"/>
                    <a:pt x="2867" y="9186"/>
                    <a:pt x="2658" y="8976"/>
                  </a:cubicBezTo>
                  <a:cubicBezTo>
                    <a:pt x="3013" y="8809"/>
                    <a:pt x="3285" y="8872"/>
                    <a:pt x="3536" y="9102"/>
                  </a:cubicBezTo>
                  <a:cubicBezTo>
                    <a:pt x="4101" y="9562"/>
                    <a:pt x="4645" y="10022"/>
                    <a:pt x="5189" y="10504"/>
                  </a:cubicBezTo>
                  <a:cubicBezTo>
                    <a:pt x="6152" y="11403"/>
                    <a:pt x="7072" y="12387"/>
                    <a:pt x="8181" y="13119"/>
                  </a:cubicBezTo>
                  <a:cubicBezTo>
                    <a:pt x="8223" y="13161"/>
                    <a:pt x="8244" y="13203"/>
                    <a:pt x="8307" y="13266"/>
                  </a:cubicBezTo>
                  <a:cubicBezTo>
                    <a:pt x="9960" y="14793"/>
                    <a:pt x="11592" y="16341"/>
                    <a:pt x="13224" y="17869"/>
                  </a:cubicBezTo>
                  <a:cubicBezTo>
                    <a:pt x="13726" y="17722"/>
                    <a:pt x="14166" y="17576"/>
                    <a:pt x="14375" y="18204"/>
                  </a:cubicBezTo>
                  <a:cubicBezTo>
                    <a:pt x="14396" y="18287"/>
                    <a:pt x="14500" y="18308"/>
                    <a:pt x="14584" y="18350"/>
                  </a:cubicBezTo>
                  <a:cubicBezTo>
                    <a:pt x="14898" y="18601"/>
                    <a:pt x="15212" y="18810"/>
                    <a:pt x="15505" y="19020"/>
                  </a:cubicBezTo>
                  <a:cubicBezTo>
                    <a:pt x="16697" y="18810"/>
                    <a:pt x="17911" y="18622"/>
                    <a:pt x="19083" y="18392"/>
                  </a:cubicBezTo>
                  <a:cubicBezTo>
                    <a:pt x="19187" y="18350"/>
                    <a:pt x="19376" y="18413"/>
                    <a:pt x="19376" y="18162"/>
                  </a:cubicBezTo>
                  <a:cubicBezTo>
                    <a:pt x="18852" y="18204"/>
                    <a:pt x="18350" y="18266"/>
                    <a:pt x="17848" y="18287"/>
                  </a:cubicBezTo>
                  <a:cubicBezTo>
                    <a:pt x="17283" y="18308"/>
                    <a:pt x="16865" y="18162"/>
                    <a:pt x="16488" y="17785"/>
                  </a:cubicBezTo>
                  <a:cubicBezTo>
                    <a:pt x="16572" y="17743"/>
                    <a:pt x="16656" y="17680"/>
                    <a:pt x="16718" y="17680"/>
                  </a:cubicBezTo>
                  <a:cubicBezTo>
                    <a:pt x="17702" y="17576"/>
                    <a:pt x="18643" y="17492"/>
                    <a:pt x="19606" y="17429"/>
                  </a:cubicBezTo>
                  <a:cubicBezTo>
                    <a:pt x="21510" y="17241"/>
                    <a:pt x="23414" y="17032"/>
                    <a:pt x="25297" y="16655"/>
                  </a:cubicBezTo>
                  <a:cubicBezTo>
                    <a:pt x="27347" y="16279"/>
                    <a:pt x="29377" y="15986"/>
                    <a:pt x="31448" y="15860"/>
                  </a:cubicBezTo>
                  <a:cubicBezTo>
                    <a:pt x="32892" y="15756"/>
                    <a:pt x="34294" y="15567"/>
                    <a:pt x="35738" y="15400"/>
                  </a:cubicBezTo>
                  <a:cubicBezTo>
                    <a:pt x="35759" y="15400"/>
                    <a:pt x="35801" y="15379"/>
                    <a:pt x="35842" y="15337"/>
                  </a:cubicBezTo>
                  <a:cubicBezTo>
                    <a:pt x="35863" y="15149"/>
                    <a:pt x="35905" y="14960"/>
                    <a:pt x="35905" y="14751"/>
                  </a:cubicBezTo>
                  <a:cubicBezTo>
                    <a:pt x="34399" y="14333"/>
                    <a:pt x="32913" y="14667"/>
                    <a:pt x="31428" y="14605"/>
                  </a:cubicBezTo>
                  <a:cubicBezTo>
                    <a:pt x="31114" y="14605"/>
                    <a:pt x="30779" y="14667"/>
                    <a:pt x="30444" y="14647"/>
                  </a:cubicBezTo>
                  <a:cubicBezTo>
                    <a:pt x="30256" y="14626"/>
                    <a:pt x="30026" y="14647"/>
                    <a:pt x="29816" y="14667"/>
                  </a:cubicBezTo>
                  <a:cubicBezTo>
                    <a:pt x="28603" y="14856"/>
                    <a:pt x="27389" y="15044"/>
                    <a:pt x="26155" y="15253"/>
                  </a:cubicBezTo>
                  <a:cubicBezTo>
                    <a:pt x="25987" y="15274"/>
                    <a:pt x="25820" y="15337"/>
                    <a:pt x="25632" y="15379"/>
                  </a:cubicBezTo>
                  <a:cubicBezTo>
                    <a:pt x="24439" y="15651"/>
                    <a:pt x="23226" y="15923"/>
                    <a:pt x="22033" y="16195"/>
                  </a:cubicBezTo>
                  <a:cubicBezTo>
                    <a:pt x="21949" y="16216"/>
                    <a:pt x="21845" y="16216"/>
                    <a:pt x="21782" y="16237"/>
                  </a:cubicBezTo>
                  <a:cubicBezTo>
                    <a:pt x="21321" y="16341"/>
                    <a:pt x="20882" y="16425"/>
                    <a:pt x="20464" y="16551"/>
                  </a:cubicBezTo>
                  <a:cubicBezTo>
                    <a:pt x="19794" y="16802"/>
                    <a:pt x="19083" y="16948"/>
                    <a:pt x="18350" y="16969"/>
                  </a:cubicBezTo>
                  <a:cubicBezTo>
                    <a:pt x="18057" y="16969"/>
                    <a:pt x="17723" y="16969"/>
                    <a:pt x="17451" y="17053"/>
                  </a:cubicBezTo>
                  <a:cubicBezTo>
                    <a:pt x="16865" y="17262"/>
                    <a:pt x="16279" y="17178"/>
                    <a:pt x="15672" y="17116"/>
                  </a:cubicBezTo>
                  <a:cubicBezTo>
                    <a:pt x="15400" y="17074"/>
                    <a:pt x="15086" y="17032"/>
                    <a:pt x="14772" y="17011"/>
                  </a:cubicBezTo>
                  <a:cubicBezTo>
                    <a:pt x="14689" y="17157"/>
                    <a:pt x="14668" y="17346"/>
                    <a:pt x="14626" y="17492"/>
                  </a:cubicBezTo>
                  <a:close/>
                  <a:moveTo>
                    <a:pt x="15609" y="20421"/>
                  </a:moveTo>
                  <a:cubicBezTo>
                    <a:pt x="16049" y="20108"/>
                    <a:pt x="16446" y="20170"/>
                    <a:pt x="16823" y="20191"/>
                  </a:cubicBezTo>
                  <a:cubicBezTo>
                    <a:pt x="17220" y="20212"/>
                    <a:pt x="17618" y="20254"/>
                    <a:pt x="18016" y="20212"/>
                  </a:cubicBezTo>
                  <a:cubicBezTo>
                    <a:pt x="18497" y="20191"/>
                    <a:pt x="19020" y="20149"/>
                    <a:pt x="19522" y="20045"/>
                  </a:cubicBezTo>
                  <a:cubicBezTo>
                    <a:pt x="20903" y="19731"/>
                    <a:pt x="22305" y="19543"/>
                    <a:pt x="23686" y="19354"/>
                  </a:cubicBezTo>
                  <a:cubicBezTo>
                    <a:pt x="24104" y="19313"/>
                    <a:pt x="24502" y="19166"/>
                    <a:pt x="24920" y="19124"/>
                  </a:cubicBezTo>
                  <a:cubicBezTo>
                    <a:pt x="26824" y="18894"/>
                    <a:pt x="28708" y="18476"/>
                    <a:pt x="30591" y="18078"/>
                  </a:cubicBezTo>
                  <a:cubicBezTo>
                    <a:pt x="30842" y="18015"/>
                    <a:pt x="31135" y="17953"/>
                    <a:pt x="31407" y="17973"/>
                  </a:cubicBezTo>
                  <a:cubicBezTo>
                    <a:pt x="31951" y="18015"/>
                    <a:pt x="32474" y="17953"/>
                    <a:pt x="33018" y="17911"/>
                  </a:cubicBezTo>
                  <a:cubicBezTo>
                    <a:pt x="33625" y="17890"/>
                    <a:pt x="34189" y="17660"/>
                    <a:pt x="34796" y="17764"/>
                  </a:cubicBezTo>
                  <a:cubicBezTo>
                    <a:pt x="35089" y="17806"/>
                    <a:pt x="35236" y="17660"/>
                    <a:pt x="35298" y="17367"/>
                  </a:cubicBezTo>
                  <a:cubicBezTo>
                    <a:pt x="35340" y="17032"/>
                    <a:pt x="35382" y="16655"/>
                    <a:pt x="35424" y="16320"/>
                  </a:cubicBezTo>
                  <a:cubicBezTo>
                    <a:pt x="34985" y="16069"/>
                    <a:pt x="34566" y="16216"/>
                    <a:pt x="34169" y="16320"/>
                  </a:cubicBezTo>
                  <a:cubicBezTo>
                    <a:pt x="34148" y="16320"/>
                    <a:pt x="34127" y="16404"/>
                    <a:pt x="34085" y="16425"/>
                  </a:cubicBezTo>
                  <a:cubicBezTo>
                    <a:pt x="34252" y="16551"/>
                    <a:pt x="34378" y="16655"/>
                    <a:pt x="34650" y="16864"/>
                  </a:cubicBezTo>
                  <a:cubicBezTo>
                    <a:pt x="34085" y="16948"/>
                    <a:pt x="33708" y="17032"/>
                    <a:pt x="33290" y="17074"/>
                  </a:cubicBezTo>
                  <a:cubicBezTo>
                    <a:pt x="33039" y="17116"/>
                    <a:pt x="32809" y="17178"/>
                    <a:pt x="32578" y="17157"/>
                  </a:cubicBezTo>
                  <a:cubicBezTo>
                    <a:pt x="32055" y="17074"/>
                    <a:pt x="31553" y="17178"/>
                    <a:pt x="31051" y="17241"/>
                  </a:cubicBezTo>
                  <a:cubicBezTo>
                    <a:pt x="30005" y="17367"/>
                    <a:pt x="28959" y="17471"/>
                    <a:pt x="27912" y="17597"/>
                  </a:cubicBezTo>
                  <a:cubicBezTo>
                    <a:pt x="26866" y="17743"/>
                    <a:pt x="25799" y="17743"/>
                    <a:pt x="24816" y="17994"/>
                  </a:cubicBezTo>
                  <a:cubicBezTo>
                    <a:pt x="22849" y="18538"/>
                    <a:pt x="20757" y="18517"/>
                    <a:pt x="18790" y="19061"/>
                  </a:cubicBezTo>
                  <a:cubicBezTo>
                    <a:pt x="18685" y="19103"/>
                    <a:pt x="18560" y="19103"/>
                    <a:pt x="18434" y="19103"/>
                  </a:cubicBezTo>
                  <a:cubicBezTo>
                    <a:pt x="17304" y="19271"/>
                    <a:pt x="16174" y="19438"/>
                    <a:pt x="15044" y="19626"/>
                  </a:cubicBezTo>
                  <a:cubicBezTo>
                    <a:pt x="14940" y="19836"/>
                    <a:pt x="14877" y="20003"/>
                    <a:pt x="14793" y="20170"/>
                  </a:cubicBezTo>
                  <a:cubicBezTo>
                    <a:pt x="15044" y="20505"/>
                    <a:pt x="15254" y="20798"/>
                    <a:pt x="15463" y="21091"/>
                  </a:cubicBezTo>
                  <a:cubicBezTo>
                    <a:pt x="15881" y="21133"/>
                    <a:pt x="16300" y="21196"/>
                    <a:pt x="16718" y="21217"/>
                  </a:cubicBezTo>
                  <a:cubicBezTo>
                    <a:pt x="16865" y="21217"/>
                    <a:pt x="17011" y="21112"/>
                    <a:pt x="17220" y="21028"/>
                  </a:cubicBezTo>
                  <a:cubicBezTo>
                    <a:pt x="16656" y="20819"/>
                    <a:pt x="16028" y="21028"/>
                    <a:pt x="15609" y="20421"/>
                  </a:cubicBezTo>
                  <a:close/>
                  <a:moveTo>
                    <a:pt x="1842" y="5461"/>
                  </a:moveTo>
                  <a:cubicBezTo>
                    <a:pt x="2218" y="5859"/>
                    <a:pt x="2553" y="6361"/>
                    <a:pt x="3013" y="6654"/>
                  </a:cubicBezTo>
                  <a:cubicBezTo>
                    <a:pt x="3997" y="7281"/>
                    <a:pt x="4855" y="8014"/>
                    <a:pt x="5775" y="8683"/>
                  </a:cubicBezTo>
                  <a:cubicBezTo>
                    <a:pt x="6256" y="9081"/>
                    <a:pt x="6780" y="9437"/>
                    <a:pt x="7261" y="9855"/>
                  </a:cubicBezTo>
                  <a:cubicBezTo>
                    <a:pt x="8705" y="11152"/>
                    <a:pt x="10085" y="12450"/>
                    <a:pt x="11529" y="13768"/>
                  </a:cubicBezTo>
                  <a:cubicBezTo>
                    <a:pt x="11592" y="13831"/>
                    <a:pt x="11676" y="14019"/>
                    <a:pt x="11906" y="13831"/>
                  </a:cubicBezTo>
                  <a:cubicBezTo>
                    <a:pt x="11571" y="13475"/>
                    <a:pt x="11257" y="13140"/>
                    <a:pt x="10922" y="12784"/>
                  </a:cubicBezTo>
                  <a:cubicBezTo>
                    <a:pt x="10316" y="12199"/>
                    <a:pt x="9667" y="11675"/>
                    <a:pt x="9144" y="11006"/>
                  </a:cubicBezTo>
                  <a:cubicBezTo>
                    <a:pt x="8202" y="9834"/>
                    <a:pt x="7177" y="8746"/>
                    <a:pt x="6047" y="7742"/>
                  </a:cubicBezTo>
                  <a:cubicBezTo>
                    <a:pt x="5566" y="7302"/>
                    <a:pt x="5064" y="6884"/>
                    <a:pt x="4645" y="6361"/>
                  </a:cubicBezTo>
                  <a:cubicBezTo>
                    <a:pt x="4018" y="5545"/>
                    <a:pt x="3264" y="4938"/>
                    <a:pt x="2427" y="4415"/>
                  </a:cubicBezTo>
                  <a:cubicBezTo>
                    <a:pt x="2281" y="4352"/>
                    <a:pt x="2072" y="4248"/>
                    <a:pt x="1946" y="4268"/>
                  </a:cubicBezTo>
                  <a:cubicBezTo>
                    <a:pt x="1737" y="4310"/>
                    <a:pt x="1821" y="4561"/>
                    <a:pt x="1842" y="4729"/>
                  </a:cubicBezTo>
                  <a:close/>
                  <a:moveTo>
                    <a:pt x="25088" y="20170"/>
                  </a:moveTo>
                  <a:cubicBezTo>
                    <a:pt x="25464" y="20359"/>
                    <a:pt x="25778" y="20296"/>
                    <a:pt x="26092" y="20212"/>
                  </a:cubicBezTo>
                  <a:cubicBezTo>
                    <a:pt x="26762" y="20066"/>
                    <a:pt x="27452" y="19919"/>
                    <a:pt x="28122" y="19919"/>
                  </a:cubicBezTo>
                  <a:cubicBezTo>
                    <a:pt x="28331" y="19919"/>
                    <a:pt x="28540" y="19919"/>
                    <a:pt x="28749" y="19877"/>
                  </a:cubicBezTo>
                  <a:cubicBezTo>
                    <a:pt x="29231" y="19752"/>
                    <a:pt x="29691" y="19668"/>
                    <a:pt x="30172" y="19710"/>
                  </a:cubicBezTo>
                  <a:cubicBezTo>
                    <a:pt x="30507" y="19752"/>
                    <a:pt x="31072" y="19501"/>
                    <a:pt x="31365" y="19292"/>
                  </a:cubicBezTo>
                  <a:cubicBezTo>
                    <a:pt x="29252" y="19417"/>
                    <a:pt x="27159" y="19626"/>
                    <a:pt x="25088" y="201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3"/>
            <p:cNvSpPr/>
            <p:nvPr/>
          </p:nvSpPr>
          <p:spPr>
            <a:xfrm>
              <a:off x="-956775" y="2745150"/>
              <a:ext cx="339000" cy="142825"/>
            </a:xfrm>
            <a:custGeom>
              <a:avLst/>
              <a:gdLst/>
              <a:ahLst/>
              <a:cxnLst/>
              <a:rect l="l" t="t" r="r" b="b"/>
              <a:pathLst>
                <a:path w="13560" h="5713" extrusionOk="0">
                  <a:moveTo>
                    <a:pt x="1" y="1863"/>
                  </a:moveTo>
                  <a:cubicBezTo>
                    <a:pt x="315" y="1632"/>
                    <a:pt x="629" y="1674"/>
                    <a:pt x="922" y="1716"/>
                  </a:cubicBezTo>
                  <a:cubicBezTo>
                    <a:pt x="1842" y="1842"/>
                    <a:pt x="2700" y="1716"/>
                    <a:pt x="3600" y="1465"/>
                  </a:cubicBezTo>
                  <a:cubicBezTo>
                    <a:pt x="4374" y="1256"/>
                    <a:pt x="5190" y="1193"/>
                    <a:pt x="5964" y="1026"/>
                  </a:cubicBezTo>
                  <a:cubicBezTo>
                    <a:pt x="6341" y="942"/>
                    <a:pt x="6738" y="816"/>
                    <a:pt x="7073" y="670"/>
                  </a:cubicBezTo>
                  <a:cubicBezTo>
                    <a:pt x="7533" y="461"/>
                    <a:pt x="8015" y="293"/>
                    <a:pt x="8538" y="293"/>
                  </a:cubicBezTo>
                  <a:cubicBezTo>
                    <a:pt x="8621" y="293"/>
                    <a:pt x="8726" y="314"/>
                    <a:pt x="8789" y="293"/>
                  </a:cubicBezTo>
                  <a:cubicBezTo>
                    <a:pt x="9626" y="0"/>
                    <a:pt x="10463" y="189"/>
                    <a:pt x="11279" y="314"/>
                  </a:cubicBezTo>
                  <a:cubicBezTo>
                    <a:pt x="12032" y="419"/>
                    <a:pt x="12618" y="795"/>
                    <a:pt x="12827" y="1611"/>
                  </a:cubicBezTo>
                  <a:cubicBezTo>
                    <a:pt x="12869" y="1842"/>
                    <a:pt x="13015" y="2030"/>
                    <a:pt x="13141" y="2239"/>
                  </a:cubicBezTo>
                  <a:cubicBezTo>
                    <a:pt x="13183" y="2344"/>
                    <a:pt x="13287" y="2407"/>
                    <a:pt x="13350" y="2511"/>
                  </a:cubicBezTo>
                  <a:cubicBezTo>
                    <a:pt x="13559" y="2909"/>
                    <a:pt x="13455" y="3306"/>
                    <a:pt x="13015" y="3453"/>
                  </a:cubicBezTo>
                  <a:cubicBezTo>
                    <a:pt x="12806" y="3536"/>
                    <a:pt x="12534" y="3599"/>
                    <a:pt x="12304" y="3620"/>
                  </a:cubicBezTo>
                  <a:lnTo>
                    <a:pt x="11676" y="3704"/>
                  </a:lnTo>
                  <a:cubicBezTo>
                    <a:pt x="11049" y="3746"/>
                    <a:pt x="10442" y="3850"/>
                    <a:pt x="9814" y="4039"/>
                  </a:cubicBezTo>
                  <a:cubicBezTo>
                    <a:pt x="9709" y="4060"/>
                    <a:pt x="9584" y="4080"/>
                    <a:pt x="9458" y="4080"/>
                  </a:cubicBezTo>
                  <a:cubicBezTo>
                    <a:pt x="8768" y="3955"/>
                    <a:pt x="8140" y="4227"/>
                    <a:pt x="7512" y="4373"/>
                  </a:cubicBezTo>
                  <a:cubicBezTo>
                    <a:pt x="7010" y="4499"/>
                    <a:pt x="6550" y="4666"/>
                    <a:pt x="6027" y="4645"/>
                  </a:cubicBezTo>
                  <a:cubicBezTo>
                    <a:pt x="5525" y="4604"/>
                    <a:pt x="5106" y="4896"/>
                    <a:pt x="4688" y="5106"/>
                  </a:cubicBezTo>
                  <a:cubicBezTo>
                    <a:pt x="4374" y="5273"/>
                    <a:pt x="4060" y="5441"/>
                    <a:pt x="3725" y="5545"/>
                  </a:cubicBezTo>
                  <a:cubicBezTo>
                    <a:pt x="3139" y="5713"/>
                    <a:pt x="2616" y="5692"/>
                    <a:pt x="2177" y="5168"/>
                  </a:cubicBezTo>
                  <a:cubicBezTo>
                    <a:pt x="1821" y="4687"/>
                    <a:pt x="1361" y="4290"/>
                    <a:pt x="1047" y="3808"/>
                  </a:cubicBezTo>
                  <a:cubicBezTo>
                    <a:pt x="817" y="3432"/>
                    <a:pt x="608" y="3076"/>
                    <a:pt x="524" y="2679"/>
                  </a:cubicBezTo>
                  <a:cubicBezTo>
                    <a:pt x="482" y="2386"/>
                    <a:pt x="357" y="2197"/>
                    <a:pt x="85" y="2093"/>
                  </a:cubicBezTo>
                  <a:cubicBezTo>
                    <a:pt x="64" y="2072"/>
                    <a:pt x="64" y="1967"/>
                    <a:pt x="1" y="1863"/>
                  </a:cubicBezTo>
                  <a:close/>
                  <a:moveTo>
                    <a:pt x="1361" y="2448"/>
                  </a:moveTo>
                  <a:cubicBezTo>
                    <a:pt x="1717" y="3557"/>
                    <a:pt x="2449" y="4164"/>
                    <a:pt x="3014" y="4855"/>
                  </a:cubicBezTo>
                  <a:cubicBezTo>
                    <a:pt x="3704" y="4750"/>
                    <a:pt x="4290" y="4541"/>
                    <a:pt x="4855" y="4227"/>
                  </a:cubicBezTo>
                  <a:cubicBezTo>
                    <a:pt x="5232" y="3976"/>
                    <a:pt x="5692" y="3871"/>
                    <a:pt x="6131" y="3871"/>
                  </a:cubicBezTo>
                  <a:cubicBezTo>
                    <a:pt x="6487" y="3871"/>
                    <a:pt x="6843" y="3767"/>
                    <a:pt x="7178" y="3704"/>
                  </a:cubicBezTo>
                  <a:cubicBezTo>
                    <a:pt x="7931" y="3536"/>
                    <a:pt x="8642" y="3181"/>
                    <a:pt x="9458" y="3348"/>
                  </a:cubicBezTo>
                  <a:cubicBezTo>
                    <a:pt x="9563" y="3390"/>
                    <a:pt x="9688" y="3327"/>
                    <a:pt x="9793" y="3306"/>
                  </a:cubicBezTo>
                  <a:cubicBezTo>
                    <a:pt x="10442" y="3076"/>
                    <a:pt x="11132" y="3034"/>
                    <a:pt x="11802" y="2909"/>
                  </a:cubicBezTo>
                  <a:cubicBezTo>
                    <a:pt x="11990" y="2867"/>
                    <a:pt x="12199" y="2867"/>
                    <a:pt x="12450" y="2825"/>
                  </a:cubicBezTo>
                  <a:cubicBezTo>
                    <a:pt x="12304" y="2448"/>
                    <a:pt x="12178" y="2093"/>
                    <a:pt x="12011" y="1779"/>
                  </a:cubicBezTo>
                  <a:cubicBezTo>
                    <a:pt x="11802" y="1360"/>
                    <a:pt x="11488" y="1088"/>
                    <a:pt x="10965" y="1047"/>
                  </a:cubicBezTo>
                  <a:cubicBezTo>
                    <a:pt x="10316" y="1026"/>
                    <a:pt x="9647" y="816"/>
                    <a:pt x="8998" y="1088"/>
                  </a:cubicBezTo>
                  <a:cubicBezTo>
                    <a:pt x="8893" y="1130"/>
                    <a:pt x="8768" y="1109"/>
                    <a:pt x="8642" y="1109"/>
                  </a:cubicBezTo>
                  <a:cubicBezTo>
                    <a:pt x="8161" y="1088"/>
                    <a:pt x="7743" y="1214"/>
                    <a:pt x="7324" y="1402"/>
                  </a:cubicBezTo>
                  <a:cubicBezTo>
                    <a:pt x="6906" y="1570"/>
                    <a:pt x="6487" y="1737"/>
                    <a:pt x="6069" y="1842"/>
                  </a:cubicBezTo>
                  <a:cubicBezTo>
                    <a:pt x="5232" y="2030"/>
                    <a:pt x="4374" y="2155"/>
                    <a:pt x="3516" y="2302"/>
                  </a:cubicBezTo>
                  <a:cubicBezTo>
                    <a:pt x="2888" y="2407"/>
                    <a:pt x="2198" y="2595"/>
                    <a:pt x="1361" y="24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3"/>
            <p:cNvSpPr/>
            <p:nvPr/>
          </p:nvSpPr>
          <p:spPr>
            <a:xfrm>
              <a:off x="-604200" y="2736250"/>
              <a:ext cx="263125" cy="239075"/>
            </a:xfrm>
            <a:custGeom>
              <a:avLst/>
              <a:gdLst/>
              <a:ahLst/>
              <a:cxnLst/>
              <a:rect l="l" t="t" r="r" b="b"/>
              <a:pathLst>
                <a:path w="10525" h="9563" extrusionOk="0">
                  <a:moveTo>
                    <a:pt x="10525" y="9500"/>
                  </a:moveTo>
                  <a:cubicBezTo>
                    <a:pt x="10420" y="9542"/>
                    <a:pt x="10378" y="9563"/>
                    <a:pt x="10358" y="9563"/>
                  </a:cubicBezTo>
                  <a:cubicBezTo>
                    <a:pt x="9542" y="9291"/>
                    <a:pt x="8705" y="9019"/>
                    <a:pt x="8056" y="8454"/>
                  </a:cubicBezTo>
                  <a:cubicBezTo>
                    <a:pt x="7345" y="7847"/>
                    <a:pt x="6696" y="7157"/>
                    <a:pt x="5880" y="6717"/>
                  </a:cubicBezTo>
                  <a:cubicBezTo>
                    <a:pt x="5713" y="6613"/>
                    <a:pt x="5566" y="6424"/>
                    <a:pt x="5420" y="6299"/>
                  </a:cubicBezTo>
                  <a:lnTo>
                    <a:pt x="3369" y="4248"/>
                  </a:lnTo>
                  <a:cubicBezTo>
                    <a:pt x="3202" y="4081"/>
                    <a:pt x="3013" y="3872"/>
                    <a:pt x="2846" y="3662"/>
                  </a:cubicBezTo>
                  <a:cubicBezTo>
                    <a:pt x="2323" y="3035"/>
                    <a:pt x="1842" y="2407"/>
                    <a:pt x="1235" y="1842"/>
                  </a:cubicBezTo>
                  <a:cubicBezTo>
                    <a:pt x="816" y="1486"/>
                    <a:pt x="523" y="963"/>
                    <a:pt x="189" y="524"/>
                  </a:cubicBezTo>
                  <a:cubicBezTo>
                    <a:pt x="84" y="377"/>
                    <a:pt x="0" y="210"/>
                    <a:pt x="189" y="22"/>
                  </a:cubicBezTo>
                  <a:cubicBezTo>
                    <a:pt x="440" y="1"/>
                    <a:pt x="628" y="189"/>
                    <a:pt x="754" y="335"/>
                  </a:cubicBezTo>
                  <a:cubicBezTo>
                    <a:pt x="1653" y="1403"/>
                    <a:pt x="2741" y="2239"/>
                    <a:pt x="3536" y="3390"/>
                  </a:cubicBezTo>
                  <a:cubicBezTo>
                    <a:pt x="3641" y="3558"/>
                    <a:pt x="3767" y="3662"/>
                    <a:pt x="3892" y="3788"/>
                  </a:cubicBezTo>
                  <a:lnTo>
                    <a:pt x="5859" y="5755"/>
                  </a:lnTo>
                  <a:cubicBezTo>
                    <a:pt x="6026" y="5901"/>
                    <a:pt x="6194" y="6110"/>
                    <a:pt x="6382" y="6215"/>
                  </a:cubicBezTo>
                  <a:cubicBezTo>
                    <a:pt x="7073" y="6613"/>
                    <a:pt x="7617" y="7157"/>
                    <a:pt x="8182" y="7680"/>
                  </a:cubicBezTo>
                  <a:cubicBezTo>
                    <a:pt x="8558" y="8035"/>
                    <a:pt x="8956" y="8349"/>
                    <a:pt x="9416" y="8579"/>
                  </a:cubicBezTo>
                  <a:cubicBezTo>
                    <a:pt x="9855" y="8789"/>
                    <a:pt x="10211" y="9123"/>
                    <a:pt x="10525" y="9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" name="Google Shape;178;p33"/>
          <p:cNvGrpSpPr/>
          <p:nvPr/>
        </p:nvGrpSpPr>
        <p:grpSpPr>
          <a:xfrm>
            <a:off x="575600" y="2571750"/>
            <a:ext cx="1767550" cy="2473200"/>
            <a:chOff x="347000" y="2571750"/>
            <a:chExt cx="1767550" cy="2473200"/>
          </a:xfrm>
        </p:grpSpPr>
        <p:sp>
          <p:nvSpPr>
            <p:cNvPr id="179" name="Google Shape;179;p33"/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3"/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3"/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3"/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3"/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3"/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3"/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3"/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3"/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3"/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3"/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3"/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3"/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3"/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3"/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3"/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3"/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3"/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3"/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3"/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3"/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3"/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3"/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3"/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3"/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3"/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3"/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3"/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3"/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3"/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3"/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3"/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3"/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3"/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3"/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3"/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3"/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3"/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3"/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3"/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3"/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3"/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3"/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3"/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" name="Google Shape;227;p33"/>
          <p:cNvGrpSpPr/>
          <p:nvPr/>
        </p:nvGrpSpPr>
        <p:grpSpPr>
          <a:xfrm>
            <a:off x="6368425" y="3177488"/>
            <a:ext cx="2372800" cy="1808625"/>
            <a:chOff x="6368425" y="3177488"/>
            <a:chExt cx="2372800" cy="1808625"/>
          </a:xfrm>
        </p:grpSpPr>
        <p:sp>
          <p:nvSpPr>
            <p:cNvPr id="228" name="Google Shape;228;p33"/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3"/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3"/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1" name="Google Shape;231;p33"/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232" name="Google Shape;232;p33"/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233" name="Google Shape;233;p33"/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34" name="Google Shape;234;p33"/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235" name="Google Shape;235;p33"/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236" name="Google Shape;236;p33"/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237" name="Google Shape;237;p33"/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8" name="Google Shape;238;p33"/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9" name="Google Shape;239;p33"/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0" name="Google Shape;240;p33"/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1" name="Google Shape;241;p33"/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2" name="Google Shape;242;p33"/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3" name="Google Shape;243;p33"/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4" name="Google Shape;244;p33"/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5" name="Google Shape;245;p33"/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6" name="Google Shape;246;p33"/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" name="Google Shape;247;p33"/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8" name="Google Shape;248;p33"/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9" name="Google Shape;249;p33"/>
                    <p:cNvSpPr/>
                    <p:nvPr/>
                  </p:nvSpPr>
                  <p:spPr>
                    <a:xfrm>
                      <a:off x="-1762850" y="3769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0" name="Google Shape;250;p33"/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1" name="Google Shape;251;p33"/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2" name="Google Shape;252;p33"/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3" name="Google Shape;253;p33"/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4" name="Google Shape;254;p33"/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5" name="Google Shape;255;p33"/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6" name="Google Shape;256;p33"/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7" name="Google Shape;257;p33"/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8" name="Google Shape;258;p33"/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  <p:sp>
            <p:nvSpPr>
              <p:cNvPr id="259" name="Google Shape;259;p33"/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33"/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33"/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2" name="Google Shape;262;p33"/>
          <p:cNvSpPr/>
          <p:nvPr/>
        </p:nvSpPr>
        <p:spPr>
          <a:xfrm>
            <a:off x="2567004" y="3077175"/>
            <a:ext cx="4009992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3" name="Google Shape;263;p33"/>
          <p:cNvGrpSpPr/>
          <p:nvPr/>
        </p:nvGrpSpPr>
        <p:grpSpPr>
          <a:xfrm>
            <a:off x="41963" y="249125"/>
            <a:ext cx="608900" cy="407500"/>
            <a:chOff x="4137713" y="525925"/>
            <a:chExt cx="608900" cy="407500"/>
          </a:xfrm>
        </p:grpSpPr>
        <p:sp>
          <p:nvSpPr>
            <p:cNvPr id="264" name="Google Shape;264;p33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3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" name="Google Shape;266;p33"/>
          <p:cNvGrpSpPr/>
          <p:nvPr/>
        </p:nvGrpSpPr>
        <p:grpSpPr>
          <a:xfrm>
            <a:off x="482238" y="720825"/>
            <a:ext cx="475525" cy="287725"/>
            <a:chOff x="622013" y="907250"/>
            <a:chExt cx="475525" cy="287725"/>
          </a:xfrm>
        </p:grpSpPr>
        <p:sp>
          <p:nvSpPr>
            <p:cNvPr id="267" name="Google Shape;267;p33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3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" name="Google Shape;269;p33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270" name="Google Shape;270;p33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3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27542" y="398998"/>
            <a:ext cx="6684580" cy="4229714"/>
          </a:xfrm>
          <a:prstGeom prst="roundRect">
            <a:avLst>
              <a:gd name="adj" fmla="val 13706"/>
            </a:avLst>
          </a:prstGeom>
        </p:spPr>
      </p:pic>
    </p:spTree>
    <p:extLst>
      <p:ext uri="{BB962C8B-B14F-4D97-AF65-F5344CB8AC3E}">
        <p14:creationId xmlns:p14="http://schemas.microsoft.com/office/powerpoint/2010/main" val="30319034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961" y="185267"/>
            <a:ext cx="8873647" cy="5286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accent3"/>
                </a:solidFill>
                <a:latin typeface="Patrick Hand" panose="020B0604020202020204" charset="0"/>
                <a:ea typeface="Cambria" panose="02040503050406030204" pitchFamily="18" charset="0"/>
              </a:rPr>
              <a:t>NHỮNG CON SAO BIỂN</a:t>
            </a:r>
          </a:p>
          <a:p>
            <a:pPr algn="just">
              <a:spcBef>
                <a:spcPts val="300"/>
              </a:spcBef>
            </a:pPr>
            <a:r>
              <a:rPr lang="en-US" sz="2200">
                <a:latin typeface="Patrick Hand" panose="020B0604020202020204" charset="0"/>
                <a:ea typeface="Cambria" panose="02040503050406030204" pitchFamily="18" charset="0"/>
              </a:rPr>
              <a:t>       </a:t>
            </a: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Một người đàn ông đang dạo bộ trên bãi biển khi chiều xuống. Biển đông người, nhưng ông lại chú ý đến một cậu bé cứ liên tục cúi xuống nhặt thứ gì đó lên rồi thả xuống biển.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Tiến lại gần hơn, ông thấy cậu bé đang nhặt những con sao biển bị thủy triều đánh dạt lên bờ và thả chúng trở về với đại dương.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- Cháu đang làm gì vậy? – Người đàn ông hỏi.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Cậu bé trả lời: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- Những con sao biển này sắp chết vì thiếu nước, cháu muốn giúp chúng.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- Có hàng ngàn con sao biển như vậy, liệu cháu có thể giúp được tất cả chúng không?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</a:t>
            </a:r>
            <a:r>
              <a:rPr lang="en-US" sz="2200" spc="-50">
                <a:latin typeface="Patrick Hand" panose="020B0604020202020204" charset="0"/>
                <a:ea typeface="Cambria" panose="02040503050406030204" pitchFamily="18" charset="0"/>
              </a:rPr>
              <a:t>Cậu bé vẫn tiếp tục nhặt những con sao biển khác thả xuống biển và nói với người đàn ông: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- Cháu cũng biết như vậy, nhưng ít nhất thì cháu cũng cứu được những con sao biển này.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Người đàn ông trìu mến nhìn cậu bé và cùng cậu cứu những con sao biển.</a:t>
            </a:r>
          </a:p>
          <a:p>
            <a:pPr algn="r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Theo </a:t>
            </a:r>
            <a:r>
              <a:rPr lang="en-US" sz="2200" i="1" spc="-60">
                <a:latin typeface="Patrick Hand" panose="020B0604020202020204" charset="0"/>
                <a:ea typeface="Cambria" panose="02040503050406030204" pitchFamily="18" charset="0"/>
              </a:rPr>
              <a:t>Hạt giống tâm hồn – Phép màu có giá bao nhiêu?</a:t>
            </a:r>
          </a:p>
          <a:p>
            <a:pPr marL="285750" indent="-285750" algn="just">
              <a:spcBef>
                <a:spcPts val="300"/>
              </a:spcBef>
              <a:buFontTx/>
              <a:buChar char="-"/>
            </a:pPr>
            <a:endParaRPr lang="en-US" sz="2200">
              <a:latin typeface="Patrick Hand" panose="020B0604020202020204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7078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1400356" y="339975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latin typeface="Cambria" panose="02040503050406030204" pitchFamily="18" charset="0"/>
                <a:ea typeface="Cambria" panose="02040503050406030204" pitchFamily="18" charset="0"/>
              </a:rPr>
              <a:t>Luyện đọc từ khó</a:t>
            </a:r>
            <a:endParaRPr sz="4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762612" y="393608"/>
            <a:ext cx="1653550" cy="1152165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478125" y="325325"/>
            <a:ext cx="741250" cy="792000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3244241" y="1540701"/>
            <a:ext cx="2373800" cy="71398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spcAft>
                <a:spcPts val="1600"/>
              </a:spcAft>
            </a:pPr>
            <a:r>
              <a:rPr lang="en-US" sz="36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cứu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3244241" y="2494767"/>
            <a:ext cx="2373800" cy="71398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spcAft>
                <a:spcPts val="1600"/>
              </a:spcAft>
            </a:pPr>
            <a:r>
              <a:rPr lang="en-US" sz="36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liên tục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3244241" y="3602058"/>
            <a:ext cx="2373800" cy="713984"/>
          </a:xfrm>
          <a:prstGeom prst="roundRect">
            <a:avLst/>
          </a:prstGeom>
          <a:solidFill>
            <a:srgbClr val="98DF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spcAft>
                <a:spcPts val="1600"/>
              </a:spcAft>
            </a:pPr>
            <a:r>
              <a:rPr lang="en-US" sz="36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trìu mến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1" grpId="0" animBg="1"/>
      <p:bldP spid="4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75573" y="1469559"/>
            <a:ext cx="8530224" cy="11001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1418894" y="34709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mbria" panose="02040503050406030204" pitchFamily="18" charset="0"/>
                <a:ea typeface="Cambria" panose="02040503050406030204" pitchFamily="18" charset="0"/>
              </a:rPr>
              <a:t>Luyện đọc câu dài</a:t>
            </a: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762612" y="393608"/>
            <a:ext cx="1653550" cy="1152165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478125" y="325325"/>
            <a:ext cx="741250" cy="792000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478125" y="1568461"/>
            <a:ext cx="832767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2600">
                <a:latin typeface="Cambria" panose="02040503050406030204" pitchFamily="18" charset="0"/>
                <a:ea typeface="Cambria" panose="02040503050406030204" pitchFamily="18" charset="0"/>
              </a:rPr>
              <a:t>Biển đông người, nhưng ông lại chú ý đến một cậu bé cứ liên tục cúi xuống nhặt thứ gì đó lên rồi thả xuống biển.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275572" y="2892911"/>
            <a:ext cx="8530223" cy="13751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08152" y="2951933"/>
            <a:ext cx="8327671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60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2600">
                <a:latin typeface="Cambria" panose="02040503050406030204" pitchFamily="18" charset="0"/>
                <a:ea typeface="Cambria" panose="02040503050406030204" pitchFamily="18" charset="0"/>
              </a:rPr>
              <a:t>Tiến lại gần hơn, ông thấy cậu bé đang nhặt những con sao biển bị thủy triều đánh dạt lên bờ và thả chúng trở về với đại dương.</a:t>
            </a:r>
            <a:endParaRPr lang="en-US" sz="26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3190434" y="1629278"/>
            <a:ext cx="100208" cy="3855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8282758" y="1636221"/>
            <a:ext cx="100208" cy="3855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5565334" y="2032324"/>
            <a:ext cx="100208" cy="3855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3175920" y="3021191"/>
            <a:ext cx="100208" cy="3855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5826635" y="3392710"/>
            <a:ext cx="100208" cy="3855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751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8" grpId="0"/>
      <p:bldP spid="44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47975" y="1571282"/>
            <a:ext cx="8147406" cy="11001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1418894" y="34709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mbria" panose="02040503050406030204" pitchFamily="18" charset="0"/>
                <a:ea typeface="Cambria" panose="02040503050406030204" pitchFamily="18" charset="0"/>
              </a:rPr>
              <a:t>Giải nghĩa từ</a:t>
            </a: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762612" y="393608"/>
            <a:ext cx="1653550" cy="1152165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478125" y="325325"/>
            <a:ext cx="741250" cy="792000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494350" y="1644288"/>
            <a:ext cx="75565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Cambria" panose="02040503050406030204" pitchFamily="18" charset="0"/>
                <a:ea typeface="Cambria" panose="02040503050406030204" pitchFamily="18" charset="0"/>
              </a:rPr>
              <a:t>- Thủy triều: </a:t>
            </a: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hiện tượng nước biển dâng lên, rút xuống một vài lần trong ngày.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547975" y="3074238"/>
            <a:ext cx="8147406" cy="8404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566550" y="3204459"/>
            <a:ext cx="5891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Cambria" panose="02040503050406030204" pitchFamily="18" charset="0"/>
                <a:ea typeface="Cambria" panose="02040503050406030204" pitchFamily="18" charset="0"/>
              </a:rPr>
              <a:t>- Dạt </a:t>
            </a: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(lên bờ): bị sóng đẩy lên bờ.</a:t>
            </a:r>
          </a:p>
        </p:txBody>
      </p:sp>
    </p:spTree>
    <p:extLst>
      <p:ext uri="{BB962C8B-B14F-4D97-AF65-F5344CB8AC3E}">
        <p14:creationId xmlns:p14="http://schemas.microsoft.com/office/powerpoint/2010/main" val="2841676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8" grpId="0"/>
      <p:bldP spid="44" grpId="0" animBg="1"/>
      <p:bldP spid="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961" y="185267"/>
            <a:ext cx="8873647" cy="5286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accent3"/>
                </a:solidFill>
                <a:latin typeface="Patrick Hand" panose="020B0604020202020204" charset="0"/>
                <a:ea typeface="Cambria" panose="02040503050406030204" pitchFamily="18" charset="0"/>
              </a:rPr>
              <a:t>NHỮNG CON SAO BIỂN</a:t>
            </a:r>
          </a:p>
          <a:p>
            <a:pPr algn="just">
              <a:spcBef>
                <a:spcPts val="300"/>
              </a:spcBef>
            </a:pPr>
            <a:r>
              <a:rPr lang="en-US" sz="2200">
                <a:latin typeface="Patrick Hand" panose="020B0604020202020204" charset="0"/>
                <a:ea typeface="Cambria" panose="02040503050406030204" pitchFamily="18" charset="0"/>
              </a:rPr>
              <a:t>       </a:t>
            </a: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Một người đàn ông đang dạo bộ trên bãi biển khi chiều xuống. Biển đông người, nhưng ông lại chú ý đến một cậu bé cứ liên tục cúi xuống nhặt thứ gì đó lên rồi thả xuống biển.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Tiến lại gần hơn, ông thấy cậu bé đang nhặt những con sao biển bị thủy triều đánh dạt lên bờ và thả chúng trở về với đại dương.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- Cháu đang làm gì vậy? – Người đàn ông hỏi.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Cậu bé trả lời: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- Những con sao biển này sắp chết vì thiếu nước, cháu muốn giúp chúng.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- Có hàng ngàn con sao biển như vậy, liệu cháu có thể giúp được tất cả chúng không?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</a:t>
            </a:r>
            <a:r>
              <a:rPr lang="en-US" sz="2200" spc="-50">
                <a:latin typeface="Patrick Hand" panose="020B0604020202020204" charset="0"/>
                <a:ea typeface="Cambria" panose="02040503050406030204" pitchFamily="18" charset="0"/>
              </a:rPr>
              <a:t>Cậu bé vẫn tiếp tục nhặt những con sao biển khác thả xuống biển và nói với người đàn ông: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- Cháu cũng biết như vậy, nhưng ít nhất thì cháu cũng cứu được những con sao biển này.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Người đàn ông trìu mến nhìn cậu bé và cùng cậu cứu những con sao biển.</a:t>
            </a:r>
          </a:p>
          <a:p>
            <a:pPr algn="r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Theo </a:t>
            </a:r>
            <a:r>
              <a:rPr lang="en-US" sz="2200" i="1" spc="-60">
                <a:latin typeface="Patrick Hand" panose="020B0604020202020204" charset="0"/>
                <a:ea typeface="Cambria" panose="02040503050406030204" pitchFamily="18" charset="0"/>
              </a:rPr>
              <a:t>Hạt giống tâm hồn – Phép màu có giá bao nhiêu?</a:t>
            </a:r>
          </a:p>
          <a:p>
            <a:pPr marL="285750" indent="-285750" algn="just">
              <a:spcBef>
                <a:spcPts val="300"/>
              </a:spcBef>
              <a:buFontTx/>
              <a:buChar char="-"/>
            </a:pPr>
            <a:endParaRPr lang="en-US" sz="2200">
              <a:latin typeface="Patrick Hand" panose="020B0604020202020204" charset="0"/>
              <a:ea typeface="Cambria" panose="020405030504060302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51373" y="575353"/>
            <a:ext cx="400692" cy="42124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accent3"/>
                </a:solidFill>
              </a:rPr>
              <a:t>1</a:t>
            </a:r>
          </a:p>
        </p:txBody>
      </p:sp>
      <p:sp>
        <p:nvSpPr>
          <p:cNvPr id="4" name="Oval 3"/>
          <p:cNvSpPr/>
          <p:nvPr/>
        </p:nvSpPr>
        <p:spPr>
          <a:xfrm>
            <a:off x="20550" y="2012022"/>
            <a:ext cx="400692" cy="42124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accent3"/>
                </a:solidFill>
              </a:rPr>
              <a:t>2</a:t>
            </a:r>
          </a:p>
        </p:txBody>
      </p:sp>
      <p:sp>
        <p:nvSpPr>
          <p:cNvPr id="5" name="Oval 4"/>
          <p:cNvSpPr/>
          <p:nvPr/>
        </p:nvSpPr>
        <p:spPr>
          <a:xfrm>
            <a:off x="32728" y="3500233"/>
            <a:ext cx="400692" cy="42124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accent3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433841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0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E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E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2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E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</TotalTime>
  <Words>1073</Words>
  <Application>Microsoft Office PowerPoint</Application>
  <PresentationFormat>On-screen Show (16:9)</PresentationFormat>
  <Paragraphs>118</Paragraphs>
  <Slides>34</Slides>
  <Notes>22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Arial</vt:lpstr>
      <vt:lpstr>Cambria</vt:lpstr>
      <vt:lpstr>Patrick Hand SC</vt:lpstr>
      <vt:lpstr>HP001 4 hàng</vt:lpstr>
      <vt:lpstr>Times New Roman</vt:lpstr>
      <vt:lpstr>Calibri</vt:lpstr>
      <vt:lpstr>Patrick Hand</vt:lpstr>
      <vt:lpstr>English Language Grammar Rules by Slidesgo</vt:lpstr>
      <vt:lpstr>Bài 15:  NHỮNG CON SAO BIỂN</vt:lpstr>
      <vt:lpstr>TIẾT 1 + 2</vt:lpstr>
      <vt:lpstr>PowerPoint Presentation</vt:lpstr>
      <vt:lpstr>PowerPoint Presentation</vt:lpstr>
      <vt:lpstr>PowerPoint Presentation</vt:lpstr>
      <vt:lpstr>Luyện đọc từ khó</vt:lpstr>
      <vt:lpstr>Luyện đọc câu dài</vt:lpstr>
      <vt:lpstr>Giải nghĩa từ</vt:lpstr>
      <vt:lpstr>PowerPoint Presentation</vt:lpstr>
      <vt:lpstr>PowerPoint Presentation</vt:lpstr>
      <vt:lpstr>Trả lời câu hỏi</vt:lpstr>
      <vt:lpstr>Trả lời câu hỏi</vt:lpstr>
      <vt:lpstr>Trả lời câu hỏi</vt:lpstr>
      <vt:lpstr>Trả lời câu hỏi</vt:lpstr>
      <vt:lpstr>Trả lời câu hỏi</vt:lpstr>
      <vt:lpstr>Luyện tập theo văn bản đọc</vt:lpstr>
      <vt:lpstr>Luyện tập theo văn bản đọc</vt:lpstr>
      <vt:lpstr>PowerPoint Presentation</vt:lpstr>
      <vt:lpstr>Tập viết</vt:lpstr>
      <vt:lpstr>Tập viết</vt:lpstr>
      <vt:lpstr>Tập viết</vt:lpstr>
      <vt:lpstr>Tập viết</vt:lpstr>
      <vt:lpstr>PowerPoint Presentation</vt:lpstr>
      <vt:lpstr>Tập viết</vt:lpstr>
      <vt:lpstr>Tập viết</vt:lpstr>
      <vt:lpstr>Tập viết</vt:lpstr>
      <vt:lpstr>Tập viết</vt:lpstr>
      <vt:lpstr>Tập viết</vt:lpstr>
      <vt:lpstr>PowerPoint Presentation</vt:lpstr>
      <vt:lpstr>Tập viết</vt:lpstr>
      <vt:lpstr>TIẾT 4 Bảo vệ môi trường</vt:lpstr>
      <vt:lpstr>PowerPoint Presentation</vt:lpstr>
      <vt:lpstr>PowerPoint Presentation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Language Grammar Rules</dc:title>
  <dc:creator>Adminstrator</dc:creator>
  <cp:lastModifiedBy>INTEL</cp:lastModifiedBy>
  <cp:revision>43</cp:revision>
  <dcterms:modified xsi:type="dcterms:W3CDTF">2024-04-10T15:15:56Z</dcterms:modified>
</cp:coreProperties>
</file>