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2" r:id="rId3"/>
    <p:sldMasterId id="2147483771" r:id="rId4"/>
  </p:sldMasterIdLst>
  <p:notesMasterIdLst>
    <p:notesMasterId r:id="rId22"/>
  </p:notesMasterIdLst>
  <p:sldIdLst>
    <p:sldId id="298" r:id="rId5"/>
    <p:sldId id="260" r:id="rId6"/>
    <p:sldId id="286" r:id="rId7"/>
    <p:sldId id="351" r:id="rId8"/>
    <p:sldId id="285" r:id="rId9"/>
    <p:sldId id="263" r:id="rId10"/>
    <p:sldId id="265" r:id="rId11"/>
    <p:sldId id="288" r:id="rId12"/>
    <p:sldId id="3853" r:id="rId13"/>
    <p:sldId id="284" r:id="rId14"/>
    <p:sldId id="277" r:id="rId15"/>
    <p:sldId id="276" r:id="rId16"/>
    <p:sldId id="3848" r:id="rId17"/>
    <p:sldId id="3850" r:id="rId18"/>
    <p:sldId id="3851" r:id="rId19"/>
    <p:sldId id="29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dirty="0"/>
          </a:p>
        </p:txBody>
      </p:sp>
      <p:sp>
        <p:nvSpPr>
          <p:cNvPr id="27652" name="灯片编号占位符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BD31654-947A-40C9-84D0-A9AEB86A39CF}" type="slidenum">
              <a:rPr kumimoji="0" lang="zh-CN" altLang="en-US" sz="1400" b="0" i="0" u="none" strike="noStrike" kern="0" cap="none" spc="0" normalizeH="0" baseline="0" noProof="0" smtClean="0">
                <a:ln>
                  <a:noFill/>
                </a:ln>
                <a:solidFill>
                  <a:srgbClr val="000000"/>
                </a:solidFill>
                <a:effectLst/>
                <a:uLnTx/>
                <a:uFillTx/>
                <a:latin typeface="等线" pitchFamily="2" charset="-122"/>
                <a:ea typeface="等线"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zh-CN" altLang="en-US" sz="1400" b="0" i="0" u="none" strike="noStrike" kern="0" cap="none" spc="0" normalizeH="0" baseline="0" noProof="0">
              <a:ln>
                <a:noFill/>
              </a:ln>
              <a:solidFill>
                <a:srgbClr val="000000"/>
              </a:solidFill>
              <a:effectLst/>
              <a:uLnTx/>
              <a:uFillTx/>
              <a:latin typeface="等线" pitchFamily="2" charset="-122"/>
              <a:ea typeface="等线" pitchFamily="2" charset="-122"/>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0D74-6471-4D27-BA2D-84459CBF55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9E79-965B-4FC9-82C0-DCF552264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8693B-D30E-4455-B278-A3F4E54927C5}"/>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AAF16672-F6E4-45E6-8458-675CD50BD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1E918-4797-4556-9D18-26D00FC1035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405872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7ED4-71D9-4A3E-9B41-98736E899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FB40C-AAA9-4CDF-B77A-159D095DC0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771B8-9445-4190-BCF2-3BA47C7B6C39}"/>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B432A840-EDBE-4B55-AD89-AD8B228AD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8C54FD-B0D3-4E51-9F2A-691BF85198E4}"/>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27949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85B4-3395-47C7-A6FD-A9C465F6DF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7054A-7428-4C00-BBB6-91E5EB1D4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72F68-7BC1-4F2D-B90E-EBD329E1005F}"/>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F1510BA2-F8C3-4856-8400-8955DDC88E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17E8A-873D-40A8-9551-3CA68FE6A416}"/>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40038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1F94-9F25-4BC6-B38A-AA5BE2C59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883CA-4262-4263-A6DB-59D9459F7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96FB08-EB94-4511-A64A-1002567AA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5137E-22C1-48F0-9553-F3B7A76CF787}"/>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6" name="Footer Placeholder 5">
            <a:extLst>
              <a:ext uri="{FF2B5EF4-FFF2-40B4-BE49-F238E27FC236}">
                <a16:creationId xmlns:a16="http://schemas.microsoft.com/office/drawing/2014/main" id="{2CB93389-9F21-45AC-87C9-A32EBDE35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7547A-BCBF-4AF4-8E14-0F3BAD525AC7}"/>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99213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09DB7-046C-4957-8412-45EFA8DEDB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122A71-2007-4D8C-9A15-F5A05EEA08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FD0E99-F118-4F58-B557-496D16757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E53B4B-2173-4A41-B1AC-7205EF41D8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3DE6A-5BF6-43C4-AB3E-EFDBE48A4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A3FB8-F35C-4234-A9A3-A98616B7F995}"/>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8" name="Footer Placeholder 7">
            <a:extLst>
              <a:ext uri="{FF2B5EF4-FFF2-40B4-BE49-F238E27FC236}">
                <a16:creationId xmlns:a16="http://schemas.microsoft.com/office/drawing/2014/main" id="{B220A77E-A842-47F8-8A92-687155B34B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98E8F2-F436-49D0-B552-29E29D184B7C}"/>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195914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0545-2E18-4AC3-8066-8648B14541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9E5A1-16BF-4A87-AB2B-9CA8D98C6B84}"/>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4" name="Footer Placeholder 3">
            <a:extLst>
              <a:ext uri="{FF2B5EF4-FFF2-40B4-BE49-F238E27FC236}">
                <a16:creationId xmlns:a16="http://schemas.microsoft.com/office/drawing/2014/main" id="{D40E8DEF-BAF3-4655-9F2A-FFBEDA87EA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487CEE-89AD-4DF7-BB16-2F7BD76DC2DA}"/>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3419234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8347B-7A8B-4481-93CF-225CEF399ABD}"/>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3" name="Footer Placeholder 2">
            <a:extLst>
              <a:ext uri="{FF2B5EF4-FFF2-40B4-BE49-F238E27FC236}">
                <a16:creationId xmlns:a16="http://schemas.microsoft.com/office/drawing/2014/main" id="{CF21E010-3F63-47AD-8322-C43DDCC234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6A132F-88D7-40C0-BEE0-F93C578FF278}"/>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55780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230DB-2A66-4FA3-8AFC-CC74B4E63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D08CD-DBF4-413B-A5BF-3925405FE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94E6A-0A61-4F45-88DB-12E0D4461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94A4F-A29A-4D21-A41E-968A7145AD87}"/>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6" name="Footer Placeholder 5">
            <a:extLst>
              <a:ext uri="{FF2B5EF4-FFF2-40B4-BE49-F238E27FC236}">
                <a16:creationId xmlns:a16="http://schemas.microsoft.com/office/drawing/2014/main" id="{4A8686A1-081B-4E3D-A24F-21B8035C3B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E12A5-7857-4C22-964F-E70964FB8AF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26328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DFE01-76C0-4767-90D6-25B628E35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0D538-40FA-47B3-B58B-C715DF8A83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F30DC0-7279-4163-AFF4-06EDC9206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ACAD9-8695-428E-A506-A93962FA8D29}"/>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6" name="Footer Placeholder 5">
            <a:extLst>
              <a:ext uri="{FF2B5EF4-FFF2-40B4-BE49-F238E27FC236}">
                <a16:creationId xmlns:a16="http://schemas.microsoft.com/office/drawing/2014/main" id="{2C6B1C00-DDC6-46BF-84F1-512DF26E2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A879-9329-405E-BA7F-4EB7EEAFFDD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72061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D91A-10AC-4200-8CC8-E3E9D9502A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1C2BA-0640-459F-B0B8-50D5AC165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337C2-3B07-4C20-8DA1-97F2F048BA7E}"/>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3177E6D3-8F4C-4112-816D-5A413937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35E39-8704-4FBF-B443-B9E49235F382}"/>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981110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0E213E-E07D-406D-9FED-67BAF512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2E54E5-E46A-4BD0-8D9B-406FDC583D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0AA68-5978-4081-B7DB-16D40BCAEC7E}"/>
              </a:ext>
            </a:extLst>
          </p:cNvPr>
          <p:cNvSpPr>
            <a:spLocks noGrp="1"/>
          </p:cNvSpPr>
          <p:nvPr>
            <p:ph type="dt" sz="half" idx="10"/>
          </p:nvPr>
        </p:nvSpPr>
        <p:spPr/>
        <p:txBody>
          <a:body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80B6C8D1-0EAD-4B55-BB16-28EACDEB7A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39FA1-2DC7-4D74-91C2-39FF4BEEBE79}"/>
              </a:ext>
            </a:extLst>
          </p:cNvPr>
          <p:cNvSpPr>
            <a:spLocks noGrp="1"/>
          </p:cNvSpPr>
          <p:nvPr>
            <p:ph type="sldNum" sz="quarter" idx="12"/>
          </p:nvPr>
        </p:nvSpPr>
        <p:spPr/>
        <p:txBody>
          <a:bodyPr/>
          <a:lstStyle/>
          <a:p>
            <a:fld id="{460EC0A4-64FE-4C07-A9B6-F81E00B6027F}" type="slidenum">
              <a:rPr lang="en-US" smtClean="0"/>
              <a:t>‹#›</a:t>
            </a:fld>
            <a:endParaRPr lang="en-US"/>
          </a:p>
        </p:txBody>
      </p:sp>
    </p:spTree>
    <p:extLst>
      <p:ext uri="{BB962C8B-B14F-4D97-AF65-F5344CB8AC3E}">
        <p14:creationId xmlns:p14="http://schemas.microsoft.com/office/powerpoint/2010/main" val="174949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68580" tIns="34290" rIns="68580" bIns="34290"/>
          <a:lstStyle>
            <a:lvl1pPr>
              <a:defRPr/>
            </a:lvl1pPr>
          </a:lstStyle>
          <a:p>
            <a:pPr>
              <a:defRPr/>
            </a:pPr>
            <a:fld id="{8DE77A3B-4B8F-46CB-A763-579BF8E56D5E}" type="datetimeFigureOut">
              <a:rPr lang="zh-CN" altLang="en-US"/>
              <a:pPr>
                <a:defRPr/>
              </a:pPr>
              <a:t>2023/2/6</a:t>
            </a:fld>
            <a:endParaRPr lang="zh-CN" altLang="en-US"/>
          </a:p>
        </p:txBody>
      </p:sp>
      <p:sp>
        <p:nvSpPr>
          <p:cNvPr id="3" name="页脚占位符 4"/>
          <p:cNvSpPr>
            <a:spLocks noGrp="1"/>
          </p:cNvSpPr>
          <p:nvPr>
            <p:ph type="ftr" sz="quarter" idx="11"/>
          </p:nvPr>
        </p:nvSpPr>
        <p:spPr>
          <a:xfrm>
            <a:off x="4038600" y="6356352"/>
            <a:ext cx="4114800" cy="365125"/>
          </a:xfrm>
          <a:prstGeom prst="rect">
            <a:avLst/>
          </a:prstGeom>
        </p:spPr>
        <p:txBody>
          <a:bodyPr lIns="68580" tIns="34290" rIns="68580" bIns="34290"/>
          <a:lstStyle>
            <a:lvl1pPr>
              <a:defRPr/>
            </a:lvl1pPr>
          </a:lstStyle>
          <a:p>
            <a:pPr>
              <a:defRPr/>
            </a:pPr>
            <a:endParaRPr lang="zh-CN" altLang="en-US"/>
          </a:p>
        </p:txBody>
      </p:sp>
      <p:sp>
        <p:nvSpPr>
          <p:cNvPr id="4" name="灯片编号占位符 5"/>
          <p:cNvSpPr>
            <a:spLocks noGrp="1"/>
          </p:cNvSpPr>
          <p:nvPr>
            <p:ph type="sldNum" sz="quarter" idx="12"/>
          </p:nvPr>
        </p:nvSpPr>
        <p:spPr>
          <a:xfrm>
            <a:off x="8610600" y="6356352"/>
            <a:ext cx="2743200" cy="365125"/>
          </a:xfrm>
          <a:prstGeom prst="rect">
            <a:avLst/>
          </a:prstGeom>
        </p:spPr>
        <p:txBody>
          <a:bodyPr lIns="68580" tIns="34290" rIns="68580" bIns="34290"/>
          <a:lstStyle>
            <a:lvl1pPr>
              <a:defRPr/>
            </a:lvl1pPr>
          </a:lstStyle>
          <a:p>
            <a:pPr>
              <a:defRPr/>
            </a:pPr>
            <a:fld id="{C0D3ED5F-8E40-4FCB-97A2-141D2BA6E8D2}" type="slidenum">
              <a:rPr lang="zh-CN" altLang="en-US"/>
              <a:pPr>
                <a:defRPr/>
              </a:pPr>
              <a:t>‹#›</a:t>
            </a:fld>
            <a:endParaRPr lang="zh-CN" altLang="en-US"/>
          </a:p>
        </p:txBody>
      </p:sp>
    </p:spTree>
    <p:extLst>
      <p:ext uri="{BB962C8B-B14F-4D97-AF65-F5344CB8AC3E}">
        <p14:creationId xmlns:p14="http://schemas.microsoft.com/office/powerpoint/2010/main" val="4258833384"/>
      </p:ext>
    </p:extLst>
  </p:cSld>
  <p:clrMapOvr>
    <a:masterClrMapping/>
  </p:clrMapOvr>
  <p:transition spd="slow" advClick="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06/02/2023</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3.png"/><Relationship Id="rId5" Type="http://schemas.openxmlformats.org/officeDocument/2006/relationships/slideLayout" Target="../slideLayouts/slideLayout27.xml"/><Relationship Id="rId10" Type="http://schemas.openxmlformats.org/officeDocument/2006/relationships/image" Target="../media/image2.jpg"/><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A76420-7151-43DA-906C-0CC095EEAA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6AB3BC-14E7-41AB-8B6B-90210DD53D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E3BC8-80FD-4F8A-AA29-16F18BA867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5F3-BE92-4EF9-91A2-CD4E3ACA60A0}" type="datetimeFigureOut">
              <a:rPr lang="en-US" smtClean="0"/>
              <a:t>2/6/2023</a:t>
            </a:fld>
            <a:endParaRPr lang="en-US"/>
          </a:p>
        </p:txBody>
      </p:sp>
      <p:sp>
        <p:nvSpPr>
          <p:cNvPr id="5" name="Footer Placeholder 4">
            <a:extLst>
              <a:ext uri="{FF2B5EF4-FFF2-40B4-BE49-F238E27FC236}">
                <a16:creationId xmlns:a16="http://schemas.microsoft.com/office/drawing/2014/main" id="{22088B04-5E23-453C-A39D-DC053807A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9675C8-3E58-4486-A213-DDA8ADBD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EC0A4-64FE-4C07-A9B6-F81E00B6027F}" type="slidenum">
              <a:rPr lang="en-US" smtClean="0"/>
              <a:t>‹#›</a:t>
            </a:fld>
            <a:endParaRPr lang="en-US"/>
          </a:p>
        </p:txBody>
      </p:sp>
      <p:pic>
        <p:nvPicPr>
          <p:cNvPr id="8" name="Picture 7">
            <a:extLst>
              <a:ext uri="{FF2B5EF4-FFF2-40B4-BE49-F238E27FC236}">
                <a16:creationId xmlns:a16="http://schemas.microsoft.com/office/drawing/2014/main" id="{7A879E35-804C-4FAD-B3DC-B3F4750D8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2117" y="72170"/>
            <a:ext cx="2481287" cy="2481287"/>
          </a:xfrm>
          <a:prstGeom prst="rect">
            <a:avLst/>
          </a:prstGeom>
        </p:spPr>
      </p:pic>
    </p:spTree>
    <p:extLst>
      <p:ext uri="{BB962C8B-B14F-4D97-AF65-F5344CB8AC3E}">
        <p14:creationId xmlns:p14="http://schemas.microsoft.com/office/powerpoint/2010/main" val="3237979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2.wdp"/><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1.png"/><Relationship Id="rId17" Type="http://schemas.microsoft.com/office/2007/relationships/hdphoto" Target="../media/hdphoto13.wdp"/><Relationship Id="rId2" Type="http://schemas.openxmlformats.org/officeDocument/2006/relationships/image" Target="../media/image4.jpe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11.wdp"/><Relationship Id="rId5" Type="http://schemas.openxmlformats.org/officeDocument/2006/relationships/image" Target="../media/image6.png"/><Relationship Id="rId15" Type="http://schemas.microsoft.com/office/2007/relationships/hdphoto" Target="../media/hdphoto9.wdp"/><Relationship Id="rId10" Type="http://schemas.openxmlformats.org/officeDocument/2006/relationships/image" Target="../media/image30.png"/><Relationship Id="rId19" Type="http://schemas.microsoft.com/office/2007/relationships/hdphoto" Target="../media/hdphoto14.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B0D62E52-F522-E186-E86A-8B41A4A45E03}"/>
              </a:ext>
            </a:extLst>
          </p:cNvPr>
          <p:cNvSpPr txBox="1"/>
          <p:nvPr/>
        </p:nvSpPr>
        <p:spPr>
          <a:xfrm>
            <a:off x="2110154" y="1292932"/>
            <a:ext cx="78211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
        <p:nvSpPr>
          <p:cNvPr id="13" name="TextBox 12">
            <a:extLst>
              <a:ext uri="{FF2B5EF4-FFF2-40B4-BE49-F238E27FC236}">
                <a16:creationId xmlns:a16="http://schemas.microsoft.com/office/drawing/2014/main" id="{30029A22-586C-6012-FB68-540AF8158E7D}"/>
              </a:ext>
            </a:extLst>
          </p:cNvPr>
          <p:cNvSpPr txBox="1"/>
          <p:nvPr/>
        </p:nvSpPr>
        <p:spPr>
          <a:xfrm>
            <a:off x="2738804" y="4512382"/>
            <a:ext cx="70528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a:t>
            </a:r>
            <a:endParaRPr kumimoji="0" lang="vi-V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500"/>
                            </p:stCondLst>
                            <p:childTnLst>
                              <p:par>
                                <p:cTn id="26" presetID="37"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900" decel="100000" fill="hold"/>
                                        <p:tgtEl>
                                          <p:spTgt spid="13"/>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52574" y="2243137"/>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7 L -3.7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519" y="5949652"/>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7" name="Picture 6">
            <a:extLst>
              <a:ext uri="{FF2B5EF4-FFF2-40B4-BE49-F238E27FC236}">
                <a16:creationId xmlns:a16="http://schemas.microsoft.com/office/drawing/2014/main" id="{5E8F61B6-7FA0-EA83-63FF-F3A627C61240}"/>
              </a:ext>
            </a:extLst>
          </p:cNvPr>
          <p:cNvPicPr>
            <a:picLocks noChangeAspect="1"/>
          </p:cNvPicPr>
          <p:nvPr/>
        </p:nvPicPr>
        <p:blipFill>
          <a:blip r:embed="rId7"/>
          <a:stretch>
            <a:fillRect/>
          </a:stretch>
        </p:blipFill>
        <p:spPr>
          <a:xfrm flipH="1">
            <a:off x="7199525" y="2957171"/>
            <a:ext cx="2347393" cy="2694711"/>
          </a:xfrm>
          <a:prstGeom prst="rect">
            <a:avLst/>
          </a:prstGeom>
        </p:spPr>
      </p:pic>
      <p:pic>
        <p:nvPicPr>
          <p:cNvPr id="12" name="Picture 11">
            <a:extLst>
              <a:ext uri="{FF2B5EF4-FFF2-40B4-BE49-F238E27FC236}">
                <a16:creationId xmlns:a16="http://schemas.microsoft.com/office/drawing/2014/main" id="{90896D98-85FB-314C-9399-D2CDF07FD2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231680" y="746339"/>
            <a:ext cx="2101161" cy="5138709"/>
          </a:xfrm>
          <a:prstGeom prst="rect">
            <a:avLst/>
          </a:prstGeom>
        </p:spPr>
      </p:pic>
      <p:pic>
        <p:nvPicPr>
          <p:cNvPr id="14" name="Picture 13">
            <a:extLst>
              <a:ext uri="{FF2B5EF4-FFF2-40B4-BE49-F238E27FC236}">
                <a16:creationId xmlns:a16="http://schemas.microsoft.com/office/drawing/2014/main" id="{E66865C0-91E7-BDEB-8E0F-319273F137C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flipH="1">
            <a:off x="9933000" y="513173"/>
            <a:ext cx="2101161" cy="5138709"/>
          </a:xfrm>
          <a:prstGeom prst="rect">
            <a:avLst/>
          </a:prstGeom>
        </p:spPr>
      </p:pic>
      <p:grpSp>
        <p:nvGrpSpPr>
          <p:cNvPr id="17" name="Group 16">
            <a:extLst>
              <a:ext uri="{FF2B5EF4-FFF2-40B4-BE49-F238E27FC236}">
                <a16:creationId xmlns:a16="http://schemas.microsoft.com/office/drawing/2014/main" id="{B23DEE83-A451-E560-6312-7A99DA12FA9C}"/>
              </a:ext>
            </a:extLst>
          </p:cNvPr>
          <p:cNvGrpSpPr/>
          <p:nvPr/>
        </p:nvGrpSpPr>
        <p:grpSpPr>
          <a:xfrm>
            <a:off x="3294545" y="3223021"/>
            <a:ext cx="1932625" cy="2519731"/>
            <a:chOff x="1911626" y="1762337"/>
            <a:chExt cx="2743438" cy="3576859"/>
          </a:xfrm>
        </p:grpSpPr>
        <p:pic>
          <p:nvPicPr>
            <p:cNvPr id="10" name="Picture 9">
              <a:extLst>
                <a:ext uri="{FF2B5EF4-FFF2-40B4-BE49-F238E27FC236}">
                  <a16:creationId xmlns:a16="http://schemas.microsoft.com/office/drawing/2014/main" id="{352AD914-0975-61FA-B3BD-C27306A5B57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911626" y="2187291"/>
              <a:ext cx="2743438" cy="3151905"/>
            </a:xfrm>
            <a:prstGeom prst="rect">
              <a:avLst/>
            </a:prstGeom>
          </p:spPr>
        </p:pic>
        <p:pic>
          <p:nvPicPr>
            <p:cNvPr id="2052" name="Picture 4">
              <a:extLst>
                <a:ext uri="{FF2B5EF4-FFF2-40B4-BE49-F238E27FC236}">
                  <a16:creationId xmlns:a16="http://schemas.microsoft.com/office/drawing/2014/main" id="{51EBE9FE-76E8-B960-7A6A-4DF3AD6B2E69}"/>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97007" y="1762337"/>
              <a:ext cx="1071431" cy="10714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5FB010DD-9328-15EE-E57E-3CBC22FAC653}"/>
              </a:ext>
            </a:extLst>
          </p:cNvPr>
          <p:cNvGrpSpPr/>
          <p:nvPr/>
        </p:nvGrpSpPr>
        <p:grpSpPr>
          <a:xfrm>
            <a:off x="5462665" y="3315693"/>
            <a:ext cx="1779838" cy="2819320"/>
            <a:chOff x="5462665" y="3315693"/>
            <a:chExt cx="1779838" cy="2819320"/>
          </a:xfrm>
        </p:grpSpPr>
        <p:grpSp>
          <p:nvGrpSpPr>
            <p:cNvPr id="18" name="Group 17">
              <a:extLst>
                <a:ext uri="{FF2B5EF4-FFF2-40B4-BE49-F238E27FC236}">
                  <a16:creationId xmlns:a16="http://schemas.microsoft.com/office/drawing/2014/main" id="{99460E5B-ACAE-BB2E-4995-6025EA7A0A84}"/>
                </a:ext>
              </a:extLst>
            </p:cNvPr>
            <p:cNvGrpSpPr/>
            <p:nvPr/>
          </p:nvGrpSpPr>
          <p:grpSpPr>
            <a:xfrm>
              <a:off x="5462665" y="3315693"/>
              <a:ext cx="1779838" cy="2382471"/>
              <a:chOff x="4837666" y="1863018"/>
              <a:chExt cx="2526552" cy="3382013"/>
            </a:xfrm>
          </p:grpSpPr>
          <p:pic>
            <p:nvPicPr>
              <p:cNvPr id="28" name="Picture 27">
                <a:extLst>
                  <a:ext uri="{FF2B5EF4-FFF2-40B4-BE49-F238E27FC236}">
                    <a16:creationId xmlns:a16="http://schemas.microsoft.com/office/drawing/2014/main" id="{B41A6B85-899D-7ED6-21A5-6E4FD0CA46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2054" name="Picture 6">
                <a:extLst>
                  <a:ext uri="{FF2B5EF4-FFF2-40B4-BE49-F238E27FC236}">
                    <a16:creationId xmlns:a16="http://schemas.microsoft.com/office/drawing/2014/main" id="{84FA277D-A38F-1C44-DA51-1D16F4F62A61}"/>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05187A1-F506-B41E-0725-FE74C69EDF0F}"/>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contrast="40000"/>
                      </a14:imgEffect>
                    </a14:imgLayer>
                  </a14:imgProps>
                </a:ext>
              </a:extLst>
            </a:blip>
            <a:stretch>
              <a:fillRect/>
            </a:stretch>
          </p:blipFill>
          <p:spPr>
            <a:xfrm>
              <a:off x="5761017" y="5074217"/>
              <a:ext cx="1047623" cy="1060796"/>
            </a:xfrm>
            <a:prstGeom prst="rect">
              <a:avLst/>
            </a:prstGeom>
          </p:spPr>
        </p:pic>
      </p:grpSp>
      <p:pic>
        <p:nvPicPr>
          <p:cNvPr id="8" name="Picture 7">
            <a:extLst>
              <a:ext uri="{FF2B5EF4-FFF2-40B4-BE49-F238E27FC236}">
                <a16:creationId xmlns:a16="http://schemas.microsoft.com/office/drawing/2014/main" id="{9C9FFF78-984A-E37E-907D-4A54078B7FC5}"/>
              </a:ext>
            </a:extLst>
          </p:cNvPr>
          <p:cNvPicPr>
            <a:picLocks noChangeAspect="1"/>
          </p:cNvPicPr>
          <p:nvPr/>
        </p:nvPicPr>
        <p:blipFill>
          <a:blip r:embed="rId20"/>
          <a:stretch>
            <a:fillRect/>
          </a:stretch>
        </p:blipFill>
        <p:spPr>
          <a:xfrm>
            <a:off x="2055896" y="1874825"/>
            <a:ext cx="8327858" cy="1755800"/>
          </a:xfrm>
          <a:prstGeom prst="rect">
            <a:avLst/>
          </a:prstGeom>
        </p:spPr>
      </p:pic>
    </p:spTree>
    <p:extLst>
      <p:ext uri="{BB962C8B-B14F-4D97-AF65-F5344CB8AC3E}">
        <p14:creationId xmlns:p14="http://schemas.microsoft.com/office/powerpoint/2010/main" val="359487070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14:presetBounceEnd="60000">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14:bounceEnd="60000">
                                          <p:cBhvr additive="base">
                                            <p:cTn id="14" dur="750" fill="hold"/>
                                            <p:tgtEl>
                                              <p:spTgt spid="17"/>
                                            </p:tgtEl>
                                            <p:attrNameLst>
                                              <p:attrName>ppt_x</p:attrName>
                                            </p:attrNameLst>
                                          </p:cBhvr>
                                          <p:tavLst>
                                            <p:tav tm="0">
                                              <p:val>
                                                <p:strVal val="0-#ppt_w/2"/>
                                              </p:val>
                                            </p:tav>
                                            <p:tav tm="100000">
                                              <p:val>
                                                <p:strVal val="#ppt_x"/>
                                              </p:val>
                                            </p:tav>
                                          </p:tavLst>
                                        </p:anim>
                                        <p:anim calcmode="lin" valueType="num" p14:bounceEnd="60000">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 presetClass="entr" presetSubtype="8"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750" fill="hold"/>
                                            <p:tgtEl>
                                              <p:spTgt spid="17"/>
                                            </p:tgtEl>
                                            <p:attrNameLst>
                                              <p:attrName>ppt_x</p:attrName>
                                            </p:attrNameLst>
                                          </p:cBhvr>
                                          <p:tavLst>
                                            <p:tav tm="0">
                                              <p:val>
                                                <p:strVal val="0-#ppt_w/2"/>
                                              </p:val>
                                            </p:tav>
                                            <p:tav tm="100000">
                                              <p:val>
                                                <p:strVal val="#ppt_x"/>
                                              </p:val>
                                            </p:tav>
                                          </p:tavLst>
                                        </p:anim>
                                        <p:anim calcmode="lin" valueType="num">
                                          <p:cBhvr additive="base">
                                            <p:cTn id="15"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LNTH-LuoLuoNotangYuanTi 1" pitchFamily="2" charset="-128"/>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rPr>
              <a:t>Yêu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cầu</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cần</a:t>
            </a:r>
            <a:r>
              <a:rPr lang="en-US" sz="4000" b="1" dirty="0">
                <a:ln w="22225">
                  <a:solidFill>
                    <a:schemeClr val="accent2"/>
                  </a:solidFill>
                  <a:prstDash val="solid"/>
                </a:ln>
                <a:solidFill>
                  <a:srgbClr val="FF0000"/>
                </a:solidFill>
              </a:rPr>
              <a:t> </a:t>
            </a:r>
            <a:r>
              <a:rPr lang="en-US" sz="4000" b="1" dirty="0" err="1">
                <a:ln w="22225">
                  <a:solidFill>
                    <a:schemeClr val="accent2"/>
                  </a:solidFill>
                  <a:prstDash val="solid"/>
                </a:ln>
                <a:solidFill>
                  <a:srgbClr val="FF0000"/>
                </a:solidFill>
              </a:rPr>
              <a:t>đạt</a:t>
            </a:r>
            <a:endParaRPr lang="en-US" sz="40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FEF2F421-48D8-E4BB-5C77-3AEC34AC0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0DEFB6FF-19E3-66AF-A3C7-2F918C16BDC7}"/>
              </a:ext>
            </a:extLst>
          </p:cNvPr>
          <p:cNvPicPr>
            <a:picLocks noChangeAspect="1"/>
          </p:cNvPicPr>
          <p:nvPr/>
        </p:nvPicPr>
        <p:blipFill>
          <a:blip r:embed="rId9"/>
          <a:stretch>
            <a:fillRect/>
          </a:stretch>
        </p:blipFill>
        <p:spPr>
          <a:xfrm>
            <a:off x="1373384" y="986089"/>
            <a:ext cx="4694327" cy="3176291"/>
          </a:xfrm>
          <a:prstGeom prst="rect">
            <a:avLst/>
          </a:prstGeom>
        </p:spPr>
      </p:pic>
    </p:spTree>
    <p:extLst>
      <p:ext uri="{BB962C8B-B14F-4D97-AF65-F5344CB8AC3E}">
        <p14:creationId xmlns:p14="http://schemas.microsoft.com/office/powerpoint/2010/main" val="10846308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t1s.io-Ngày mới đến rồi _ Chun Chin _ Nhạc thiếu nhi vui nhộn">
            <a:hlinkClick r:id="" action="ppaction://media"/>
            <a:extLst>
              <a:ext uri="{FF2B5EF4-FFF2-40B4-BE49-F238E27FC236}">
                <a16:creationId xmlns:a16="http://schemas.microsoft.com/office/drawing/2014/main" id="{C7DD55F9-0319-24AF-26C6-03DC5CC6D5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448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a:t>
            </a:r>
            <a:r>
              <a:rPr lang="en-US" sz="2400" b="1" dirty="0" err="1"/>
              <a:t>gấp</a:t>
            </a:r>
            <a:r>
              <a:rPr lang="en-US" sz="2400" b="1" dirty="0"/>
              <a:t>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wipe(down)">
                                      <p:cBhvr>
                                        <p:cTn id="22" dur="500"/>
                                        <p:tgtEl>
                                          <p:spTgt spid="1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barn(inVertical)">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28" grpId="0" animBg="1"/>
      <p:bldP spid="1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nvSpPr>
        <p:spPr>
          <a:xfrm>
            <a:off x="911225" y="1347539"/>
            <a:ext cx="10650539" cy="3995988"/>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2" name="图片 1"/>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12" name="TextBox 45"/>
          <p:cNvSpPr txBox="1">
            <a:spLocks noChangeArrowheads="1"/>
          </p:cNvSpPr>
          <p:nvPr/>
        </p:nvSpPr>
        <p:spPr bwMode="auto">
          <a:xfrm>
            <a:off x="2173082" y="1440491"/>
            <a:ext cx="968554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3600" b="1" kern="0" dirty="0">
                <a:solidFill>
                  <a:srgbClr val="FF0000"/>
                </a:solidFill>
                <a:latin typeface="Calibri" panose="020F0502020204030204" pitchFamily="34" charset="0"/>
                <a:cs typeface="Calibri" panose="020F0502020204030204" pitchFamily="34" charset="0"/>
                <a:sym typeface="Arial"/>
              </a:rPr>
              <a:t>Bướ</a:t>
            </a:r>
            <a:r>
              <a:rPr lang="en-US" altLang="en-US" sz="36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nhất</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Thừa</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thứ</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hai</a:t>
            </a:r>
            <a:r>
              <a:rPr lang="en-US" altLang="en-US" sz="3600" b="1" kern="0" dirty="0">
                <a:solidFill>
                  <a:srgbClr val="000000"/>
                </a:solidFill>
                <a:latin typeface="Calibri" panose="020F0502020204030204" pitchFamily="34" charset="0"/>
                <a:cs typeface="Calibri" panose="020F0502020204030204" pitchFamily="34" charset="0"/>
                <a:sym typeface="Arial"/>
              </a:rPr>
              <a:t> ta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nhân</a:t>
            </a:r>
            <a:r>
              <a:rPr lang="en-US" altLang="en-US" sz="3600" b="1" kern="0" dirty="0">
                <a:solidFill>
                  <a:srgbClr val="000000"/>
                </a:solidFill>
                <a:latin typeface="Calibri" panose="020F0502020204030204" pitchFamily="34" charset="0"/>
                <a:cs typeface="Calibri" panose="020F0502020204030204" pitchFamily="34" charset="0"/>
                <a:sym typeface="Arial"/>
              </a:rPr>
              <a:t> ở </a:t>
            </a:r>
            <a:r>
              <a:rPr lang="en-US" altLang="en-US" sz="3600" b="1" kern="0" dirty="0" err="1">
                <a:solidFill>
                  <a:srgbClr val="000000"/>
                </a:solidFill>
                <a:latin typeface="Calibri" panose="020F0502020204030204" pitchFamily="34" charset="0"/>
                <a:cs typeface="Calibri" panose="020F0502020204030204" pitchFamily="34" charset="0"/>
                <a:sym typeface="Arial"/>
              </a:rPr>
              <a:t>giữa</a:t>
            </a:r>
            <a:r>
              <a:rPr lang="en-US" altLang="en-US" sz="3600" b="1" kern="0" dirty="0">
                <a:solidFill>
                  <a:srgbClr val="000000"/>
                </a:solidFill>
                <a:latin typeface="Calibri" panose="020F0502020204030204" pitchFamily="34" charset="0"/>
                <a:cs typeface="Calibri" panose="020F0502020204030204" pitchFamily="34" charset="0"/>
                <a:sym typeface="Arial"/>
              </a:rPr>
              <a:t> 2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kẻ</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ngang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thay</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cho</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dấu</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36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3600" b="1" kern="0" dirty="0" err="1">
                <a:solidFill>
                  <a:srgbClr val="000000"/>
                </a:solidFill>
                <a:latin typeface="Calibri" panose="020F0502020204030204" pitchFamily="34" charset="0"/>
                <a:cs typeface="Calibri" panose="020F0502020204030204" pitchFamily="34" charset="0"/>
                <a:sym typeface="Arial"/>
              </a:rPr>
              <a:t>Lưu</a:t>
            </a:r>
            <a:r>
              <a:rPr lang="en-US" altLang="en-US" sz="3600" b="1" kern="0" dirty="0">
                <a:solidFill>
                  <a:srgbClr val="000000"/>
                </a:solidFill>
                <a:latin typeface="Calibri" panose="020F0502020204030204" pitchFamily="34" charset="0"/>
                <a:cs typeface="Calibri" panose="020F0502020204030204" pitchFamily="34" charset="0"/>
                <a:sym typeface="Arial"/>
              </a:rPr>
              <a:t> ý: </a:t>
            </a:r>
            <a:r>
              <a:rPr lang="en-US" altLang="en-US" sz="3600" b="1" kern="0" dirty="0" err="1">
                <a:solidFill>
                  <a:srgbClr val="000000"/>
                </a:solidFill>
                <a:latin typeface="Calibri" panose="020F0502020204030204" pitchFamily="34" charset="0"/>
                <a:cs typeface="Calibri" panose="020F0502020204030204" pitchFamily="34" charset="0"/>
                <a:sym typeface="Arial"/>
              </a:rPr>
              <a:t>Đặt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các</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chữ</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số</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cùng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hàng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thẳng</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cột</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với</a:t>
            </a:r>
            <a:r>
              <a:rPr lang="en-US" altLang="en-US" sz="3600" b="1" kern="0" dirty="0">
                <a:solidFill>
                  <a:srgbClr val="000000"/>
                </a:solidFill>
                <a:latin typeface="Calibri" panose="020F0502020204030204" pitchFamily="34" charset="0"/>
                <a:cs typeface="Calibri" panose="020F0502020204030204" pitchFamily="34" charset="0"/>
                <a:sym typeface="Arial"/>
              </a:rPr>
              <a:t> </a:t>
            </a:r>
            <a:r>
              <a:rPr lang="en-US" altLang="en-US" sz="3600" b="1" kern="0" dirty="0" err="1">
                <a:solidFill>
                  <a:srgbClr val="000000"/>
                </a:solidFill>
                <a:latin typeface="Calibri" panose="020F0502020204030204" pitchFamily="34" charset="0"/>
                <a:cs typeface="Calibri" panose="020F0502020204030204" pitchFamily="34" charset="0"/>
                <a:sym typeface="Arial"/>
              </a:rPr>
              <a:t>nhau</a:t>
            </a:r>
            <a:r>
              <a:rPr lang="en-US" altLang="en-US" sz="36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6132041"/>
      </p:ext>
    </p:extLst>
  </p:cSld>
  <p:clrMapOvr>
    <a:masterClrMapping/>
  </p:clrMapOvr>
  <p:transition spd="slow" advClick="0">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4400" b="1" dirty="0" err="1">
                <a:solidFill>
                  <a:srgbClr val="0070C0"/>
                </a:solidFill>
                <a:latin typeface="Calibri" panose="020F0502020204030204" pitchFamily="34" charset="0"/>
                <a:cs typeface="Calibri" panose="020F0502020204030204" pitchFamily="34" charset="0"/>
              </a:rPr>
              <a:t>Bước</a:t>
            </a:r>
            <a:r>
              <a:rPr lang="en-US" altLang="en-US" sz="4400" b="1" dirty="0">
                <a:solidFill>
                  <a:srgbClr val="0070C0"/>
                </a:solidFill>
                <a:latin typeface="Calibri" panose="020F0502020204030204" pitchFamily="34" charset="0"/>
                <a:cs typeface="Calibri" panose="020F0502020204030204" pitchFamily="34" charset="0"/>
              </a:rPr>
              <a:t> 2: </a:t>
            </a:r>
            <a:r>
              <a:rPr lang="en-US" altLang="en-US" sz="4400" b="1" dirty="0" err="1">
                <a:solidFill>
                  <a:srgbClr val="0070C0"/>
                </a:solidFill>
                <a:latin typeface="Calibri" panose="020F0502020204030204" pitchFamily="34" charset="0"/>
                <a:cs typeface="Calibri" panose="020F0502020204030204" pitchFamily="34" charset="0"/>
              </a:rPr>
              <a:t>Tính</a:t>
            </a:r>
            <a:endParaRPr lang="en-US" altLang="en-US" sz="4400" b="1" dirty="0">
              <a:solidFill>
                <a:srgbClr val="FF0000"/>
              </a:solidFill>
              <a:latin typeface="Calibri" panose="020F0502020204030204" pitchFamily="34" charset="0"/>
              <a:cs typeface="Calibri" panose="020F0502020204030204" pitchFamily="34" charset="0"/>
            </a:endParaRPr>
          </a:p>
          <a:p>
            <a:endParaRPr lang="en-US" sz="4400" b="1" dirty="0">
              <a:solidFill>
                <a:srgbClr val="FF0000"/>
              </a:solidFill>
              <a:latin typeface="Calibri" panose="020F0502020204030204" pitchFamily="34"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4" name="Rectangle 3"/>
          <p:cNvSpPr/>
          <p:nvPr/>
        </p:nvSpPr>
        <p:spPr>
          <a:xfrm>
            <a:off x="1818663" y="3484465"/>
            <a:ext cx="456226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Ta </a:t>
            </a:r>
            <a:r>
              <a:rPr lang="en-US" sz="3200" b="1" kern="0" dirty="0" err="1">
                <a:solidFill>
                  <a:srgbClr val="000000"/>
                </a:solidFill>
                <a:latin typeface="Calibri" panose="020F0502020204030204" pitchFamily="34" charset="0"/>
                <a:cs typeface="Calibri" panose="020F0502020204030204" pitchFamily="34" charset="0"/>
                <a:sym typeface="Arial"/>
              </a:rPr>
              <a:t>lấy</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hai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với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thừa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số</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nhất</a:t>
            </a:r>
            <a:r>
              <a:rPr lang="en-US" sz="3200" b="1" kern="0" dirty="0">
                <a:solidFill>
                  <a:srgbClr val="000000"/>
                </a:solidFill>
                <a:latin typeface="Calibri" panose="020F0502020204030204" pitchFamily="34"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theo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tự</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bắt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đầu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từ</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sang </a:t>
            </a:r>
            <a:r>
              <a:rPr lang="en-US" sz="3200" b="1" kern="0" dirty="0" err="1">
                <a:solidFill>
                  <a:srgbClr val="000000"/>
                </a:solidFill>
                <a:latin typeface="Calibri" panose="020F0502020204030204" pitchFamily="34" charset="0"/>
                <a:cs typeface="Calibri" panose="020F0502020204030204" pitchFamily="34" charset="0"/>
                <a:sym typeface="Arial"/>
              </a:rPr>
              <a:t>trái</a:t>
            </a:r>
            <a:r>
              <a:rPr lang="en-US" sz="3200" b="1" kern="0" dirty="0">
                <a:solidFill>
                  <a:srgbClr val="000000"/>
                </a:solidFill>
                <a:latin typeface="Calibri" panose="020F0502020204030204" pitchFamily="34"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libri" panose="020F0502020204030204" pitchFamily="34" charset="0"/>
                <a:cs typeface="Calibri" panose="020F0502020204030204" pitchFamily="34" charset="0"/>
                <a:sym typeface="Arial"/>
              </a:rPr>
              <a:t>Lưu</a:t>
            </a:r>
            <a:r>
              <a:rPr lang="en-US" altLang="en-US" sz="4267" b="1" kern="0" dirty="0">
                <a:solidFill>
                  <a:srgbClr val="FF0000"/>
                </a:solidFill>
                <a:latin typeface="Calibri" panose="020F0502020204030204" pitchFamily="34"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862322"/>
          </a:xfrm>
          <a:prstGeom prst="rect">
            <a:avLst/>
          </a:prstGeom>
        </p:spPr>
        <p:txBody>
          <a:bodyPr wrap="square">
            <a:spAutoFit/>
          </a:bodyPr>
          <a:lstStyle/>
          <a:p>
            <a:pPr algn="just" defTabSz="1219170">
              <a:spcBef>
                <a:spcPct val="50000"/>
              </a:spcBef>
              <a:buClr>
                <a:srgbClr val="000000"/>
              </a:buClr>
            </a:pPr>
            <a:r>
              <a:rPr lang="en-US" altLang="en-US" sz="3600" kern="0" dirty="0">
                <a:solidFill>
                  <a:srgbClr val="0070C0"/>
                </a:solidFill>
                <a:latin typeface="Calibri" panose="020F0502020204030204" pitchFamily="34" charset="0"/>
                <a:cs typeface="Calibri" panose="020F0502020204030204" pitchFamily="34" charset="0"/>
                <a:sym typeface="Arial"/>
              </a:rPr>
              <a:t>Khi </a:t>
            </a:r>
            <a:r>
              <a:rPr lang="en-US" altLang="en-US" sz="3600" kern="0" dirty="0" err="1">
                <a:solidFill>
                  <a:srgbClr val="0070C0"/>
                </a:solidFill>
                <a:latin typeface="Calibri" panose="020F0502020204030204" pitchFamily="34" charset="0"/>
                <a:cs typeface="Calibri" panose="020F0502020204030204" pitchFamily="34" charset="0"/>
                <a:sym typeface="Arial"/>
              </a:rPr>
              <a:t>thực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hiện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các</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phép</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có</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cộng</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thêm</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số</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nhớ</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vào</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kết</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quả</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của</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lần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nhân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liền</a:t>
            </a:r>
            <a:r>
              <a:rPr lang="en-US" altLang="en-US" sz="3600" kern="0" dirty="0">
                <a:solidFill>
                  <a:srgbClr val="0070C0"/>
                </a:solidFill>
                <a:latin typeface="Calibri" panose="020F0502020204030204" pitchFamily="34" charset="0"/>
                <a:cs typeface="Calibri" panose="020F0502020204030204" pitchFamily="34" charset="0"/>
                <a:sym typeface="Arial"/>
              </a:rPr>
              <a:t> </a:t>
            </a:r>
            <a:r>
              <a:rPr lang="en-US" altLang="en-US" sz="3600" kern="0" dirty="0" err="1">
                <a:solidFill>
                  <a:srgbClr val="0070C0"/>
                </a:solidFill>
                <a:latin typeface="Calibri" panose="020F0502020204030204" pitchFamily="34" charset="0"/>
                <a:cs typeface="Calibri" panose="020F0502020204030204" pitchFamily="34" charset="0"/>
                <a:sym typeface="Arial"/>
              </a:rPr>
              <a:t>sau</a:t>
            </a:r>
            <a:r>
              <a:rPr lang="en-US" altLang="en-US" sz="3600" kern="0" dirty="0">
                <a:solidFill>
                  <a:srgbClr val="0070C0"/>
                </a:solidFill>
                <a:latin typeface="Calibri" panose="020F0502020204030204" pitchFamily="34" charset="0"/>
                <a:cs typeface="Calibri" panose="020F0502020204030204" pitchFamily="34" charset="0"/>
                <a:sym typeface="Arial"/>
              </a:rPr>
              <a:t>.</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518</Words>
  <Application>Microsoft Office PowerPoint</Application>
  <PresentationFormat>Widescreen</PresentationFormat>
  <Paragraphs>94</Paragraphs>
  <Slides>17</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等线</vt:lpstr>
      <vt:lpstr>Public Sans</vt:lpstr>
      <vt:lpstr>Satisfy</vt:lpstr>
      <vt:lpstr>Arial</vt:lpstr>
      <vt:lpstr>Calibri</vt:lpstr>
      <vt:lpstr>Calibri Light</vt:lpstr>
      <vt:lpstr>Comfortaa</vt:lpstr>
      <vt:lpstr>Permanent Marker</vt:lpstr>
      <vt:lpstr>Times New Roman</vt:lpstr>
      <vt:lpstr>1_Office Theme</vt:lpstr>
      <vt:lpstr>Office Theme</vt:lpstr>
      <vt:lpstr>Castaway in a Desert Island by Slidesgo</vt:lpstr>
      <vt:lpstr>SKETCH LESSON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2023-02-05T12:11:11Z</dcterms:created>
  <dcterms:modified xsi:type="dcterms:W3CDTF">2023-02-05T22:38:11Z</dcterms:modified>
</cp:coreProperties>
</file>