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4832-98F1-4357-BFF4-C4E40A129DA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D638-D25F-4874-B494-21730972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Bấm chuột vào ô đáp án. GV giải thích thêm sau khi đưa ra đáp án đúng</a:t>
            </a:r>
            <a:endParaRPr/>
          </a:p>
        </p:txBody>
      </p:sp>
      <p:sp>
        <p:nvSpPr>
          <p:cNvPr id="257" name="Google Shape;2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-V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Đồng hồ mặt trời</a:t>
            </a:r>
            <a:endParaRPr/>
          </a:p>
        </p:txBody>
      </p:sp>
      <p:sp>
        <p:nvSpPr>
          <p:cNvPr id="532" name="Google Shape;53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Sạc pin năng lượng mặt trời</a:t>
            </a:r>
            <a:endParaRPr/>
          </a:p>
        </p:txBody>
      </p:sp>
      <p:sp>
        <p:nvSpPr>
          <p:cNvPr id="557" name="Google Shape;5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Máy tính xách tay năng lượng mặt trời</a:t>
            </a:r>
            <a:endParaRPr/>
          </a:p>
        </p:txBody>
      </p:sp>
      <p:sp>
        <p:nvSpPr>
          <p:cNvPr id="582" name="Google Shape;5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Ứng dụng năng lượng mặt trời trong xử lý nước</a:t>
            </a:r>
            <a:endParaRPr/>
          </a:p>
        </p:txBody>
      </p:sp>
      <p:sp>
        <p:nvSpPr>
          <p:cNvPr id="607" name="Google Shape;6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. Ứng dụng của năng lượng mặt trời trong nấu ăn</a:t>
            </a:r>
            <a:endParaRPr/>
          </a:p>
        </p:txBody>
      </p:sp>
      <p:sp>
        <p:nvSpPr>
          <p:cNvPr id="632" name="Google Shape;63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Yêu cầu HS hoàn thiện nội dùng trang 30. GV hướng dẫn thêm cách viết</a:t>
            </a:r>
            <a:endParaRPr/>
          </a:p>
        </p:txBody>
      </p:sp>
      <p:sp>
        <p:nvSpPr>
          <p:cNvPr id="657" name="Google Shape;6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6" name="Google Shape;9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Chào tạm biệt các bạn nhỏ và hẹn gặp lại trong bài học tới. </a:t>
            </a:r>
            <a:endParaRPr/>
          </a:p>
        </p:txBody>
      </p:sp>
      <p:sp>
        <p:nvSpPr>
          <p:cNvPr id="987" name="Google Shape;9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-V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Bấm chuột vào ô đáp án. GV giải thích thêm sau khi đưa ra đáp án đúng</a:t>
            </a:r>
            <a:endParaRPr/>
          </a:p>
        </p:txBody>
      </p:sp>
      <p:sp>
        <p:nvSpPr>
          <p:cNvPr id="295" name="Google Shape;2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vi-V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Giới thiệu về nội dung bài học</a:t>
            </a:r>
            <a:endParaRPr/>
          </a:p>
        </p:txBody>
      </p:sp>
      <p:sp>
        <p:nvSpPr>
          <p:cNvPr id="371" name="Google Shape;37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Yêu cầu HS hoàn thiện nội dùng trang 30. GV hướng dẫn thêm cách viết</a:t>
            </a:r>
            <a:endParaRPr/>
          </a:p>
        </p:txBody>
      </p:sp>
      <p:sp>
        <p:nvSpPr>
          <p:cNvPr id="385" name="Google Shape;3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sản xuất điện từ năng lượng mặt trời</a:t>
            </a:r>
            <a:endParaRPr/>
          </a:p>
        </p:txBody>
      </p:sp>
      <p:sp>
        <p:nvSpPr>
          <p:cNvPr id="407" name="Google Shape;4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các thiết bị </a:t>
            </a:r>
            <a:r>
              <a:rPr lang="vi-VN">
                <a:solidFill>
                  <a:srgbClr val="0070C0"/>
                </a:solidFill>
              </a:rPr>
              <a:t>sấy khô các sản phẩm nông nghiệp</a:t>
            </a:r>
            <a:endParaRPr/>
          </a:p>
        </p:txBody>
      </p:sp>
      <p:sp>
        <p:nvSpPr>
          <p:cNvPr id="432" name="Google Shape;4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Hệ thống sưởi ấm, làm mát và thông gió</a:t>
            </a:r>
            <a:endParaRPr/>
          </a:p>
        </p:txBody>
      </p:sp>
      <p:sp>
        <p:nvSpPr>
          <p:cNvPr id="457" name="Google Shape;4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Máy nước nóng năng lượng mặt trời</a:t>
            </a:r>
            <a:endParaRPr/>
          </a:p>
        </p:txBody>
      </p:sp>
      <p:sp>
        <p:nvSpPr>
          <p:cNvPr id="482" name="Google Shape;4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rPr lang="vi-VN"/>
              <a:t>Giới thiệu về </a:t>
            </a:r>
            <a:r>
              <a:rPr lang="vi-VN">
                <a:solidFill>
                  <a:srgbClr val="0070C0"/>
                </a:solidFill>
              </a:rPr>
              <a:t>Năng lượng cho phương tiện giao thông (máy bay, ô tô, tàu thuyền...)</a:t>
            </a:r>
            <a:endParaRPr/>
          </a:p>
        </p:txBody>
      </p:sp>
      <p:sp>
        <p:nvSpPr>
          <p:cNvPr id="507" name="Google Shape;5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B3F4-4A7E-4619-9E62-F2AF1FB04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A739-B5A8-45A6-9919-026456FF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20"/>
          <p:cNvSpPr>
            <a:spLocks noChangeArrowheads="1" noChangeShapeType="1" noTextEdit="1"/>
          </p:cNvSpPr>
          <p:nvPr/>
        </p:nvSpPr>
        <p:spPr bwMode="auto">
          <a:xfrm>
            <a:off x="1732667" y="2407576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endParaRPr lang="en-US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633018" y="381000"/>
            <a:ext cx="6712086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TRƯỜNG TIỂU HỌC TRƯƠNG HOÀNH </a:t>
            </a:r>
            <a:endParaRPr lang="en-US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3129875" y="3608519"/>
            <a:ext cx="3253902" cy="164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3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KHOA HỌC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4344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434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827584" y="5599115"/>
            <a:ext cx="8202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kern="1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kern="1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3200" b="1" kern="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thực hiện </a:t>
            </a:r>
            <a:r>
              <a:rPr lang="en-US" sz="3200" b="1" kern="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kern="1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 Thị Minh Tâm</a:t>
            </a:r>
            <a:endParaRPr lang="en-US" sz="3200" b="1" kern="1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4A1BEB-914E-4B17-1857-1CB7A0625AB6}"/>
              </a:ext>
            </a:extLst>
          </p:cNvPr>
          <p:cNvSpPr txBox="1"/>
          <p:nvPr/>
        </p:nvSpPr>
        <p:spPr>
          <a:xfrm>
            <a:off x="242888" y="1449706"/>
            <a:ext cx="840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THĂM LỚP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1818" y="2417455"/>
            <a:ext cx="34403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506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1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10" name="Google Shape;510;p11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1" name="Google Shape;511;p11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1"/>
          <p:cNvSpPr txBox="1"/>
          <p:nvPr/>
        </p:nvSpPr>
        <p:spPr>
          <a:xfrm>
            <a:off x="525095" y="2708030"/>
            <a:ext cx="168101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5. Năng lượng cho phương tiện giao thông (máy bay, ô tô, tàu thuyền...)</a:t>
            </a:r>
            <a:endParaRPr/>
          </a:p>
        </p:txBody>
      </p:sp>
      <p:grpSp>
        <p:nvGrpSpPr>
          <p:cNvPr id="513" name="Google Shape;513;p11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514" name="Google Shape;514;p11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11"/>
          <p:cNvGrpSpPr/>
          <p:nvPr/>
        </p:nvGrpSpPr>
        <p:grpSpPr>
          <a:xfrm>
            <a:off x="2891229" y="3150777"/>
            <a:ext cx="4259478" cy="3557315"/>
            <a:chOff x="5564922" y="3150617"/>
            <a:chExt cx="5679304" cy="3557315"/>
          </a:xfrm>
        </p:grpSpPr>
        <p:grpSp>
          <p:nvGrpSpPr>
            <p:cNvPr id="517" name="Google Shape;517;p11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518" name="Google Shape;518;p11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21" name="Google Shape;52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" name="Google Shape;523;p11"/>
          <p:cNvGrpSpPr/>
          <p:nvPr/>
        </p:nvGrpSpPr>
        <p:grpSpPr>
          <a:xfrm>
            <a:off x="3399265" y="763192"/>
            <a:ext cx="2701049" cy="3415707"/>
            <a:chOff x="2807391" y="1599083"/>
            <a:chExt cx="3601398" cy="3415707"/>
          </a:xfrm>
        </p:grpSpPr>
        <p:grpSp>
          <p:nvGrpSpPr>
            <p:cNvPr id="524" name="Google Shape;524;p11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525" name="Google Shape;525;p11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27" name="Google Shape;527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8" name="Google Shape;528;p11"/>
          <p:cNvSpPr txBox="1"/>
          <p:nvPr/>
        </p:nvSpPr>
        <p:spPr>
          <a:xfrm>
            <a:off x="3399266" y="4212362"/>
            <a:ext cx="336452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Những tấm pin được lắp trên vỏ phương tiện đề hấp thu năng lượng mặt trời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55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35" name="Google Shape;535;p12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12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2"/>
          <p:cNvSpPr txBox="1"/>
          <p:nvPr/>
        </p:nvSpPr>
        <p:spPr>
          <a:xfrm>
            <a:off x="525095" y="2708031"/>
            <a:ext cx="16810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6. Đồng hồ mặt trời</a:t>
            </a:r>
            <a:endParaRPr/>
          </a:p>
        </p:txBody>
      </p:sp>
      <p:grpSp>
        <p:nvGrpSpPr>
          <p:cNvPr id="538" name="Google Shape;538;p12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539" name="Google Shape;539;p12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12"/>
          <p:cNvGrpSpPr/>
          <p:nvPr/>
        </p:nvGrpSpPr>
        <p:grpSpPr>
          <a:xfrm>
            <a:off x="2891229" y="3150777"/>
            <a:ext cx="4259478" cy="3557315"/>
            <a:chOff x="5564922" y="3150617"/>
            <a:chExt cx="5679304" cy="3557315"/>
          </a:xfrm>
        </p:grpSpPr>
        <p:grpSp>
          <p:nvGrpSpPr>
            <p:cNvPr id="542" name="Google Shape;542;p12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543" name="Google Shape;543;p12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2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2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46" name="Google Shape;54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" name="Google Shape;548;p12"/>
          <p:cNvGrpSpPr/>
          <p:nvPr/>
        </p:nvGrpSpPr>
        <p:grpSpPr>
          <a:xfrm>
            <a:off x="3374451" y="260648"/>
            <a:ext cx="2701049" cy="3415707"/>
            <a:chOff x="2807391" y="1599083"/>
            <a:chExt cx="3601398" cy="3415707"/>
          </a:xfrm>
        </p:grpSpPr>
        <p:grpSp>
          <p:nvGrpSpPr>
            <p:cNvPr id="549" name="Google Shape;549;p12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550" name="Google Shape;550;p12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2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52" name="Google Shape;552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3" name="Google Shape;553;p12"/>
          <p:cNvSpPr txBox="1"/>
          <p:nvPr/>
        </p:nvSpPr>
        <p:spPr>
          <a:xfrm>
            <a:off x="3338706" y="3478396"/>
            <a:ext cx="336452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Đồng hồ năng lượng mặt trời kiểu dáng như đồng hồ thông thường, nhưng được trang bị thêm tấm pin mặt trời ở mặt trên đồng hồ, có thể tổng hợp điện cả khi ở trong nhà.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6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3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60" name="Google Shape;560;p13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1" name="Google Shape;561;p13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3"/>
          <p:cNvSpPr txBox="1"/>
          <p:nvPr/>
        </p:nvSpPr>
        <p:spPr>
          <a:xfrm>
            <a:off x="525095" y="2708031"/>
            <a:ext cx="168101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7. Sạc pin năng lượng mặt trời</a:t>
            </a:r>
            <a:endParaRPr/>
          </a:p>
        </p:txBody>
      </p:sp>
      <p:grpSp>
        <p:nvGrpSpPr>
          <p:cNvPr id="563" name="Google Shape;563;p13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564" name="Google Shape;564;p13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13"/>
          <p:cNvGrpSpPr/>
          <p:nvPr/>
        </p:nvGrpSpPr>
        <p:grpSpPr>
          <a:xfrm>
            <a:off x="2922476" y="710683"/>
            <a:ext cx="4259478" cy="3557315"/>
            <a:chOff x="5564922" y="3150617"/>
            <a:chExt cx="5679304" cy="3557315"/>
          </a:xfrm>
        </p:grpSpPr>
        <p:grpSp>
          <p:nvGrpSpPr>
            <p:cNvPr id="567" name="Google Shape;567;p13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568" name="Google Shape;568;p13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3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1" name="Google Shape;571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3" name="Google Shape;573;p13"/>
          <p:cNvGrpSpPr/>
          <p:nvPr/>
        </p:nvGrpSpPr>
        <p:grpSpPr>
          <a:xfrm rot="-2207115">
            <a:off x="5059553" y="3130739"/>
            <a:ext cx="2701049" cy="3415707"/>
            <a:chOff x="2807391" y="1599083"/>
            <a:chExt cx="3601398" cy="3415707"/>
          </a:xfrm>
        </p:grpSpPr>
        <p:grpSp>
          <p:nvGrpSpPr>
            <p:cNvPr id="574" name="Google Shape;574;p13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575" name="Google Shape;575;p13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7" name="Google Shape;577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13"/>
          <p:cNvSpPr txBox="1"/>
          <p:nvPr/>
        </p:nvSpPr>
        <p:spPr>
          <a:xfrm>
            <a:off x="3375036" y="1704509"/>
            <a:ext cx="33645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Đây là một ứng dụng rất hay và hữu ích giúp cho việc sạc pin cho các máy điện thoại, ipad… ở bất cứ nơi đâu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37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4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85" name="Google Shape;585;p14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6" name="Google Shape;586;p14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525095" y="2708031"/>
            <a:ext cx="168101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8. Máy tính xách tay năng lượng mặt trời</a:t>
            </a:r>
            <a:endParaRPr/>
          </a:p>
        </p:txBody>
      </p:sp>
      <p:grpSp>
        <p:nvGrpSpPr>
          <p:cNvPr id="588" name="Google Shape;588;p14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589" name="Google Shape;589;p14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14"/>
          <p:cNvGrpSpPr/>
          <p:nvPr/>
        </p:nvGrpSpPr>
        <p:grpSpPr>
          <a:xfrm>
            <a:off x="2922476" y="710683"/>
            <a:ext cx="4259478" cy="3557315"/>
            <a:chOff x="5564922" y="3150617"/>
            <a:chExt cx="5679304" cy="3557315"/>
          </a:xfrm>
        </p:grpSpPr>
        <p:grpSp>
          <p:nvGrpSpPr>
            <p:cNvPr id="592" name="Google Shape;592;p14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593" name="Google Shape;593;p14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96" name="Google Shape;59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8" name="Google Shape;598;p14"/>
          <p:cNvGrpSpPr/>
          <p:nvPr/>
        </p:nvGrpSpPr>
        <p:grpSpPr>
          <a:xfrm rot="-2207115">
            <a:off x="5059553" y="3130739"/>
            <a:ext cx="2701049" cy="3415707"/>
            <a:chOff x="2807391" y="1599083"/>
            <a:chExt cx="3601398" cy="3415707"/>
          </a:xfrm>
        </p:grpSpPr>
        <p:grpSp>
          <p:nvGrpSpPr>
            <p:cNvPr id="599" name="Google Shape;599;p14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600" name="Google Shape;600;p14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02" name="Google Shape;60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3" name="Google Shape;603;p14"/>
          <p:cNvSpPr txBox="1"/>
          <p:nvPr/>
        </p:nvSpPr>
        <p:spPr>
          <a:xfrm>
            <a:off x="3284621" y="1736534"/>
            <a:ext cx="350228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Hướng tới khu vực thường xuyên gặp tình trạng mất điện nên tận dụng ánh nắng để sáng chế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30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5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10" name="Google Shape;610;p15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1" name="Google Shape;611;p15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5"/>
          <p:cNvSpPr txBox="1"/>
          <p:nvPr/>
        </p:nvSpPr>
        <p:spPr>
          <a:xfrm>
            <a:off x="525095" y="2708030"/>
            <a:ext cx="168101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9. Ứng dụng năng lượng mặt trời trong xử lý nước</a:t>
            </a:r>
            <a:endParaRPr/>
          </a:p>
        </p:txBody>
      </p:sp>
      <p:grpSp>
        <p:nvGrpSpPr>
          <p:cNvPr id="613" name="Google Shape;613;p15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614" name="Google Shape;614;p15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15"/>
          <p:cNvGrpSpPr/>
          <p:nvPr/>
        </p:nvGrpSpPr>
        <p:grpSpPr>
          <a:xfrm>
            <a:off x="2922476" y="710683"/>
            <a:ext cx="4259478" cy="3557315"/>
            <a:chOff x="5564922" y="3150617"/>
            <a:chExt cx="5679304" cy="3557315"/>
          </a:xfrm>
        </p:grpSpPr>
        <p:grpSp>
          <p:nvGrpSpPr>
            <p:cNvPr id="617" name="Google Shape;617;p15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618" name="Google Shape;618;p15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21" name="Google Shape;621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3" name="Google Shape;623;p15"/>
          <p:cNvGrpSpPr/>
          <p:nvPr/>
        </p:nvGrpSpPr>
        <p:grpSpPr>
          <a:xfrm rot="-2207115">
            <a:off x="5059553" y="3130739"/>
            <a:ext cx="2701049" cy="3415707"/>
            <a:chOff x="2807391" y="1599083"/>
            <a:chExt cx="3601398" cy="3415707"/>
          </a:xfrm>
        </p:grpSpPr>
        <p:grpSp>
          <p:nvGrpSpPr>
            <p:cNvPr id="624" name="Google Shape;624;p15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625" name="Google Shape;625;p15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27" name="Google Shape;627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15"/>
          <p:cNvSpPr txBox="1"/>
          <p:nvPr/>
        </p:nvSpPr>
        <p:spPr>
          <a:xfrm>
            <a:off x="3230341" y="1736534"/>
            <a:ext cx="36068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Lợi dụng việc nước có thể được khử trùng khi đạt 65 độ C và được phơi dưới ánh nắng mặt trời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48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6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35" name="Google Shape;635;p16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6" name="Google Shape;636;p16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6"/>
          <p:cNvSpPr txBox="1"/>
          <p:nvPr/>
        </p:nvSpPr>
        <p:spPr>
          <a:xfrm>
            <a:off x="525095" y="2708030"/>
            <a:ext cx="16810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10. Ứng dụng của năng lượng mặt trời trong nấu ăn</a:t>
            </a:r>
            <a:endParaRPr/>
          </a:p>
        </p:txBody>
      </p:sp>
      <p:grpSp>
        <p:nvGrpSpPr>
          <p:cNvPr id="638" name="Google Shape;638;p16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639" name="Google Shape;639;p16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16"/>
          <p:cNvGrpSpPr/>
          <p:nvPr/>
        </p:nvGrpSpPr>
        <p:grpSpPr>
          <a:xfrm>
            <a:off x="2922476" y="710683"/>
            <a:ext cx="4259478" cy="3557315"/>
            <a:chOff x="5564922" y="3150617"/>
            <a:chExt cx="5679304" cy="3557315"/>
          </a:xfrm>
        </p:grpSpPr>
        <p:grpSp>
          <p:nvGrpSpPr>
            <p:cNvPr id="642" name="Google Shape;642;p16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643" name="Google Shape;643;p16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46" name="Google Shape;646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8" name="Google Shape;648;p16"/>
          <p:cNvGrpSpPr/>
          <p:nvPr/>
        </p:nvGrpSpPr>
        <p:grpSpPr>
          <a:xfrm rot="607933">
            <a:off x="3607624" y="3152640"/>
            <a:ext cx="2701049" cy="3415707"/>
            <a:chOff x="2807391" y="1599083"/>
            <a:chExt cx="3601398" cy="3415707"/>
          </a:xfrm>
        </p:grpSpPr>
        <p:grpSp>
          <p:nvGrpSpPr>
            <p:cNvPr id="649" name="Google Shape;649;p16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650" name="Google Shape;650;p16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52" name="Google Shape;652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3" name="Google Shape;653;p16"/>
          <p:cNvSpPr txBox="1"/>
          <p:nvPr/>
        </p:nvSpPr>
        <p:spPr>
          <a:xfrm>
            <a:off x="3230341" y="1736534"/>
            <a:ext cx="36068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Bếp năng lượng mặt trời không có lửa nên không đốt cháy oxy, cũng không tạo ra khí CO2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48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17"/>
          <p:cNvGrpSpPr/>
          <p:nvPr/>
        </p:nvGrpSpPr>
        <p:grpSpPr>
          <a:xfrm>
            <a:off x="5333249" y="2534479"/>
            <a:ext cx="3276523" cy="3120059"/>
            <a:chOff x="5564922" y="3150617"/>
            <a:chExt cx="5679304" cy="3557315"/>
          </a:xfrm>
        </p:grpSpPr>
        <p:grpSp>
          <p:nvGrpSpPr>
            <p:cNvPr id="660" name="Google Shape;660;p17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661" name="Google Shape;661;p17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64" name="Google Shape;66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6" name="Google Shape;666;p17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67" name="Google Shape;667;p17"/>
          <p:cNvPicPr preferRelativeResize="0"/>
          <p:nvPr/>
        </p:nvPicPr>
        <p:blipFill rotWithShape="1">
          <a:blip r:embed="rId5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8" name="Google Shape;668;p17"/>
          <p:cNvSpPr/>
          <p:nvPr/>
        </p:nvSpPr>
        <p:spPr>
          <a:xfrm>
            <a:off x="5082752" y="3429001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7"/>
          <p:cNvSpPr txBox="1"/>
          <p:nvPr/>
        </p:nvSpPr>
        <p:spPr>
          <a:xfrm>
            <a:off x="5734280" y="3160993"/>
            <a:ext cx="250177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Cả nhóm thống nhất nội dung tuyên truyền cho các bạn và gia đình biết về lợi ích khi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sử dụng điện mặt trời.</a:t>
            </a:r>
            <a:endParaRPr/>
          </a:p>
        </p:txBody>
      </p:sp>
      <p:grpSp>
        <p:nvGrpSpPr>
          <p:cNvPr id="670" name="Google Shape;670;p17"/>
          <p:cNvGrpSpPr/>
          <p:nvPr/>
        </p:nvGrpSpPr>
        <p:grpSpPr>
          <a:xfrm>
            <a:off x="2070470" y="1766490"/>
            <a:ext cx="3198364" cy="5028239"/>
            <a:chOff x="1359778" y="1647864"/>
            <a:chExt cx="4264485" cy="5028239"/>
          </a:xfrm>
        </p:grpSpPr>
        <p:sp>
          <p:nvSpPr>
            <p:cNvPr id="671" name="Google Shape;671;p17"/>
            <p:cNvSpPr/>
            <p:nvPr/>
          </p:nvSpPr>
          <p:spPr>
            <a:xfrm>
              <a:off x="1359778" y="1647864"/>
              <a:ext cx="4264485" cy="5028239"/>
            </a:xfrm>
            <a:prstGeom prst="rect">
              <a:avLst/>
            </a:prstGeom>
            <a:solidFill>
              <a:srgbClr val="BD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1524242" y="1888486"/>
              <a:ext cx="3935556" cy="454699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1445666" y="1755009"/>
              <a:ext cx="4088483" cy="4814668"/>
            </a:xfrm>
            <a:prstGeom prst="rect">
              <a:avLst/>
            </a:prstGeom>
            <a:noFill/>
            <a:ln w="28575" cap="flat" cmpd="sng">
              <a:solidFill>
                <a:schemeClr val="lt1"/>
              </a:solidFill>
              <a:prstDash val="lg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4" name="Google Shape;674;p17"/>
          <p:cNvSpPr txBox="1"/>
          <p:nvPr/>
        </p:nvSpPr>
        <p:spPr>
          <a:xfrm>
            <a:off x="6701026" y="4931883"/>
            <a:ext cx="943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Gợi ý</a:t>
            </a:r>
            <a:endParaRPr/>
          </a:p>
        </p:txBody>
      </p:sp>
      <p:pic>
        <p:nvPicPr>
          <p:cNvPr id="675" name="Google Shape;67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336" y="3278946"/>
            <a:ext cx="1168584" cy="206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4694" y="2750147"/>
            <a:ext cx="2801523" cy="24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7"/>
          <p:cNvSpPr txBox="1"/>
          <p:nvPr/>
        </p:nvSpPr>
        <p:spPr>
          <a:xfrm>
            <a:off x="2406131" y="5435383"/>
            <a:ext cx="25017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Hoàn thiện nội dung trang 30</a:t>
            </a:r>
            <a:endParaRPr/>
          </a:p>
        </p:txBody>
      </p:sp>
      <p:grpSp>
        <p:nvGrpSpPr>
          <p:cNvPr id="678" name="Google Shape;678;p17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679" name="Google Shape;679;p17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1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26"/>
          <p:cNvPicPr preferRelativeResize="0"/>
          <p:nvPr/>
        </p:nvPicPr>
        <p:blipFill rotWithShape="1">
          <a:blip r:embed="rId3">
            <a:alphaModFix/>
          </a:blip>
          <a:srcRect l="2160" t="2397" r="2725" b="3588"/>
          <a:stretch/>
        </p:blipFill>
        <p:spPr>
          <a:xfrm>
            <a:off x="179512" y="106470"/>
            <a:ext cx="8801723" cy="6751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90" name="Google Shape;990;p26"/>
          <p:cNvPicPr preferRelativeResize="0"/>
          <p:nvPr/>
        </p:nvPicPr>
        <p:blipFill rotWithShape="1">
          <a:blip r:embed="rId4">
            <a:alphaModFix/>
          </a:blip>
          <a:srcRect l="81" r="81"/>
          <a:stretch/>
        </p:blipFill>
        <p:spPr>
          <a:xfrm>
            <a:off x="33805" y="72698"/>
            <a:ext cx="970247" cy="128772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1" name="Google Shape;991;p26"/>
          <p:cNvSpPr txBox="1"/>
          <p:nvPr/>
        </p:nvSpPr>
        <p:spPr>
          <a:xfrm>
            <a:off x="2345169" y="3075057"/>
            <a:ext cx="56112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</a:pPr>
            <a:r>
              <a:rPr lang="vi-VN" sz="40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TẠM BIỆT CÁC EM</a:t>
            </a:r>
            <a:endParaRPr sz="4000" b="1" i="0" u="none" strike="noStrike" cap="none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92" name="Google Shape;99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2954" y="5903680"/>
            <a:ext cx="739967" cy="11807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3" name="Google Shape;993;p26"/>
          <p:cNvGrpSpPr/>
          <p:nvPr/>
        </p:nvGrpSpPr>
        <p:grpSpPr>
          <a:xfrm>
            <a:off x="8780054" y="18561"/>
            <a:ext cx="345528" cy="491457"/>
            <a:chOff x="8770051" y="937343"/>
            <a:chExt cx="744272" cy="793950"/>
          </a:xfrm>
        </p:grpSpPr>
        <p:sp>
          <p:nvSpPr>
            <p:cNvPr id="994" name="Google Shape;994;p26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9" name="Google Shape;999;p26"/>
            <p:cNvGrpSpPr/>
            <p:nvPr/>
          </p:nvGrpSpPr>
          <p:grpSpPr>
            <a:xfrm>
              <a:off x="8770051" y="937343"/>
              <a:ext cx="744272" cy="793950"/>
              <a:chOff x="6565437" y="1588001"/>
              <a:chExt cx="744272" cy="793950"/>
            </a:xfrm>
          </p:grpSpPr>
          <p:sp>
            <p:nvSpPr>
              <p:cNvPr id="1000" name="Google Shape;1000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4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"/>
          <p:cNvSpPr txBox="1"/>
          <p:nvPr/>
        </p:nvSpPr>
        <p:spPr>
          <a:xfrm>
            <a:off x="1415791" y="417444"/>
            <a:ext cx="51232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</a:pPr>
            <a:r>
              <a:rPr lang="vi-VN" sz="32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Ôn tập kiến thức</a:t>
            </a:r>
            <a:endParaRPr sz="44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2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61" name="Google Shape;261;p2"/>
          <p:cNvGrpSpPr/>
          <p:nvPr/>
        </p:nvGrpSpPr>
        <p:grpSpPr>
          <a:xfrm>
            <a:off x="8457060" y="639994"/>
            <a:ext cx="563941" cy="1577429"/>
            <a:chOff x="10257802" y="2849344"/>
            <a:chExt cx="751921" cy="1577429"/>
          </a:xfrm>
        </p:grpSpPr>
        <p:sp>
          <p:nvSpPr>
            <p:cNvPr id="262" name="Google Shape;262;p2"/>
            <p:cNvSpPr/>
            <p:nvPr/>
          </p:nvSpPr>
          <p:spPr>
            <a:xfrm rot="3803607">
              <a:off x="10360501" y="2845539"/>
              <a:ext cx="215552" cy="362835"/>
            </a:xfrm>
            <a:custGeom>
              <a:avLst/>
              <a:gdLst/>
              <a:ahLst/>
              <a:cxnLst/>
              <a:rect l="l" t="t" r="r" b="b"/>
              <a:pathLst>
                <a:path w="215552" h="362835" extrusionOk="0">
                  <a:moveTo>
                    <a:pt x="146862" y="37284"/>
                  </a:moveTo>
                  <a:lnTo>
                    <a:pt x="215552" y="0"/>
                  </a:lnTo>
                  <a:lnTo>
                    <a:pt x="40883" y="362835"/>
                  </a:lnTo>
                  <a:lnTo>
                    <a:pt x="0" y="342356"/>
                  </a:lnTo>
                  <a:lnTo>
                    <a:pt x="146862" y="37284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3803607">
              <a:off x="10399521" y="2910068"/>
              <a:ext cx="275346" cy="487041"/>
            </a:xfrm>
            <a:custGeom>
              <a:avLst/>
              <a:gdLst/>
              <a:ahLst/>
              <a:cxnLst/>
              <a:rect l="l" t="t" r="r" b="b"/>
              <a:pathLst>
                <a:path w="275346" h="487041" extrusionOk="0">
                  <a:moveTo>
                    <a:pt x="215690" y="18519"/>
                  </a:moveTo>
                  <a:lnTo>
                    <a:pt x="275346" y="0"/>
                  </a:lnTo>
                  <a:lnTo>
                    <a:pt x="40884" y="487041"/>
                  </a:lnTo>
                  <a:lnTo>
                    <a:pt x="0" y="466562"/>
                  </a:lnTo>
                  <a:lnTo>
                    <a:pt x="215690" y="18519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3803607">
              <a:off x="10421714" y="2986685"/>
              <a:ext cx="309356" cy="557686"/>
            </a:xfrm>
            <a:custGeom>
              <a:avLst/>
              <a:gdLst/>
              <a:ahLst/>
              <a:cxnLst/>
              <a:rect l="l" t="t" r="r" b="b"/>
              <a:pathLst>
                <a:path w="309356" h="557686" extrusionOk="0">
                  <a:moveTo>
                    <a:pt x="256596" y="4188"/>
                  </a:moveTo>
                  <a:lnTo>
                    <a:pt x="271526" y="1910"/>
                  </a:lnTo>
                  <a:lnTo>
                    <a:pt x="309356" y="0"/>
                  </a:lnTo>
                  <a:lnTo>
                    <a:pt x="40884" y="557686"/>
                  </a:lnTo>
                  <a:lnTo>
                    <a:pt x="0" y="537207"/>
                  </a:lnTo>
                  <a:lnTo>
                    <a:pt x="256596" y="4188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3803607">
              <a:off x="10439595" y="3081613"/>
              <a:ext cx="333686" cy="612709"/>
            </a:xfrm>
            <a:custGeom>
              <a:avLst/>
              <a:gdLst/>
              <a:ahLst/>
              <a:cxnLst/>
              <a:rect l="l" t="t" r="r" b="b"/>
              <a:pathLst>
                <a:path w="333686" h="612709" extrusionOk="0">
                  <a:moveTo>
                    <a:pt x="285101" y="0"/>
                  </a:moveTo>
                  <a:lnTo>
                    <a:pt x="313836" y="1451"/>
                  </a:lnTo>
                  <a:lnTo>
                    <a:pt x="333686" y="4481"/>
                  </a:lnTo>
                  <a:lnTo>
                    <a:pt x="40884" y="612709"/>
                  </a:lnTo>
                  <a:lnTo>
                    <a:pt x="0" y="592230"/>
                  </a:lnTo>
                  <a:lnTo>
                    <a:pt x="285101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3803607">
              <a:off x="10451439" y="3177797"/>
              <a:ext cx="345515" cy="646505"/>
            </a:xfrm>
            <a:custGeom>
              <a:avLst/>
              <a:gdLst/>
              <a:ahLst/>
              <a:cxnLst/>
              <a:rect l="l" t="t" r="r" b="b"/>
              <a:pathLst>
                <a:path w="345515" h="646505" extrusionOk="0">
                  <a:moveTo>
                    <a:pt x="301370" y="0"/>
                  </a:moveTo>
                  <a:lnTo>
                    <a:pt x="345515" y="13705"/>
                  </a:lnTo>
                  <a:lnTo>
                    <a:pt x="40884" y="646505"/>
                  </a:lnTo>
                  <a:lnTo>
                    <a:pt x="0" y="626026"/>
                  </a:lnTo>
                  <a:lnTo>
                    <a:pt x="301370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3803607">
              <a:off x="10458362" y="3293138"/>
              <a:ext cx="350803" cy="665257"/>
            </a:xfrm>
            <a:custGeom>
              <a:avLst/>
              <a:gdLst/>
              <a:ahLst/>
              <a:cxnLst/>
              <a:rect l="l" t="t" r="r" b="b"/>
              <a:pathLst>
                <a:path w="350803" h="665257" extrusionOk="0">
                  <a:moveTo>
                    <a:pt x="310397" y="0"/>
                  </a:moveTo>
                  <a:lnTo>
                    <a:pt x="312381" y="616"/>
                  </a:lnTo>
                  <a:lnTo>
                    <a:pt x="350803" y="21471"/>
                  </a:lnTo>
                  <a:lnTo>
                    <a:pt x="40883" y="665257"/>
                  </a:lnTo>
                  <a:lnTo>
                    <a:pt x="0" y="644778"/>
                  </a:lnTo>
                  <a:lnTo>
                    <a:pt x="31039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3803607">
              <a:off x="10457864" y="3414299"/>
              <a:ext cx="347415" cy="662048"/>
            </a:xfrm>
            <a:custGeom>
              <a:avLst/>
              <a:gdLst/>
              <a:ahLst/>
              <a:cxnLst/>
              <a:rect l="l" t="t" r="r" b="b"/>
              <a:pathLst>
                <a:path w="347415" h="662048" extrusionOk="0">
                  <a:moveTo>
                    <a:pt x="308853" y="0"/>
                  </a:moveTo>
                  <a:lnTo>
                    <a:pt x="331927" y="12525"/>
                  </a:lnTo>
                  <a:lnTo>
                    <a:pt x="347415" y="25302"/>
                  </a:lnTo>
                  <a:lnTo>
                    <a:pt x="40884" y="662048"/>
                  </a:lnTo>
                  <a:lnTo>
                    <a:pt x="0" y="641569"/>
                  </a:lnTo>
                  <a:lnTo>
                    <a:pt x="308853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3803607">
              <a:off x="10451862" y="3550777"/>
              <a:ext cx="334123" cy="640416"/>
            </a:xfrm>
            <a:custGeom>
              <a:avLst/>
              <a:gdLst/>
              <a:ahLst/>
              <a:cxnLst/>
              <a:rect l="l" t="t" r="r" b="b"/>
              <a:pathLst>
                <a:path w="334123" h="640416" extrusionOk="0">
                  <a:moveTo>
                    <a:pt x="298437" y="0"/>
                  </a:moveTo>
                  <a:lnTo>
                    <a:pt x="329379" y="25529"/>
                  </a:lnTo>
                  <a:lnTo>
                    <a:pt x="334123" y="31279"/>
                  </a:lnTo>
                  <a:lnTo>
                    <a:pt x="40883" y="640416"/>
                  </a:lnTo>
                  <a:lnTo>
                    <a:pt x="0" y="619937"/>
                  </a:lnTo>
                  <a:lnTo>
                    <a:pt x="29843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3803607">
              <a:off x="10440667" y="3684462"/>
              <a:ext cx="311787" cy="601578"/>
            </a:xfrm>
            <a:custGeom>
              <a:avLst/>
              <a:gdLst/>
              <a:ahLst/>
              <a:cxnLst/>
              <a:rect l="l" t="t" r="r" b="b"/>
              <a:pathLst>
                <a:path w="311787" h="601578" extrusionOk="0">
                  <a:moveTo>
                    <a:pt x="279742" y="0"/>
                  </a:moveTo>
                  <a:lnTo>
                    <a:pt x="311787" y="38840"/>
                  </a:lnTo>
                  <a:lnTo>
                    <a:pt x="40884" y="601578"/>
                  </a:lnTo>
                  <a:lnTo>
                    <a:pt x="0" y="581099"/>
                  </a:lnTo>
                  <a:lnTo>
                    <a:pt x="279742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3803607">
              <a:off x="10419680" y="3852249"/>
              <a:ext cx="270480" cy="529129"/>
            </a:xfrm>
            <a:custGeom>
              <a:avLst/>
              <a:gdLst/>
              <a:ahLst/>
              <a:cxnLst/>
              <a:rect l="l" t="t" r="r" b="b"/>
              <a:pathLst>
                <a:path w="270480" h="529129" extrusionOk="0">
                  <a:moveTo>
                    <a:pt x="244865" y="0"/>
                  </a:moveTo>
                  <a:lnTo>
                    <a:pt x="266851" y="40506"/>
                  </a:lnTo>
                  <a:lnTo>
                    <a:pt x="270480" y="52195"/>
                  </a:lnTo>
                  <a:lnTo>
                    <a:pt x="40883" y="529129"/>
                  </a:lnTo>
                  <a:lnTo>
                    <a:pt x="0" y="508651"/>
                  </a:lnTo>
                  <a:lnTo>
                    <a:pt x="244865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3803607">
              <a:off x="10386155" y="4037872"/>
              <a:ext cx="202501" cy="412156"/>
            </a:xfrm>
            <a:custGeom>
              <a:avLst/>
              <a:gdLst/>
              <a:ahLst/>
              <a:cxnLst/>
              <a:rect l="l" t="t" r="r" b="b"/>
              <a:pathLst>
                <a:path w="202501" h="412156" extrusionOk="0">
                  <a:moveTo>
                    <a:pt x="188554" y="0"/>
                  </a:moveTo>
                  <a:lnTo>
                    <a:pt x="193044" y="14463"/>
                  </a:lnTo>
                  <a:lnTo>
                    <a:pt x="202501" y="76433"/>
                  </a:lnTo>
                  <a:lnTo>
                    <a:pt x="40883" y="412156"/>
                  </a:lnTo>
                  <a:lnTo>
                    <a:pt x="0" y="391677"/>
                  </a:lnTo>
                  <a:lnTo>
                    <a:pt x="188554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" name="Google Shape;273;p2"/>
          <p:cNvGrpSpPr/>
          <p:nvPr/>
        </p:nvGrpSpPr>
        <p:grpSpPr>
          <a:xfrm flipH="1">
            <a:off x="8597704" y="333445"/>
            <a:ext cx="563941" cy="1577429"/>
            <a:chOff x="10257802" y="2849344"/>
            <a:chExt cx="751921" cy="1577429"/>
          </a:xfrm>
        </p:grpSpPr>
        <p:sp>
          <p:nvSpPr>
            <p:cNvPr id="274" name="Google Shape;274;p2"/>
            <p:cNvSpPr/>
            <p:nvPr/>
          </p:nvSpPr>
          <p:spPr>
            <a:xfrm rot="3803607">
              <a:off x="10360501" y="2845539"/>
              <a:ext cx="215552" cy="362835"/>
            </a:xfrm>
            <a:custGeom>
              <a:avLst/>
              <a:gdLst/>
              <a:ahLst/>
              <a:cxnLst/>
              <a:rect l="l" t="t" r="r" b="b"/>
              <a:pathLst>
                <a:path w="215552" h="362835" extrusionOk="0">
                  <a:moveTo>
                    <a:pt x="146862" y="37284"/>
                  </a:moveTo>
                  <a:lnTo>
                    <a:pt x="215552" y="0"/>
                  </a:lnTo>
                  <a:lnTo>
                    <a:pt x="40883" y="362835"/>
                  </a:lnTo>
                  <a:lnTo>
                    <a:pt x="0" y="342356"/>
                  </a:lnTo>
                  <a:lnTo>
                    <a:pt x="146862" y="37284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3803607">
              <a:off x="10399521" y="2910068"/>
              <a:ext cx="275346" cy="487041"/>
            </a:xfrm>
            <a:custGeom>
              <a:avLst/>
              <a:gdLst/>
              <a:ahLst/>
              <a:cxnLst/>
              <a:rect l="l" t="t" r="r" b="b"/>
              <a:pathLst>
                <a:path w="275346" h="487041" extrusionOk="0">
                  <a:moveTo>
                    <a:pt x="215690" y="18519"/>
                  </a:moveTo>
                  <a:lnTo>
                    <a:pt x="275346" y="0"/>
                  </a:lnTo>
                  <a:lnTo>
                    <a:pt x="40884" y="487041"/>
                  </a:lnTo>
                  <a:lnTo>
                    <a:pt x="0" y="466562"/>
                  </a:lnTo>
                  <a:lnTo>
                    <a:pt x="215690" y="18519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3803607">
              <a:off x="10421714" y="2986685"/>
              <a:ext cx="309356" cy="557686"/>
            </a:xfrm>
            <a:custGeom>
              <a:avLst/>
              <a:gdLst/>
              <a:ahLst/>
              <a:cxnLst/>
              <a:rect l="l" t="t" r="r" b="b"/>
              <a:pathLst>
                <a:path w="309356" h="557686" extrusionOk="0">
                  <a:moveTo>
                    <a:pt x="256596" y="4188"/>
                  </a:moveTo>
                  <a:lnTo>
                    <a:pt x="271526" y="1910"/>
                  </a:lnTo>
                  <a:lnTo>
                    <a:pt x="309356" y="0"/>
                  </a:lnTo>
                  <a:lnTo>
                    <a:pt x="40884" y="557686"/>
                  </a:lnTo>
                  <a:lnTo>
                    <a:pt x="0" y="537207"/>
                  </a:lnTo>
                  <a:lnTo>
                    <a:pt x="256596" y="4188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3803607">
              <a:off x="10439595" y="3081613"/>
              <a:ext cx="333686" cy="612709"/>
            </a:xfrm>
            <a:custGeom>
              <a:avLst/>
              <a:gdLst/>
              <a:ahLst/>
              <a:cxnLst/>
              <a:rect l="l" t="t" r="r" b="b"/>
              <a:pathLst>
                <a:path w="333686" h="612709" extrusionOk="0">
                  <a:moveTo>
                    <a:pt x="285101" y="0"/>
                  </a:moveTo>
                  <a:lnTo>
                    <a:pt x="313836" y="1451"/>
                  </a:lnTo>
                  <a:lnTo>
                    <a:pt x="333686" y="4481"/>
                  </a:lnTo>
                  <a:lnTo>
                    <a:pt x="40884" y="612709"/>
                  </a:lnTo>
                  <a:lnTo>
                    <a:pt x="0" y="592230"/>
                  </a:lnTo>
                  <a:lnTo>
                    <a:pt x="285101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3803607">
              <a:off x="10451439" y="3177797"/>
              <a:ext cx="345515" cy="646505"/>
            </a:xfrm>
            <a:custGeom>
              <a:avLst/>
              <a:gdLst/>
              <a:ahLst/>
              <a:cxnLst/>
              <a:rect l="l" t="t" r="r" b="b"/>
              <a:pathLst>
                <a:path w="345515" h="646505" extrusionOk="0">
                  <a:moveTo>
                    <a:pt x="301370" y="0"/>
                  </a:moveTo>
                  <a:lnTo>
                    <a:pt x="345515" y="13705"/>
                  </a:lnTo>
                  <a:lnTo>
                    <a:pt x="40884" y="646505"/>
                  </a:lnTo>
                  <a:lnTo>
                    <a:pt x="0" y="626026"/>
                  </a:lnTo>
                  <a:lnTo>
                    <a:pt x="301370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3803607">
              <a:off x="10458362" y="3293138"/>
              <a:ext cx="350803" cy="665257"/>
            </a:xfrm>
            <a:custGeom>
              <a:avLst/>
              <a:gdLst/>
              <a:ahLst/>
              <a:cxnLst/>
              <a:rect l="l" t="t" r="r" b="b"/>
              <a:pathLst>
                <a:path w="350803" h="665257" extrusionOk="0">
                  <a:moveTo>
                    <a:pt x="310397" y="0"/>
                  </a:moveTo>
                  <a:lnTo>
                    <a:pt x="312381" y="616"/>
                  </a:lnTo>
                  <a:lnTo>
                    <a:pt x="350803" y="21471"/>
                  </a:lnTo>
                  <a:lnTo>
                    <a:pt x="40883" y="665257"/>
                  </a:lnTo>
                  <a:lnTo>
                    <a:pt x="0" y="644778"/>
                  </a:lnTo>
                  <a:lnTo>
                    <a:pt x="31039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3803607">
              <a:off x="10457864" y="3414299"/>
              <a:ext cx="347415" cy="662048"/>
            </a:xfrm>
            <a:custGeom>
              <a:avLst/>
              <a:gdLst/>
              <a:ahLst/>
              <a:cxnLst/>
              <a:rect l="l" t="t" r="r" b="b"/>
              <a:pathLst>
                <a:path w="347415" h="662048" extrusionOk="0">
                  <a:moveTo>
                    <a:pt x="308853" y="0"/>
                  </a:moveTo>
                  <a:lnTo>
                    <a:pt x="331927" y="12525"/>
                  </a:lnTo>
                  <a:lnTo>
                    <a:pt x="347415" y="25302"/>
                  </a:lnTo>
                  <a:lnTo>
                    <a:pt x="40884" y="662048"/>
                  </a:lnTo>
                  <a:lnTo>
                    <a:pt x="0" y="641569"/>
                  </a:lnTo>
                  <a:lnTo>
                    <a:pt x="308853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3803607">
              <a:off x="10451862" y="3550777"/>
              <a:ext cx="334123" cy="640416"/>
            </a:xfrm>
            <a:custGeom>
              <a:avLst/>
              <a:gdLst/>
              <a:ahLst/>
              <a:cxnLst/>
              <a:rect l="l" t="t" r="r" b="b"/>
              <a:pathLst>
                <a:path w="334123" h="640416" extrusionOk="0">
                  <a:moveTo>
                    <a:pt x="298437" y="0"/>
                  </a:moveTo>
                  <a:lnTo>
                    <a:pt x="329379" y="25529"/>
                  </a:lnTo>
                  <a:lnTo>
                    <a:pt x="334123" y="31279"/>
                  </a:lnTo>
                  <a:lnTo>
                    <a:pt x="40883" y="640416"/>
                  </a:lnTo>
                  <a:lnTo>
                    <a:pt x="0" y="619937"/>
                  </a:lnTo>
                  <a:lnTo>
                    <a:pt x="29843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3803607">
              <a:off x="10440667" y="3684462"/>
              <a:ext cx="311787" cy="601578"/>
            </a:xfrm>
            <a:custGeom>
              <a:avLst/>
              <a:gdLst/>
              <a:ahLst/>
              <a:cxnLst/>
              <a:rect l="l" t="t" r="r" b="b"/>
              <a:pathLst>
                <a:path w="311787" h="601578" extrusionOk="0">
                  <a:moveTo>
                    <a:pt x="279742" y="0"/>
                  </a:moveTo>
                  <a:lnTo>
                    <a:pt x="311787" y="38840"/>
                  </a:lnTo>
                  <a:lnTo>
                    <a:pt x="40884" y="601578"/>
                  </a:lnTo>
                  <a:lnTo>
                    <a:pt x="0" y="581099"/>
                  </a:lnTo>
                  <a:lnTo>
                    <a:pt x="279742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3803607">
              <a:off x="10419680" y="3852249"/>
              <a:ext cx="270480" cy="529129"/>
            </a:xfrm>
            <a:custGeom>
              <a:avLst/>
              <a:gdLst/>
              <a:ahLst/>
              <a:cxnLst/>
              <a:rect l="l" t="t" r="r" b="b"/>
              <a:pathLst>
                <a:path w="270480" h="529129" extrusionOk="0">
                  <a:moveTo>
                    <a:pt x="244865" y="0"/>
                  </a:moveTo>
                  <a:lnTo>
                    <a:pt x="266851" y="40506"/>
                  </a:lnTo>
                  <a:lnTo>
                    <a:pt x="270480" y="52195"/>
                  </a:lnTo>
                  <a:lnTo>
                    <a:pt x="40883" y="529129"/>
                  </a:lnTo>
                  <a:lnTo>
                    <a:pt x="0" y="508651"/>
                  </a:lnTo>
                  <a:lnTo>
                    <a:pt x="244865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3803607">
              <a:off x="10386155" y="4037872"/>
              <a:ext cx="202501" cy="412156"/>
            </a:xfrm>
            <a:custGeom>
              <a:avLst/>
              <a:gdLst/>
              <a:ahLst/>
              <a:cxnLst/>
              <a:rect l="l" t="t" r="r" b="b"/>
              <a:pathLst>
                <a:path w="202501" h="412156" extrusionOk="0">
                  <a:moveTo>
                    <a:pt x="188554" y="0"/>
                  </a:moveTo>
                  <a:lnTo>
                    <a:pt x="193044" y="14463"/>
                  </a:lnTo>
                  <a:lnTo>
                    <a:pt x="202501" y="76433"/>
                  </a:lnTo>
                  <a:lnTo>
                    <a:pt x="40883" y="412156"/>
                  </a:lnTo>
                  <a:lnTo>
                    <a:pt x="0" y="391677"/>
                  </a:lnTo>
                  <a:lnTo>
                    <a:pt x="188554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5" name="Google Shape;285;p2"/>
          <p:cNvSpPr/>
          <p:nvPr/>
        </p:nvSpPr>
        <p:spPr>
          <a:xfrm>
            <a:off x="5207549" y="3268661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1897242" y="2212785"/>
            <a:ext cx="5851702" cy="8561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65BD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"/>
          <p:cNvSpPr txBox="1"/>
          <p:nvPr/>
        </p:nvSpPr>
        <p:spPr>
          <a:xfrm>
            <a:off x="1577883" y="1355086"/>
            <a:ext cx="24900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</a:pPr>
            <a:r>
              <a:rPr lang="vi-VN" sz="32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CÂU HỎI 1</a:t>
            </a:r>
            <a:endParaRPr dirty="0"/>
          </a:p>
        </p:txBody>
      </p:sp>
      <p:sp>
        <p:nvSpPr>
          <p:cNvPr id="288" name="Google Shape;288;p2"/>
          <p:cNvSpPr txBox="1"/>
          <p:nvPr/>
        </p:nvSpPr>
        <p:spPr>
          <a:xfrm>
            <a:off x="1904782" y="2263537"/>
            <a:ext cx="585702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Thành phần chính của hệ thống điện mặt trời là gì?</a:t>
            </a:r>
            <a:endParaRPr sz="26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2614038" y="3618421"/>
            <a:ext cx="4295582" cy="1105248"/>
          </a:xfrm>
          <a:prstGeom prst="roundRect">
            <a:avLst>
              <a:gd name="adj" fmla="val 16667"/>
            </a:avLst>
          </a:prstGeom>
          <a:solidFill>
            <a:srgbClr val="6488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Tấm pin năng lượng mặt trời</a:t>
            </a:r>
            <a:endParaRPr sz="2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0" name="Google Shape;29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4986" y="5057091"/>
            <a:ext cx="856756" cy="114234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"/>
          <p:cNvSpPr txBox="1"/>
          <p:nvPr/>
        </p:nvSpPr>
        <p:spPr>
          <a:xfrm>
            <a:off x="7728365" y="6333816"/>
            <a:ext cx="17402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lang="vi-VN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55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 txBox="1"/>
          <p:nvPr/>
        </p:nvSpPr>
        <p:spPr>
          <a:xfrm>
            <a:off x="1415791" y="417444"/>
            <a:ext cx="51232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</a:pPr>
            <a:r>
              <a:rPr lang="vi-VN" sz="32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Ôn tập kiến thức</a:t>
            </a:r>
            <a:endParaRPr sz="44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3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99" name="Google Shape;299;p3"/>
          <p:cNvGrpSpPr/>
          <p:nvPr/>
        </p:nvGrpSpPr>
        <p:grpSpPr>
          <a:xfrm>
            <a:off x="8457060" y="639994"/>
            <a:ext cx="563941" cy="1577429"/>
            <a:chOff x="10257802" y="2849344"/>
            <a:chExt cx="751921" cy="1577429"/>
          </a:xfrm>
        </p:grpSpPr>
        <p:sp>
          <p:nvSpPr>
            <p:cNvPr id="300" name="Google Shape;300;p3"/>
            <p:cNvSpPr/>
            <p:nvPr/>
          </p:nvSpPr>
          <p:spPr>
            <a:xfrm rot="3803607">
              <a:off x="10360501" y="2845539"/>
              <a:ext cx="215552" cy="362835"/>
            </a:xfrm>
            <a:custGeom>
              <a:avLst/>
              <a:gdLst/>
              <a:ahLst/>
              <a:cxnLst/>
              <a:rect l="l" t="t" r="r" b="b"/>
              <a:pathLst>
                <a:path w="215552" h="362835" extrusionOk="0">
                  <a:moveTo>
                    <a:pt x="146862" y="37284"/>
                  </a:moveTo>
                  <a:lnTo>
                    <a:pt x="215552" y="0"/>
                  </a:lnTo>
                  <a:lnTo>
                    <a:pt x="40883" y="362835"/>
                  </a:lnTo>
                  <a:lnTo>
                    <a:pt x="0" y="342356"/>
                  </a:lnTo>
                  <a:lnTo>
                    <a:pt x="146862" y="37284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 rot="3803607">
              <a:off x="10399521" y="2910068"/>
              <a:ext cx="275346" cy="487041"/>
            </a:xfrm>
            <a:custGeom>
              <a:avLst/>
              <a:gdLst/>
              <a:ahLst/>
              <a:cxnLst/>
              <a:rect l="l" t="t" r="r" b="b"/>
              <a:pathLst>
                <a:path w="275346" h="487041" extrusionOk="0">
                  <a:moveTo>
                    <a:pt x="215690" y="18519"/>
                  </a:moveTo>
                  <a:lnTo>
                    <a:pt x="275346" y="0"/>
                  </a:lnTo>
                  <a:lnTo>
                    <a:pt x="40884" y="487041"/>
                  </a:lnTo>
                  <a:lnTo>
                    <a:pt x="0" y="466562"/>
                  </a:lnTo>
                  <a:lnTo>
                    <a:pt x="215690" y="18519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 rot="3803607">
              <a:off x="10421714" y="2986685"/>
              <a:ext cx="309356" cy="557686"/>
            </a:xfrm>
            <a:custGeom>
              <a:avLst/>
              <a:gdLst/>
              <a:ahLst/>
              <a:cxnLst/>
              <a:rect l="l" t="t" r="r" b="b"/>
              <a:pathLst>
                <a:path w="309356" h="557686" extrusionOk="0">
                  <a:moveTo>
                    <a:pt x="256596" y="4188"/>
                  </a:moveTo>
                  <a:lnTo>
                    <a:pt x="271526" y="1910"/>
                  </a:lnTo>
                  <a:lnTo>
                    <a:pt x="309356" y="0"/>
                  </a:lnTo>
                  <a:lnTo>
                    <a:pt x="40884" y="557686"/>
                  </a:lnTo>
                  <a:lnTo>
                    <a:pt x="0" y="537207"/>
                  </a:lnTo>
                  <a:lnTo>
                    <a:pt x="256596" y="4188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 rot="3803607">
              <a:off x="10439595" y="3081613"/>
              <a:ext cx="333686" cy="612709"/>
            </a:xfrm>
            <a:custGeom>
              <a:avLst/>
              <a:gdLst/>
              <a:ahLst/>
              <a:cxnLst/>
              <a:rect l="l" t="t" r="r" b="b"/>
              <a:pathLst>
                <a:path w="333686" h="612709" extrusionOk="0">
                  <a:moveTo>
                    <a:pt x="285101" y="0"/>
                  </a:moveTo>
                  <a:lnTo>
                    <a:pt x="313836" y="1451"/>
                  </a:lnTo>
                  <a:lnTo>
                    <a:pt x="333686" y="4481"/>
                  </a:lnTo>
                  <a:lnTo>
                    <a:pt x="40884" y="612709"/>
                  </a:lnTo>
                  <a:lnTo>
                    <a:pt x="0" y="592230"/>
                  </a:lnTo>
                  <a:lnTo>
                    <a:pt x="285101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 rot="3803607">
              <a:off x="10451439" y="3177797"/>
              <a:ext cx="345515" cy="646505"/>
            </a:xfrm>
            <a:custGeom>
              <a:avLst/>
              <a:gdLst/>
              <a:ahLst/>
              <a:cxnLst/>
              <a:rect l="l" t="t" r="r" b="b"/>
              <a:pathLst>
                <a:path w="345515" h="646505" extrusionOk="0">
                  <a:moveTo>
                    <a:pt x="301370" y="0"/>
                  </a:moveTo>
                  <a:lnTo>
                    <a:pt x="345515" y="13705"/>
                  </a:lnTo>
                  <a:lnTo>
                    <a:pt x="40884" y="646505"/>
                  </a:lnTo>
                  <a:lnTo>
                    <a:pt x="0" y="626026"/>
                  </a:lnTo>
                  <a:lnTo>
                    <a:pt x="301370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 rot="3803607">
              <a:off x="10458362" y="3293138"/>
              <a:ext cx="350803" cy="665257"/>
            </a:xfrm>
            <a:custGeom>
              <a:avLst/>
              <a:gdLst/>
              <a:ahLst/>
              <a:cxnLst/>
              <a:rect l="l" t="t" r="r" b="b"/>
              <a:pathLst>
                <a:path w="350803" h="665257" extrusionOk="0">
                  <a:moveTo>
                    <a:pt x="310397" y="0"/>
                  </a:moveTo>
                  <a:lnTo>
                    <a:pt x="312381" y="616"/>
                  </a:lnTo>
                  <a:lnTo>
                    <a:pt x="350803" y="21471"/>
                  </a:lnTo>
                  <a:lnTo>
                    <a:pt x="40883" y="665257"/>
                  </a:lnTo>
                  <a:lnTo>
                    <a:pt x="0" y="644778"/>
                  </a:lnTo>
                  <a:lnTo>
                    <a:pt x="31039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 rot="3803607">
              <a:off x="10457864" y="3414299"/>
              <a:ext cx="347415" cy="662048"/>
            </a:xfrm>
            <a:custGeom>
              <a:avLst/>
              <a:gdLst/>
              <a:ahLst/>
              <a:cxnLst/>
              <a:rect l="l" t="t" r="r" b="b"/>
              <a:pathLst>
                <a:path w="347415" h="662048" extrusionOk="0">
                  <a:moveTo>
                    <a:pt x="308853" y="0"/>
                  </a:moveTo>
                  <a:lnTo>
                    <a:pt x="331927" y="12525"/>
                  </a:lnTo>
                  <a:lnTo>
                    <a:pt x="347415" y="25302"/>
                  </a:lnTo>
                  <a:lnTo>
                    <a:pt x="40884" y="662048"/>
                  </a:lnTo>
                  <a:lnTo>
                    <a:pt x="0" y="641569"/>
                  </a:lnTo>
                  <a:lnTo>
                    <a:pt x="308853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 rot="3803607">
              <a:off x="10451862" y="3550777"/>
              <a:ext cx="334123" cy="640416"/>
            </a:xfrm>
            <a:custGeom>
              <a:avLst/>
              <a:gdLst/>
              <a:ahLst/>
              <a:cxnLst/>
              <a:rect l="l" t="t" r="r" b="b"/>
              <a:pathLst>
                <a:path w="334123" h="640416" extrusionOk="0">
                  <a:moveTo>
                    <a:pt x="298437" y="0"/>
                  </a:moveTo>
                  <a:lnTo>
                    <a:pt x="329379" y="25529"/>
                  </a:lnTo>
                  <a:lnTo>
                    <a:pt x="334123" y="31279"/>
                  </a:lnTo>
                  <a:lnTo>
                    <a:pt x="40883" y="640416"/>
                  </a:lnTo>
                  <a:lnTo>
                    <a:pt x="0" y="619937"/>
                  </a:lnTo>
                  <a:lnTo>
                    <a:pt x="29843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 rot="3803607">
              <a:off x="10440667" y="3684462"/>
              <a:ext cx="311787" cy="601578"/>
            </a:xfrm>
            <a:custGeom>
              <a:avLst/>
              <a:gdLst/>
              <a:ahLst/>
              <a:cxnLst/>
              <a:rect l="l" t="t" r="r" b="b"/>
              <a:pathLst>
                <a:path w="311787" h="601578" extrusionOk="0">
                  <a:moveTo>
                    <a:pt x="279742" y="0"/>
                  </a:moveTo>
                  <a:lnTo>
                    <a:pt x="311787" y="38840"/>
                  </a:lnTo>
                  <a:lnTo>
                    <a:pt x="40884" y="601578"/>
                  </a:lnTo>
                  <a:lnTo>
                    <a:pt x="0" y="581099"/>
                  </a:lnTo>
                  <a:lnTo>
                    <a:pt x="279742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 rot="3803607">
              <a:off x="10419680" y="3852249"/>
              <a:ext cx="270480" cy="529129"/>
            </a:xfrm>
            <a:custGeom>
              <a:avLst/>
              <a:gdLst/>
              <a:ahLst/>
              <a:cxnLst/>
              <a:rect l="l" t="t" r="r" b="b"/>
              <a:pathLst>
                <a:path w="270480" h="529129" extrusionOk="0">
                  <a:moveTo>
                    <a:pt x="244865" y="0"/>
                  </a:moveTo>
                  <a:lnTo>
                    <a:pt x="266851" y="40506"/>
                  </a:lnTo>
                  <a:lnTo>
                    <a:pt x="270480" y="52195"/>
                  </a:lnTo>
                  <a:lnTo>
                    <a:pt x="40883" y="529129"/>
                  </a:lnTo>
                  <a:lnTo>
                    <a:pt x="0" y="508651"/>
                  </a:lnTo>
                  <a:lnTo>
                    <a:pt x="244865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 rot="3803607">
              <a:off x="10386155" y="4037872"/>
              <a:ext cx="202501" cy="412156"/>
            </a:xfrm>
            <a:custGeom>
              <a:avLst/>
              <a:gdLst/>
              <a:ahLst/>
              <a:cxnLst/>
              <a:rect l="l" t="t" r="r" b="b"/>
              <a:pathLst>
                <a:path w="202501" h="412156" extrusionOk="0">
                  <a:moveTo>
                    <a:pt x="188554" y="0"/>
                  </a:moveTo>
                  <a:lnTo>
                    <a:pt x="193044" y="14463"/>
                  </a:lnTo>
                  <a:lnTo>
                    <a:pt x="202501" y="76433"/>
                  </a:lnTo>
                  <a:lnTo>
                    <a:pt x="40883" y="412156"/>
                  </a:lnTo>
                  <a:lnTo>
                    <a:pt x="0" y="391677"/>
                  </a:lnTo>
                  <a:lnTo>
                    <a:pt x="188554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1" name="Google Shape;311;p3"/>
          <p:cNvGrpSpPr/>
          <p:nvPr/>
        </p:nvGrpSpPr>
        <p:grpSpPr>
          <a:xfrm flipH="1">
            <a:off x="8597704" y="333445"/>
            <a:ext cx="563941" cy="1577429"/>
            <a:chOff x="10257802" y="2849344"/>
            <a:chExt cx="751921" cy="1577429"/>
          </a:xfrm>
        </p:grpSpPr>
        <p:sp>
          <p:nvSpPr>
            <p:cNvPr id="312" name="Google Shape;312;p3"/>
            <p:cNvSpPr/>
            <p:nvPr/>
          </p:nvSpPr>
          <p:spPr>
            <a:xfrm rot="3803607">
              <a:off x="10360501" y="2845539"/>
              <a:ext cx="215552" cy="362835"/>
            </a:xfrm>
            <a:custGeom>
              <a:avLst/>
              <a:gdLst/>
              <a:ahLst/>
              <a:cxnLst/>
              <a:rect l="l" t="t" r="r" b="b"/>
              <a:pathLst>
                <a:path w="215552" h="362835" extrusionOk="0">
                  <a:moveTo>
                    <a:pt x="146862" y="37284"/>
                  </a:moveTo>
                  <a:lnTo>
                    <a:pt x="215552" y="0"/>
                  </a:lnTo>
                  <a:lnTo>
                    <a:pt x="40883" y="362835"/>
                  </a:lnTo>
                  <a:lnTo>
                    <a:pt x="0" y="342356"/>
                  </a:lnTo>
                  <a:lnTo>
                    <a:pt x="146862" y="37284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 rot="3803607">
              <a:off x="10399521" y="2910068"/>
              <a:ext cx="275346" cy="487041"/>
            </a:xfrm>
            <a:custGeom>
              <a:avLst/>
              <a:gdLst/>
              <a:ahLst/>
              <a:cxnLst/>
              <a:rect l="l" t="t" r="r" b="b"/>
              <a:pathLst>
                <a:path w="275346" h="487041" extrusionOk="0">
                  <a:moveTo>
                    <a:pt x="215690" y="18519"/>
                  </a:moveTo>
                  <a:lnTo>
                    <a:pt x="275346" y="0"/>
                  </a:lnTo>
                  <a:lnTo>
                    <a:pt x="40884" y="487041"/>
                  </a:lnTo>
                  <a:lnTo>
                    <a:pt x="0" y="466562"/>
                  </a:lnTo>
                  <a:lnTo>
                    <a:pt x="215690" y="18519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 rot="3803607">
              <a:off x="10421714" y="2986685"/>
              <a:ext cx="309356" cy="557686"/>
            </a:xfrm>
            <a:custGeom>
              <a:avLst/>
              <a:gdLst/>
              <a:ahLst/>
              <a:cxnLst/>
              <a:rect l="l" t="t" r="r" b="b"/>
              <a:pathLst>
                <a:path w="309356" h="557686" extrusionOk="0">
                  <a:moveTo>
                    <a:pt x="256596" y="4188"/>
                  </a:moveTo>
                  <a:lnTo>
                    <a:pt x="271526" y="1910"/>
                  </a:lnTo>
                  <a:lnTo>
                    <a:pt x="309356" y="0"/>
                  </a:lnTo>
                  <a:lnTo>
                    <a:pt x="40884" y="557686"/>
                  </a:lnTo>
                  <a:lnTo>
                    <a:pt x="0" y="537207"/>
                  </a:lnTo>
                  <a:lnTo>
                    <a:pt x="256596" y="4188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 rot="3803607">
              <a:off x="10439595" y="3081613"/>
              <a:ext cx="333686" cy="612709"/>
            </a:xfrm>
            <a:custGeom>
              <a:avLst/>
              <a:gdLst/>
              <a:ahLst/>
              <a:cxnLst/>
              <a:rect l="l" t="t" r="r" b="b"/>
              <a:pathLst>
                <a:path w="333686" h="612709" extrusionOk="0">
                  <a:moveTo>
                    <a:pt x="285101" y="0"/>
                  </a:moveTo>
                  <a:lnTo>
                    <a:pt x="313836" y="1451"/>
                  </a:lnTo>
                  <a:lnTo>
                    <a:pt x="333686" y="4481"/>
                  </a:lnTo>
                  <a:lnTo>
                    <a:pt x="40884" y="612709"/>
                  </a:lnTo>
                  <a:lnTo>
                    <a:pt x="0" y="592230"/>
                  </a:lnTo>
                  <a:lnTo>
                    <a:pt x="285101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 rot="3803607">
              <a:off x="10451439" y="3177797"/>
              <a:ext cx="345515" cy="646505"/>
            </a:xfrm>
            <a:custGeom>
              <a:avLst/>
              <a:gdLst/>
              <a:ahLst/>
              <a:cxnLst/>
              <a:rect l="l" t="t" r="r" b="b"/>
              <a:pathLst>
                <a:path w="345515" h="646505" extrusionOk="0">
                  <a:moveTo>
                    <a:pt x="301370" y="0"/>
                  </a:moveTo>
                  <a:lnTo>
                    <a:pt x="345515" y="13705"/>
                  </a:lnTo>
                  <a:lnTo>
                    <a:pt x="40884" y="646505"/>
                  </a:lnTo>
                  <a:lnTo>
                    <a:pt x="0" y="626026"/>
                  </a:lnTo>
                  <a:lnTo>
                    <a:pt x="301370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 rot="3803607">
              <a:off x="10458362" y="3293138"/>
              <a:ext cx="350803" cy="665257"/>
            </a:xfrm>
            <a:custGeom>
              <a:avLst/>
              <a:gdLst/>
              <a:ahLst/>
              <a:cxnLst/>
              <a:rect l="l" t="t" r="r" b="b"/>
              <a:pathLst>
                <a:path w="350803" h="665257" extrusionOk="0">
                  <a:moveTo>
                    <a:pt x="310397" y="0"/>
                  </a:moveTo>
                  <a:lnTo>
                    <a:pt x="312381" y="616"/>
                  </a:lnTo>
                  <a:lnTo>
                    <a:pt x="350803" y="21471"/>
                  </a:lnTo>
                  <a:lnTo>
                    <a:pt x="40883" y="665257"/>
                  </a:lnTo>
                  <a:lnTo>
                    <a:pt x="0" y="644778"/>
                  </a:lnTo>
                  <a:lnTo>
                    <a:pt x="31039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 rot="3803607">
              <a:off x="10457864" y="3414299"/>
              <a:ext cx="347415" cy="662048"/>
            </a:xfrm>
            <a:custGeom>
              <a:avLst/>
              <a:gdLst/>
              <a:ahLst/>
              <a:cxnLst/>
              <a:rect l="l" t="t" r="r" b="b"/>
              <a:pathLst>
                <a:path w="347415" h="662048" extrusionOk="0">
                  <a:moveTo>
                    <a:pt x="308853" y="0"/>
                  </a:moveTo>
                  <a:lnTo>
                    <a:pt x="331927" y="12525"/>
                  </a:lnTo>
                  <a:lnTo>
                    <a:pt x="347415" y="25302"/>
                  </a:lnTo>
                  <a:lnTo>
                    <a:pt x="40884" y="662048"/>
                  </a:lnTo>
                  <a:lnTo>
                    <a:pt x="0" y="641569"/>
                  </a:lnTo>
                  <a:lnTo>
                    <a:pt x="308853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 rot="3803607">
              <a:off x="10451862" y="3550777"/>
              <a:ext cx="334123" cy="640416"/>
            </a:xfrm>
            <a:custGeom>
              <a:avLst/>
              <a:gdLst/>
              <a:ahLst/>
              <a:cxnLst/>
              <a:rect l="l" t="t" r="r" b="b"/>
              <a:pathLst>
                <a:path w="334123" h="640416" extrusionOk="0">
                  <a:moveTo>
                    <a:pt x="298437" y="0"/>
                  </a:moveTo>
                  <a:lnTo>
                    <a:pt x="329379" y="25529"/>
                  </a:lnTo>
                  <a:lnTo>
                    <a:pt x="334123" y="31279"/>
                  </a:lnTo>
                  <a:lnTo>
                    <a:pt x="40883" y="640416"/>
                  </a:lnTo>
                  <a:lnTo>
                    <a:pt x="0" y="619937"/>
                  </a:lnTo>
                  <a:lnTo>
                    <a:pt x="298437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 rot="3803607">
              <a:off x="10440667" y="3684462"/>
              <a:ext cx="311787" cy="601578"/>
            </a:xfrm>
            <a:custGeom>
              <a:avLst/>
              <a:gdLst/>
              <a:ahLst/>
              <a:cxnLst/>
              <a:rect l="l" t="t" r="r" b="b"/>
              <a:pathLst>
                <a:path w="311787" h="601578" extrusionOk="0">
                  <a:moveTo>
                    <a:pt x="279742" y="0"/>
                  </a:moveTo>
                  <a:lnTo>
                    <a:pt x="311787" y="38840"/>
                  </a:lnTo>
                  <a:lnTo>
                    <a:pt x="40884" y="601578"/>
                  </a:lnTo>
                  <a:lnTo>
                    <a:pt x="0" y="581099"/>
                  </a:lnTo>
                  <a:lnTo>
                    <a:pt x="279742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 rot="3803607">
              <a:off x="10419680" y="3852249"/>
              <a:ext cx="270480" cy="529129"/>
            </a:xfrm>
            <a:custGeom>
              <a:avLst/>
              <a:gdLst/>
              <a:ahLst/>
              <a:cxnLst/>
              <a:rect l="l" t="t" r="r" b="b"/>
              <a:pathLst>
                <a:path w="270480" h="529129" extrusionOk="0">
                  <a:moveTo>
                    <a:pt x="244865" y="0"/>
                  </a:moveTo>
                  <a:lnTo>
                    <a:pt x="266851" y="40506"/>
                  </a:lnTo>
                  <a:lnTo>
                    <a:pt x="270480" y="52195"/>
                  </a:lnTo>
                  <a:lnTo>
                    <a:pt x="40883" y="529129"/>
                  </a:lnTo>
                  <a:lnTo>
                    <a:pt x="0" y="508651"/>
                  </a:lnTo>
                  <a:lnTo>
                    <a:pt x="244865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 rot="3803607">
              <a:off x="10386155" y="4037872"/>
              <a:ext cx="202501" cy="412156"/>
            </a:xfrm>
            <a:custGeom>
              <a:avLst/>
              <a:gdLst/>
              <a:ahLst/>
              <a:cxnLst/>
              <a:rect l="l" t="t" r="r" b="b"/>
              <a:pathLst>
                <a:path w="202501" h="412156" extrusionOk="0">
                  <a:moveTo>
                    <a:pt x="188554" y="0"/>
                  </a:moveTo>
                  <a:lnTo>
                    <a:pt x="193044" y="14463"/>
                  </a:lnTo>
                  <a:lnTo>
                    <a:pt x="202501" y="76433"/>
                  </a:lnTo>
                  <a:lnTo>
                    <a:pt x="40883" y="412156"/>
                  </a:lnTo>
                  <a:lnTo>
                    <a:pt x="0" y="391677"/>
                  </a:lnTo>
                  <a:lnTo>
                    <a:pt x="188554" y="0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3" name="Google Shape;323;p3"/>
          <p:cNvSpPr/>
          <p:nvPr/>
        </p:nvSpPr>
        <p:spPr>
          <a:xfrm>
            <a:off x="5207549" y="3268661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"/>
          <p:cNvSpPr/>
          <p:nvPr/>
        </p:nvSpPr>
        <p:spPr>
          <a:xfrm>
            <a:off x="1897242" y="2084286"/>
            <a:ext cx="5851702" cy="134471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65BD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1577883" y="1355086"/>
            <a:ext cx="24900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None/>
            </a:pPr>
            <a:r>
              <a:rPr lang="vi-VN" sz="3200" b="0" i="0" u="none" strike="noStrike" cap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CÂU HỎI 2</a:t>
            </a:r>
            <a:endParaRPr dirty="0"/>
          </a:p>
        </p:txBody>
      </p:sp>
      <p:sp>
        <p:nvSpPr>
          <p:cNvPr id="326" name="Google Shape;326;p3"/>
          <p:cNvSpPr txBox="1"/>
          <p:nvPr/>
        </p:nvSpPr>
        <p:spPr>
          <a:xfrm>
            <a:off x="1904782" y="2263536"/>
            <a:ext cx="5857025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Trong những ngày mây mù, mưa, mùa đông hệ thống điện mặt trời có tạo ra điện không? Vì sao?</a:t>
            </a:r>
            <a:endParaRPr sz="26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"/>
          <p:cNvSpPr/>
          <p:nvPr/>
        </p:nvSpPr>
        <p:spPr>
          <a:xfrm>
            <a:off x="2538437" y="4043723"/>
            <a:ext cx="4295582" cy="1105248"/>
          </a:xfrm>
          <a:prstGeom prst="roundRect">
            <a:avLst>
              <a:gd name="adj" fmla="val 16667"/>
            </a:avLst>
          </a:prstGeom>
          <a:solidFill>
            <a:srgbClr val="6488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Có, vì vẫn có bức xạ mặt trời</a:t>
            </a:r>
            <a:endParaRPr sz="2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8" name="Google Shape;3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4986" y="5057091"/>
            <a:ext cx="856756" cy="114234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"/>
          <p:cNvSpPr txBox="1"/>
          <p:nvPr/>
        </p:nvSpPr>
        <p:spPr>
          <a:xfrm>
            <a:off x="7728365" y="6333816"/>
            <a:ext cx="17402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</a:pPr>
            <a:r>
              <a:rPr lang="vi-VN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29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/>
          <p:nvPr/>
        </p:nvSpPr>
        <p:spPr>
          <a:xfrm flipH="1">
            <a:off x="3867595" y="0"/>
            <a:ext cx="5182397" cy="6879706"/>
          </a:xfrm>
          <a:prstGeom prst="flowChartDelay">
            <a:avLst/>
          </a:prstGeom>
          <a:noFill/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"/>
          <p:cNvSpPr/>
          <p:nvPr/>
        </p:nvSpPr>
        <p:spPr>
          <a:xfrm flipH="1">
            <a:off x="4518837" y="0"/>
            <a:ext cx="4633847" cy="6879706"/>
          </a:xfrm>
          <a:prstGeom prst="flowChartDelay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4203846" y="4731490"/>
            <a:ext cx="1507165" cy="2009553"/>
          </a:xfrm>
          <a:prstGeom prst="ellipse">
            <a:avLst/>
          </a:prstGeom>
          <a:solidFill>
            <a:srgbClr val="5252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1" y="857751"/>
            <a:ext cx="956930" cy="2582102"/>
          </a:xfrm>
          <a:custGeom>
            <a:avLst/>
            <a:gdLst/>
            <a:ahLst/>
            <a:cxnLst/>
            <a:rect l="l" t="t" r="r" b="b"/>
            <a:pathLst>
              <a:path w="1275907" h="2582102" extrusionOk="0">
                <a:moveTo>
                  <a:pt x="0" y="0"/>
                </a:moveTo>
                <a:lnTo>
                  <a:pt x="116136" y="5865"/>
                </a:lnTo>
                <a:cubicBezTo>
                  <a:pt x="767562" y="72021"/>
                  <a:pt x="1275907" y="622171"/>
                  <a:pt x="1275907" y="1291051"/>
                </a:cubicBezTo>
                <a:cubicBezTo>
                  <a:pt x="1275907" y="1959931"/>
                  <a:pt x="767562" y="2510081"/>
                  <a:pt x="116136" y="2576237"/>
                </a:cubicBezTo>
                <a:lnTo>
                  <a:pt x="0" y="2582102"/>
                </a:lnTo>
                <a:lnTo>
                  <a:pt x="0" y="0"/>
                </a:lnTo>
                <a:close/>
              </a:path>
            </a:pathLst>
          </a:custGeom>
          <a:solidFill>
            <a:srgbClr val="5252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4607887" y="5268589"/>
            <a:ext cx="699082" cy="935352"/>
          </a:xfrm>
          <a:prstGeom prst="ellipse">
            <a:avLst/>
          </a:prstGeom>
          <a:solidFill>
            <a:srgbClr val="DD3435"/>
          </a:solidFill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4607887" y="5301208"/>
            <a:ext cx="7699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Tiết 9</a:t>
            </a:r>
            <a:endParaRPr dirty="0"/>
          </a:p>
        </p:txBody>
      </p:sp>
      <p:sp>
        <p:nvSpPr>
          <p:cNvPr id="379" name="Google Shape;379;p5"/>
          <p:cNvSpPr txBox="1"/>
          <p:nvPr/>
        </p:nvSpPr>
        <p:spPr>
          <a:xfrm>
            <a:off x="1099224" y="3320099"/>
            <a:ext cx="261087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u="none">
                <a:solidFill>
                  <a:srgbClr val="FFFF0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/>
          </a:p>
        </p:txBody>
      </p:sp>
      <p:pic>
        <p:nvPicPr>
          <p:cNvPr id="380" name="Google Shape;380;p5"/>
          <p:cNvPicPr preferRelativeResize="0"/>
          <p:nvPr/>
        </p:nvPicPr>
        <p:blipFill rotWithShape="1">
          <a:blip r:embed="rId4">
            <a:alphaModFix/>
          </a:blip>
          <a:srcRect l="81" r="81"/>
          <a:stretch/>
        </p:blipFill>
        <p:spPr>
          <a:xfrm>
            <a:off x="31652" y="36560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1" name="Google Shape;381;p5"/>
          <p:cNvSpPr txBox="1"/>
          <p:nvPr/>
        </p:nvSpPr>
        <p:spPr>
          <a:xfrm>
            <a:off x="1189010" y="495889"/>
            <a:ext cx="434032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CHỦ ĐỀ 2: NGÔI NHÀ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ĐIỆN MẶT TRỜI</a:t>
            </a:r>
            <a:endParaRPr sz="4400" b="1" u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" name="Google Shape;381;p5"/>
          <p:cNvSpPr txBox="1"/>
          <p:nvPr/>
        </p:nvSpPr>
        <p:spPr>
          <a:xfrm>
            <a:off x="-468560" y="1991742"/>
            <a:ext cx="57871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none" dirty="0">
                <a:solidFill>
                  <a:srgbClr val="FF0000"/>
                </a:solidFill>
                <a:latin typeface="Roboto Black"/>
                <a:ea typeface="Roboto Black"/>
                <a:cs typeface="Roboto Black"/>
                <a:sym typeface="Roboto Black"/>
              </a:rPr>
              <a:t>CHỦ ĐỀ 2: NGÔI NHÀ 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none" dirty="0">
                <a:solidFill>
                  <a:srgbClr val="FF0000"/>
                </a:solidFill>
                <a:latin typeface="Roboto Black"/>
                <a:ea typeface="Roboto Black"/>
                <a:cs typeface="Roboto Black"/>
                <a:sym typeface="Roboto Black"/>
              </a:rPr>
              <a:t>ĐIỆN MẶT TRỜI</a:t>
            </a:r>
            <a:endParaRPr sz="4400" b="1" u="none" dirty="0">
              <a:solidFill>
                <a:srgbClr val="FF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827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88" name="Google Shape;388;p6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9" name="Google Shape;389;p6"/>
          <p:cNvSpPr/>
          <p:nvPr/>
        </p:nvSpPr>
        <p:spPr>
          <a:xfrm>
            <a:off x="5082752" y="3429001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"/>
          <p:cNvSpPr txBox="1"/>
          <p:nvPr/>
        </p:nvSpPr>
        <p:spPr>
          <a:xfrm>
            <a:off x="2458612" y="1358581"/>
            <a:ext cx="40362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10 ứng dụng của năng lượng mặt trời phổ biến nhất hiện nay</a:t>
            </a:r>
            <a:endParaRPr/>
          </a:p>
        </p:txBody>
      </p:sp>
      <p:pic>
        <p:nvPicPr>
          <p:cNvPr id="391" name="Google Shape;3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7292" y="2555980"/>
            <a:ext cx="1784402" cy="17844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2" name="Google Shape;39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3826" y="2446351"/>
            <a:ext cx="1784402" cy="16327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3" name="Google Shape;39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5906" y="4346722"/>
            <a:ext cx="1784402" cy="17844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4" name="Google Shape;39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0428" y="3275567"/>
            <a:ext cx="1784402" cy="17844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5" name="Google Shape;39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848" y="3029802"/>
            <a:ext cx="1624181" cy="16241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6" name="Google Shape;39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6281" y="4309759"/>
            <a:ext cx="1692002" cy="15706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7" name="Google Shape;397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9427" y="3483663"/>
            <a:ext cx="1624181" cy="16241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8" name="Google Shape;398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65365" y="4623917"/>
            <a:ext cx="1717982" cy="17179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99" name="Google Shape;399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86215" y="4623917"/>
            <a:ext cx="1715740" cy="17179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00" name="Google Shape;400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48467" y="3827949"/>
            <a:ext cx="1443135" cy="11896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401" name="Google Shape;401;p6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402" name="Google Shape;402;p6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1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10" name="Google Shape;410;p7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1" name="Google Shape;411;p7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"/>
          <p:cNvSpPr txBox="1"/>
          <p:nvPr/>
        </p:nvSpPr>
        <p:spPr>
          <a:xfrm>
            <a:off x="3431548" y="1016614"/>
            <a:ext cx="45700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1. Sản xuất điện từ năng lượng mặt trời</a:t>
            </a:r>
            <a:endParaRPr/>
          </a:p>
        </p:txBody>
      </p:sp>
      <p:grpSp>
        <p:nvGrpSpPr>
          <p:cNvPr id="413" name="Google Shape;413;p7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414" name="Google Shape;414;p7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7"/>
          <p:cNvGrpSpPr/>
          <p:nvPr/>
        </p:nvGrpSpPr>
        <p:grpSpPr>
          <a:xfrm>
            <a:off x="3662939" y="3029813"/>
            <a:ext cx="4259478" cy="3557315"/>
            <a:chOff x="5564922" y="3150617"/>
            <a:chExt cx="5679304" cy="3557315"/>
          </a:xfrm>
        </p:grpSpPr>
        <p:grpSp>
          <p:nvGrpSpPr>
            <p:cNvPr id="417" name="Google Shape;417;p7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418" name="Google Shape;418;p7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21" name="Google Shape;421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3" name="Google Shape;423;p7"/>
          <p:cNvGrpSpPr/>
          <p:nvPr/>
        </p:nvGrpSpPr>
        <p:grpSpPr>
          <a:xfrm>
            <a:off x="1594791" y="1478279"/>
            <a:ext cx="2701049" cy="3415707"/>
            <a:chOff x="2807391" y="1599083"/>
            <a:chExt cx="3601398" cy="3415707"/>
          </a:xfrm>
        </p:grpSpPr>
        <p:grpSp>
          <p:nvGrpSpPr>
            <p:cNvPr id="424" name="Google Shape;424;p7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425" name="Google Shape;425;p7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418217" y="2293286"/>
                <a:ext cx="3026191" cy="2767812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27" name="Google Shape;427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8" name="Google Shape;428;p7"/>
          <p:cNvSpPr txBox="1"/>
          <p:nvPr/>
        </p:nvSpPr>
        <p:spPr>
          <a:xfrm>
            <a:off x="4087153" y="4179154"/>
            <a:ext cx="336452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Điện mặt trời còn gọi là quang điện hay quang năng là biến đổi ánh sáng mặt trời thành điện năng nhờ tấm pin mặt trời.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18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35" name="Google Shape;435;p8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6" name="Google Shape;436;p8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8"/>
          <p:cNvSpPr txBox="1"/>
          <p:nvPr/>
        </p:nvSpPr>
        <p:spPr>
          <a:xfrm>
            <a:off x="3431548" y="1016614"/>
            <a:ext cx="45700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2. Sấy khô các sản phẩm nông nghiệp</a:t>
            </a: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439" name="Google Shape;439;p8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8"/>
          <p:cNvGrpSpPr/>
          <p:nvPr/>
        </p:nvGrpSpPr>
        <p:grpSpPr>
          <a:xfrm>
            <a:off x="3662939" y="3029813"/>
            <a:ext cx="4259478" cy="3557315"/>
            <a:chOff x="5564922" y="3150617"/>
            <a:chExt cx="5679304" cy="3557315"/>
          </a:xfrm>
        </p:grpSpPr>
        <p:grpSp>
          <p:nvGrpSpPr>
            <p:cNvPr id="442" name="Google Shape;442;p8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443" name="Google Shape;443;p8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46" name="Google Shape;44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8" name="Google Shape;448;p8"/>
          <p:cNvGrpSpPr/>
          <p:nvPr/>
        </p:nvGrpSpPr>
        <p:grpSpPr>
          <a:xfrm>
            <a:off x="1594791" y="1478279"/>
            <a:ext cx="2701049" cy="3415707"/>
            <a:chOff x="2807391" y="1599083"/>
            <a:chExt cx="3601398" cy="3415707"/>
          </a:xfrm>
        </p:grpSpPr>
        <p:grpSp>
          <p:nvGrpSpPr>
            <p:cNvPr id="449" name="Google Shape;449;p8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1418217" y="2293286"/>
                <a:ext cx="3026191" cy="2767812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52" name="Google Shape;45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8"/>
          <p:cNvSpPr txBox="1"/>
          <p:nvPr/>
        </p:nvSpPr>
        <p:spPr>
          <a:xfrm>
            <a:off x="4087153" y="4179154"/>
            <a:ext cx="33645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Nhiều loại thiết bị sấy bằng năng lượng mặt trời đã và đang được nghiên cứu phát triển ở Việt Nam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17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60" name="Google Shape;460;p9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1" name="Google Shape;461;p9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9"/>
          <p:cNvSpPr txBox="1"/>
          <p:nvPr/>
        </p:nvSpPr>
        <p:spPr>
          <a:xfrm>
            <a:off x="3431548" y="1016614"/>
            <a:ext cx="45700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3. Hệ thống sưởi ấm, làm mát và thông gió</a:t>
            </a:r>
            <a:endParaRPr/>
          </a:p>
        </p:txBody>
      </p:sp>
      <p:grpSp>
        <p:nvGrpSpPr>
          <p:cNvPr id="463" name="Google Shape;463;p9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464" name="Google Shape;464;p9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9"/>
          <p:cNvGrpSpPr/>
          <p:nvPr/>
        </p:nvGrpSpPr>
        <p:grpSpPr>
          <a:xfrm>
            <a:off x="1366691" y="1987063"/>
            <a:ext cx="4259478" cy="3557315"/>
            <a:chOff x="5564922" y="3150617"/>
            <a:chExt cx="5679304" cy="3557315"/>
          </a:xfrm>
        </p:grpSpPr>
        <p:grpSp>
          <p:nvGrpSpPr>
            <p:cNvPr id="467" name="Google Shape;467;p9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468" name="Google Shape;468;p9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71" name="Google Shape;47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9"/>
          <p:cNvGrpSpPr/>
          <p:nvPr/>
        </p:nvGrpSpPr>
        <p:grpSpPr>
          <a:xfrm>
            <a:off x="5438647" y="2821789"/>
            <a:ext cx="2701049" cy="3415707"/>
            <a:chOff x="2807391" y="1599083"/>
            <a:chExt cx="3601398" cy="3415707"/>
          </a:xfrm>
        </p:grpSpPr>
        <p:grpSp>
          <p:nvGrpSpPr>
            <p:cNvPr id="474" name="Google Shape;474;p9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475" name="Google Shape;475;p9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77" name="Google Shape;477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8" name="Google Shape;478;p9"/>
          <p:cNvSpPr txBox="1"/>
          <p:nvPr/>
        </p:nvSpPr>
        <p:spPr>
          <a:xfrm>
            <a:off x="1692323" y="2981604"/>
            <a:ext cx="336452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Hệ thống này chiếm một nguồn năng lượng rất lớn. Ứng dụng năng lượng mặt trời được phát triển giúp tiết kiệm điện năng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67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"/>
          <p:cNvSpPr txBox="1"/>
          <p:nvPr/>
        </p:nvSpPr>
        <p:spPr>
          <a:xfrm>
            <a:off x="1415792" y="417444"/>
            <a:ext cx="1821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2060"/>
                </a:solidFill>
                <a:latin typeface="Roboto Black"/>
                <a:ea typeface="Roboto Black"/>
                <a:cs typeface="Roboto Black"/>
                <a:sym typeface="Roboto Black"/>
              </a:rPr>
              <a:t>Mở rộng</a:t>
            </a:r>
            <a:endParaRPr sz="4400" b="1">
              <a:solidFill>
                <a:srgbClr val="00206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85" name="Google Shape;485;p10"/>
          <p:cNvPicPr preferRelativeResize="0"/>
          <p:nvPr/>
        </p:nvPicPr>
        <p:blipFill rotWithShape="1">
          <a:blip r:embed="rId3">
            <a:alphaModFix/>
          </a:blip>
          <a:srcRect l="81" r="81"/>
          <a:stretch/>
        </p:blipFill>
        <p:spPr>
          <a:xfrm>
            <a:off x="10490" y="18561"/>
            <a:ext cx="1344468" cy="178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6" name="Google Shape;486;p10"/>
          <p:cNvSpPr/>
          <p:nvPr/>
        </p:nvSpPr>
        <p:spPr>
          <a:xfrm>
            <a:off x="4572000" y="3308196"/>
            <a:ext cx="2879678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0"/>
          <p:cNvSpPr txBox="1"/>
          <p:nvPr/>
        </p:nvSpPr>
        <p:spPr>
          <a:xfrm>
            <a:off x="3431548" y="1016614"/>
            <a:ext cx="45700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4. Máy nước nóng năng lượng mặt trời</a:t>
            </a:r>
            <a:endParaRPr/>
          </a:p>
        </p:txBody>
      </p:sp>
      <p:grpSp>
        <p:nvGrpSpPr>
          <p:cNvPr id="488" name="Google Shape;488;p10"/>
          <p:cNvGrpSpPr/>
          <p:nvPr/>
        </p:nvGrpSpPr>
        <p:grpSpPr>
          <a:xfrm>
            <a:off x="8065548" y="-55627"/>
            <a:ext cx="1169082" cy="1417777"/>
            <a:chOff x="4913899" y="2490422"/>
            <a:chExt cx="1558776" cy="1417777"/>
          </a:xfrm>
        </p:grpSpPr>
        <p:sp>
          <p:nvSpPr>
            <p:cNvPr id="489" name="Google Shape;489;p10"/>
            <p:cNvSpPr/>
            <p:nvPr/>
          </p:nvSpPr>
          <p:spPr>
            <a:xfrm rot="-7342555">
              <a:off x="5276442" y="2536555"/>
              <a:ext cx="833690" cy="1317097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ABDA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 rot="4374008">
              <a:off x="5272211" y="2701459"/>
              <a:ext cx="761339" cy="130274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D97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0"/>
          <p:cNvGrpSpPr/>
          <p:nvPr/>
        </p:nvGrpSpPr>
        <p:grpSpPr>
          <a:xfrm>
            <a:off x="1366691" y="1987063"/>
            <a:ext cx="4259478" cy="3557315"/>
            <a:chOff x="5564922" y="3150617"/>
            <a:chExt cx="5679304" cy="3557315"/>
          </a:xfrm>
        </p:grpSpPr>
        <p:grpSp>
          <p:nvGrpSpPr>
            <p:cNvPr id="492" name="Google Shape;492;p10"/>
            <p:cNvGrpSpPr/>
            <p:nvPr/>
          </p:nvGrpSpPr>
          <p:grpSpPr>
            <a:xfrm>
              <a:off x="5564922" y="3150617"/>
              <a:ext cx="5679304" cy="3557315"/>
              <a:chOff x="5542982" y="1897089"/>
              <a:chExt cx="6878193" cy="4448249"/>
            </a:xfrm>
          </p:grpSpPr>
          <p:sp>
            <p:nvSpPr>
              <p:cNvPr id="493" name="Google Shape;493;p10"/>
              <p:cNvSpPr/>
              <p:nvPr/>
            </p:nvSpPr>
            <p:spPr>
              <a:xfrm>
                <a:off x="5542982" y="1897089"/>
                <a:ext cx="6878193" cy="4448249"/>
              </a:xfrm>
              <a:custGeom>
                <a:avLst/>
                <a:gdLst/>
                <a:ahLst/>
                <a:cxnLst/>
                <a:rect l="l" t="t" r="r" b="b"/>
                <a:pathLst>
                  <a:path w="6878193" h="4448249" extrusionOk="0">
                    <a:moveTo>
                      <a:pt x="4036167" y="4090012"/>
                    </a:moveTo>
                    <a:lnTo>
                      <a:pt x="4037710" y="4105318"/>
                    </a:lnTo>
                    <a:lnTo>
                      <a:pt x="4039253" y="4090012"/>
                    </a:lnTo>
                    <a:close/>
                    <a:moveTo>
                      <a:pt x="1646928" y="4090012"/>
                    </a:moveTo>
                    <a:lnTo>
                      <a:pt x="1647602" y="4096701"/>
                    </a:lnTo>
                    <a:lnTo>
                      <a:pt x="1648276" y="4090012"/>
                    </a:lnTo>
                    <a:close/>
                    <a:moveTo>
                      <a:pt x="6394599" y="3354610"/>
                    </a:moveTo>
                    <a:lnTo>
                      <a:pt x="6394599" y="3406630"/>
                    </a:lnTo>
                    <a:lnTo>
                      <a:pt x="6397451" y="3404277"/>
                    </a:lnTo>
                    <a:lnTo>
                      <a:pt x="6443678" y="3382055"/>
                    </a:lnTo>
                    <a:lnTo>
                      <a:pt x="6397451" y="3356963"/>
                    </a:lnTo>
                    <a:close/>
                    <a:moveTo>
                      <a:pt x="6394599" y="2812983"/>
                    </a:moveTo>
                    <a:lnTo>
                      <a:pt x="6394599" y="2847948"/>
                    </a:lnTo>
                    <a:lnTo>
                      <a:pt x="6397451" y="2845595"/>
                    </a:lnTo>
                    <a:lnTo>
                      <a:pt x="6430126" y="2829888"/>
                    </a:lnTo>
                    <a:lnTo>
                      <a:pt x="6419890" y="2826710"/>
                    </a:lnTo>
                    <a:close/>
                    <a:moveTo>
                      <a:pt x="6394599" y="2256311"/>
                    </a:moveTo>
                    <a:lnTo>
                      <a:pt x="6394599" y="2272212"/>
                    </a:lnTo>
                    <a:lnTo>
                      <a:pt x="6413236" y="2262096"/>
                    </a:lnTo>
                    <a:close/>
                    <a:moveTo>
                      <a:pt x="443911" y="1858567"/>
                    </a:moveTo>
                    <a:lnTo>
                      <a:pt x="440738" y="1859552"/>
                    </a:lnTo>
                    <a:lnTo>
                      <a:pt x="429260" y="1860709"/>
                    </a:lnTo>
                    <a:lnTo>
                      <a:pt x="443911" y="1862186"/>
                    </a:lnTo>
                    <a:close/>
                    <a:moveTo>
                      <a:pt x="6394599" y="1649856"/>
                    </a:moveTo>
                    <a:lnTo>
                      <a:pt x="6394599" y="1680932"/>
                    </a:lnTo>
                    <a:lnTo>
                      <a:pt x="6440957" y="1666542"/>
                    </a:lnTo>
                    <a:lnTo>
                      <a:pt x="6444994" y="1666135"/>
                    </a:lnTo>
                    <a:lnTo>
                      <a:pt x="6397333" y="1651340"/>
                    </a:lnTo>
                    <a:close/>
                    <a:moveTo>
                      <a:pt x="5646664" y="0"/>
                    </a:moveTo>
                    <a:cubicBezTo>
                      <a:pt x="5774384" y="0"/>
                      <a:pt x="5883968" y="77653"/>
                      <a:pt x="5930777" y="188322"/>
                    </a:cubicBezTo>
                    <a:lnTo>
                      <a:pt x="5940812" y="220649"/>
                    </a:lnTo>
                    <a:lnTo>
                      <a:pt x="5947454" y="199250"/>
                    </a:lnTo>
                    <a:cubicBezTo>
                      <a:pt x="5994263" y="88581"/>
                      <a:pt x="6103846" y="10928"/>
                      <a:pt x="6231567" y="10928"/>
                    </a:cubicBezTo>
                    <a:cubicBezTo>
                      <a:pt x="6401861" y="10928"/>
                      <a:pt x="6539911" y="148978"/>
                      <a:pt x="6539911" y="319272"/>
                    </a:cubicBezTo>
                    <a:cubicBezTo>
                      <a:pt x="6539911" y="383132"/>
                      <a:pt x="6520498" y="442458"/>
                      <a:pt x="6487251" y="491670"/>
                    </a:cubicBezTo>
                    <a:lnTo>
                      <a:pt x="6481175" y="499035"/>
                    </a:lnTo>
                    <a:lnTo>
                      <a:pt x="6534928" y="504454"/>
                    </a:lnTo>
                    <a:cubicBezTo>
                      <a:pt x="6675435" y="533205"/>
                      <a:pt x="6781130" y="657526"/>
                      <a:pt x="6781130" y="806533"/>
                    </a:cubicBezTo>
                    <a:cubicBezTo>
                      <a:pt x="6781130" y="912967"/>
                      <a:pt x="6727204" y="1006805"/>
                      <a:pt x="6645184" y="1062217"/>
                    </a:cubicBezTo>
                    <a:lnTo>
                      <a:pt x="6617851" y="1077053"/>
                    </a:lnTo>
                    <a:lnTo>
                      <a:pt x="6637377" y="1083114"/>
                    </a:lnTo>
                    <a:cubicBezTo>
                      <a:pt x="6748046" y="1129923"/>
                      <a:pt x="6825699" y="1239507"/>
                      <a:pt x="6825699" y="1367227"/>
                    </a:cubicBezTo>
                    <a:cubicBezTo>
                      <a:pt x="6825699" y="1516234"/>
                      <a:pt x="6720004" y="1640555"/>
                      <a:pt x="6579497" y="1669307"/>
                    </a:cubicBezTo>
                    <a:lnTo>
                      <a:pt x="6575460" y="1669714"/>
                    </a:lnTo>
                    <a:lnTo>
                      <a:pt x="6623121" y="1684508"/>
                    </a:lnTo>
                    <a:cubicBezTo>
                      <a:pt x="6733790" y="1731317"/>
                      <a:pt x="6811443" y="1840901"/>
                      <a:pt x="6811443" y="1968621"/>
                    </a:cubicBezTo>
                    <a:cubicBezTo>
                      <a:pt x="6811443" y="2075055"/>
                      <a:pt x="6757517" y="2168893"/>
                      <a:pt x="6675497" y="2224305"/>
                    </a:cubicBezTo>
                    <a:lnTo>
                      <a:pt x="6629774" y="2249123"/>
                    </a:lnTo>
                    <a:lnTo>
                      <a:pt x="6659933" y="2258484"/>
                    </a:lnTo>
                    <a:cubicBezTo>
                      <a:pt x="6770602" y="2305294"/>
                      <a:pt x="6848255" y="2414877"/>
                      <a:pt x="6848255" y="2542597"/>
                    </a:cubicBezTo>
                    <a:cubicBezTo>
                      <a:pt x="6848255" y="2649031"/>
                      <a:pt x="6794329" y="2742869"/>
                      <a:pt x="6712309" y="2798281"/>
                    </a:cubicBezTo>
                    <a:lnTo>
                      <a:pt x="6682011" y="2814727"/>
                    </a:lnTo>
                    <a:lnTo>
                      <a:pt x="6689870" y="2817166"/>
                    </a:lnTo>
                    <a:cubicBezTo>
                      <a:pt x="6800540" y="2863975"/>
                      <a:pt x="6878193" y="2973559"/>
                      <a:pt x="6878193" y="3101279"/>
                    </a:cubicBezTo>
                    <a:cubicBezTo>
                      <a:pt x="6878193" y="3207713"/>
                      <a:pt x="6824267" y="3301551"/>
                      <a:pt x="6742247" y="3356963"/>
                    </a:cubicBezTo>
                    <a:lnTo>
                      <a:pt x="6698662" y="3380620"/>
                    </a:lnTo>
                    <a:lnTo>
                      <a:pt x="6742247" y="3404277"/>
                    </a:lnTo>
                    <a:cubicBezTo>
                      <a:pt x="6824267" y="3459689"/>
                      <a:pt x="6878193" y="3553527"/>
                      <a:pt x="6878193" y="3659961"/>
                    </a:cubicBezTo>
                    <a:cubicBezTo>
                      <a:pt x="6878193" y="3766395"/>
                      <a:pt x="6824267" y="3860233"/>
                      <a:pt x="6742247" y="3915645"/>
                    </a:cubicBezTo>
                    <a:lnTo>
                      <a:pt x="6733299" y="3920502"/>
                    </a:lnTo>
                    <a:lnTo>
                      <a:pt x="6745553" y="3935353"/>
                    </a:lnTo>
                    <a:cubicBezTo>
                      <a:pt x="6778800" y="3984565"/>
                      <a:pt x="6798213" y="4043891"/>
                      <a:pt x="6798213" y="4107751"/>
                    </a:cubicBezTo>
                    <a:cubicBezTo>
                      <a:pt x="6798213" y="4278045"/>
                      <a:pt x="6660163" y="4416095"/>
                      <a:pt x="6489869" y="4416095"/>
                    </a:cubicBezTo>
                    <a:cubicBezTo>
                      <a:pt x="6426009" y="4416095"/>
                      <a:pt x="6366683" y="4396682"/>
                      <a:pt x="6317471" y="4363435"/>
                    </a:cubicBezTo>
                    <a:lnTo>
                      <a:pt x="6293217" y="4343424"/>
                    </a:lnTo>
                    <a:lnTo>
                      <a:pt x="6288516" y="4349122"/>
                    </a:lnTo>
                    <a:cubicBezTo>
                      <a:pt x="6232717" y="4404921"/>
                      <a:pt x="6155631" y="4439433"/>
                      <a:pt x="6070484" y="4439433"/>
                    </a:cubicBezTo>
                    <a:cubicBezTo>
                      <a:pt x="5964050" y="4439433"/>
                      <a:pt x="5870212" y="4385507"/>
                      <a:pt x="5814800" y="4303487"/>
                    </a:cubicBezTo>
                    <a:lnTo>
                      <a:pt x="5797697" y="4271976"/>
                    </a:lnTo>
                    <a:lnTo>
                      <a:pt x="5776027" y="4311900"/>
                    </a:lnTo>
                    <a:cubicBezTo>
                      <a:pt x="5720615" y="4393920"/>
                      <a:pt x="5626777" y="4447846"/>
                      <a:pt x="5520343" y="4447846"/>
                    </a:cubicBezTo>
                    <a:cubicBezTo>
                      <a:pt x="5392623" y="4447846"/>
                      <a:pt x="5283039" y="4370193"/>
                      <a:pt x="5236230" y="4259524"/>
                    </a:cubicBezTo>
                    <a:lnTo>
                      <a:pt x="5228023" y="4233084"/>
                    </a:lnTo>
                    <a:lnTo>
                      <a:pt x="5222427" y="4251111"/>
                    </a:lnTo>
                    <a:cubicBezTo>
                      <a:pt x="5175618" y="4361780"/>
                      <a:pt x="5066035" y="4439433"/>
                      <a:pt x="4938314" y="4439433"/>
                    </a:cubicBezTo>
                    <a:cubicBezTo>
                      <a:pt x="4810594" y="4439433"/>
                      <a:pt x="4701010" y="4361780"/>
                      <a:pt x="4654201" y="4251111"/>
                    </a:cubicBezTo>
                    <a:lnTo>
                      <a:pt x="4641767" y="4211054"/>
                    </a:lnTo>
                    <a:lnTo>
                      <a:pt x="4626721" y="4259524"/>
                    </a:lnTo>
                    <a:cubicBezTo>
                      <a:pt x="4579912" y="4370193"/>
                      <a:pt x="4470329" y="4447846"/>
                      <a:pt x="4342608" y="4447846"/>
                    </a:cubicBezTo>
                    <a:cubicBezTo>
                      <a:pt x="4193601" y="4447846"/>
                      <a:pt x="4069280" y="4342152"/>
                      <a:pt x="4040528" y="4201644"/>
                    </a:cubicBezTo>
                    <a:lnTo>
                      <a:pt x="4036903" y="4165678"/>
                    </a:lnTo>
                    <a:lnTo>
                      <a:pt x="4034085" y="4193634"/>
                    </a:lnTo>
                    <a:cubicBezTo>
                      <a:pt x="4005333" y="4334142"/>
                      <a:pt x="3881012" y="4439836"/>
                      <a:pt x="3732005" y="4439836"/>
                    </a:cubicBezTo>
                    <a:cubicBezTo>
                      <a:pt x="3604284" y="4439836"/>
                      <a:pt x="3494701" y="4362183"/>
                      <a:pt x="3447892" y="4251514"/>
                    </a:cubicBezTo>
                    <a:lnTo>
                      <a:pt x="3435458" y="4211457"/>
                    </a:lnTo>
                    <a:lnTo>
                      <a:pt x="3420412" y="4259927"/>
                    </a:lnTo>
                    <a:cubicBezTo>
                      <a:pt x="3373603" y="4370596"/>
                      <a:pt x="3264020" y="4448249"/>
                      <a:pt x="3136299" y="4448249"/>
                    </a:cubicBezTo>
                    <a:cubicBezTo>
                      <a:pt x="3008579" y="4448249"/>
                      <a:pt x="2898995" y="4370596"/>
                      <a:pt x="2852186" y="4259927"/>
                    </a:cubicBezTo>
                    <a:lnTo>
                      <a:pt x="2839568" y="4219277"/>
                    </a:lnTo>
                    <a:lnTo>
                      <a:pt x="2832298" y="4242698"/>
                    </a:lnTo>
                    <a:cubicBezTo>
                      <a:pt x="2785489" y="4353367"/>
                      <a:pt x="2675906" y="4431020"/>
                      <a:pt x="2548185" y="4431020"/>
                    </a:cubicBezTo>
                    <a:cubicBezTo>
                      <a:pt x="2420465" y="4431020"/>
                      <a:pt x="2310882" y="4353367"/>
                      <a:pt x="2264073" y="4242698"/>
                    </a:cubicBezTo>
                    <a:lnTo>
                      <a:pt x="2251638" y="4202641"/>
                    </a:lnTo>
                    <a:lnTo>
                      <a:pt x="2236592" y="4251111"/>
                    </a:lnTo>
                    <a:cubicBezTo>
                      <a:pt x="2189783" y="4361780"/>
                      <a:pt x="2080200" y="4439433"/>
                      <a:pt x="1952479" y="4439433"/>
                    </a:cubicBezTo>
                    <a:cubicBezTo>
                      <a:pt x="1803472" y="4439433"/>
                      <a:pt x="1679152" y="4333739"/>
                      <a:pt x="1650400" y="4193231"/>
                    </a:cubicBezTo>
                    <a:lnTo>
                      <a:pt x="1646754" y="4157063"/>
                    </a:lnTo>
                    <a:lnTo>
                      <a:pt x="1643956" y="4184818"/>
                    </a:lnTo>
                    <a:cubicBezTo>
                      <a:pt x="1615204" y="4325326"/>
                      <a:pt x="1490884" y="4431020"/>
                      <a:pt x="1341876" y="4431020"/>
                    </a:cubicBezTo>
                    <a:cubicBezTo>
                      <a:pt x="1214156" y="4431020"/>
                      <a:pt x="1104573" y="4353367"/>
                      <a:pt x="1057764" y="4242698"/>
                    </a:cubicBezTo>
                    <a:lnTo>
                      <a:pt x="1045329" y="4202641"/>
                    </a:lnTo>
                    <a:lnTo>
                      <a:pt x="1030283" y="4251111"/>
                    </a:lnTo>
                    <a:cubicBezTo>
                      <a:pt x="983474" y="4361780"/>
                      <a:pt x="873891" y="4439433"/>
                      <a:pt x="746170" y="4439433"/>
                    </a:cubicBezTo>
                    <a:cubicBezTo>
                      <a:pt x="597163" y="4439433"/>
                      <a:pt x="472843" y="4333739"/>
                      <a:pt x="444091" y="4193231"/>
                    </a:cubicBezTo>
                    <a:lnTo>
                      <a:pt x="442020" y="4172699"/>
                    </a:lnTo>
                    <a:lnTo>
                      <a:pt x="428365" y="4180111"/>
                    </a:lnTo>
                    <a:cubicBezTo>
                      <a:pt x="391476" y="4195714"/>
                      <a:pt x="350917" y="4204342"/>
                      <a:pt x="308344" y="4204342"/>
                    </a:cubicBezTo>
                    <a:cubicBezTo>
                      <a:pt x="138050" y="4204342"/>
                      <a:pt x="0" y="4066292"/>
                      <a:pt x="0" y="3895998"/>
                    </a:cubicBezTo>
                    <a:cubicBezTo>
                      <a:pt x="0" y="3746991"/>
                      <a:pt x="105694" y="3622671"/>
                      <a:pt x="246202" y="3593919"/>
                    </a:cubicBezTo>
                    <a:lnTo>
                      <a:pt x="262632" y="3592262"/>
                    </a:lnTo>
                    <a:lnTo>
                      <a:pt x="222837" y="3559428"/>
                    </a:lnTo>
                    <a:cubicBezTo>
                      <a:pt x="167037" y="3503629"/>
                      <a:pt x="132525" y="3426543"/>
                      <a:pt x="132525" y="3341396"/>
                    </a:cubicBezTo>
                    <a:cubicBezTo>
                      <a:pt x="132525" y="3213676"/>
                      <a:pt x="210178" y="3104092"/>
                      <a:pt x="320847" y="3057283"/>
                    </a:cubicBezTo>
                    <a:lnTo>
                      <a:pt x="342386" y="3050597"/>
                    </a:lnTo>
                    <a:lnTo>
                      <a:pt x="295577" y="3027353"/>
                    </a:lnTo>
                    <a:cubicBezTo>
                      <a:pt x="206574" y="2973274"/>
                      <a:pt x="147121" y="2875404"/>
                      <a:pt x="147121" y="2763649"/>
                    </a:cubicBezTo>
                    <a:cubicBezTo>
                      <a:pt x="147121" y="2635929"/>
                      <a:pt x="224774" y="2526346"/>
                      <a:pt x="335443" y="2479536"/>
                    </a:cubicBezTo>
                    <a:lnTo>
                      <a:pt x="363645" y="2470782"/>
                    </a:lnTo>
                    <a:lnTo>
                      <a:pt x="351975" y="2469606"/>
                    </a:lnTo>
                    <a:cubicBezTo>
                      <a:pt x="211467" y="2440854"/>
                      <a:pt x="105773" y="2316534"/>
                      <a:pt x="105773" y="2167526"/>
                    </a:cubicBezTo>
                    <a:cubicBezTo>
                      <a:pt x="105773" y="2018519"/>
                      <a:pt x="211467" y="1894199"/>
                      <a:pt x="351975" y="1865447"/>
                    </a:cubicBezTo>
                    <a:lnTo>
                      <a:pt x="363452" y="1864290"/>
                    </a:lnTo>
                    <a:lnTo>
                      <a:pt x="316454" y="1859552"/>
                    </a:lnTo>
                    <a:cubicBezTo>
                      <a:pt x="175946" y="1830800"/>
                      <a:pt x="70252" y="1706479"/>
                      <a:pt x="70252" y="1557472"/>
                    </a:cubicBezTo>
                    <a:cubicBezTo>
                      <a:pt x="70252" y="1429752"/>
                      <a:pt x="147905" y="1320168"/>
                      <a:pt x="258574" y="1273359"/>
                    </a:cubicBezTo>
                    <a:lnTo>
                      <a:pt x="285375" y="1265040"/>
                    </a:lnTo>
                    <a:lnTo>
                      <a:pt x="243677" y="1252096"/>
                    </a:lnTo>
                    <a:cubicBezTo>
                      <a:pt x="133008" y="1205287"/>
                      <a:pt x="55355" y="1095704"/>
                      <a:pt x="55355" y="967983"/>
                    </a:cubicBezTo>
                    <a:cubicBezTo>
                      <a:pt x="55355" y="797689"/>
                      <a:pt x="193405" y="659639"/>
                      <a:pt x="363699" y="659639"/>
                    </a:cubicBezTo>
                    <a:cubicBezTo>
                      <a:pt x="384986" y="659639"/>
                      <a:pt x="405769" y="661796"/>
                      <a:pt x="425841" y="665904"/>
                    </a:cubicBezTo>
                    <a:lnTo>
                      <a:pt x="443911" y="671513"/>
                    </a:lnTo>
                    <a:lnTo>
                      <a:pt x="443911" y="657393"/>
                    </a:lnTo>
                    <a:lnTo>
                      <a:pt x="405757" y="661239"/>
                    </a:lnTo>
                    <a:cubicBezTo>
                      <a:pt x="235463" y="661239"/>
                      <a:pt x="97413" y="523189"/>
                      <a:pt x="97413" y="352895"/>
                    </a:cubicBezTo>
                    <a:cubicBezTo>
                      <a:pt x="97413" y="182601"/>
                      <a:pt x="235463" y="44551"/>
                      <a:pt x="405757" y="44551"/>
                    </a:cubicBezTo>
                    <a:cubicBezTo>
                      <a:pt x="512191" y="44551"/>
                      <a:pt x="606030" y="98477"/>
                      <a:pt x="661441" y="180497"/>
                    </a:cubicBezTo>
                    <a:lnTo>
                      <a:pt x="680370" y="215371"/>
                    </a:lnTo>
                    <a:lnTo>
                      <a:pt x="699300" y="180497"/>
                    </a:lnTo>
                    <a:cubicBezTo>
                      <a:pt x="754711" y="98477"/>
                      <a:pt x="848550" y="44551"/>
                      <a:pt x="954983" y="44551"/>
                    </a:cubicBezTo>
                    <a:cubicBezTo>
                      <a:pt x="1082704" y="44551"/>
                      <a:pt x="1192287" y="122204"/>
                      <a:pt x="1239096" y="232873"/>
                    </a:cubicBezTo>
                    <a:lnTo>
                      <a:pt x="1239337" y="233651"/>
                    </a:lnTo>
                    <a:lnTo>
                      <a:pt x="1261639" y="192564"/>
                    </a:lnTo>
                    <a:cubicBezTo>
                      <a:pt x="1317050" y="110544"/>
                      <a:pt x="1410889" y="56618"/>
                      <a:pt x="1517322" y="56618"/>
                    </a:cubicBezTo>
                    <a:cubicBezTo>
                      <a:pt x="1623756" y="56618"/>
                      <a:pt x="1717595" y="110544"/>
                      <a:pt x="1773006" y="192564"/>
                    </a:cubicBezTo>
                    <a:lnTo>
                      <a:pt x="1801101" y="244324"/>
                    </a:lnTo>
                    <a:lnTo>
                      <a:pt x="1804655" y="232873"/>
                    </a:lnTo>
                    <a:cubicBezTo>
                      <a:pt x="1851465" y="122204"/>
                      <a:pt x="1961048" y="44551"/>
                      <a:pt x="2088768" y="44551"/>
                    </a:cubicBezTo>
                    <a:cubicBezTo>
                      <a:pt x="2216489" y="44551"/>
                      <a:pt x="2326072" y="122204"/>
                      <a:pt x="2372881" y="232873"/>
                    </a:cubicBezTo>
                    <a:lnTo>
                      <a:pt x="2380496" y="257406"/>
                    </a:lnTo>
                    <a:lnTo>
                      <a:pt x="2391857" y="220806"/>
                    </a:lnTo>
                    <a:cubicBezTo>
                      <a:pt x="2438667" y="110137"/>
                      <a:pt x="2548250" y="32484"/>
                      <a:pt x="2675970" y="32484"/>
                    </a:cubicBezTo>
                    <a:cubicBezTo>
                      <a:pt x="2803691" y="32484"/>
                      <a:pt x="2913274" y="110137"/>
                      <a:pt x="2960083" y="220806"/>
                    </a:cubicBezTo>
                    <a:lnTo>
                      <a:pt x="2970645" y="254831"/>
                    </a:lnTo>
                    <a:lnTo>
                      <a:pt x="2977957" y="231273"/>
                    </a:lnTo>
                    <a:cubicBezTo>
                      <a:pt x="3024766" y="120604"/>
                      <a:pt x="3134350" y="42951"/>
                      <a:pt x="3262070" y="42951"/>
                    </a:cubicBezTo>
                    <a:cubicBezTo>
                      <a:pt x="3389791" y="42951"/>
                      <a:pt x="3499374" y="120604"/>
                      <a:pt x="3546183" y="231273"/>
                    </a:cubicBezTo>
                    <a:lnTo>
                      <a:pt x="3553495" y="254831"/>
                    </a:lnTo>
                    <a:lnTo>
                      <a:pt x="3564057" y="220806"/>
                    </a:lnTo>
                    <a:cubicBezTo>
                      <a:pt x="3610866" y="110137"/>
                      <a:pt x="3720450" y="32484"/>
                      <a:pt x="3848170" y="32484"/>
                    </a:cubicBezTo>
                    <a:cubicBezTo>
                      <a:pt x="3975891" y="32484"/>
                      <a:pt x="4085474" y="110137"/>
                      <a:pt x="4132283" y="220806"/>
                    </a:cubicBezTo>
                    <a:lnTo>
                      <a:pt x="4137484" y="237562"/>
                    </a:lnTo>
                    <a:lnTo>
                      <a:pt x="4150157" y="196735"/>
                    </a:lnTo>
                    <a:cubicBezTo>
                      <a:pt x="4196966" y="86066"/>
                      <a:pt x="4306550" y="8413"/>
                      <a:pt x="4434270" y="8413"/>
                    </a:cubicBezTo>
                    <a:cubicBezTo>
                      <a:pt x="4604564" y="8413"/>
                      <a:pt x="4742614" y="146463"/>
                      <a:pt x="4742614" y="316757"/>
                    </a:cubicBezTo>
                    <a:lnTo>
                      <a:pt x="4736390" y="378494"/>
                    </a:lnTo>
                    <a:lnTo>
                      <a:pt x="4748838" y="378494"/>
                    </a:lnTo>
                    <a:lnTo>
                      <a:pt x="4742614" y="316757"/>
                    </a:lnTo>
                    <a:cubicBezTo>
                      <a:pt x="4742614" y="146463"/>
                      <a:pt x="4880664" y="8413"/>
                      <a:pt x="5050958" y="8413"/>
                    </a:cubicBezTo>
                    <a:cubicBezTo>
                      <a:pt x="5178679" y="8413"/>
                      <a:pt x="5288262" y="86066"/>
                      <a:pt x="5335071" y="196735"/>
                    </a:cubicBezTo>
                    <a:lnTo>
                      <a:pt x="5347505" y="236793"/>
                    </a:lnTo>
                    <a:lnTo>
                      <a:pt x="5362551" y="188322"/>
                    </a:lnTo>
                    <a:cubicBezTo>
                      <a:pt x="5409360" y="77653"/>
                      <a:pt x="5518943" y="0"/>
                      <a:pt x="5646664" y="0"/>
                    </a:cubicBezTo>
                    <a:close/>
                  </a:path>
                </a:pathLst>
              </a:custGeom>
              <a:solidFill>
                <a:srgbClr val="6EBF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5958976" y="2432699"/>
                <a:ext cx="6062626" cy="3540547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0"/>
              <p:cNvSpPr/>
              <p:nvPr/>
            </p:nvSpPr>
            <p:spPr>
              <a:xfrm>
                <a:off x="6052216" y="2505767"/>
                <a:ext cx="5876146" cy="3398922"/>
              </a:xfrm>
              <a:prstGeom prst="roundRect">
                <a:avLst>
                  <a:gd name="adj" fmla="val 5651"/>
                </a:avLst>
              </a:prstGeom>
              <a:solidFill>
                <a:schemeClr val="lt1"/>
              </a:solidFill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96" name="Google Shape;496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58483" y="6070301"/>
              <a:ext cx="578599" cy="54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95758" y="3220616"/>
              <a:ext cx="899754" cy="824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8" name="Google Shape;498;p10"/>
          <p:cNvGrpSpPr/>
          <p:nvPr/>
        </p:nvGrpSpPr>
        <p:grpSpPr>
          <a:xfrm>
            <a:off x="5438647" y="2821789"/>
            <a:ext cx="2701049" cy="3415707"/>
            <a:chOff x="2807391" y="1599083"/>
            <a:chExt cx="3601398" cy="3415707"/>
          </a:xfrm>
        </p:grpSpPr>
        <p:grpSp>
          <p:nvGrpSpPr>
            <p:cNvPr id="499" name="Google Shape;499;p10"/>
            <p:cNvGrpSpPr/>
            <p:nvPr/>
          </p:nvGrpSpPr>
          <p:grpSpPr>
            <a:xfrm rot="825122">
              <a:off x="3078285" y="2041027"/>
              <a:ext cx="3059610" cy="2648052"/>
              <a:chOff x="1403498" y="2264735"/>
              <a:chExt cx="3147237" cy="2892056"/>
            </a:xfrm>
          </p:grpSpPr>
          <p:sp>
            <p:nvSpPr>
              <p:cNvPr id="500" name="Google Shape;500;p10"/>
              <p:cNvSpPr/>
              <p:nvPr/>
            </p:nvSpPr>
            <p:spPr>
              <a:xfrm>
                <a:off x="1403498" y="2264735"/>
                <a:ext cx="3147237" cy="2892056"/>
              </a:xfrm>
              <a:prstGeom prst="roundRect">
                <a:avLst>
                  <a:gd name="adj" fmla="val 7476"/>
                </a:avLst>
              </a:prstGeom>
              <a:solidFill>
                <a:srgbClr val="D8D8D8"/>
              </a:solidFill>
              <a:ln w="127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1418218" y="2293286"/>
                <a:ext cx="3026191" cy="2767813"/>
              </a:xfrm>
              <a:prstGeom prst="roundRect">
                <a:avLst>
                  <a:gd name="adj" fmla="val 7476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7F6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02" name="Google Shape;502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34551" y="1599083"/>
              <a:ext cx="892191" cy="824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3" name="Google Shape;503;p10"/>
          <p:cNvSpPr txBox="1"/>
          <p:nvPr/>
        </p:nvSpPr>
        <p:spPr>
          <a:xfrm>
            <a:off x="1749285" y="3189197"/>
            <a:ext cx="336452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Dùng năng lượng mặt trời để làm nóng nước là hệ thống nước nóng năng lượng mặt trời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80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766</Words>
  <Application>Microsoft Office PowerPoint</Application>
  <PresentationFormat>On-screen Show (4:3)</PresentationFormat>
  <Paragraphs>91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</cp:revision>
  <dcterms:created xsi:type="dcterms:W3CDTF">2024-04-22T22:45:55Z</dcterms:created>
  <dcterms:modified xsi:type="dcterms:W3CDTF">2024-04-22T23:03:07Z</dcterms:modified>
</cp:coreProperties>
</file>