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sldIdLst>
    <p:sldId id="294" r:id="rId2"/>
    <p:sldId id="318" r:id="rId3"/>
    <p:sldId id="280" r:id="rId4"/>
    <p:sldId id="281" r:id="rId5"/>
    <p:sldId id="260" r:id="rId6"/>
    <p:sldId id="296" r:id="rId7"/>
    <p:sldId id="282" r:id="rId8"/>
    <p:sldId id="263" r:id="rId9"/>
    <p:sldId id="283" r:id="rId10"/>
    <p:sldId id="267" r:id="rId11"/>
    <p:sldId id="266" r:id="rId12"/>
    <p:sldId id="284" r:id="rId13"/>
    <p:sldId id="269" r:id="rId14"/>
    <p:sldId id="270" r:id="rId15"/>
    <p:sldId id="286" r:id="rId16"/>
    <p:sldId id="271" r:id="rId17"/>
    <p:sldId id="285" r:id="rId18"/>
    <p:sldId id="287" r:id="rId19"/>
    <p:sldId id="264" r:id="rId20"/>
    <p:sldId id="274" r:id="rId21"/>
    <p:sldId id="275" r:id="rId22"/>
    <p:sldId id="276" r:id="rId23"/>
    <p:sldId id="288" r:id="rId24"/>
    <p:sldId id="277" r:id="rId25"/>
    <p:sldId id="289" r:id="rId26"/>
    <p:sldId id="278" r:id="rId27"/>
    <p:sldId id="290" r:id="rId28"/>
    <p:sldId id="279" r:id="rId29"/>
    <p:sldId id="298" r:id="rId30"/>
    <p:sldId id="297" r:id="rId31"/>
  </p:sldIdLst>
  <p:sldSz cx="118872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06600"/>
    <a:srgbClr val="BF0D99"/>
    <a:srgbClr val="008000"/>
    <a:srgbClr val="00CC00"/>
    <a:srgbClr val="33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varScale="1">
        <p:scale>
          <a:sx n="63" d="100"/>
          <a:sy n="63" d="100"/>
        </p:scale>
        <p:origin x="96" y="90"/>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524483" y="2514601"/>
            <a:ext cx="8692514" cy="2262781"/>
          </a:xfrm>
        </p:spPr>
        <p:txBody>
          <a:bodyPr anchor="b">
            <a:normAutofit/>
          </a:bodyPr>
          <a:lstStyle>
            <a:lvl1pPr>
              <a:defRPr sz="5265"/>
            </a:lvl1pPr>
          </a:lstStyle>
          <a:p>
            <a:r>
              <a:rPr lang="vi-VN"/>
              <a:t>Bấm để sửa kiểu tiêu đề Bản cái</a:t>
            </a:r>
            <a:endParaRPr lang="en-US" dirty="0"/>
          </a:p>
        </p:txBody>
      </p:sp>
      <p:sp>
        <p:nvSpPr>
          <p:cNvPr id="3" name="Subtitle 2"/>
          <p:cNvSpPr>
            <a:spLocks noGrp="1"/>
          </p:cNvSpPr>
          <p:nvPr>
            <p:ph type="subTitle" idx="1"/>
          </p:nvPr>
        </p:nvSpPr>
        <p:spPr>
          <a:xfrm>
            <a:off x="2524483" y="4777380"/>
            <a:ext cx="8692514" cy="1126283"/>
          </a:xfrm>
        </p:spPr>
        <p:txBody>
          <a:bodyPr anchor="t"/>
          <a:lstStyle>
            <a:lvl1pPr marL="0" indent="0" algn="l">
              <a:buNone/>
              <a:defRPr>
                <a:solidFill>
                  <a:schemeClr val="tx1">
                    <a:lumMod val="65000"/>
                    <a:lumOff val="35000"/>
                  </a:schemeClr>
                </a:solidFill>
              </a:defRPr>
            </a:lvl1pPr>
            <a:lvl2pPr marL="445770" indent="0" algn="ctr">
              <a:buNone/>
              <a:defRPr>
                <a:solidFill>
                  <a:schemeClr val="tx1">
                    <a:tint val="75000"/>
                  </a:schemeClr>
                </a:solidFill>
              </a:defRPr>
            </a:lvl2pPr>
            <a:lvl3pPr marL="891540" indent="0" algn="ctr">
              <a:buNone/>
              <a:defRPr>
                <a:solidFill>
                  <a:schemeClr val="tx1">
                    <a:tint val="75000"/>
                  </a:schemeClr>
                </a:solidFill>
              </a:defRPr>
            </a:lvl3pPr>
            <a:lvl4pPr marL="1337310" indent="0" algn="ctr">
              <a:buNone/>
              <a:defRPr>
                <a:solidFill>
                  <a:schemeClr val="tx1">
                    <a:tint val="75000"/>
                  </a:schemeClr>
                </a:solidFill>
              </a:defRPr>
            </a:lvl4pPr>
            <a:lvl5pPr marL="1783080" indent="0" algn="ctr">
              <a:buNone/>
              <a:defRPr>
                <a:solidFill>
                  <a:schemeClr val="tx1">
                    <a:tint val="75000"/>
                  </a:schemeClr>
                </a:solidFill>
              </a:defRPr>
            </a:lvl5pPr>
            <a:lvl6pPr marL="2228850" indent="0" algn="ctr">
              <a:buNone/>
              <a:defRPr>
                <a:solidFill>
                  <a:schemeClr val="tx1">
                    <a:tint val="75000"/>
                  </a:schemeClr>
                </a:solidFill>
              </a:defRPr>
            </a:lvl6pPr>
            <a:lvl7pPr marL="2674620" indent="0" algn="ctr">
              <a:buNone/>
              <a:defRPr>
                <a:solidFill>
                  <a:schemeClr val="tx1">
                    <a:tint val="75000"/>
                  </a:schemeClr>
                </a:solidFill>
              </a:defRPr>
            </a:lvl7pPr>
            <a:lvl8pPr marL="3120390" indent="0" algn="ctr">
              <a:buNone/>
              <a:defRPr>
                <a:solidFill>
                  <a:schemeClr val="tx1">
                    <a:tint val="75000"/>
                  </a:schemeClr>
                </a:solidFill>
              </a:defRPr>
            </a:lvl8pPr>
            <a:lvl9pPr marL="356616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1"/>
            <a:ext cx="1701036"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18517" y="4529541"/>
            <a:ext cx="760273" cy="365125"/>
          </a:xfrm>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324588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24482" y="609600"/>
            <a:ext cx="8692514" cy="3117040"/>
          </a:xfrm>
        </p:spPr>
        <p:txBody>
          <a:bodyPr anchor="ctr">
            <a:normAutofit/>
          </a:bodyPr>
          <a:lstStyle>
            <a:lvl1pPr algn="l">
              <a:defRPr sz="4680" b="0" cap="none"/>
            </a:lvl1pPr>
          </a:lstStyle>
          <a:p>
            <a:r>
              <a:rPr lang="vi-VN"/>
              <a:t>Bấm để sửa kiểu tiêu đề Bản cái</a:t>
            </a:r>
            <a:endParaRPr lang="en-US" dirty="0"/>
          </a:p>
        </p:txBody>
      </p:sp>
      <p:sp>
        <p:nvSpPr>
          <p:cNvPr id="3" name="Text Placeholder 2"/>
          <p:cNvSpPr>
            <a:spLocks noGrp="1"/>
          </p:cNvSpPr>
          <p:nvPr>
            <p:ph type="body" idx="1"/>
          </p:nvPr>
        </p:nvSpPr>
        <p:spPr>
          <a:xfrm>
            <a:off x="2524482" y="4354046"/>
            <a:ext cx="8692514" cy="1555864"/>
          </a:xfrm>
        </p:spPr>
        <p:txBody>
          <a:bodyPr anchor="ctr">
            <a:normAutofit/>
          </a:bodyPr>
          <a:lstStyle>
            <a:lvl1pPr marL="0" indent="0" algn="l">
              <a:buNone/>
              <a:defRPr sz="1755">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256278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778700" y="609600"/>
            <a:ext cx="8184078" cy="2895600"/>
          </a:xfrm>
        </p:spPr>
        <p:txBody>
          <a:bodyPr anchor="ctr">
            <a:normAutofit/>
          </a:bodyPr>
          <a:lstStyle>
            <a:lvl1pPr algn="l">
              <a:defRPr sz="4680" b="0" cap="none"/>
            </a:lvl1pPr>
          </a:lstStyle>
          <a:p>
            <a:r>
              <a:rPr lang="vi-VN"/>
              <a:t>Bấm để sửa kiểu tiêu đề Bản cái</a:t>
            </a:r>
            <a:endParaRPr lang="en-US" dirty="0"/>
          </a:p>
        </p:txBody>
      </p:sp>
      <p:sp>
        <p:nvSpPr>
          <p:cNvPr id="13" name="Text Placeholder 9"/>
          <p:cNvSpPr>
            <a:spLocks noGrp="1"/>
          </p:cNvSpPr>
          <p:nvPr>
            <p:ph type="body" sz="quarter" idx="13"/>
          </p:nvPr>
        </p:nvSpPr>
        <p:spPr>
          <a:xfrm>
            <a:off x="3193137" y="3505200"/>
            <a:ext cx="7348140" cy="381000"/>
          </a:xfrm>
        </p:spPr>
        <p:txBody>
          <a:bodyPr anchor="ctr">
            <a:noAutofit/>
          </a:bodyPr>
          <a:lstStyle>
            <a:lvl1pPr marL="0" indent="0">
              <a:buFontTx/>
              <a:buNone/>
              <a:defRPr sz="1560">
                <a:solidFill>
                  <a:schemeClr val="tx1">
                    <a:lumMod val="50000"/>
                    <a:lumOff val="50000"/>
                  </a:schemeClr>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2524482" y="4354046"/>
            <a:ext cx="8692514" cy="1555864"/>
          </a:xfrm>
        </p:spPr>
        <p:txBody>
          <a:bodyPr anchor="ctr">
            <a:normAutofit/>
          </a:bodyPr>
          <a:lstStyle>
            <a:lvl1pPr marL="0" indent="0" algn="l">
              <a:buNone/>
              <a:defRPr sz="1755">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0EB88DA9-FA25-4634-9A08-FACB4F414539}" type="slidenum">
              <a:rPr lang="en-US" smtClean="0"/>
              <a:t>‹#›</a:t>
            </a:fld>
            <a:endParaRPr lang="en-US"/>
          </a:p>
        </p:txBody>
      </p:sp>
      <p:sp>
        <p:nvSpPr>
          <p:cNvPr id="14" name="TextBox 13"/>
          <p:cNvSpPr txBox="1"/>
          <p:nvPr/>
        </p:nvSpPr>
        <p:spPr>
          <a:xfrm>
            <a:off x="2405961" y="648005"/>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
        <p:nvSpPr>
          <p:cNvPr id="15" name="TextBox 14"/>
          <p:cNvSpPr txBox="1"/>
          <p:nvPr/>
        </p:nvSpPr>
        <p:spPr>
          <a:xfrm>
            <a:off x="10836981" y="290530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02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2524483" y="2438401"/>
            <a:ext cx="8692515" cy="2724845"/>
          </a:xfrm>
        </p:spPr>
        <p:txBody>
          <a:bodyPr anchor="b">
            <a:normAutofit/>
          </a:bodyPr>
          <a:lstStyle>
            <a:lvl1pPr algn="l">
              <a:defRPr sz="4680" b="0"/>
            </a:lvl1pPr>
          </a:lstStyle>
          <a:p>
            <a:r>
              <a:rPr lang="vi-VN"/>
              <a:t>Bấm để sửa kiểu tiêu đề Bản cái</a:t>
            </a:r>
            <a:endParaRPr lang="en-US" dirty="0"/>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2344308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12" name="Title 1"/>
          <p:cNvSpPr>
            <a:spLocks noGrp="1"/>
          </p:cNvSpPr>
          <p:nvPr>
            <p:ph type="title"/>
          </p:nvPr>
        </p:nvSpPr>
        <p:spPr>
          <a:xfrm>
            <a:off x="2778700" y="609600"/>
            <a:ext cx="8184078" cy="2895600"/>
          </a:xfrm>
        </p:spPr>
        <p:txBody>
          <a:bodyPr anchor="ctr">
            <a:normAutofit/>
          </a:bodyPr>
          <a:lstStyle>
            <a:lvl1pPr algn="l">
              <a:defRPr sz="4680" b="0" cap="none"/>
            </a:lvl1pPr>
          </a:lstStyle>
          <a:p>
            <a:r>
              <a:rPr lang="vi-VN"/>
              <a:t>Bấm để sửa kiểu tiêu đề Bản cái</a:t>
            </a:r>
            <a:endParaRPr lang="en-US" dirty="0"/>
          </a:p>
        </p:txBody>
      </p:sp>
      <p:sp>
        <p:nvSpPr>
          <p:cNvPr id="21" name="Text Placeholder 9"/>
          <p:cNvSpPr>
            <a:spLocks noGrp="1"/>
          </p:cNvSpPr>
          <p:nvPr>
            <p:ph type="body" sz="quarter" idx="13"/>
          </p:nvPr>
        </p:nvSpPr>
        <p:spPr>
          <a:xfrm>
            <a:off x="2524482" y="4343400"/>
            <a:ext cx="8692515" cy="838200"/>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vi-VN"/>
              <a:t>Bấm để chỉnh sửa kiểu văn bản của Bản cái</a:t>
            </a:r>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0EB88DA9-FA25-4634-9A08-FACB4F414539}" type="slidenum">
              <a:rPr lang="en-US" smtClean="0"/>
              <a:t>‹#›</a:t>
            </a:fld>
            <a:endParaRPr lang="en-US"/>
          </a:p>
        </p:txBody>
      </p:sp>
      <p:sp>
        <p:nvSpPr>
          <p:cNvPr id="17" name="TextBox 16"/>
          <p:cNvSpPr txBox="1"/>
          <p:nvPr/>
        </p:nvSpPr>
        <p:spPr>
          <a:xfrm>
            <a:off x="2405961" y="648005"/>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
        <p:nvSpPr>
          <p:cNvPr id="18" name="TextBox 17"/>
          <p:cNvSpPr txBox="1"/>
          <p:nvPr/>
        </p:nvSpPr>
        <p:spPr>
          <a:xfrm>
            <a:off x="10836981" y="290530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640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24482" y="627407"/>
            <a:ext cx="8692514" cy="2880020"/>
          </a:xfrm>
        </p:spPr>
        <p:txBody>
          <a:bodyPr anchor="ctr">
            <a:normAutofit/>
          </a:bodyPr>
          <a:lstStyle>
            <a:lvl1pPr algn="l">
              <a:defRPr sz="4680" b="0"/>
            </a:lvl1pPr>
          </a:lstStyle>
          <a:p>
            <a:r>
              <a:rPr lang="vi-VN"/>
              <a:t>Bấm để sửa kiểu tiêu đề Bản cái</a:t>
            </a:r>
            <a:endParaRPr lang="en-US" dirty="0"/>
          </a:p>
        </p:txBody>
      </p:sp>
      <p:sp>
        <p:nvSpPr>
          <p:cNvPr id="21" name="Text Placeholder 9"/>
          <p:cNvSpPr>
            <a:spLocks noGrp="1"/>
          </p:cNvSpPr>
          <p:nvPr>
            <p:ph type="body" sz="quarter" idx="13"/>
          </p:nvPr>
        </p:nvSpPr>
        <p:spPr>
          <a:xfrm>
            <a:off x="2524482" y="4343400"/>
            <a:ext cx="8692515" cy="838200"/>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vi-VN"/>
              <a:t>Bấm để chỉnh sửa kiểu văn bản của Bản cái</a:t>
            </a:r>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361196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4080090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2442" y="627406"/>
            <a:ext cx="2152411" cy="5283817"/>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2524482" y="627406"/>
            <a:ext cx="6315075" cy="528381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213814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8102" y="624110"/>
            <a:ext cx="8688895" cy="1280890"/>
          </a:xfrm>
        </p:spPr>
        <p:txBody>
          <a:bodyPr/>
          <a:lstStyle/>
          <a:p>
            <a:r>
              <a:rPr lang="vi-VN"/>
              <a:t>Bấm để sửa kiểu tiêu đề Bản cái</a:t>
            </a:r>
            <a:endParaRPr lang="en-US" dirty="0"/>
          </a:p>
        </p:txBody>
      </p:sp>
      <p:sp>
        <p:nvSpPr>
          <p:cNvPr id="3" name="Content Placeholder 2"/>
          <p:cNvSpPr>
            <a:spLocks noGrp="1"/>
          </p:cNvSpPr>
          <p:nvPr>
            <p:ph idx="1"/>
          </p:nvPr>
        </p:nvSpPr>
        <p:spPr>
          <a:xfrm>
            <a:off x="2524482" y="2133600"/>
            <a:ext cx="8692515" cy="377762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371555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524482" y="2058750"/>
            <a:ext cx="8692514" cy="1468800"/>
          </a:xfrm>
        </p:spPr>
        <p:txBody>
          <a:bodyPr anchor="b"/>
          <a:lstStyle>
            <a:lvl1pPr algn="l">
              <a:defRPr sz="39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524482" y="3530129"/>
            <a:ext cx="8692514" cy="860400"/>
          </a:xfrm>
        </p:spPr>
        <p:txBody>
          <a:bodyPr anchor="t"/>
          <a:lstStyle>
            <a:lvl1pPr marL="0" indent="0" algn="l">
              <a:buNone/>
              <a:defRPr sz="1950">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48340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2524482" y="2133600"/>
            <a:ext cx="4206017" cy="3777622"/>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7010979" y="2126222"/>
            <a:ext cx="4206017" cy="3777622"/>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2"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18517" y="787783"/>
            <a:ext cx="760273" cy="365125"/>
          </a:xfrm>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334840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vi-VN"/>
              <a:t>Bấm để sửa kiểu tiêu đề Bản cái</a:t>
            </a:r>
            <a:endParaRPr lang="en-US" dirty="0"/>
          </a:p>
        </p:txBody>
      </p:sp>
      <p:sp>
        <p:nvSpPr>
          <p:cNvPr id="3" name="Text Placeholder 2"/>
          <p:cNvSpPr>
            <a:spLocks noGrp="1"/>
          </p:cNvSpPr>
          <p:nvPr>
            <p:ph type="body" idx="1"/>
          </p:nvPr>
        </p:nvSpPr>
        <p:spPr>
          <a:xfrm>
            <a:off x="2865889" y="1972703"/>
            <a:ext cx="3892914"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vi-VN"/>
              <a:t>Bấm để chỉnh sửa kiểu văn bản của Bản cái</a:t>
            </a:r>
          </a:p>
        </p:txBody>
      </p:sp>
      <p:sp>
        <p:nvSpPr>
          <p:cNvPr id="4" name="Content Placeholder 3"/>
          <p:cNvSpPr>
            <a:spLocks noGrp="1"/>
          </p:cNvSpPr>
          <p:nvPr>
            <p:ph sz="half" idx="2"/>
          </p:nvPr>
        </p:nvSpPr>
        <p:spPr>
          <a:xfrm>
            <a:off x="2524482" y="2548966"/>
            <a:ext cx="4234321" cy="3354060"/>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7318964" y="1969475"/>
            <a:ext cx="3899026"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vi-VN"/>
              <a:t>Bấm để chỉnh sửa kiểu văn bản của Bản cái</a:t>
            </a:r>
          </a:p>
        </p:txBody>
      </p:sp>
      <p:sp>
        <p:nvSpPr>
          <p:cNvPr id="6" name="Content Placeholder 5"/>
          <p:cNvSpPr>
            <a:spLocks noGrp="1"/>
          </p:cNvSpPr>
          <p:nvPr>
            <p:ph sz="quarter" idx="4"/>
          </p:nvPr>
        </p:nvSpPr>
        <p:spPr>
          <a:xfrm>
            <a:off x="6987783" y="2545738"/>
            <a:ext cx="4230207" cy="3354060"/>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18517" y="787783"/>
            <a:ext cx="760273" cy="365125"/>
          </a:xfrm>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384693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109633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161409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24482" y="446088"/>
            <a:ext cx="3417569" cy="976312"/>
          </a:xfrm>
        </p:spPr>
        <p:txBody>
          <a:bodyPr anchor="b"/>
          <a:lstStyle>
            <a:lvl1pPr algn="l">
              <a:defRPr sz="1950" b="0"/>
            </a:lvl1pPr>
          </a:lstStyle>
          <a:p>
            <a:r>
              <a:rPr lang="vi-VN"/>
              <a:t>Bấm để sửa kiểu tiêu đề Bản cái</a:t>
            </a:r>
            <a:endParaRPr lang="en-US" dirty="0"/>
          </a:p>
        </p:txBody>
      </p:sp>
      <p:sp>
        <p:nvSpPr>
          <p:cNvPr id="3" name="Content Placeholder 2"/>
          <p:cNvSpPr>
            <a:spLocks noGrp="1"/>
          </p:cNvSpPr>
          <p:nvPr>
            <p:ph idx="1"/>
          </p:nvPr>
        </p:nvSpPr>
        <p:spPr>
          <a:xfrm>
            <a:off x="6164937" y="446089"/>
            <a:ext cx="5052060" cy="5414963"/>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2524482" y="1598613"/>
            <a:ext cx="3417569" cy="4262436"/>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200309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24483" y="4800600"/>
            <a:ext cx="8692515" cy="566738"/>
          </a:xfrm>
        </p:spPr>
        <p:txBody>
          <a:bodyPr anchor="b">
            <a:normAutofit/>
          </a:bodyPr>
          <a:lstStyle>
            <a:lvl1pPr algn="l">
              <a:defRPr sz="234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2524482" y="634965"/>
            <a:ext cx="8692515" cy="3854970"/>
          </a:xfrm>
        </p:spPr>
        <p:txBody>
          <a:bodyPr anchor="t">
            <a:normAutofit/>
          </a:bodyPr>
          <a:lstStyle>
            <a:lvl1pPr marL="0" indent="0" algn="ctr">
              <a:buNone/>
              <a:defRPr sz="1560"/>
            </a:lvl1pPr>
            <a:lvl2pPr marL="445770" indent="0">
              <a:buNone/>
              <a:defRPr sz="1560"/>
            </a:lvl2pPr>
            <a:lvl3pPr marL="891540" indent="0">
              <a:buNone/>
              <a:defRPr sz="1560"/>
            </a:lvl3pPr>
            <a:lvl4pPr marL="1337310" indent="0">
              <a:buNone/>
              <a:defRPr sz="1560"/>
            </a:lvl4pPr>
            <a:lvl5pPr marL="1783080" indent="0">
              <a:buNone/>
              <a:defRPr sz="1560"/>
            </a:lvl5pPr>
            <a:lvl6pPr marL="2228850" indent="0">
              <a:buNone/>
              <a:defRPr sz="1560"/>
            </a:lvl6pPr>
            <a:lvl7pPr marL="2674620" indent="0">
              <a:buNone/>
              <a:defRPr sz="1560"/>
            </a:lvl7pPr>
            <a:lvl8pPr marL="3120390" indent="0">
              <a:buNone/>
              <a:defRPr sz="1560"/>
            </a:lvl8pPr>
            <a:lvl9pPr marL="3566160" indent="0">
              <a:buNone/>
              <a:defRPr sz="1560"/>
            </a:lvl9pPr>
          </a:lstStyle>
          <a:p>
            <a:r>
              <a:rPr lang="vi-VN"/>
              <a:t>Bấm biểu tượng để thêm hình ảnh</a:t>
            </a:r>
            <a:endParaRPr lang="en-US" dirty="0"/>
          </a:p>
        </p:txBody>
      </p:sp>
      <p:sp>
        <p:nvSpPr>
          <p:cNvPr id="4" name="Text Placeholder 3"/>
          <p:cNvSpPr>
            <a:spLocks noGrp="1"/>
          </p:cNvSpPr>
          <p:nvPr>
            <p:ph type="body" sz="half" idx="2"/>
          </p:nvPr>
        </p:nvSpPr>
        <p:spPr>
          <a:xfrm>
            <a:off x="2524483" y="5367338"/>
            <a:ext cx="8692515" cy="493712"/>
          </a:xfrm>
        </p:spPr>
        <p:txBody>
          <a:bodyPr>
            <a:normAutofit/>
          </a:bodyPr>
          <a:lstStyle>
            <a:lvl1pPr marL="0" indent="0">
              <a:buNone/>
              <a:defRPr sz="1170"/>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0EB88DA9-FA25-4634-9A08-FACB4F414539}" type="slidenum">
              <a:rPr lang="en-US" smtClean="0"/>
              <a:t>‹#›</a:t>
            </a:fld>
            <a:endParaRPr lang="en-US"/>
          </a:p>
        </p:txBody>
      </p:sp>
    </p:spTree>
    <p:extLst>
      <p:ext uri="{BB962C8B-B14F-4D97-AF65-F5344CB8AC3E}">
        <p14:creationId xmlns:p14="http://schemas.microsoft.com/office/powerpoint/2010/main" val="211783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780228"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6541" y="157"/>
            <a:ext cx="2297757"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7830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28101" y="624110"/>
            <a:ext cx="8688895" cy="128089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2524482" y="2133600"/>
            <a:ext cx="8692515" cy="38862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10102572" y="6130437"/>
            <a:ext cx="1117626" cy="370396"/>
          </a:xfrm>
          <a:prstGeom prst="rect">
            <a:avLst/>
          </a:prstGeom>
        </p:spPr>
        <p:txBody>
          <a:bodyPr vert="horz" lIns="91440" tIns="45720" rIns="91440" bIns="45720" rtlCol="0" anchor="ctr"/>
          <a:lstStyle>
            <a:lvl1pPr algn="r">
              <a:defRPr sz="878">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524482" y="6135809"/>
            <a:ext cx="7429499" cy="365125"/>
          </a:xfrm>
          <a:prstGeom prst="rect">
            <a:avLst/>
          </a:prstGeom>
        </p:spPr>
        <p:txBody>
          <a:bodyPr vert="horz" lIns="91440" tIns="45720" rIns="91440" bIns="45720" rtlCol="0" anchor="ctr"/>
          <a:lstStyle>
            <a:lvl1pPr algn="l">
              <a:defRPr sz="878">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8517" y="787783"/>
            <a:ext cx="760273" cy="365125"/>
          </a:xfrm>
          <a:prstGeom prst="rect">
            <a:avLst/>
          </a:prstGeom>
        </p:spPr>
        <p:txBody>
          <a:bodyPr vert="horz" lIns="91440" tIns="45720" rIns="91440" bIns="45720" rtlCol="0" anchor="ctr"/>
          <a:lstStyle>
            <a:lvl1pPr algn="r">
              <a:defRPr sz="1950">
                <a:solidFill>
                  <a:srgbClr val="FEFFFF"/>
                </a:solidFill>
              </a:defRPr>
            </a:lvl1pPr>
          </a:lstStyle>
          <a:p>
            <a:fld id="{0EB88DA9-FA25-4634-9A08-FACB4F414539}" type="slidenum">
              <a:rPr lang="en-US" smtClean="0"/>
              <a:t>‹#›</a:t>
            </a:fld>
            <a:endParaRPr lang="en-US"/>
          </a:p>
        </p:txBody>
      </p:sp>
    </p:spTree>
    <p:extLst>
      <p:ext uri="{BB962C8B-B14F-4D97-AF65-F5344CB8AC3E}">
        <p14:creationId xmlns:p14="http://schemas.microsoft.com/office/powerpoint/2010/main" val="19126403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45770" rtl="0" eaLnBrk="1" latinLnBrk="0" hangingPunct="1">
        <a:spcBef>
          <a:spcPct val="0"/>
        </a:spcBef>
        <a:buNone/>
        <a:defRPr sz="351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4328" indent="-334328" algn="l" defTabSz="445770" rtl="0" eaLnBrk="1" latinLnBrk="0" hangingPunct="1">
        <a:spcBef>
          <a:spcPts val="975"/>
        </a:spcBef>
        <a:spcAft>
          <a:spcPts val="0"/>
        </a:spcAft>
        <a:buClr>
          <a:schemeClr val="accent1"/>
        </a:buClr>
        <a:buFont typeface="Wingdings 3" charset="2"/>
        <a:buChar char=""/>
        <a:defRPr sz="1755" kern="1200">
          <a:solidFill>
            <a:schemeClr val="tx1">
              <a:lumMod val="75000"/>
              <a:lumOff val="25000"/>
            </a:schemeClr>
          </a:solidFill>
          <a:latin typeface="+mn-lt"/>
          <a:ea typeface="+mn-ea"/>
          <a:cs typeface="+mn-cs"/>
        </a:defRPr>
      </a:lvl1pPr>
      <a:lvl2pPr marL="724376" indent="-278606" algn="l" defTabSz="445770" rtl="0" eaLnBrk="1" latinLnBrk="0" hangingPunct="1">
        <a:spcBef>
          <a:spcPts val="975"/>
        </a:spcBef>
        <a:spcAft>
          <a:spcPts val="0"/>
        </a:spcAft>
        <a:buClr>
          <a:schemeClr val="accent1"/>
        </a:buClr>
        <a:buFont typeface="Wingdings 3" charset="2"/>
        <a:buChar char=""/>
        <a:defRPr sz="1560" kern="1200">
          <a:solidFill>
            <a:schemeClr val="tx1">
              <a:lumMod val="75000"/>
              <a:lumOff val="25000"/>
            </a:schemeClr>
          </a:solidFill>
          <a:latin typeface="+mn-lt"/>
          <a:ea typeface="+mn-ea"/>
          <a:cs typeface="+mn-cs"/>
        </a:defRPr>
      </a:lvl2pPr>
      <a:lvl3pPr marL="1114425" indent="-222885" algn="l" defTabSz="445770" rtl="0" eaLnBrk="1" latinLnBrk="0" hangingPunct="1">
        <a:spcBef>
          <a:spcPts val="975"/>
        </a:spcBef>
        <a:spcAft>
          <a:spcPts val="0"/>
        </a:spcAft>
        <a:buClr>
          <a:schemeClr val="accent1"/>
        </a:buClr>
        <a:buFont typeface="Wingdings 3" charset="2"/>
        <a:buChar char=""/>
        <a:defRPr sz="1365" kern="1200">
          <a:solidFill>
            <a:schemeClr val="tx1">
              <a:lumMod val="75000"/>
              <a:lumOff val="25000"/>
            </a:schemeClr>
          </a:solidFill>
          <a:latin typeface="+mn-lt"/>
          <a:ea typeface="+mn-ea"/>
          <a:cs typeface="+mn-cs"/>
        </a:defRPr>
      </a:lvl3pPr>
      <a:lvl4pPr marL="156019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4pPr>
      <a:lvl5pPr marL="200596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5pPr>
      <a:lvl6pPr marL="245173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6pPr>
      <a:lvl7pPr marL="289750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7pPr>
      <a:lvl8pPr marL="334327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8pPr>
      <a:lvl9pPr marL="378904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9pPr>
    </p:bodyStyle>
    <p:otherStyle>
      <a:defPPr>
        <a:defRPr lang="en-US"/>
      </a:defPPr>
      <a:lvl1pPr marL="0" algn="l" defTabSz="445770" rtl="0" eaLnBrk="1" latinLnBrk="0" hangingPunct="1">
        <a:defRPr sz="1755" kern="1200">
          <a:solidFill>
            <a:schemeClr val="tx1"/>
          </a:solidFill>
          <a:latin typeface="+mn-lt"/>
          <a:ea typeface="+mn-ea"/>
          <a:cs typeface="+mn-cs"/>
        </a:defRPr>
      </a:lvl1pPr>
      <a:lvl2pPr marL="445770" algn="l" defTabSz="445770" rtl="0" eaLnBrk="1" latinLnBrk="0" hangingPunct="1">
        <a:defRPr sz="1755" kern="1200">
          <a:solidFill>
            <a:schemeClr val="tx1"/>
          </a:solidFill>
          <a:latin typeface="+mn-lt"/>
          <a:ea typeface="+mn-ea"/>
          <a:cs typeface="+mn-cs"/>
        </a:defRPr>
      </a:lvl2pPr>
      <a:lvl3pPr marL="891540" algn="l" defTabSz="445770" rtl="0" eaLnBrk="1" latinLnBrk="0" hangingPunct="1">
        <a:defRPr sz="1755" kern="1200">
          <a:solidFill>
            <a:schemeClr val="tx1"/>
          </a:solidFill>
          <a:latin typeface="+mn-lt"/>
          <a:ea typeface="+mn-ea"/>
          <a:cs typeface="+mn-cs"/>
        </a:defRPr>
      </a:lvl3pPr>
      <a:lvl4pPr marL="1337310" algn="l" defTabSz="445770" rtl="0" eaLnBrk="1" latinLnBrk="0" hangingPunct="1">
        <a:defRPr sz="1755" kern="1200">
          <a:solidFill>
            <a:schemeClr val="tx1"/>
          </a:solidFill>
          <a:latin typeface="+mn-lt"/>
          <a:ea typeface="+mn-ea"/>
          <a:cs typeface="+mn-cs"/>
        </a:defRPr>
      </a:lvl4pPr>
      <a:lvl5pPr marL="1783080" algn="l" defTabSz="445770" rtl="0" eaLnBrk="1" latinLnBrk="0" hangingPunct="1">
        <a:defRPr sz="1755" kern="1200">
          <a:solidFill>
            <a:schemeClr val="tx1"/>
          </a:solidFill>
          <a:latin typeface="+mn-lt"/>
          <a:ea typeface="+mn-ea"/>
          <a:cs typeface="+mn-cs"/>
        </a:defRPr>
      </a:lvl5pPr>
      <a:lvl6pPr marL="2228850" algn="l" defTabSz="445770" rtl="0" eaLnBrk="1" latinLnBrk="0" hangingPunct="1">
        <a:defRPr sz="1755" kern="1200">
          <a:solidFill>
            <a:schemeClr val="tx1"/>
          </a:solidFill>
          <a:latin typeface="+mn-lt"/>
          <a:ea typeface="+mn-ea"/>
          <a:cs typeface="+mn-cs"/>
        </a:defRPr>
      </a:lvl6pPr>
      <a:lvl7pPr marL="2674620" algn="l" defTabSz="445770" rtl="0" eaLnBrk="1" latinLnBrk="0" hangingPunct="1">
        <a:defRPr sz="1755" kern="1200">
          <a:solidFill>
            <a:schemeClr val="tx1"/>
          </a:solidFill>
          <a:latin typeface="+mn-lt"/>
          <a:ea typeface="+mn-ea"/>
          <a:cs typeface="+mn-cs"/>
        </a:defRPr>
      </a:lvl7pPr>
      <a:lvl8pPr marL="3120390" algn="l" defTabSz="445770" rtl="0" eaLnBrk="1" latinLnBrk="0" hangingPunct="1">
        <a:defRPr sz="1755" kern="1200">
          <a:solidFill>
            <a:schemeClr val="tx1"/>
          </a:solidFill>
          <a:latin typeface="+mn-lt"/>
          <a:ea typeface="+mn-ea"/>
          <a:cs typeface="+mn-cs"/>
        </a:defRPr>
      </a:lvl8pPr>
      <a:lvl9pPr marL="3566160" algn="l" defTabSz="44577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961037" y="1350847"/>
            <a:ext cx="9965126" cy="7863840"/>
          </a:xfrm>
          <a:prstGeom prst="rect">
            <a:avLst/>
          </a:prstGeom>
          <a:noFill/>
        </p:spPr>
        <p:txBody>
          <a:bodyPr spcFirstLastPara="1">
            <a:prstTxWarp prst="textArchUp">
              <a:avLst>
                <a:gd name="adj" fmla="val 10771068"/>
              </a:avLst>
            </a:prstTxWarp>
            <a:spAutoFit/>
          </a:bodyPr>
          <a:lstStyle/>
          <a:p>
            <a:pPr algn="ctr" fontAlgn="auto">
              <a:spcBef>
                <a:spcPts val="0"/>
              </a:spcBef>
              <a:spcAft>
                <a:spcPts val="0"/>
              </a:spcAft>
              <a:defRPr/>
            </a:pPr>
            <a:r>
              <a:rPr lang="en-US" sz="4600" b="1" dirty="0">
                <a:solidFill>
                  <a:srgbClr val="FF0000"/>
                </a:solidFill>
                <a:latin typeface="Arial" panose="020B0604020202020204" pitchFamily="34" charset="0"/>
                <a:cs typeface="Arial" panose="020B0604020202020204" pitchFamily="34" charset="0"/>
              </a:rPr>
              <a:t>KHOA </a:t>
            </a:r>
            <a:r>
              <a:rPr lang="en-US" sz="4600" b="1" dirty="0" err="1">
                <a:solidFill>
                  <a:srgbClr val="FF0000"/>
                </a:solidFill>
                <a:latin typeface="Arial" panose="020B0604020202020204" pitchFamily="34" charset="0"/>
                <a:cs typeface="Arial" panose="020B0604020202020204" pitchFamily="34" charset="0"/>
              </a:rPr>
              <a:t>HỌC</a:t>
            </a:r>
            <a:r>
              <a:rPr lang="en-US" sz="4600" b="1" dirty="0">
                <a:solidFill>
                  <a:srgbClr val="FF0000"/>
                </a:solidFill>
                <a:latin typeface="Arial" panose="020B0604020202020204" pitchFamily="34" charset="0"/>
                <a:cs typeface="Arial" panose="020B0604020202020204" pitchFamily="34" charset="0"/>
              </a:rPr>
              <a:t>- </a:t>
            </a:r>
            <a:r>
              <a:rPr lang="en-US" sz="4600" b="1" dirty="0" err="1">
                <a:solidFill>
                  <a:srgbClr val="FF0000"/>
                </a:solidFill>
                <a:latin typeface="Arial" panose="020B0604020202020204" pitchFamily="34" charset="0"/>
                <a:cs typeface="Arial" panose="020B0604020202020204" pitchFamily="34" charset="0"/>
              </a:rPr>
              <a:t>TUẦN</a:t>
            </a:r>
            <a:r>
              <a:rPr lang="en-US" sz="4600" b="1" dirty="0">
                <a:solidFill>
                  <a:srgbClr val="FF0000"/>
                </a:solidFill>
                <a:latin typeface="Arial" panose="020B0604020202020204" pitchFamily="34" charset="0"/>
                <a:cs typeface="Arial" panose="020B0604020202020204" pitchFamily="34" charset="0"/>
              </a:rPr>
              <a:t> 26- </a:t>
            </a:r>
            <a:r>
              <a:rPr lang="en-US" sz="4600" b="1" dirty="0" err="1">
                <a:solidFill>
                  <a:srgbClr val="FF0000"/>
                </a:solidFill>
                <a:latin typeface="Arial" panose="020B0604020202020204" pitchFamily="34" charset="0"/>
                <a:cs typeface="Arial" panose="020B0604020202020204" pitchFamily="34" charset="0"/>
              </a:rPr>
              <a:t>TIẾT</a:t>
            </a:r>
            <a:r>
              <a:rPr lang="en-US" sz="4600" b="1" dirty="0">
                <a:solidFill>
                  <a:srgbClr val="FF0000"/>
                </a:solidFill>
                <a:latin typeface="Arial" panose="020B0604020202020204" pitchFamily="34" charset="0"/>
                <a:cs typeface="Arial" panose="020B0604020202020204" pitchFamily="34" charset="0"/>
              </a:rPr>
              <a:t> </a:t>
            </a:r>
            <a:r>
              <a:rPr lang="en-US" sz="4600" dirty="0">
                <a:solidFill>
                  <a:srgbClr val="FF0000"/>
                </a:solidFill>
                <a:latin typeface="Arial" panose="020B0604020202020204" pitchFamily="34" charset="0"/>
                <a:cs typeface="Arial" panose="020B0604020202020204" pitchFamily="34" charset="0"/>
              </a:rPr>
              <a:t>1</a:t>
            </a:r>
            <a:endParaRPr lang="en-US" sz="4600" b="1" dirty="0">
              <a:solidFill>
                <a:srgbClr val="FF0000"/>
              </a:solidFill>
              <a:latin typeface="Arial" panose="020B0604020202020204" pitchFamily="34" charset="0"/>
              <a:cs typeface="Arial" panose="020B0604020202020204" pitchFamily="34" charset="0"/>
            </a:endParaRPr>
          </a:p>
        </p:txBody>
      </p:sp>
      <p:grpSp>
        <p:nvGrpSpPr>
          <p:cNvPr id="13" name="Nhóm 12"/>
          <p:cNvGrpSpPr/>
          <p:nvPr/>
        </p:nvGrpSpPr>
        <p:grpSpPr>
          <a:xfrm>
            <a:off x="-76199" y="1"/>
            <a:ext cx="11963399" cy="6949743"/>
            <a:chOff x="1249363" y="0"/>
            <a:chExt cx="9571037" cy="7194893"/>
          </a:xfrm>
        </p:grpSpPr>
        <p:pic>
          <p:nvPicPr>
            <p:cNvPr id="14" name="Picture 4" descr="Buombay"/>
            <p:cNvPicPr>
              <a:picLocks noChangeAspect="1" noChangeArrowheads="1" noCrop="1"/>
            </p:cNvPicPr>
            <p:nvPr/>
          </p:nvPicPr>
          <p:blipFill>
            <a:blip r:embed="rId2"/>
            <a:srcRect/>
            <a:stretch>
              <a:fillRect/>
            </a:stretch>
          </p:blipFill>
          <p:spPr bwMode="auto">
            <a:xfrm flipV="1">
              <a:off x="1676400" y="0"/>
              <a:ext cx="9144000" cy="838200"/>
            </a:xfrm>
            <a:prstGeom prst="rect">
              <a:avLst/>
            </a:prstGeom>
            <a:noFill/>
            <a:ln w="9525">
              <a:noFill/>
              <a:miter lim="800000"/>
              <a:headEnd/>
              <a:tailEnd/>
            </a:ln>
          </p:spPr>
        </p:pic>
        <p:pic>
          <p:nvPicPr>
            <p:cNvPr id="15" name="Picture 4" descr="Buombay"/>
            <p:cNvPicPr>
              <a:picLocks noChangeAspect="1" noChangeArrowheads="1" noCrop="1"/>
            </p:cNvPicPr>
            <p:nvPr/>
          </p:nvPicPr>
          <p:blipFill>
            <a:blip r:embed="rId2"/>
            <a:srcRect/>
            <a:stretch>
              <a:fillRect/>
            </a:stretch>
          </p:blipFill>
          <p:spPr bwMode="auto">
            <a:xfrm rot="10800000" flipV="1">
              <a:off x="1371600" y="6019800"/>
              <a:ext cx="9144000" cy="838200"/>
            </a:xfrm>
            <a:prstGeom prst="rect">
              <a:avLst/>
            </a:prstGeom>
            <a:noFill/>
            <a:ln w="9525">
              <a:noFill/>
              <a:miter lim="800000"/>
              <a:headEnd/>
              <a:tailEnd/>
            </a:ln>
          </p:spPr>
        </p:pic>
        <p:pic>
          <p:nvPicPr>
            <p:cNvPr id="16" name="Picture 4" descr="Buombay"/>
            <p:cNvPicPr>
              <a:picLocks noChangeAspect="1" noChangeArrowheads="1" noCrop="1"/>
            </p:cNvPicPr>
            <p:nvPr/>
          </p:nvPicPr>
          <p:blipFill>
            <a:blip r:embed="rId2"/>
            <a:srcRect/>
            <a:stretch>
              <a:fillRect/>
            </a:stretch>
          </p:blipFill>
          <p:spPr bwMode="auto">
            <a:xfrm rot="16200000" flipV="1">
              <a:off x="-1828800" y="3200400"/>
              <a:ext cx="6858000" cy="457200"/>
            </a:xfrm>
            <a:prstGeom prst="rect">
              <a:avLst/>
            </a:prstGeom>
            <a:noFill/>
            <a:ln w="9525">
              <a:noFill/>
              <a:miter lim="800000"/>
              <a:headEnd/>
              <a:tailEnd/>
            </a:ln>
          </p:spPr>
        </p:pic>
        <p:pic>
          <p:nvPicPr>
            <p:cNvPr id="17" name="Picture 4" descr="Buombay"/>
            <p:cNvPicPr>
              <a:picLocks noChangeAspect="1" noChangeArrowheads="1" noCrop="1"/>
            </p:cNvPicPr>
            <p:nvPr/>
          </p:nvPicPr>
          <p:blipFill>
            <a:blip r:embed="rId2"/>
            <a:srcRect/>
            <a:stretch>
              <a:fillRect/>
            </a:stretch>
          </p:blipFill>
          <p:spPr bwMode="auto">
            <a:xfrm rot="5400000" flipV="1">
              <a:off x="7004299" y="3537293"/>
              <a:ext cx="6858000" cy="457200"/>
            </a:xfrm>
            <a:prstGeom prst="rect">
              <a:avLst/>
            </a:prstGeom>
            <a:noFill/>
            <a:ln w="9525">
              <a:noFill/>
              <a:miter lim="800000"/>
              <a:headEnd/>
              <a:tailEnd/>
            </a:ln>
          </p:spPr>
        </p:pic>
        <p:pic>
          <p:nvPicPr>
            <p:cNvPr id="18" name="Picture 6" descr="F:\HINH ANH\HinhDong\Hoa\h14.gif"/>
            <p:cNvPicPr>
              <a:picLocks noChangeAspect="1" noChangeArrowheads="1" noCrop="1"/>
            </p:cNvPicPr>
            <p:nvPr/>
          </p:nvPicPr>
          <p:blipFill>
            <a:blip r:embed="rId3"/>
            <a:srcRect/>
            <a:stretch>
              <a:fillRect/>
            </a:stretch>
          </p:blipFill>
          <p:spPr bwMode="auto">
            <a:xfrm rot="-1069637">
              <a:off x="1249363" y="5661025"/>
              <a:ext cx="1135063" cy="1371600"/>
            </a:xfrm>
            <a:prstGeom prst="rect">
              <a:avLst/>
            </a:prstGeom>
            <a:noFill/>
            <a:ln w="9525">
              <a:noFill/>
              <a:miter lim="800000"/>
              <a:headEnd/>
              <a:tailEnd/>
            </a:ln>
          </p:spPr>
        </p:pic>
        <p:pic>
          <p:nvPicPr>
            <p:cNvPr id="19" name="Picture 6" descr="F:\HINH ANH\HinhDong\Hoa\h14.gif"/>
            <p:cNvPicPr>
              <a:picLocks noChangeAspect="1" noChangeArrowheads="1" noCrop="1"/>
            </p:cNvPicPr>
            <p:nvPr/>
          </p:nvPicPr>
          <p:blipFill>
            <a:blip r:embed="rId3"/>
            <a:srcRect/>
            <a:stretch>
              <a:fillRect/>
            </a:stretch>
          </p:blipFill>
          <p:spPr bwMode="auto">
            <a:xfrm rot="10020752">
              <a:off x="9512301" y="20638"/>
              <a:ext cx="1135063" cy="1371600"/>
            </a:xfrm>
            <a:prstGeom prst="rect">
              <a:avLst/>
            </a:prstGeom>
            <a:noFill/>
            <a:ln w="9525">
              <a:noFill/>
              <a:miter lim="800000"/>
              <a:headEnd/>
              <a:tailEnd/>
            </a:ln>
          </p:spPr>
        </p:pic>
        <p:pic>
          <p:nvPicPr>
            <p:cNvPr id="20" name="Picture 6" descr="F:\HINH ANH\HinhDong\Hoa\h14.gif"/>
            <p:cNvPicPr>
              <a:picLocks noChangeAspect="1" noChangeArrowheads="1" noCrop="1"/>
            </p:cNvPicPr>
            <p:nvPr/>
          </p:nvPicPr>
          <p:blipFill>
            <a:blip r:embed="rId3"/>
            <a:srcRect/>
            <a:stretch>
              <a:fillRect/>
            </a:stretch>
          </p:blipFill>
          <p:spPr bwMode="auto">
            <a:xfrm rot="-6619011">
              <a:off x="9321800" y="5692775"/>
              <a:ext cx="1136650" cy="1371600"/>
            </a:xfrm>
            <a:prstGeom prst="rect">
              <a:avLst/>
            </a:prstGeom>
            <a:noFill/>
            <a:ln w="9525">
              <a:noFill/>
              <a:miter lim="800000"/>
              <a:headEnd/>
              <a:tailEnd/>
            </a:ln>
          </p:spPr>
        </p:pic>
        <p:pic>
          <p:nvPicPr>
            <p:cNvPr id="21" name="Picture 6" descr="F:\HINH ANH\HinhDong\Hoa\h14.gif"/>
            <p:cNvPicPr>
              <a:picLocks noChangeAspect="1" noChangeArrowheads="1" noCrop="1"/>
            </p:cNvPicPr>
            <p:nvPr/>
          </p:nvPicPr>
          <p:blipFill>
            <a:blip r:embed="rId3"/>
            <a:srcRect/>
            <a:stretch>
              <a:fillRect/>
            </a:stretch>
          </p:blipFill>
          <p:spPr bwMode="auto">
            <a:xfrm rot="5164617">
              <a:off x="1459707" y="-26194"/>
              <a:ext cx="1135063" cy="1371601"/>
            </a:xfrm>
            <a:prstGeom prst="rect">
              <a:avLst/>
            </a:prstGeom>
            <a:noFill/>
            <a:ln w="9525">
              <a:noFill/>
              <a:miter lim="800000"/>
              <a:headEnd/>
              <a:tailEnd/>
            </a:ln>
          </p:spPr>
        </p:pic>
      </p:grpSp>
      <p:sp>
        <p:nvSpPr>
          <p:cNvPr id="23" name="Text Box 8"/>
          <p:cNvSpPr txBox="1">
            <a:spLocks noChangeArrowheads="1"/>
          </p:cNvSpPr>
          <p:nvPr/>
        </p:nvSpPr>
        <p:spPr bwMode="auto">
          <a:xfrm>
            <a:off x="367248" y="3018567"/>
            <a:ext cx="11201400" cy="2123658"/>
          </a:xfrm>
          <a:prstGeom prst="rect">
            <a:avLst/>
          </a:prstGeom>
          <a:noFill/>
          <a:ln w="9525">
            <a:noFill/>
            <a:miter lim="800000"/>
          </a:ln>
          <a:effectLst/>
        </p:spPr>
        <p:txBody>
          <a:bodyPr wrap="square">
            <a:spAutoFit/>
          </a:bodyPr>
          <a:lstStyle/>
          <a:p>
            <a:pPr algn="ctr">
              <a:spcBef>
                <a:spcPts val="0"/>
              </a:spcBef>
              <a:defRPr/>
            </a:pPr>
            <a:r>
              <a:rPr lang="en-US" sz="6600" b="1" dirty="0" err="1">
                <a:solidFill>
                  <a:srgbClr val="FF3300"/>
                </a:solidFill>
                <a:latin typeface="Times New Roman" panose="02020603050405020304" pitchFamily="18" charset="0"/>
              </a:rPr>
              <a:t>Cơ</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quan</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sinh</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sản</a:t>
            </a:r>
            <a:endParaRPr lang="en-US" sz="6600" b="1" dirty="0">
              <a:solidFill>
                <a:srgbClr val="FF3300"/>
              </a:solidFill>
              <a:latin typeface="Times New Roman" panose="02020603050405020304" pitchFamily="18" charset="0"/>
            </a:endParaRPr>
          </a:p>
          <a:p>
            <a:pPr algn="ctr">
              <a:spcBef>
                <a:spcPts val="0"/>
              </a:spcBef>
              <a:defRPr/>
            </a:pP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của</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thực</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vật</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có</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hoa</a:t>
            </a:r>
            <a:endParaRPr lang="en-US" sz="6600" b="1" dirty="0">
              <a:solidFill>
                <a:srgbClr val="FF3300"/>
              </a:solidFill>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981200" y="4724400"/>
            <a:ext cx="9448800" cy="2133600"/>
          </a:xfrm>
        </p:spPr>
        <p:txBody>
          <a:bodyPr/>
          <a:lstStyle/>
          <a:p>
            <a:pPr marL="0" indent="0" algn="just" eaLnBrk="1" hangingPunct="1">
              <a:buNone/>
            </a:pPr>
            <a:r>
              <a:rPr lang="en-US" sz="4800" b="1" dirty="0" err="1">
                <a:solidFill>
                  <a:schemeClr val="hlink"/>
                </a:solidFill>
                <a:effectLst/>
                <a:latin typeface="Arial" panose="020B0604020202020204" pitchFamily="34" charset="0"/>
                <a:cs typeface="Arial" panose="020B0604020202020204" pitchFamily="34" charset="0"/>
              </a:rPr>
              <a:t>Kết</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luận</a:t>
            </a:r>
            <a:r>
              <a:rPr lang="en-US" sz="4800" b="1" dirty="0">
                <a:solidFill>
                  <a:schemeClr val="hlink"/>
                </a:solidFill>
                <a:effectLst/>
                <a:latin typeface="Arial" panose="020B0604020202020204" pitchFamily="34" charset="0"/>
                <a:cs typeface="Arial" panose="020B0604020202020204" pitchFamily="34" charset="0"/>
              </a:rPr>
              <a:t>:</a:t>
            </a:r>
            <a:r>
              <a:rPr lang="en-US" sz="4800" b="1" dirty="0">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Hoa</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là</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cơ</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quan</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sinh</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sản</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của</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cây</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có</a:t>
            </a:r>
            <a:r>
              <a:rPr lang="en-US" sz="4800" b="1" dirty="0">
                <a:solidFill>
                  <a:srgbClr val="008000"/>
                </a:solidFill>
                <a:effectLst/>
                <a:latin typeface="Arial" panose="020B0604020202020204" pitchFamily="34" charset="0"/>
                <a:cs typeface="Arial" panose="020B0604020202020204" pitchFamily="34" charset="0"/>
              </a:rPr>
              <a:t> </a:t>
            </a:r>
            <a:r>
              <a:rPr lang="en-US" sz="4800" b="1" dirty="0" err="1">
                <a:solidFill>
                  <a:srgbClr val="008000"/>
                </a:solidFill>
                <a:effectLst/>
                <a:latin typeface="Arial" panose="020B0604020202020204" pitchFamily="34" charset="0"/>
                <a:cs typeface="Arial" panose="020B0604020202020204" pitchFamily="34" charset="0"/>
              </a:rPr>
              <a:t>hoa</a:t>
            </a:r>
            <a:endParaRPr lang="en-US" sz="4800" b="1" dirty="0">
              <a:solidFill>
                <a:srgbClr val="008000"/>
              </a:solidFill>
              <a:effectLst/>
              <a:latin typeface="Arial" panose="020B0604020202020204" pitchFamily="34" charset="0"/>
              <a:cs typeface="Arial" panose="020B0604020202020204" pitchFamily="34" charset="0"/>
            </a:endParaRPr>
          </a:p>
        </p:txBody>
      </p:sp>
      <p:sp>
        <p:nvSpPr>
          <p:cNvPr id="36873" name="AutoShape 9"/>
          <p:cNvSpPr>
            <a:spLocks noChangeArrowheads="1"/>
          </p:cNvSpPr>
          <p:nvPr/>
        </p:nvSpPr>
        <p:spPr bwMode="auto">
          <a:xfrm>
            <a:off x="304800" y="685800"/>
            <a:ext cx="11277600" cy="3505200"/>
          </a:xfrm>
          <a:prstGeom prst="cloudCallout">
            <a:avLst>
              <a:gd name="adj1" fmla="val -43653"/>
              <a:gd name="adj2" fmla="val 97319"/>
            </a:avLst>
          </a:prstGeom>
          <a:solidFill>
            <a:schemeClr val="accent1"/>
          </a:solidFill>
          <a:ln w="9525">
            <a:solidFill>
              <a:schemeClr val="tx1"/>
            </a:solidFill>
            <a:rou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4800" b="1" dirty="0" err="1">
                <a:solidFill>
                  <a:srgbClr val="0000FF"/>
                </a:solidFill>
                <a:latin typeface="Arial" panose="020B0604020202020204" pitchFamily="34" charset="0"/>
                <a:cs typeface="Arial" panose="020B0604020202020204" pitchFamily="34" charset="0"/>
              </a:rPr>
              <a:t>Nói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tên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cơ</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quan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sinh</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sản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của</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một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số</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cây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có</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hoa</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khác</a:t>
            </a:r>
            <a:endParaRPr lang="en-US" sz="48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6873"/>
                                        </p:tgtEl>
                                        <p:attrNameLst>
                                          <p:attrName>style.visibility</p:attrName>
                                        </p:attrNameLst>
                                      </p:cBhvr>
                                      <p:to>
                                        <p:strVal val="visible"/>
                                      </p:to>
                                    </p:set>
                                    <p:animEffect transition="in" filter="fade">
                                      <p:cBhvr>
                                        <p:cTn id="7" dur="1000"/>
                                        <p:tgtEl>
                                          <p:spTgt spid="36873"/>
                                        </p:tgtEl>
                                      </p:cBhvr>
                                    </p:animEffect>
                                    <p:anim calcmode="lin" valueType="num">
                                      <p:cBhvr>
                                        <p:cTn id="8" dur="1000" fill="hold"/>
                                        <p:tgtEl>
                                          <p:spTgt spid="36873"/>
                                        </p:tgtEl>
                                        <p:attrNameLst>
                                          <p:attrName>ppt_x</p:attrName>
                                        </p:attrNameLst>
                                      </p:cBhvr>
                                      <p:tavLst>
                                        <p:tav tm="0">
                                          <p:val>
                                            <p:strVal val="#ppt_x-.1"/>
                                          </p:val>
                                        </p:tav>
                                        <p:tav tm="100000">
                                          <p:val>
                                            <p:strVal val="#ppt_x"/>
                                          </p:val>
                                        </p:tav>
                                      </p:tavLst>
                                    </p:anim>
                                    <p:anim calcmode="lin" valueType="num">
                                      <p:cBhvr>
                                        <p:cTn id="9" dur="1000" fill="hold"/>
                                        <p:tgtEl>
                                          <p:spTgt spid="3687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wipe(left)">
                                      <p:cBhvr>
                                        <p:cTn id="14"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7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840" name="Rectangle 48"/>
          <p:cNvSpPr>
            <a:spLocks noGrp="1" noChangeArrowheads="1"/>
          </p:cNvSpPr>
          <p:nvPr>
            <p:ph type="title"/>
          </p:nvPr>
        </p:nvSpPr>
        <p:spPr>
          <a:xfrm>
            <a:off x="1295400" y="1219200"/>
            <a:ext cx="9753600" cy="3276600"/>
          </a:xfrm>
        </p:spPr>
        <p:txBody>
          <a:bodyPr/>
          <a:lstStyle/>
          <a:p>
            <a:pPr algn="l" eaLnBrk="1" hangingPunct="1">
              <a:tabLst>
                <a:tab pos="464820" algn="l"/>
              </a:tabLst>
            </a:pP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Hoạt</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động</a:t>
            </a:r>
            <a:r>
              <a:rPr lang="en-US" sz="4800" dirty="0">
                <a:solidFill>
                  <a:srgbClr val="0000FF"/>
                </a:solidFill>
                <a:effectLst/>
                <a:latin typeface="Arial" panose="020B0604020202020204" pitchFamily="34" charset="0"/>
                <a:cs typeface="Arial" panose="020B0604020202020204" pitchFamily="34" charset="0"/>
              </a:rPr>
              <a:t> 1: </a:t>
            </a:r>
            <a:r>
              <a:rPr lang="en-US" sz="4800" dirty="0" err="1">
                <a:solidFill>
                  <a:srgbClr val="0000FF"/>
                </a:solidFill>
                <a:effectLst/>
                <a:latin typeface="Arial" panose="020B0604020202020204" pitchFamily="34" charset="0"/>
                <a:cs typeface="Arial" panose="020B0604020202020204" pitchFamily="34" charset="0"/>
              </a:rPr>
              <a:t>Quan</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sát</a:t>
            </a:r>
            <a:br>
              <a:rPr lang="en-US" sz="4800" dirty="0">
                <a:solidFill>
                  <a:srgbClr val="0000FF"/>
                </a:solidFill>
                <a:effectLst/>
                <a:latin typeface="Arial" panose="020B0604020202020204" pitchFamily="34" charset="0"/>
                <a:cs typeface="Arial" panose="020B0604020202020204" pitchFamily="34" charset="0"/>
              </a:rPr>
            </a:br>
            <a:r>
              <a:rPr lang="en-US" sz="4800" dirty="0">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Từng</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cặp</a:t>
            </a:r>
            <a:r>
              <a:rPr lang="en-US" sz="4800" dirty="0">
                <a:solidFill>
                  <a:srgbClr val="BF0D99"/>
                </a:solidFill>
                <a:effectLst/>
                <a:latin typeface="Arial" panose="020B0604020202020204" pitchFamily="34" charset="0"/>
                <a:cs typeface="Arial" panose="020B0604020202020204" pitchFamily="34" charset="0"/>
              </a:rPr>
              <a:t> HS </a:t>
            </a:r>
            <a:r>
              <a:rPr lang="en-US" sz="4800" dirty="0" err="1">
                <a:solidFill>
                  <a:srgbClr val="BF0D99"/>
                </a:solidFill>
                <a:effectLst/>
                <a:latin typeface="Arial" panose="020B0604020202020204" pitchFamily="34" charset="0"/>
                <a:cs typeface="Arial" panose="020B0604020202020204" pitchFamily="34" charset="0"/>
              </a:rPr>
              <a:t>quan</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sát</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và</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chỉ</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vào</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nhị</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nhị</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đực</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và</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nhụy</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nhị</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cái</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của</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hoa</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râm</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bụt</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và</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hoa</a:t>
            </a:r>
            <a:r>
              <a:rPr lang="en-US" sz="4800" dirty="0">
                <a:solidFill>
                  <a:srgbClr val="BF0D99"/>
                </a:solidFill>
                <a:effectLst/>
                <a:latin typeface="Arial" panose="020B0604020202020204" pitchFamily="34" charset="0"/>
                <a:cs typeface="Arial" panose="020B0604020202020204" pitchFamily="34" charset="0"/>
              </a:rPr>
              <a:t> </a:t>
            </a:r>
            <a:r>
              <a:rPr lang="en-US" sz="4800" dirty="0" err="1">
                <a:solidFill>
                  <a:srgbClr val="BF0D99"/>
                </a:solidFill>
                <a:effectLst/>
                <a:latin typeface="Arial" panose="020B0604020202020204" pitchFamily="34" charset="0"/>
                <a:cs typeface="Arial" panose="020B0604020202020204" pitchFamily="34" charset="0"/>
              </a:rPr>
              <a:t>sen.</a:t>
            </a:r>
            <a:endParaRPr lang="en-US" sz="4800" dirty="0">
              <a:solidFill>
                <a:srgbClr val="BF0D99"/>
              </a:solidFill>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840"/>
                                        </p:tgtEl>
                                        <p:attrNameLst>
                                          <p:attrName>style.visibility</p:attrName>
                                        </p:attrNameLst>
                                      </p:cBhvr>
                                      <p:to>
                                        <p:strVal val="visible"/>
                                      </p:to>
                                    </p:set>
                                    <p:anim calcmode="lin" valueType="num">
                                      <p:cBhvr>
                                        <p:cTn id="7" dur="500" fill="hold"/>
                                        <p:tgtEl>
                                          <p:spTgt spid="33840"/>
                                        </p:tgtEl>
                                        <p:attrNameLst>
                                          <p:attrName>ppt_w</p:attrName>
                                        </p:attrNameLst>
                                      </p:cBhvr>
                                      <p:tavLst>
                                        <p:tav tm="0">
                                          <p:val>
                                            <p:fltVal val="0"/>
                                          </p:val>
                                        </p:tav>
                                        <p:tav tm="100000">
                                          <p:val>
                                            <p:strVal val="#ppt_w"/>
                                          </p:val>
                                        </p:tav>
                                      </p:tavLst>
                                    </p:anim>
                                    <p:anim calcmode="lin" valueType="num">
                                      <p:cBhvr>
                                        <p:cTn id="8" dur="500" fill="hold"/>
                                        <p:tgtEl>
                                          <p:spTgt spid="338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6019800" y="5486400"/>
            <a:ext cx="4267200" cy="1143000"/>
          </a:xfrm>
          <a:prstGeom prst="rect">
            <a:avLst/>
          </a:prstGeom>
          <a:noFill/>
          <a:ln w="9525">
            <a:noFill/>
            <a:miter lim="800000"/>
          </a:ln>
          <a:effectLst/>
        </p:spPr>
        <p:txBody>
          <a:bodyPr anchor="ctr"/>
          <a:lstStyle/>
          <a:p>
            <a:pPr algn="ctr" eaLnBrk="1" hangingPunct="1">
              <a:defRPr/>
            </a:pPr>
            <a:endParaRPr lang="en-US" sz="4000" b="1">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33804" name="Picture 1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828800"/>
            <a:ext cx="4540250" cy="5029200"/>
          </a:xfrm>
        </p:spPr>
      </p:pic>
      <p:graphicFrame>
        <p:nvGraphicFramePr>
          <p:cNvPr id="33839" name="Group 47"/>
          <p:cNvGraphicFramePr>
            <a:graphicFrameLocks noGrp="1"/>
          </p:cNvGraphicFramePr>
          <p:nvPr/>
        </p:nvGraphicFramePr>
        <p:xfrm>
          <a:off x="4800600" y="2362200"/>
          <a:ext cx="990600" cy="822849"/>
        </p:xfrm>
        <a:graphic>
          <a:graphicData uri="http://schemas.openxmlformats.org/drawingml/2006/table">
            <a:tbl>
              <a:tblPr/>
              <a:tblGrid>
                <a:gridCol w="990600">
                  <a:extLst>
                    <a:ext uri="{9D8B030D-6E8A-4147-A177-3AD203B41FA5}">
                      <a16:colId xmlns:a16="http://schemas.microsoft.com/office/drawing/2014/main" val="20000"/>
                    </a:ext>
                  </a:extLst>
                </a:gridCol>
              </a:tblGrid>
              <a:tr h="8228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sz="3600" b="1" i="0" u="none" strike="noStrike" cap="none" normalizeH="0" baseline="0" dirty="0" err="1">
                          <a:ln>
                            <a:noFill/>
                          </a:ln>
                          <a:solidFill>
                            <a:schemeClr val="tx1"/>
                          </a:solidFill>
                          <a:effectLst>
                            <a:outerShdw blurRad="38100" dist="38100" dir="2700000" algn="tl">
                              <a:srgbClr val="FFFFFF"/>
                            </a:outerShdw>
                          </a:effectLst>
                          <a:latin typeface="Times New Roman" panose="02020603050405020304" pitchFamily="18" charset="0"/>
                        </a:rPr>
                        <a:t>Nhị</a:t>
                      </a:r>
                      <a:endParaRPr kumimoji="0" lang="en-US" sz="3600" b="1"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endParaRPr>
                    </a:p>
                  </a:txBody>
                  <a:tcPr marT="45664" marB="45664" horzOverflow="overflow">
                    <a:lnL w="38100" cap="flat" cmpd="sng" algn="ctr">
                      <a:solidFill>
                        <a:srgbClr val="3399FF"/>
                      </a:solidFill>
                      <a:prstDash val="solid"/>
                      <a:round/>
                      <a:headEnd type="none" w="med" len="med"/>
                      <a:tailEnd type="none" w="med" len="med"/>
                    </a:lnL>
                    <a:lnR w="38100" cap="flat" cmpd="sng" algn="ctr">
                      <a:solidFill>
                        <a:srgbClr val="3399FF"/>
                      </a:solidFill>
                      <a:prstDash val="solid"/>
                      <a:round/>
                      <a:headEnd type="none" w="med" len="med"/>
                      <a:tailEnd type="none" w="med" len="med"/>
                    </a:lnR>
                    <a:lnT w="38100" cap="flat" cmpd="sng" algn="ctr">
                      <a:solidFill>
                        <a:srgbClr val="3399FF"/>
                      </a:solidFill>
                      <a:prstDash val="solid"/>
                      <a:round/>
                      <a:headEnd type="none" w="med" len="med"/>
                      <a:tailEnd type="none" w="med" len="med"/>
                    </a:lnT>
                    <a:lnB w="38100" cap="flat" cmpd="sng" algn="ctr">
                      <a:solidFill>
                        <a:srgbClr val="33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3834" name="Group 42"/>
          <p:cNvGraphicFramePr>
            <a:graphicFrameLocks noGrp="1"/>
          </p:cNvGraphicFramePr>
          <p:nvPr/>
        </p:nvGraphicFramePr>
        <p:xfrm>
          <a:off x="4648200" y="3962400"/>
          <a:ext cx="1263650" cy="685799"/>
        </p:xfrm>
        <a:graphic>
          <a:graphicData uri="http://schemas.openxmlformats.org/drawingml/2006/table">
            <a:tbl>
              <a:tblPr/>
              <a:tblGrid>
                <a:gridCol w="1263650">
                  <a:extLst>
                    <a:ext uri="{9D8B030D-6E8A-4147-A177-3AD203B41FA5}">
                      <a16:colId xmlns:a16="http://schemas.microsoft.com/office/drawing/2014/main" val="20000"/>
                    </a:ext>
                  </a:extLst>
                </a:gridCol>
              </a:tblGrid>
              <a:tr h="6857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sz="3600" b="1" i="0" u="none" strike="noStrike" cap="none" normalizeH="0" baseline="0" dirty="0" err="1">
                          <a:ln>
                            <a:noFill/>
                          </a:ln>
                          <a:solidFill>
                            <a:schemeClr val="tx1"/>
                          </a:solidFill>
                          <a:effectLst>
                            <a:outerShdw blurRad="38100" dist="38100" dir="2700000" algn="tl">
                              <a:srgbClr val="FFFFFF"/>
                            </a:outerShdw>
                          </a:effectLst>
                          <a:latin typeface="Times New Roman" panose="02020603050405020304" pitchFamily="18" charset="0"/>
                        </a:rPr>
                        <a:t>Nhuỵ</a:t>
                      </a:r>
                      <a:endParaRPr kumimoji="0" lang="en-US" sz="3600" b="1" i="0" u="none" strike="noStrike" cap="none" normalizeH="0" baseline="0" dirty="0">
                        <a:ln>
                          <a:noFill/>
                        </a:ln>
                        <a:solidFill>
                          <a:schemeClr val="tx1"/>
                        </a:solidFill>
                        <a:effectLst>
                          <a:outerShdw blurRad="38100" dist="38100" dir="2700000" algn="tl">
                            <a:srgbClr val="FFFFFF"/>
                          </a:outerShdw>
                        </a:effectLst>
                        <a:latin typeface="Times New Roman" panose="02020603050405020304" pitchFamily="18" charset="0"/>
                      </a:endParaRPr>
                    </a:p>
                  </a:txBody>
                  <a:tcPr marT="45664" marB="45664"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3823" name="Line 31"/>
          <p:cNvSpPr>
            <a:spLocks noChangeShapeType="1"/>
          </p:cNvSpPr>
          <p:nvPr/>
        </p:nvSpPr>
        <p:spPr bwMode="auto">
          <a:xfrm flipH="1" flipV="1">
            <a:off x="2133600" y="2209800"/>
            <a:ext cx="2895600" cy="685800"/>
          </a:xfrm>
          <a:prstGeom prst="line">
            <a:avLst/>
          </a:prstGeom>
          <a:noFill/>
          <a:ln w="31750">
            <a:solidFill>
              <a:srgbClr val="00CCFF"/>
            </a:solidFill>
            <a:round/>
            <a:tailEnd type="triangle" w="lg" len="lg"/>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cs typeface="Arial" panose="020B0604020202020204" pitchFamily="34" charset="0"/>
            </a:endParaRPr>
          </a:p>
        </p:txBody>
      </p:sp>
      <p:sp>
        <p:nvSpPr>
          <p:cNvPr id="33825" name="Line 33"/>
          <p:cNvSpPr>
            <a:spLocks noChangeShapeType="1"/>
          </p:cNvSpPr>
          <p:nvPr/>
        </p:nvSpPr>
        <p:spPr bwMode="auto">
          <a:xfrm flipH="1" flipV="1">
            <a:off x="1752600" y="2590800"/>
            <a:ext cx="3048000" cy="1676400"/>
          </a:xfrm>
          <a:prstGeom prst="line">
            <a:avLst/>
          </a:prstGeom>
          <a:noFill/>
          <a:ln w="31750">
            <a:solidFill>
              <a:srgbClr val="0000FF"/>
            </a:solidFill>
            <a:round/>
            <a:tailEnd type="triangle" w="lg" len="lg"/>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cs typeface="Arial" panose="020B0604020202020204" pitchFamily="34" charset="0"/>
            </a:endParaRPr>
          </a:p>
        </p:txBody>
      </p:sp>
      <p:pic>
        <p:nvPicPr>
          <p:cNvPr id="33842" name="Picture 50" descr="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28800"/>
            <a:ext cx="457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3" name="Line 51"/>
          <p:cNvSpPr>
            <a:spLocks noChangeShapeType="1"/>
          </p:cNvSpPr>
          <p:nvPr/>
        </p:nvSpPr>
        <p:spPr bwMode="auto">
          <a:xfrm flipH="1" flipV="1">
            <a:off x="5791200" y="2971800"/>
            <a:ext cx="3810000" cy="1600200"/>
          </a:xfrm>
          <a:prstGeom prst="line">
            <a:avLst/>
          </a:prstGeom>
          <a:noFill/>
          <a:ln w="31750">
            <a:solidFill>
              <a:srgbClr val="00CCFF"/>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cs typeface="Arial" panose="020B0604020202020204" pitchFamily="34" charset="0"/>
            </a:endParaRPr>
          </a:p>
        </p:txBody>
      </p:sp>
      <p:sp>
        <p:nvSpPr>
          <p:cNvPr id="33844" name="Line 52"/>
          <p:cNvSpPr>
            <a:spLocks noChangeShapeType="1"/>
          </p:cNvSpPr>
          <p:nvPr/>
        </p:nvSpPr>
        <p:spPr bwMode="auto">
          <a:xfrm flipH="1" flipV="1">
            <a:off x="5791200" y="4191000"/>
            <a:ext cx="2286000" cy="914400"/>
          </a:xfrm>
          <a:prstGeom prst="line">
            <a:avLst/>
          </a:prstGeom>
          <a:noFill/>
          <a:ln w="31750">
            <a:solidFill>
              <a:srgbClr val="0000FF"/>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33804"/>
                                        </p:tgtEl>
                                        <p:attrNameLst>
                                          <p:attrName>style.visibility</p:attrName>
                                        </p:attrNameLst>
                                      </p:cBhvr>
                                      <p:to>
                                        <p:strVal val="visible"/>
                                      </p:to>
                                    </p:set>
                                    <p:animEffect transition="in" filter="dissolve">
                                      <p:cBhvr>
                                        <p:cTn id="7" dur="700"/>
                                        <p:tgtEl>
                                          <p:spTgt spid="33804"/>
                                        </p:tgtEl>
                                      </p:cBhvr>
                                    </p:animEffect>
                                  </p:childTnLst>
                                </p:cTn>
                              </p:par>
                            </p:childTnLst>
                          </p:cTn>
                        </p:par>
                        <p:par>
                          <p:cTn id="8" fill="hold">
                            <p:stCondLst>
                              <p:cond delay="1300"/>
                            </p:stCondLst>
                            <p:childTnLst>
                              <p:par>
                                <p:cTn id="9" presetID="9" presetClass="entr" presetSubtype="0" fill="hold" nodeType="afterEffect">
                                  <p:stCondLst>
                                    <p:cond delay="0"/>
                                  </p:stCondLst>
                                  <p:childTnLst>
                                    <p:set>
                                      <p:cBhvr>
                                        <p:cTn id="10" dur="1" fill="hold">
                                          <p:stCondLst>
                                            <p:cond delay="0"/>
                                          </p:stCondLst>
                                        </p:cTn>
                                        <p:tgtEl>
                                          <p:spTgt spid="33842"/>
                                        </p:tgtEl>
                                        <p:attrNameLst>
                                          <p:attrName>style.visibility</p:attrName>
                                        </p:attrNameLst>
                                      </p:cBhvr>
                                      <p:to>
                                        <p:strVal val="visible"/>
                                      </p:to>
                                    </p:set>
                                    <p:animEffect transition="in" filter="dissolve">
                                      <p:cBhvr>
                                        <p:cTn id="11" dur="700"/>
                                        <p:tgtEl>
                                          <p:spTgt spid="3384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33839"/>
                                        </p:tgtEl>
                                        <p:attrNameLst>
                                          <p:attrName>style.visibility</p:attrName>
                                        </p:attrNameLst>
                                      </p:cBhvr>
                                      <p:to>
                                        <p:strVal val="visible"/>
                                      </p:to>
                                    </p:set>
                                    <p:anim calcmode="lin" valueType="num">
                                      <p:cBhvr>
                                        <p:cTn id="16" dur="1000" fill="hold"/>
                                        <p:tgtEl>
                                          <p:spTgt spid="33839"/>
                                        </p:tgtEl>
                                        <p:attrNameLst>
                                          <p:attrName>ppt_w</p:attrName>
                                        </p:attrNameLst>
                                      </p:cBhvr>
                                      <p:tavLst>
                                        <p:tav tm="0">
                                          <p:val>
                                            <p:fltVal val="0"/>
                                          </p:val>
                                        </p:tav>
                                        <p:tav tm="100000">
                                          <p:val>
                                            <p:strVal val="#ppt_w"/>
                                          </p:val>
                                        </p:tav>
                                      </p:tavLst>
                                    </p:anim>
                                    <p:anim calcmode="lin" valueType="num">
                                      <p:cBhvr>
                                        <p:cTn id="17" dur="1000" fill="hold"/>
                                        <p:tgtEl>
                                          <p:spTgt spid="33839"/>
                                        </p:tgtEl>
                                        <p:attrNameLst>
                                          <p:attrName>ppt_h</p:attrName>
                                        </p:attrNameLst>
                                      </p:cBhvr>
                                      <p:tavLst>
                                        <p:tav tm="0">
                                          <p:val>
                                            <p:fltVal val="0"/>
                                          </p:val>
                                        </p:tav>
                                        <p:tav tm="100000">
                                          <p:val>
                                            <p:strVal val="#ppt_h"/>
                                          </p:val>
                                        </p:tav>
                                      </p:tavLst>
                                    </p:anim>
                                    <p:anim calcmode="lin" valueType="num">
                                      <p:cBhvr>
                                        <p:cTn id="18" dur="1000" fill="hold"/>
                                        <p:tgtEl>
                                          <p:spTgt spid="33839"/>
                                        </p:tgtEl>
                                        <p:attrNameLst>
                                          <p:attrName>style.rotation</p:attrName>
                                        </p:attrNameLst>
                                      </p:cBhvr>
                                      <p:tavLst>
                                        <p:tav tm="0">
                                          <p:val>
                                            <p:fltVal val="90"/>
                                          </p:val>
                                        </p:tav>
                                        <p:tav tm="100000">
                                          <p:val>
                                            <p:fltVal val="0"/>
                                          </p:val>
                                        </p:tav>
                                      </p:tavLst>
                                    </p:anim>
                                    <p:animEffect transition="in" filter="fade">
                                      <p:cBhvr>
                                        <p:cTn id="19" dur="1000"/>
                                        <p:tgtEl>
                                          <p:spTgt spid="33839"/>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33823"/>
                                        </p:tgtEl>
                                        <p:attrNameLst>
                                          <p:attrName>style.visibility</p:attrName>
                                        </p:attrNameLst>
                                      </p:cBhvr>
                                      <p:to>
                                        <p:strVal val="visible"/>
                                      </p:to>
                                    </p:set>
                                    <p:animEffect transition="in" filter="wipe(right)">
                                      <p:cBhvr>
                                        <p:cTn id="23" dur="2000"/>
                                        <p:tgtEl>
                                          <p:spTgt spid="338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3843"/>
                                        </p:tgtEl>
                                        <p:attrNameLst>
                                          <p:attrName>style.visibility</p:attrName>
                                        </p:attrNameLst>
                                      </p:cBhvr>
                                      <p:to>
                                        <p:strVal val="visible"/>
                                      </p:to>
                                    </p:set>
                                    <p:animEffect transition="in" filter="wipe(left)">
                                      <p:cBhvr>
                                        <p:cTn id="26" dur="2000"/>
                                        <p:tgtEl>
                                          <p:spTgt spid="3384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3834"/>
                                        </p:tgtEl>
                                        <p:attrNameLst>
                                          <p:attrName>style.visibility</p:attrName>
                                        </p:attrNameLst>
                                      </p:cBhvr>
                                      <p:to>
                                        <p:strVal val="visible"/>
                                      </p:to>
                                    </p:set>
                                    <p:anim calcmode="lin" valueType="num">
                                      <p:cBhvr>
                                        <p:cTn id="31" dur="1000" fill="hold"/>
                                        <p:tgtEl>
                                          <p:spTgt spid="33834"/>
                                        </p:tgtEl>
                                        <p:attrNameLst>
                                          <p:attrName>ppt_w</p:attrName>
                                        </p:attrNameLst>
                                      </p:cBhvr>
                                      <p:tavLst>
                                        <p:tav tm="0">
                                          <p:val>
                                            <p:fltVal val="0"/>
                                          </p:val>
                                        </p:tav>
                                        <p:tav tm="100000">
                                          <p:val>
                                            <p:strVal val="#ppt_w"/>
                                          </p:val>
                                        </p:tav>
                                      </p:tavLst>
                                    </p:anim>
                                    <p:anim calcmode="lin" valueType="num">
                                      <p:cBhvr>
                                        <p:cTn id="32" dur="1000" fill="hold"/>
                                        <p:tgtEl>
                                          <p:spTgt spid="33834"/>
                                        </p:tgtEl>
                                        <p:attrNameLst>
                                          <p:attrName>ppt_h</p:attrName>
                                        </p:attrNameLst>
                                      </p:cBhvr>
                                      <p:tavLst>
                                        <p:tav tm="0">
                                          <p:val>
                                            <p:fltVal val="0"/>
                                          </p:val>
                                        </p:tav>
                                        <p:tav tm="100000">
                                          <p:val>
                                            <p:strVal val="#ppt_h"/>
                                          </p:val>
                                        </p:tav>
                                      </p:tavLst>
                                    </p:anim>
                                    <p:anim calcmode="lin" valueType="num">
                                      <p:cBhvr>
                                        <p:cTn id="33" dur="1000" fill="hold"/>
                                        <p:tgtEl>
                                          <p:spTgt spid="33834"/>
                                        </p:tgtEl>
                                        <p:attrNameLst>
                                          <p:attrName>style.rotation</p:attrName>
                                        </p:attrNameLst>
                                      </p:cBhvr>
                                      <p:tavLst>
                                        <p:tav tm="0">
                                          <p:val>
                                            <p:fltVal val="90"/>
                                          </p:val>
                                        </p:tav>
                                        <p:tav tm="100000">
                                          <p:val>
                                            <p:fltVal val="0"/>
                                          </p:val>
                                        </p:tav>
                                      </p:tavLst>
                                    </p:anim>
                                    <p:animEffect transition="in" filter="fade">
                                      <p:cBhvr>
                                        <p:cTn id="34" dur="1000"/>
                                        <p:tgtEl>
                                          <p:spTgt spid="33834"/>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33825"/>
                                        </p:tgtEl>
                                        <p:attrNameLst>
                                          <p:attrName>style.visibility</p:attrName>
                                        </p:attrNameLst>
                                      </p:cBhvr>
                                      <p:to>
                                        <p:strVal val="visible"/>
                                      </p:to>
                                    </p:set>
                                    <p:animEffect transition="in" filter="wipe(right)">
                                      <p:cBhvr>
                                        <p:cTn id="38" dur="2000"/>
                                        <p:tgtEl>
                                          <p:spTgt spid="3382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3844"/>
                                        </p:tgtEl>
                                        <p:attrNameLst>
                                          <p:attrName>style.visibility</p:attrName>
                                        </p:attrNameLst>
                                      </p:cBhvr>
                                      <p:to>
                                        <p:strVal val="visible"/>
                                      </p:to>
                                    </p:set>
                                    <p:animEffect transition="in" filter="wipe(left)">
                                      <p:cBhvr>
                                        <p:cTn id="41" dur="2000"/>
                                        <p:tgtEl>
                                          <p:spTgt spid="3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3" grpId="0" animBg="1"/>
      <p:bldP spid="33825" grpId="0" animBg="1"/>
      <p:bldP spid="33843" grpId="0" animBg="1"/>
      <p:bldP spid="3384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1600" y="277814"/>
            <a:ext cx="9144000" cy="941387"/>
          </a:xfrm>
        </p:spPr>
        <p:txBody>
          <a:bodyPr>
            <a:normAutofit fontScale="90000"/>
          </a:bodyPr>
          <a:lstStyle/>
          <a:p>
            <a:pPr eaLnBrk="1" hangingPunct="1"/>
            <a:r>
              <a:rPr lang="en-US" dirty="0" err="1">
                <a:solidFill>
                  <a:srgbClr val="BF0D99"/>
                </a:solidFill>
                <a:effectLst/>
                <a:latin typeface="Arial" panose="020B0604020202020204" pitchFamily="34" charset="0"/>
                <a:cs typeface="Arial" panose="020B0604020202020204" pitchFamily="34" charset="0"/>
              </a:rPr>
              <a:t>Hoa</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nào</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là</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hoa</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muớp</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đực</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hoa</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nào</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là</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hoa</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mướp</a:t>
            </a:r>
            <a:r>
              <a:rPr lang="en-US" dirty="0">
                <a:solidFill>
                  <a:srgbClr val="BF0D99"/>
                </a:solidFill>
                <a:effectLst/>
                <a:latin typeface="Arial" panose="020B0604020202020204" pitchFamily="34" charset="0"/>
                <a:cs typeface="Arial" panose="020B0604020202020204" pitchFamily="34" charset="0"/>
              </a:rPr>
              <a:t> </a:t>
            </a:r>
            <a:r>
              <a:rPr lang="en-US" dirty="0" err="1">
                <a:solidFill>
                  <a:srgbClr val="BF0D99"/>
                </a:solidFill>
                <a:effectLst/>
                <a:latin typeface="Arial" panose="020B0604020202020204" pitchFamily="34" charset="0"/>
                <a:cs typeface="Arial" panose="020B0604020202020204" pitchFamily="34" charset="0"/>
              </a:rPr>
              <a:t>cái</a:t>
            </a:r>
            <a:r>
              <a:rPr lang="en-US" dirty="0">
                <a:solidFill>
                  <a:srgbClr val="BF0D99"/>
                </a:solidFill>
                <a:effectLst/>
                <a:latin typeface="Arial" panose="020B0604020202020204" pitchFamily="34" charset="0"/>
                <a:cs typeface="Arial" panose="020B0604020202020204" pitchFamily="34" charset="0"/>
              </a:rPr>
              <a:t>?</a:t>
            </a:r>
          </a:p>
        </p:txBody>
      </p:sp>
      <p:pic>
        <p:nvPicPr>
          <p:cNvPr id="42024" name="Picture 40" descr="DSCN23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378" y="1333500"/>
            <a:ext cx="41719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8"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441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Hình Chữ nhật 18"/>
          <p:cNvSpPr>
            <a:spLocks noChangeArrowheads="1"/>
          </p:cNvSpPr>
          <p:nvPr/>
        </p:nvSpPr>
        <p:spPr bwMode="auto">
          <a:xfrm>
            <a:off x="1828800" y="6149976"/>
            <a:ext cx="40414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buClr>
                <a:schemeClr val="hlink"/>
              </a:buClr>
              <a:buSzPct val="60000"/>
            </a:pPr>
            <a:r>
              <a:rPr lang="en-US" sz="4400">
                <a:solidFill>
                  <a:srgbClr val="0000FF"/>
                </a:solidFill>
                <a:latin typeface="Arial" panose="020B0604020202020204" pitchFamily="34" charset="0"/>
                <a:cs typeface="Arial" panose="020B0604020202020204" pitchFamily="34" charset="0"/>
              </a:rPr>
              <a:t>Hoa mướp đực</a:t>
            </a:r>
          </a:p>
        </p:txBody>
      </p:sp>
      <p:sp>
        <p:nvSpPr>
          <p:cNvPr id="20" name="Hình Chữ nhật 19"/>
          <p:cNvSpPr>
            <a:spLocks noChangeArrowheads="1"/>
          </p:cNvSpPr>
          <p:nvPr/>
        </p:nvSpPr>
        <p:spPr bwMode="auto">
          <a:xfrm>
            <a:off x="6553201" y="6149976"/>
            <a:ext cx="37882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buClr>
                <a:schemeClr val="hlink"/>
              </a:buClr>
              <a:buSzPct val="60000"/>
            </a:pPr>
            <a:r>
              <a:rPr lang="en-US" sz="4400">
                <a:solidFill>
                  <a:srgbClr val="0000FF"/>
                </a:solidFill>
                <a:latin typeface="Arial" panose="020B0604020202020204" pitchFamily="34" charset="0"/>
                <a:cs typeface="Arial" panose="020B0604020202020204" pitchFamily="34" charset="0"/>
              </a:rPr>
              <a:t>Hoa mướp cái</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randombar(horizontal)">
                                      <p:cBhvr>
                                        <p:cTn id="7" dur="1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42028"/>
                                        </p:tgtEl>
                                        <p:attrNameLst>
                                          <p:attrName>style.visibility</p:attrName>
                                        </p:attrNameLst>
                                      </p:cBhvr>
                                      <p:to>
                                        <p:strVal val="visible"/>
                                      </p:to>
                                    </p:set>
                                    <p:animEffect transition="in" filter="diamond(out)">
                                      <p:cBhvr>
                                        <p:cTn id="12" dur="1000"/>
                                        <p:tgtEl>
                                          <p:spTgt spid="42028"/>
                                        </p:tgtEl>
                                      </p:cBhvr>
                                    </p:animEffect>
                                  </p:childTnLst>
                                </p:cTn>
                              </p:par>
                              <p:par>
                                <p:cTn id="13" presetID="8" presetClass="entr" presetSubtype="16" fill="hold" nodeType="withEffect">
                                  <p:stCondLst>
                                    <p:cond delay="0"/>
                                  </p:stCondLst>
                                  <p:childTnLst>
                                    <p:set>
                                      <p:cBhvr>
                                        <p:cTn id="14" dur="1" fill="hold">
                                          <p:stCondLst>
                                            <p:cond delay="0"/>
                                          </p:stCondLst>
                                        </p:cTn>
                                        <p:tgtEl>
                                          <p:spTgt spid="42024"/>
                                        </p:tgtEl>
                                        <p:attrNameLst>
                                          <p:attrName>style.visibility</p:attrName>
                                        </p:attrNameLst>
                                      </p:cBhvr>
                                      <p:to>
                                        <p:strVal val="visible"/>
                                      </p:to>
                                    </p:set>
                                    <p:animEffect transition="in" filter="diamond(in)">
                                      <p:cBhvr>
                                        <p:cTn id="15" dur="1000"/>
                                        <p:tgtEl>
                                          <p:spTgt spid="4202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heckerboard(across)">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533400"/>
            <a:ext cx="10744200" cy="4419600"/>
          </a:xfrm>
        </p:spPr>
        <p:txBody>
          <a:bodyPr/>
          <a:lstStyle/>
          <a:p>
            <a:pPr algn="just" eaLnBrk="1" hangingPunct="1"/>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Hoa</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có</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cả</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nhị</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và</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nhuỵ</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là</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hoa</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lưỡng</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tính</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hoa</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chỉ</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có</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nhị</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hoa</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đực</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hoặc</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nhuỵ</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hoa</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cái</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là</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hoa</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đơn</a:t>
            </a:r>
            <a:r>
              <a:rPr lang="en-US" sz="5400" dirty="0">
                <a:solidFill>
                  <a:schemeClr val="hlink"/>
                </a:solidFill>
                <a:effectLst/>
                <a:latin typeface="Arial" panose="020B0604020202020204" pitchFamily="34" charset="0"/>
                <a:cs typeface="Arial" panose="020B0604020202020204" pitchFamily="34" charset="0"/>
              </a:rPr>
              <a:t> </a:t>
            </a:r>
            <a:r>
              <a:rPr lang="en-US" sz="5400" dirty="0" err="1">
                <a:solidFill>
                  <a:schemeClr val="hlink"/>
                </a:solidFill>
                <a:effectLst/>
                <a:latin typeface="Arial" panose="020B0604020202020204" pitchFamily="34" charset="0"/>
                <a:cs typeface="Arial" panose="020B0604020202020204" pitchFamily="34" charset="0"/>
              </a:rPr>
              <a:t>tính</a:t>
            </a:r>
            <a:endParaRPr lang="en-US" sz="5400" dirty="0">
              <a:solidFill>
                <a:schemeClr val="hlink"/>
              </a:solidFill>
              <a:effectLst/>
              <a:latin typeface="Arial" panose="020B0604020202020204" pitchFamily="34" charset="0"/>
              <a:cs typeface="Arial" panose="020B060402020202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2000" fill="hold"/>
                                        <p:tgtEl>
                                          <p:spTgt spid="45058"/>
                                        </p:tgtEl>
                                        <p:attrNameLst>
                                          <p:attrName>ppt_w</p:attrName>
                                        </p:attrNameLst>
                                      </p:cBhvr>
                                      <p:tavLst>
                                        <p:tav tm="0">
                                          <p:val>
                                            <p:strVal val="#ppt_w*2.5"/>
                                          </p:val>
                                        </p:tav>
                                        <p:tav tm="100000">
                                          <p:val>
                                            <p:strVal val="#ppt_w"/>
                                          </p:val>
                                        </p:tav>
                                      </p:tavLst>
                                    </p:anim>
                                    <p:anim calcmode="lin" valueType="num">
                                      <p:cBhvr>
                                        <p:cTn id="8" dur="2000" fill="hold"/>
                                        <p:tgtEl>
                                          <p:spTgt spid="45058"/>
                                        </p:tgtEl>
                                        <p:attrNameLst>
                                          <p:attrName>ppt_h</p:attrName>
                                        </p:attrNameLst>
                                      </p:cBhvr>
                                      <p:tavLst>
                                        <p:tav tm="0">
                                          <p:val>
                                            <p:strVal val="#ppt_h"/>
                                          </p:val>
                                        </p:tav>
                                        <p:tav tm="100000">
                                          <p:val>
                                            <p:strVal val="#ppt_h"/>
                                          </p:val>
                                        </p:tav>
                                      </p:tavLst>
                                    </p:anim>
                                    <p:anim calcmode="lin" valueType="num">
                                      <p:cBhvr>
                                        <p:cTn id="9" dur="2000" fill="hold"/>
                                        <p:tgtEl>
                                          <p:spTgt spid="4505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505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838200"/>
            <a:ext cx="11582400" cy="1143000"/>
          </a:xfrm>
        </p:spPr>
        <p:txBody>
          <a:bodyPr>
            <a:normAutofit fontScale="90000"/>
          </a:bodyPr>
          <a:lstStyle/>
          <a:p>
            <a:pPr eaLnBrk="1" hangingPunct="1"/>
            <a:r>
              <a:rPr lang="en-US" sz="5400" dirty="0" err="1">
                <a:solidFill>
                  <a:srgbClr val="006600"/>
                </a:solidFill>
                <a:effectLst/>
                <a:latin typeface="Arial" panose="020B0604020202020204" pitchFamily="34" charset="0"/>
                <a:cs typeface="Arial" panose="020B0604020202020204" pitchFamily="34" charset="0"/>
              </a:rPr>
              <a:t>Hoạt</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động</a:t>
            </a:r>
            <a:r>
              <a:rPr lang="en-US" sz="5400" dirty="0">
                <a:solidFill>
                  <a:srgbClr val="006600"/>
                </a:solidFill>
                <a:effectLst/>
                <a:latin typeface="Arial" panose="020B0604020202020204" pitchFamily="34" charset="0"/>
                <a:cs typeface="Arial" panose="020B0604020202020204" pitchFamily="34" charset="0"/>
              </a:rPr>
              <a:t> 2: </a:t>
            </a:r>
            <a:r>
              <a:rPr lang="en-US" sz="5400" dirty="0" err="1">
                <a:solidFill>
                  <a:srgbClr val="006600"/>
                </a:solidFill>
                <a:effectLst/>
                <a:latin typeface="Arial" panose="020B0604020202020204" pitchFamily="34" charset="0"/>
                <a:cs typeface="Arial" panose="020B0604020202020204" pitchFamily="34" charset="0"/>
              </a:rPr>
              <a:t>thực</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hành</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với</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vật</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thật</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làm</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việc</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theo</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nhóm</a:t>
            </a:r>
            <a:r>
              <a:rPr lang="en-US" sz="5400" dirty="0">
                <a:solidFill>
                  <a:srgbClr val="006600"/>
                </a:solidFill>
                <a:effectLst/>
                <a:latin typeface="Arial" panose="020B0604020202020204" pitchFamily="34" charset="0"/>
                <a:cs typeface="Arial" panose="020B0604020202020204" pitchFamily="34" charset="0"/>
              </a:rPr>
              <a:t>)</a:t>
            </a:r>
          </a:p>
        </p:txBody>
      </p:sp>
      <p:sp>
        <p:nvSpPr>
          <p:cNvPr id="46083" name="Rectangle 3"/>
          <p:cNvSpPr>
            <a:spLocks noGrp="1" noChangeArrowheads="1"/>
          </p:cNvSpPr>
          <p:nvPr>
            <p:ph idx="1"/>
          </p:nvPr>
        </p:nvSpPr>
        <p:spPr>
          <a:xfrm>
            <a:off x="342900" y="2514600"/>
            <a:ext cx="11582400" cy="3276600"/>
          </a:xfrm>
        </p:spPr>
        <p:txBody>
          <a:bodyPr>
            <a:normAutofit lnSpcReduction="10000"/>
          </a:bodyPr>
          <a:lstStyle/>
          <a:p>
            <a:pPr marL="0" indent="0" eaLnBrk="1" hangingPunct="1">
              <a:buNone/>
              <a:tabLst>
                <a:tab pos="457200" algn="l"/>
              </a:tabLst>
            </a:pPr>
            <a:r>
              <a:rPr lang="en-US" sz="5400" b="1" dirty="0" err="1">
                <a:solidFill>
                  <a:schemeClr val="hlink"/>
                </a:solidFill>
                <a:effectLst/>
                <a:latin typeface="Arial" panose="020B0604020202020204" pitchFamily="34" charset="0"/>
                <a:cs typeface="Arial" panose="020B0604020202020204" pitchFamily="34" charset="0"/>
              </a:rPr>
              <a:t>Nhóm</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trưởng</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điều</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khiển</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nhóm</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mình</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thực</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hiện</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những</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nhiệm</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vụ</a:t>
            </a:r>
            <a:r>
              <a:rPr lang="en-US" sz="5400" b="1" dirty="0">
                <a:solidFill>
                  <a:schemeClr val="hlink"/>
                </a:solidFill>
                <a:effectLst/>
                <a:latin typeface="Arial" panose="020B0604020202020204" pitchFamily="34" charset="0"/>
                <a:cs typeface="Arial" panose="020B0604020202020204" pitchFamily="34" charset="0"/>
              </a:rPr>
              <a:t> </a:t>
            </a:r>
            <a:r>
              <a:rPr lang="en-US" sz="5400" b="1" dirty="0" err="1">
                <a:solidFill>
                  <a:schemeClr val="hlink"/>
                </a:solidFill>
                <a:effectLst/>
                <a:latin typeface="Arial" panose="020B0604020202020204" pitchFamily="34" charset="0"/>
                <a:cs typeface="Arial" panose="020B0604020202020204" pitchFamily="34" charset="0"/>
              </a:rPr>
              <a:t>sau</a:t>
            </a:r>
            <a:r>
              <a:rPr lang="en-US" sz="5400" b="1" dirty="0">
                <a:solidFill>
                  <a:schemeClr val="hlink"/>
                </a:solidFill>
                <a:effectLst/>
                <a:latin typeface="Arial" panose="020B0604020202020204" pitchFamily="34" charset="0"/>
                <a:cs typeface="Arial" panose="020B0604020202020204" pitchFamily="34" charset="0"/>
              </a:rPr>
              <a:t>:</a:t>
            </a:r>
          </a:p>
          <a:p>
            <a:pPr marL="0" indent="0" eaLnBrk="1" hangingPunct="1">
              <a:buNone/>
              <a:tabLst>
                <a:tab pos="457200" algn="l"/>
              </a:tabLst>
            </a:pPr>
            <a:r>
              <a:rPr lang="en-US" sz="5400" b="1" dirty="0">
                <a:effectLst/>
                <a:latin typeface="Arial" panose="020B0604020202020204" pitchFamily="34" charset="0"/>
                <a:cs typeface="Arial" panose="020B0604020202020204" pitchFamily="34" charset="0"/>
              </a:rPr>
              <a:t>	</a:t>
            </a:r>
            <a:endParaRPr lang="en-US" sz="5400" b="1" dirty="0">
              <a:solidFill>
                <a:srgbClr val="0000FF"/>
              </a:solidFill>
              <a:effectLst/>
              <a:latin typeface="Arial" panose="020B0604020202020204" pitchFamily="34" charset="0"/>
              <a:cs typeface="Arial" panose="020B0604020202020204" pitchFamily="34" charset="0"/>
            </a:endParaRPr>
          </a:p>
        </p:txBody>
      </p:sp>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381000" y="457200"/>
            <a:ext cx="115062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tabLst>
                <a:tab pos="457200" algn="l"/>
              </a:tabLst>
            </a:pPr>
            <a:r>
              <a:rPr lang="en-US" sz="4800" b="1" dirty="0">
                <a:effectLst/>
                <a:latin typeface="Arial" panose="020B0604020202020204" pitchFamily="34" charset="0"/>
                <a:cs typeface="Arial" panose="020B0604020202020204" pitchFamily="34" charset="0"/>
              </a:rPr>
              <a:t>	</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Quan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sát</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các</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bộ</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phận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của</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các</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bông</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hoa</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đã</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sưu</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tầm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được</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và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chỉ</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xem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đâu</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là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nhị</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đâu</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là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nhuỵ</a:t>
            </a:r>
            <a:endParaRPr lang="en-US" sz="4800" b="1" dirty="0">
              <a:solidFill>
                <a:srgbClr val="0000FF"/>
              </a:solidFill>
              <a:effectLst/>
              <a:latin typeface="Arial" panose="020B0604020202020204" pitchFamily="34" charset="0"/>
              <a:cs typeface="Arial" panose="020B0604020202020204" pitchFamily="34" charset="0"/>
            </a:endParaRPr>
          </a:p>
          <a:p>
            <a:pPr marL="0" indent="0" eaLnBrk="1" hangingPunct="1">
              <a:buNone/>
              <a:tabLst>
                <a:tab pos="457200" algn="l"/>
              </a:tabLst>
            </a:pPr>
            <a:r>
              <a:rPr lang="en-US" sz="4800" b="1" dirty="0">
                <a:solidFill>
                  <a:srgbClr val="0000FF"/>
                </a:solidFill>
                <a:effectLst/>
                <a:latin typeface="Arial" panose="020B0604020202020204" pitchFamily="34" charset="0"/>
                <a:cs typeface="Arial" panose="020B0604020202020204" pitchFamily="34" charset="0"/>
              </a:rPr>
              <a:t>	- </a:t>
            </a:r>
            <a:r>
              <a:rPr lang="en-US" sz="4800" b="1" dirty="0" err="1">
                <a:solidFill>
                  <a:srgbClr val="0000FF"/>
                </a:solidFill>
                <a:effectLst/>
                <a:latin typeface="Arial" panose="020B0604020202020204" pitchFamily="34" charset="0"/>
                <a:cs typeface="Arial" panose="020B0604020202020204" pitchFamily="34" charset="0"/>
              </a:rPr>
              <a:t>Phân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loại</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các</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bông</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hoa</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đã</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sưu</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tầm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được</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hoa</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nào</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có</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cả</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nhị</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và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nhuỵ</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hoa</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nào</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chỉ</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có</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nhị</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hoa</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đực</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hoặc</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nhuỵ</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hoa</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cái</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và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hoàn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thành</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bảng</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sau</a:t>
            </a:r>
            <a:r>
              <a:rPr lang="en-US" sz="4800" b="1" dirty="0">
                <a:solidFill>
                  <a:srgbClr val="0000FF"/>
                </a:solidFill>
                <a:effectLst/>
                <a:latin typeface="Arial" panose="020B0604020202020204" pitchFamily="34" charset="0"/>
                <a:cs typeface="Arial" panose="020B0604020202020204" pitchFamily="34" charset="0"/>
              </a:rPr>
              <a:t>:</a:t>
            </a:r>
          </a:p>
        </p:txBody>
      </p:sp>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46116" name="Group 36"/>
          <p:cNvGraphicFramePr>
            <a:graphicFrameLocks noGrp="1"/>
          </p:cNvGraphicFramePr>
          <p:nvPr/>
        </p:nvGraphicFramePr>
        <p:xfrm>
          <a:off x="533400" y="381001"/>
          <a:ext cx="11049000" cy="5112856"/>
        </p:xfrm>
        <a:graphic>
          <a:graphicData uri="http://schemas.openxmlformats.org/drawingml/2006/table">
            <a:tbl>
              <a:tblPr/>
              <a:tblGrid>
                <a:gridCol w="5577114">
                  <a:extLst>
                    <a:ext uri="{9D8B030D-6E8A-4147-A177-3AD203B41FA5}">
                      <a16:colId xmlns:a16="http://schemas.microsoft.com/office/drawing/2014/main" val="20000"/>
                    </a:ext>
                  </a:extLst>
                </a:gridCol>
                <a:gridCol w="5471886">
                  <a:extLst>
                    <a:ext uri="{9D8B030D-6E8A-4147-A177-3AD203B41FA5}">
                      <a16:colId xmlns:a16="http://schemas.microsoft.com/office/drawing/2014/main" val="20001"/>
                    </a:ext>
                  </a:extLst>
                </a:gridCol>
              </a:tblGrid>
              <a:tr h="17434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Hoa</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có</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cả</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nhị</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và</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nhuỵ</a:t>
                      </a:r>
                      <a:endPar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Hoa</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chỉ</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có</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nhị</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hoặc</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nhuỵ</a:t>
                      </a:r>
                      <a:endPar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5530">
                <a:tc>
                  <a:txBody>
                    <a:bodyPr/>
                    <a:lstStyle/>
                    <a:p>
                      <a:pPr algn="ctr">
                        <a:spcAft>
                          <a:spcPts val="0"/>
                        </a:spcAft>
                        <a:tabLst>
                          <a:tab pos="132080" algn="l"/>
                        </a:tabLst>
                      </a:pPr>
                      <a:endParaRPr lang="en-US" sz="4800">
                        <a:solidFill>
                          <a:srgbClr val="000000"/>
                        </a:solidFill>
                        <a:latin typeface="Arial" panose="020B0604020202020204" pitchFamily="34" charset="0"/>
                        <a:ea typeface="Calibri" panose="020F0502020204030204"/>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4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6067">
                <a:tc>
                  <a:txBody>
                    <a:bodyPr/>
                    <a:lstStyle/>
                    <a:p>
                      <a:pPr marL="0" marR="0" indent="0" algn="ctr" defTabSz="914400" rtl="0" eaLnBrk="1" fontAlgn="auto" latinLnBrk="0" hangingPunct="1">
                        <a:lnSpc>
                          <a:spcPct val="100000"/>
                        </a:lnSpc>
                        <a:spcBef>
                          <a:spcPts val="0"/>
                        </a:spcBef>
                        <a:spcAft>
                          <a:spcPts val="0"/>
                        </a:spcAft>
                        <a:buClrTx/>
                        <a:buSzTx/>
                        <a:buFontTx/>
                        <a:buNone/>
                        <a:tabLst>
                          <a:tab pos="132080" algn="l"/>
                        </a:tabLst>
                        <a:defRPr/>
                      </a:pPr>
                      <a:endParaRPr lang="en-US" sz="4800" dirty="0">
                        <a:solidFill>
                          <a:srgbClr val="000000"/>
                        </a:solidFill>
                        <a:latin typeface="Arial" panose="020B0604020202020204" pitchFamily="34" charset="0"/>
                        <a:ea typeface="Calibri" panose="020F0502020204030204"/>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4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96">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32080" algn="l"/>
                        </a:tabLst>
                        <a:defRPr/>
                      </a:pPr>
                      <a:endParaRPr kumimoji="0" lang="en-US" sz="4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4800">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7968">
                <a:tc>
                  <a:txBody>
                    <a:bodyPr/>
                    <a:lstStyle/>
                    <a:p>
                      <a:pPr algn="ctr">
                        <a:spcAft>
                          <a:spcPts val="0"/>
                        </a:spcAft>
                        <a:tabLst>
                          <a:tab pos="132080" algn="l"/>
                        </a:tabLst>
                      </a:pPr>
                      <a:endParaRPr lang="en-US" sz="4800">
                        <a:solidFill>
                          <a:srgbClr val="000000"/>
                        </a:solidFill>
                        <a:latin typeface="Arial" panose="020B0604020202020204" pitchFamily="34" charset="0"/>
                        <a:ea typeface="Calibri" panose="020F0502020204030204"/>
                        <a:cs typeface="Arial" panose="020B0604020202020204" pitchFamily="34"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a:pPr>
                      <a:endParaRPr kumimoji="0" lang="en-US" sz="4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900"/>
                                  </p:stCondLst>
                                  <p:childTnLst>
                                    <p:set>
                                      <p:cBhvr>
                                        <p:cTn id="6" dur="1" fill="hold">
                                          <p:stCondLst>
                                            <p:cond delay="0"/>
                                          </p:stCondLst>
                                        </p:cTn>
                                        <p:tgtEl>
                                          <p:spTgt spid="46116"/>
                                        </p:tgtEl>
                                        <p:attrNameLst>
                                          <p:attrName>style.visibility</p:attrName>
                                        </p:attrNameLst>
                                      </p:cBhvr>
                                      <p:to>
                                        <p:strVal val="visible"/>
                                      </p:to>
                                    </p:set>
                                    <p:anim from="(-#ppt_w/2)" to="(#ppt_x)" calcmode="lin" valueType="num">
                                      <p:cBhvr>
                                        <p:cTn id="7" dur="600" fill="hold">
                                          <p:stCondLst>
                                            <p:cond delay="0"/>
                                          </p:stCondLst>
                                        </p:cTn>
                                        <p:tgtEl>
                                          <p:spTgt spid="46116"/>
                                        </p:tgtEl>
                                        <p:attrNameLst>
                                          <p:attrName>ppt_x</p:attrName>
                                        </p:attrNameLst>
                                      </p:cBhvr>
                                    </p:anim>
                                    <p:anim from="0" to="-1.0" calcmode="lin" valueType="num">
                                      <p:cBhvr>
                                        <p:cTn id="8" dur="200" decel="50000" autoRev="1" fill="hold">
                                          <p:stCondLst>
                                            <p:cond delay="600"/>
                                          </p:stCondLst>
                                        </p:cTn>
                                        <p:tgtEl>
                                          <p:spTgt spid="46116"/>
                                        </p:tgtEl>
                                        <p:attrNameLst>
                                          <p:attrName>xshear</p:attrName>
                                        </p:attrNameLst>
                                      </p:cBhvr>
                                    </p:anim>
                                    <p:animScale>
                                      <p:cBhvr>
                                        <p:cTn id="9" dur="200" decel="100000" autoRev="1" fill="hold">
                                          <p:stCondLst>
                                            <p:cond delay="600"/>
                                          </p:stCondLst>
                                        </p:cTn>
                                        <p:tgtEl>
                                          <p:spTgt spid="46116"/>
                                        </p:tgtEl>
                                      </p:cBhvr>
                                      <p:from x="100000" y="100000"/>
                                      <p:to x="80000" y="100000"/>
                                    </p:animScale>
                                    <p:anim by="(#ppt_h/3+#ppt_w*0.1)" calcmode="lin" valueType="num">
                                      <p:cBhvr additive="sum">
                                        <p:cTn id="10" dur="200" decel="100000" autoRev="1" fill="hold">
                                          <p:stCondLst>
                                            <p:cond delay="600"/>
                                          </p:stCondLst>
                                        </p:cTn>
                                        <p:tgtEl>
                                          <p:spTgt spid="461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46116" name="Group 36"/>
          <p:cNvGraphicFramePr>
            <a:graphicFrameLocks noGrp="1"/>
          </p:cNvGraphicFramePr>
          <p:nvPr/>
        </p:nvGraphicFramePr>
        <p:xfrm>
          <a:off x="685800" y="381000"/>
          <a:ext cx="10972800" cy="5110973"/>
        </p:xfrm>
        <a:graphic>
          <a:graphicData uri="http://schemas.openxmlformats.org/drawingml/2006/table">
            <a:tbl>
              <a:tblPr/>
              <a:tblGrid>
                <a:gridCol w="5539468">
                  <a:extLst>
                    <a:ext uri="{9D8B030D-6E8A-4147-A177-3AD203B41FA5}">
                      <a16:colId xmlns:a16="http://schemas.microsoft.com/office/drawing/2014/main" val="20000"/>
                    </a:ext>
                  </a:extLst>
                </a:gridCol>
                <a:gridCol w="5433332">
                  <a:extLst>
                    <a:ext uri="{9D8B030D-6E8A-4147-A177-3AD203B41FA5}">
                      <a16:colId xmlns:a16="http://schemas.microsoft.com/office/drawing/2014/main" val="20001"/>
                    </a:ext>
                  </a:extLst>
                </a:gridCol>
              </a:tblGrid>
              <a:tr h="174285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Hoa</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có</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cả</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nhị</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và</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nhuỵ</a:t>
                      </a:r>
                      <a:endPar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Hoa</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chỉ</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có</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nhị</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hoặc</a:t>
                      </a:r>
                      <a:r>
                        <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48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nhuỵ</a:t>
                      </a:r>
                      <a:endParaRPr kumimoji="0" lang="en-US" sz="4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492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445" algn="l"/>
                        </a:tabLst>
                      </a:pPr>
                      <a:endParaRPr kumimoji="0" lang="en-US" sz="4800" b="1" i="0" u="none" strike="noStrike" cap="none" normalizeH="0" baseline="0" dirty="0">
                        <a:ln>
                          <a:noFill/>
                        </a:ln>
                        <a:solidFill>
                          <a:srgbClr val="000000"/>
                        </a:solidFill>
                        <a:effectLst/>
                        <a:latin typeface="Arial" panose="020B0604020202020204" pitchFamily="34" charset="0"/>
                        <a:ea typeface="Calibri" panose="020F0502020204030204" charset="0"/>
                        <a:cs typeface="Arial" panose="020B0604020202020204" pitchFamily="34" charset="0"/>
                      </a:endParaRPr>
                    </a:p>
                  </a:txBody>
                  <a:tcPr marL="68580" marR="6858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4800" b="1" i="0" u="none" strike="noStrike" cap="none" normalizeH="0" baseline="0" dirty="0">
                        <a:ln>
                          <a:noFill/>
                        </a:ln>
                        <a:solidFill>
                          <a:schemeClr val="tx1"/>
                        </a:solidFill>
                        <a:effectLst/>
                        <a:latin typeface="Times New Roman" panose="02020603050405020304" pitchFamily="18"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85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445" algn="l"/>
                        </a:tabLst>
                      </a:pPr>
                      <a:endParaRPr kumimoji="0" lang="en-US" sz="4800" b="1" i="0" u="none" strike="noStrike" cap="none" normalizeH="0" baseline="0" dirty="0">
                        <a:ln>
                          <a:noFill/>
                        </a:ln>
                        <a:solidFill>
                          <a:srgbClr val="000000"/>
                        </a:solidFill>
                        <a:effectLst/>
                        <a:latin typeface="Arial" panose="020B0604020202020204" pitchFamily="34" charset="0"/>
                        <a:ea typeface="Calibri" panose="020F0502020204030204" charset="0"/>
                        <a:cs typeface="Arial" panose="020B0604020202020204" pitchFamily="34" charset="0"/>
                      </a:endParaRPr>
                    </a:p>
                  </a:txBody>
                  <a:tcPr marL="68580" marR="6858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pPr>
                      <a:endParaRPr kumimoji="0" lang="en-US" sz="4800" b="1"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ea typeface="Calibri" panose="020F0502020204030204" charset="0"/>
                        <a:cs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90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445" algn="l"/>
                        </a:tabLst>
                      </a:pPr>
                      <a:endParaRPr kumimoji="0" lang="en-US" sz="4800" b="1"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L="68580" marR="6858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7301">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1445" algn="l"/>
                        </a:tabLst>
                      </a:pPr>
                      <a:endParaRPr kumimoji="0" lang="en-US" sz="4800" b="1" i="0" u="none" strike="noStrike" cap="none" normalizeH="0" baseline="0" dirty="0">
                        <a:ln>
                          <a:noFill/>
                        </a:ln>
                        <a:solidFill>
                          <a:srgbClr val="000000"/>
                        </a:solidFill>
                        <a:effectLst/>
                        <a:latin typeface="Arial" panose="020B0604020202020204" pitchFamily="34" charset="0"/>
                        <a:ea typeface="Calibri" panose="020F0502020204030204" charset="0"/>
                        <a:cs typeface="Arial" panose="020B0604020202020204" pitchFamily="34" charset="0"/>
                      </a:endParaRPr>
                    </a:p>
                  </a:txBody>
                  <a:tcPr marL="68580" marR="6858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Rectangle 1"/>
          <p:cNvSpPr/>
          <p:nvPr/>
        </p:nvSpPr>
        <p:spPr>
          <a:xfrm>
            <a:off x="1524000" y="2100779"/>
            <a:ext cx="2608406" cy="830997"/>
          </a:xfrm>
          <a:prstGeom prst="rect">
            <a:avLst/>
          </a:prstGeom>
        </p:spPr>
        <p:txBody>
          <a:bodyPr wrap="none">
            <a:spAutoFit/>
          </a:bodyPr>
          <a:lstStyle/>
          <a:p>
            <a:pPr lvl="0" algn="ctr" eaLnBrk="1" hangingPunct="1">
              <a:tabLst>
                <a:tab pos="131445" algn="l"/>
              </a:tabLst>
            </a:pPr>
            <a:r>
              <a:rPr lang="en-US" sz="4800" b="1" dirty="0" err="1">
                <a:solidFill>
                  <a:srgbClr val="000000"/>
                </a:solidFill>
                <a:latin typeface="Arial" panose="020B0604020202020204" pitchFamily="34" charset="0"/>
                <a:ea typeface="Calibri" panose="020F0502020204030204" charset="0"/>
                <a:cs typeface="Arial" panose="020B0604020202020204" pitchFamily="34" charset="0"/>
              </a:rPr>
              <a:t>Phượng</a:t>
            </a:r>
            <a:endParaRPr lang="en-US" sz="4800" b="1" dirty="0">
              <a:solidFill>
                <a:srgbClr val="000000"/>
              </a:solidFill>
              <a:latin typeface="Arial" panose="020B0604020202020204" pitchFamily="34" charset="0"/>
              <a:ea typeface="Calibri" panose="020F0502020204030204" charset="0"/>
              <a:cs typeface="Arial" panose="020B0604020202020204" pitchFamily="34" charset="0"/>
            </a:endParaRPr>
          </a:p>
        </p:txBody>
      </p:sp>
      <p:sp>
        <p:nvSpPr>
          <p:cNvPr id="3" name="Rectangle 2"/>
          <p:cNvSpPr/>
          <p:nvPr/>
        </p:nvSpPr>
        <p:spPr>
          <a:xfrm>
            <a:off x="1036701" y="2990770"/>
            <a:ext cx="4123245" cy="830997"/>
          </a:xfrm>
          <a:prstGeom prst="rect">
            <a:avLst/>
          </a:prstGeom>
        </p:spPr>
        <p:txBody>
          <a:bodyPr wrap="none">
            <a:spAutoFit/>
          </a:bodyPr>
          <a:lstStyle/>
          <a:p>
            <a:pPr lvl="0" algn="ctr" eaLnBrk="1" hangingPunct="1">
              <a:tabLst>
                <a:tab pos="131445" algn="l"/>
              </a:tabLst>
            </a:pPr>
            <a:r>
              <a:rPr lang="en-US" sz="4800" b="1" dirty="0" err="1">
                <a:solidFill>
                  <a:srgbClr val="000000"/>
                </a:solidFill>
                <a:latin typeface="Arial" panose="020B0604020202020204" pitchFamily="34" charset="0"/>
                <a:ea typeface="Calibri" panose="020F0502020204030204" charset="0"/>
                <a:cs typeface="Arial" panose="020B0604020202020204" pitchFamily="34" charset="0"/>
              </a:rPr>
              <a:t>Anh</a:t>
            </a:r>
            <a:r>
              <a:rPr lang="en-US" sz="4800" b="1" dirty="0">
                <a:solidFill>
                  <a:srgbClr val="000000"/>
                </a:solidFill>
                <a:latin typeface="Arial" panose="020B0604020202020204" pitchFamily="34" charset="0"/>
                <a:ea typeface="Calibri" panose="020F0502020204030204" charset="0"/>
                <a:cs typeface="Arial" panose="020B0604020202020204" pitchFamily="34" charset="0"/>
              </a:rPr>
              <a:t> </a:t>
            </a:r>
            <a:r>
              <a:rPr lang="en-US" sz="4800" b="1" dirty="0" err="1">
                <a:solidFill>
                  <a:srgbClr val="000000"/>
                </a:solidFill>
                <a:latin typeface="Arial" panose="020B0604020202020204" pitchFamily="34" charset="0"/>
                <a:ea typeface="Calibri" panose="020F0502020204030204" charset="0"/>
                <a:cs typeface="Arial" panose="020B0604020202020204" pitchFamily="34" charset="0"/>
              </a:rPr>
              <a:t>đào</a:t>
            </a:r>
            <a:r>
              <a:rPr lang="en-US" sz="4800" b="1" dirty="0">
                <a:solidFill>
                  <a:srgbClr val="000000"/>
                </a:solidFill>
                <a:latin typeface="Arial" panose="020B0604020202020204" pitchFamily="34" charset="0"/>
                <a:ea typeface="Calibri" panose="020F0502020204030204" charset="0"/>
                <a:cs typeface="Arial" panose="020B0604020202020204" pitchFamily="34" charset="0"/>
              </a:rPr>
              <a:t>, Sen</a:t>
            </a:r>
          </a:p>
        </p:txBody>
      </p:sp>
      <p:sp>
        <p:nvSpPr>
          <p:cNvPr id="4" name="Rectangle 3"/>
          <p:cNvSpPr/>
          <p:nvPr/>
        </p:nvSpPr>
        <p:spPr>
          <a:xfrm>
            <a:off x="1012455" y="3820558"/>
            <a:ext cx="4903908" cy="830997"/>
          </a:xfrm>
          <a:prstGeom prst="rect">
            <a:avLst/>
          </a:prstGeom>
        </p:spPr>
        <p:txBody>
          <a:bodyPr wrap="none">
            <a:spAutoFit/>
          </a:bodyPr>
          <a:lstStyle/>
          <a:p>
            <a:pPr lvl="0" algn="ctr" eaLnBrk="1" hangingPunct="1">
              <a:tabLst>
                <a:tab pos="131445" algn="l"/>
              </a:tabLst>
            </a:pPr>
            <a:r>
              <a:rPr lang="en-US" sz="4800" b="1" dirty="0" err="1">
                <a:effectLst>
                  <a:outerShdw blurRad="38100" dist="38100" dir="2700000" algn="tl">
                    <a:srgbClr val="FFFFFF"/>
                  </a:outerShdw>
                </a:effectLst>
                <a:latin typeface="Arial" panose="020B0604020202020204" pitchFamily="34" charset="0"/>
                <a:cs typeface="Arial" panose="020B0604020202020204" pitchFamily="34" charset="0"/>
              </a:rPr>
              <a:t>Bưởi</a:t>
            </a:r>
            <a:r>
              <a:rPr lang="en-US" sz="4800" b="1" dirty="0">
                <a:effectLst>
                  <a:outerShdw blurRad="38100" dist="38100" dir="2700000" algn="tl">
                    <a:srgbClr val="FFFFFF"/>
                  </a:outerShdw>
                </a:effectLst>
                <a:latin typeface="Arial" panose="020B0604020202020204" pitchFamily="34" charset="0"/>
                <a:cs typeface="Arial" panose="020B0604020202020204" pitchFamily="34" charset="0"/>
              </a:rPr>
              <a:t>, cam, </a:t>
            </a:r>
            <a:r>
              <a:rPr lang="en-US" sz="4800" b="1" dirty="0" err="1">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quýt</a:t>
            </a:r>
            <a:endParaRPr lang="en-US" sz="4800" b="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5" name="Rectangle 4"/>
          <p:cNvSpPr/>
          <p:nvPr/>
        </p:nvSpPr>
        <p:spPr>
          <a:xfrm>
            <a:off x="914400" y="4650346"/>
            <a:ext cx="4870244" cy="830997"/>
          </a:xfrm>
          <a:prstGeom prst="rect">
            <a:avLst/>
          </a:prstGeom>
        </p:spPr>
        <p:txBody>
          <a:bodyPr wrap="none">
            <a:spAutoFit/>
          </a:bodyPr>
          <a:lstStyle/>
          <a:p>
            <a:pPr lvl="0" algn="ctr" eaLnBrk="1" hangingPunct="1">
              <a:tabLst>
                <a:tab pos="131445" algn="l"/>
              </a:tabLst>
            </a:pPr>
            <a:r>
              <a:rPr lang="en-US" sz="4800" b="1" dirty="0" err="1">
                <a:solidFill>
                  <a:srgbClr val="000000"/>
                </a:solidFill>
                <a:latin typeface="Arial" panose="020B0604020202020204" pitchFamily="34" charset="0"/>
                <a:ea typeface="Calibri" panose="020F0502020204030204" charset="0"/>
                <a:cs typeface="Arial" panose="020B0604020202020204" pitchFamily="34" charset="0"/>
              </a:rPr>
              <a:t>Mận</a:t>
            </a:r>
            <a:r>
              <a:rPr lang="en-US" sz="4800" b="1" dirty="0">
                <a:solidFill>
                  <a:srgbClr val="000000"/>
                </a:solidFill>
                <a:latin typeface="Arial" panose="020B0604020202020204" pitchFamily="34" charset="0"/>
                <a:ea typeface="Calibri" panose="020F0502020204030204" charset="0"/>
                <a:cs typeface="Arial" panose="020B0604020202020204" pitchFamily="34" charset="0"/>
              </a:rPr>
              <a:t>, </a:t>
            </a:r>
            <a:r>
              <a:rPr lang="en-US" sz="4800" b="1" dirty="0" err="1">
                <a:solidFill>
                  <a:srgbClr val="000000"/>
                </a:solidFill>
                <a:latin typeface="Arial" panose="020B0604020202020204" pitchFamily="34" charset="0"/>
                <a:ea typeface="Calibri" panose="020F0502020204030204" charset="0"/>
                <a:cs typeface="Arial" panose="020B0604020202020204" pitchFamily="34" charset="0"/>
              </a:rPr>
              <a:t>đào</a:t>
            </a:r>
            <a:r>
              <a:rPr lang="en-US" sz="4800" b="1" dirty="0">
                <a:solidFill>
                  <a:srgbClr val="000000"/>
                </a:solidFill>
                <a:latin typeface="Arial" panose="020B0604020202020204" pitchFamily="34" charset="0"/>
                <a:ea typeface="Calibri" panose="020F0502020204030204" charset="0"/>
                <a:cs typeface="Arial" panose="020B0604020202020204" pitchFamily="34" charset="0"/>
              </a:rPr>
              <a:t>, </a:t>
            </a:r>
            <a:r>
              <a:rPr lang="en-US" sz="4800" b="1" dirty="0" err="1">
                <a:solidFill>
                  <a:srgbClr val="000000"/>
                </a:solidFill>
                <a:latin typeface="Arial" panose="020B0604020202020204" pitchFamily="34" charset="0"/>
                <a:ea typeface="Calibri" panose="020F0502020204030204" charset="0"/>
                <a:cs typeface="Arial" panose="020B0604020202020204" pitchFamily="34" charset="0"/>
              </a:rPr>
              <a:t>mơ</a:t>
            </a:r>
            <a:r>
              <a:rPr lang="en-US" sz="4800" b="1" dirty="0">
                <a:solidFill>
                  <a:srgbClr val="000000"/>
                </a:solidFill>
                <a:latin typeface="Arial" panose="020B0604020202020204" pitchFamily="34" charset="0"/>
                <a:ea typeface="Calibri" panose="020F0502020204030204" charset="0"/>
                <a:cs typeface="Arial" panose="020B0604020202020204" pitchFamily="34" charset="0"/>
              </a:rPr>
              <a:t>,...</a:t>
            </a:r>
          </a:p>
        </p:txBody>
      </p:sp>
      <p:sp>
        <p:nvSpPr>
          <p:cNvPr id="6" name="Rectangle 5"/>
          <p:cNvSpPr/>
          <p:nvPr/>
        </p:nvSpPr>
        <p:spPr>
          <a:xfrm>
            <a:off x="6513393" y="2100778"/>
            <a:ext cx="4055919" cy="830997"/>
          </a:xfrm>
          <a:prstGeom prst="rect">
            <a:avLst/>
          </a:prstGeom>
        </p:spPr>
        <p:txBody>
          <a:bodyPr wrap="none">
            <a:spAutoFit/>
          </a:bodyPr>
          <a:lstStyle/>
          <a:p>
            <a:pPr lvl="0" eaLnBrk="1" hangingPunct="1"/>
            <a:r>
              <a:rPr lang="en-US" sz="4800" b="1" dirty="0" err="1">
                <a:latin typeface="Arial" panose="020B0604020202020204" pitchFamily="34" charset="0"/>
                <a:cs typeface="Arial" panose="020B0604020202020204" pitchFamily="34" charset="0"/>
              </a:rPr>
              <a:t>Ngô</a:t>
            </a:r>
            <a:r>
              <a:rPr lang="vi-VN" sz="4800" b="1" dirty="0">
                <a:latin typeface="Arial" panose="020B0604020202020204" pitchFamily="34" charset="0"/>
                <a:cs typeface="Arial" panose="020B0604020202020204" pitchFamily="34" charset="0"/>
              </a:rPr>
              <a:t>, lau, chít</a:t>
            </a:r>
            <a:endParaRPr lang="en-US" sz="4800" b="1" dirty="0"/>
          </a:p>
        </p:txBody>
      </p:sp>
      <p:sp>
        <p:nvSpPr>
          <p:cNvPr id="7" name="Rectangle 6"/>
          <p:cNvSpPr/>
          <p:nvPr/>
        </p:nvSpPr>
        <p:spPr>
          <a:xfrm>
            <a:off x="6416564" y="2917027"/>
            <a:ext cx="4288353" cy="830997"/>
          </a:xfrm>
          <a:prstGeom prst="rect">
            <a:avLst/>
          </a:prstGeom>
        </p:spPr>
        <p:txBody>
          <a:bodyPr wrap="none">
            <a:spAutoFit/>
          </a:bodyPr>
          <a:lstStyle/>
          <a:p>
            <a:pPr lvl="0" eaLnBrk="1" hangingPunct="1">
              <a:spcBef>
                <a:spcPct val="20000"/>
              </a:spcBef>
              <a:buClr>
                <a:schemeClr val="hlink"/>
              </a:buClr>
              <a:buSzPct val="60000"/>
            </a:pPr>
            <a:r>
              <a:rPr lang="en-US" sz="4800" b="1" dirty="0" err="1">
                <a:solidFill>
                  <a:srgbClr val="000000"/>
                </a:solidFill>
                <a:latin typeface="Arial" panose="020B0604020202020204" pitchFamily="34" charset="0"/>
                <a:ea typeface="Calibri" panose="020F0502020204030204" charset="0"/>
                <a:cs typeface="Arial" panose="020B0604020202020204" pitchFamily="34" charset="0"/>
              </a:rPr>
              <a:t>Mướp</a:t>
            </a:r>
            <a:r>
              <a:rPr lang="en-US" sz="4800" b="1" dirty="0">
                <a:solidFill>
                  <a:srgbClr val="000000"/>
                </a:solidFill>
                <a:latin typeface="Arial" panose="020B0604020202020204" pitchFamily="34" charset="0"/>
                <a:ea typeface="Calibri" panose="020F0502020204030204" charset="0"/>
                <a:cs typeface="Arial" panose="020B0604020202020204" pitchFamily="34" charset="0"/>
              </a:rPr>
              <a:t>, </a:t>
            </a:r>
            <a:r>
              <a:rPr lang="en-US" sz="4800" b="1" dirty="0" err="1">
                <a:solidFill>
                  <a:srgbClr val="000000"/>
                </a:solidFill>
                <a:latin typeface="Arial" panose="020B0604020202020204" pitchFamily="34" charset="0"/>
                <a:ea typeface="Calibri" panose="020F0502020204030204" charset="0"/>
                <a:cs typeface="Arial" panose="020B0604020202020204" pitchFamily="34" charset="0"/>
              </a:rPr>
              <a:t>b</a:t>
            </a:r>
            <a:r>
              <a:rPr lang="en-US" sz="4800" b="1" dirty="0" err="1">
                <a:effectLst>
                  <a:outerShdw blurRad="38100" dist="38100" dir="2700000" algn="tl">
                    <a:srgbClr val="FFFFFF"/>
                  </a:outerShdw>
                </a:effectLst>
                <a:latin typeface="Arial" panose="020B0604020202020204" pitchFamily="34" charset="0"/>
                <a:ea typeface="Calibri" panose="020F0502020204030204" charset="0"/>
                <a:cs typeface="Arial" panose="020B0604020202020204" pitchFamily="34" charset="0"/>
              </a:rPr>
              <a:t>ầu</a:t>
            </a:r>
            <a:r>
              <a:rPr lang="en-US" sz="4800" b="1" dirty="0">
                <a:effectLst>
                  <a:outerShdw blurRad="38100" dist="38100" dir="2700000" algn="tl">
                    <a:srgbClr val="FFFFFF"/>
                  </a:outerShdw>
                </a:effectLst>
                <a:latin typeface="Arial" panose="020B0604020202020204" pitchFamily="34" charset="0"/>
                <a:ea typeface="Calibri" panose="020F0502020204030204" charset="0"/>
                <a:cs typeface="Arial" panose="020B0604020202020204" pitchFamily="34" charset="0"/>
              </a:rPr>
              <a:t>, </a:t>
            </a:r>
            <a:r>
              <a:rPr lang="en-US" sz="4800" b="1" dirty="0" err="1">
                <a:effectLst>
                  <a:outerShdw blurRad="38100" dist="38100" dir="2700000" algn="tl">
                    <a:srgbClr val="FFFFFF"/>
                  </a:outerShdw>
                </a:effectLst>
                <a:latin typeface="Arial" panose="020B0604020202020204" pitchFamily="34" charset="0"/>
                <a:ea typeface="Calibri" panose="020F0502020204030204" charset="0"/>
                <a:cs typeface="Arial" panose="020B0604020202020204" pitchFamily="34" charset="0"/>
              </a:rPr>
              <a:t>bí</a:t>
            </a:r>
            <a:endParaRPr lang="en-US" sz="4800" b="1" dirty="0">
              <a:effectLst>
                <a:outerShdw blurRad="38100" dist="38100" dir="2700000" algn="tl">
                  <a:srgbClr val="FFFFFF"/>
                </a:outerShdw>
              </a:effectLst>
              <a:latin typeface="Arial" panose="020B0604020202020204" pitchFamily="34" charset="0"/>
              <a:ea typeface="Calibri" panose="020F0502020204030204" charset="0"/>
              <a:cs typeface="Arial" panose="020B060402020202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39" name="Rectangle 19"/>
          <p:cNvSpPr>
            <a:spLocks noChangeArrowheads="1"/>
          </p:cNvSpPr>
          <p:nvPr/>
        </p:nvSpPr>
        <p:spPr bwMode="auto">
          <a:xfrm>
            <a:off x="1255713" y="5372100"/>
            <a:ext cx="381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sz="4000" b="1" dirty="0" err="1">
                <a:solidFill>
                  <a:srgbClr val="0000FF"/>
                </a:solidFill>
              </a:rPr>
              <a:t>Hoa</a:t>
            </a:r>
            <a:r>
              <a:rPr lang="en-US" sz="4000" b="1" dirty="0">
                <a:solidFill>
                  <a:srgbClr val="0000FF"/>
                </a:solidFill>
              </a:rPr>
              <a:t> </a:t>
            </a:r>
            <a:r>
              <a:rPr lang="en-US" sz="4000" b="1" dirty="0" err="1">
                <a:solidFill>
                  <a:srgbClr val="0000FF"/>
                </a:solidFill>
              </a:rPr>
              <a:t>mai</a:t>
            </a:r>
            <a:r>
              <a:rPr lang="en-US" sz="4000" b="1" dirty="0">
                <a:solidFill>
                  <a:srgbClr val="0000FF"/>
                </a:solidFill>
              </a:rPr>
              <a:t> </a:t>
            </a:r>
            <a:r>
              <a:rPr lang="en-US" sz="4000" b="1" dirty="0" err="1">
                <a:solidFill>
                  <a:srgbClr val="0000FF"/>
                </a:solidFill>
              </a:rPr>
              <a:t>là</a:t>
            </a:r>
            <a:r>
              <a:rPr lang="en-US" sz="4000" b="1" dirty="0">
                <a:solidFill>
                  <a:srgbClr val="0000FF"/>
                </a:solidFill>
              </a:rPr>
              <a:t> </a:t>
            </a:r>
            <a:r>
              <a:rPr lang="en-US" sz="4000" b="1" dirty="0" err="1">
                <a:solidFill>
                  <a:srgbClr val="0000FF"/>
                </a:solidFill>
              </a:rPr>
              <a:t>hoa</a:t>
            </a:r>
            <a:r>
              <a:rPr lang="en-US" sz="4000" b="1" dirty="0">
                <a:solidFill>
                  <a:srgbClr val="0000FF"/>
                </a:solidFill>
              </a:rPr>
              <a:t> </a:t>
            </a:r>
            <a:r>
              <a:rPr lang="en-US" sz="4000" b="1" dirty="0" err="1">
                <a:solidFill>
                  <a:srgbClr val="0000FF"/>
                </a:solidFill>
              </a:rPr>
              <a:t>lưỡng</a:t>
            </a:r>
            <a:r>
              <a:rPr lang="en-US" sz="4000" b="1" dirty="0">
                <a:solidFill>
                  <a:srgbClr val="0000FF"/>
                </a:solidFill>
              </a:rPr>
              <a:t> </a:t>
            </a:r>
            <a:r>
              <a:rPr lang="en-US" sz="4000" b="1" dirty="0" err="1">
                <a:solidFill>
                  <a:srgbClr val="0000FF"/>
                </a:solidFill>
              </a:rPr>
              <a:t>tính</a:t>
            </a:r>
            <a:endParaRPr lang="en-US" sz="4000" b="1" dirty="0">
              <a:solidFill>
                <a:srgbClr val="0000FF"/>
              </a:solidFill>
            </a:endParaRPr>
          </a:p>
        </p:txBody>
      </p:sp>
      <p:sp>
        <p:nvSpPr>
          <p:cNvPr id="30740" name="Rectangle 20"/>
          <p:cNvSpPr>
            <a:spLocks noChangeArrowheads="1"/>
          </p:cNvSpPr>
          <p:nvPr/>
        </p:nvSpPr>
        <p:spPr bwMode="auto">
          <a:xfrm>
            <a:off x="6457950" y="5334000"/>
            <a:ext cx="434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sz="4000" b="1" dirty="0" err="1">
                <a:solidFill>
                  <a:srgbClr val="0000FF"/>
                </a:solidFill>
              </a:rPr>
              <a:t>Hoa</a:t>
            </a:r>
            <a:r>
              <a:rPr lang="en-US" sz="4000" b="1" dirty="0">
                <a:solidFill>
                  <a:srgbClr val="0000FF"/>
                </a:solidFill>
              </a:rPr>
              <a:t> </a:t>
            </a:r>
            <a:r>
              <a:rPr lang="en-US" sz="4000" b="1" dirty="0" err="1">
                <a:solidFill>
                  <a:srgbClr val="0000FF"/>
                </a:solidFill>
              </a:rPr>
              <a:t>hướng</a:t>
            </a:r>
            <a:r>
              <a:rPr lang="en-US" sz="4000" b="1" dirty="0">
                <a:solidFill>
                  <a:srgbClr val="0000FF"/>
                </a:solidFill>
              </a:rPr>
              <a:t> </a:t>
            </a:r>
            <a:r>
              <a:rPr lang="en-US" sz="4000" b="1" dirty="0" err="1">
                <a:solidFill>
                  <a:srgbClr val="0000FF"/>
                </a:solidFill>
              </a:rPr>
              <a:t>dương</a:t>
            </a:r>
            <a:r>
              <a:rPr lang="en-US" sz="4000" b="1" dirty="0">
                <a:solidFill>
                  <a:srgbClr val="0000FF"/>
                </a:solidFill>
              </a:rPr>
              <a:t> </a:t>
            </a:r>
            <a:r>
              <a:rPr lang="en-US" sz="4000" b="1" dirty="0" err="1">
                <a:solidFill>
                  <a:srgbClr val="0000FF"/>
                </a:solidFill>
              </a:rPr>
              <a:t>là</a:t>
            </a:r>
            <a:r>
              <a:rPr lang="en-US" sz="4000" b="1" dirty="0">
                <a:solidFill>
                  <a:srgbClr val="0000FF"/>
                </a:solidFill>
              </a:rPr>
              <a:t> </a:t>
            </a:r>
            <a:r>
              <a:rPr lang="en-US" sz="4000" b="1" dirty="0" err="1">
                <a:solidFill>
                  <a:srgbClr val="0000FF"/>
                </a:solidFill>
              </a:rPr>
              <a:t>hoa</a:t>
            </a:r>
            <a:r>
              <a:rPr lang="en-US" sz="4000" b="1" dirty="0">
                <a:solidFill>
                  <a:srgbClr val="0000FF"/>
                </a:solidFill>
              </a:rPr>
              <a:t> </a:t>
            </a:r>
            <a:r>
              <a:rPr lang="en-US" sz="4000" b="1" dirty="0" err="1">
                <a:solidFill>
                  <a:srgbClr val="0000FF"/>
                </a:solidFill>
              </a:rPr>
              <a:t>lưỡng</a:t>
            </a:r>
            <a:r>
              <a:rPr lang="en-US" sz="4000" b="1" dirty="0">
                <a:solidFill>
                  <a:srgbClr val="0000FF"/>
                </a:solidFill>
              </a:rPr>
              <a:t> </a:t>
            </a:r>
            <a:r>
              <a:rPr lang="en-US" sz="4000" b="1" dirty="0" err="1">
                <a:solidFill>
                  <a:srgbClr val="0000FF"/>
                </a:solidFill>
              </a:rPr>
              <a:t>tính</a:t>
            </a:r>
            <a:endParaRPr lang="en-US" sz="4000" b="1" dirty="0">
              <a:solidFill>
                <a:srgbClr val="0000FF"/>
              </a:solidFill>
            </a:endParaRPr>
          </a:p>
        </p:txBody>
      </p:sp>
      <p:pic>
        <p:nvPicPr>
          <p:cNvPr id="30751"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0"/>
            <a:ext cx="455453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9" name="Picture 3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199" y="38100"/>
            <a:ext cx="4724400" cy="5334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0759"/>
                                        </p:tgtEl>
                                        <p:attrNameLst>
                                          <p:attrName>style.visibility</p:attrName>
                                        </p:attrNameLst>
                                      </p:cBhvr>
                                      <p:to>
                                        <p:strVal val="visible"/>
                                      </p:to>
                                    </p:set>
                                    <p:animEffect transition="in" filter="wheel(8)">
                                      <p:cBhvr>
                                        <p:cTn id="7" dur="1100"/>
                                        <p:tgtEl>
                                          <p:spTgt spid="3075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0739">
                                            <p:txEl>
                                              <p:pRg st="0" end="0"/>
                                            </p:txEl>
                                          </p:spTgt>
                                        </p:tgtEl>
                                        <p:attrNameLst>
                                          <p:attrName>style.visibility</p:attrName>
                                        </p:attrNameLst>
                                      </p:cBhvr>
                                      <p:to>
                                        <p:strVal val="visible"/>
                                      </p:to>
                                    </p:set>
                                    <p:anim calcmode="lin" valueType="num">
                                      <p:cBhvr>
                                        <p:cTn id="12" dur="1000" fill="hold"/>
                                        <p:tgtEl>
                                          <p:spTgt spid="3073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073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0739">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073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nodeType="clickEffect">
                                  <p:stCondLst>
                                    <p:cond delay="0"/>
                                  </p:stCondLst>
                                  <p:childTnLst>
                                    <p:animMotion origin="layout" path="M 0 1.11111E-6 L -0.28333 1.11111E-6 " pathEditMode="relative" rAng="0" ptsTypes="AA">
                                      <p:cBhvr>
                                        <p:cTn id="19" dur="2000" fill="hold"/>
                                        <p:tgtEl>
                                          <p:spTgt spid="30759"/>
                                        </p:tgtEl>
                                        <p:attrNameLst>
                                          <p:attrName>ppt_x</p:attrName>
                                          <p:attrName>ppt_y</p:attrName>
                                        </p:attrNameLst>
                                      </p:cBhvr>
                                      <p:rCtr x="-14167" y="0"/>
                                    </p:animMotion>
                                  </p:childTnLst>
                                </p:cTn>
                              </p:par>
                              <p:par>
                                <p:cTn id="20" presetID="35" presetClass="path" presetSubtype="0" accel="50000" decel="50000" fill="hold" grpId="0" nodeType="withEffect">
                                  <p:stCondLst>
                                    <p:cond delay="0"/>
                                  </p:stCondLst>
                                  <p:iterate type="lt">
                                    <p:tmPct val="0"/>
                                  </p:iterate>
                                  <p:childTnLst>
                                    <p:animMotion origin="layout" path="M 0 0  L -0.25 0  E" pathEditMode="relative" ptsTypes="">
                                      <p:cBhvr>
                                        <p:cTn id="21" dur="2000" fill="hold"/>
                                        <p:tgtEl>
                                          <p:spTgt spid="30739">
                                            <p:txEl>
                                              <p:pRg st="0" end="0"/>
                                            </p:txEl>
                                          </p:spTgt>
                                        </p:tgtEl>
                                        <p:attrNameLst>
                                          <p:attrName>ppt_x</p:attrName>
                                          <p:attrName>ppt_y</p:attrName>
                                        </p:attrNameLst>
                                      </p:cBhvr>
                                    </p:animMotion>
                                  </p:childTnLst>
                                </p:cTn>
                              </p:par>
                            </p:childTnLst>
                          </p:cTn>
                        </p:par>
                        <p:par>
                          <p:cTn id="22" fill="hold">
                            <p:stCondLst>
                              <p:cond delay="2000"/>
                            </p:stCondLst>
                            <p:childTnLst>
                              <p:par>
                                <p:cTn id="23" presetID="21" presetClass="entr" presetSubtype="8" fill="hold" nodeType="afterEffect">
                                  <p:stCondLst>
                                    <p:cond delay="0"/>
                                  </p:stCondLst>
                                  <p:childTnLst>
                                    <p:set>
                                      <p:cBhvr>
                                        <p:cTn id="24" dur="1" fill="hold">
                                          <p:stCondLst>
                                            <p:cond delay="0"/>
                                          </p:stCondLst>
                                        </p:cTn>
                                        <p:tgtEl>
                                          <p:spTgt spid="30751"/>
                                        </p:tgtEl>
                                        <p:attrNameLst>
                                          <p:attrName>style.visibility</p:attrName>
                                        </p:attrNameLst>
                                      </p:cBhvr>
                                      <p:to>
                                        <p:strVal val="visible"/>
                                      </p:to>
                                    </p:set>
                                    <p:animEffect transition="in" filter="wheel(8)">
                                      <p:cBhvr>
                                        <p:cTn id="25" dur="1200"/>
                                        <p:tgtEl>
                                          <p:spTgt spid="3075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30740">
                                            <p:txEl>
                                              <p:pRg st="0" end="0"/>
                                            </p:txEl>
                                          </p:spTgt>
                                        </p:tgtEl>
                                        <p:attrNameLst>
                                          <p:attrName>style.visibility</p:attrName>
                                        </p:attrNameLst>
                                      </p:cBhvr>
                                      <p:to>
                                        <p:strVal val="visible"/>
                                      </p:to>
                                    </p:set>
                                    <p:anim calcmode="lin" valueType="num">
                                      <p:cBhvr>
                                        <p:cTn id="30" dur="1000" fill="hold"/>
                                        <p:tgtEl>
                                          <p:spTgt spid="30740">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0740">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30740">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30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p:cNvSpPr txBox="1"/>
          <p:nvPr/>
        </p:nvSpPr>
        <p:spPr>
          <a:xfrm>
            <a:off x="2209800" y="1859340"/>
            <a:ext cx="8458200" cy="1569660"/>
          </a:xfrm>
          <a:prstGeom prst="rect">
            <a:avLst/>
          </a:prstGeom>
          <a:noFill/>
        </p:spPr>
        <p:txBody>
          <a:bodyPr wrap="square" rtlCol="0">
            <a:spAutoFit/>
          </a:bodyPr>
          <a:lstStyle/>
          <a:p>
            <a:pPr algn="ctr"/>
            <a:r>
              <a:rPr lang="en-US" sz="9600" b="1">
                <a:solidFill>
                  <a:srgbClr val="FF0000"/>
                </a:solidFill>
                <a:latin typeface="Arial" panose="020B0604020202020204" pitchFamily="34" charset="0"/>
                <a:cs typeface="Arial" panose="020B0604020202020204" pitchFamily="34" charset="0"/>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23" name="Rectangle 7"/>
          <p:cNvSpPr>
            <a:spLocks noChangeArrowheads="1"/>
          </p:cNvSpPr>
          <p:nvPr/>
        </p:nvSpPr>
        <p:spPr bwMode="auto">
          <a:xfrm>
            <a:off x="3124200" y="5562600"/>
            <a:ext cx="7086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sz="4000" b="1">
                <a:solidFill>
                  <a:srgbClr val="0000FF"/>
                </a:solidFill>
              </a:rPr>
              <a:t>Hoa hồng là hoa </a:t>
            </a:r>
            <a:br>
              <a:rPr lang="en-US" sz="4000" b="1">
                <a:solidFill>
                  <a:srgbClr val="0000FF"/>
                </a:solidFill>
              </a:rPr>
            </a:br>
            <a:r>
              <a:rPr lang="en-US" sz="4000" b="1">
                <a:solidFill>
                  <a:srgbClr val="0000FF"/>
                </a:solidFill>
              </a:rPr>
              <a:t>lưỡng tính</a:t>
            </a:r>
          </a:p>
        </p:txBody>
      </p:sp>
      <p:pic>
        <p:nvPicPr>
          <p:cNvPr id="60431" name="Picture 15" descr="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0"/>
            <a:ext cx="9906000" cy="5410200"/>
          </a:xfrm>
          <a:noFill/>
          <a:extLst>
            <a:ext uri="{909E8E84-426E-40DD-AFC4-6F175D3DCCD1}">
              <a14:hiddenFill xmlns:a14="http://schemas.microsoft.com/office/drawing/2010/main">
                <a:solidFill>
                  <a:srgbClr val="FFFFFF"/>
                </a:solidFill>
              </a14:hiddenFill>
            </a:ext>
          </a:extLst>
        </p:spPr>
      </p:pic>
      <p:pic>
        <p:nvPicPr>
          <p:cNvPr id="60470" name="Picture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9906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60431"/>
                                        </p:tgtEl>
                                        <p:attrNameLst>
                                          <p:attrName>style.visibility</p:attrName>
                                        </p:attrNameLst>
                                      </p:cBhvr>
                                      <p:to>
                                        <p:strVal val="visible"/>
                                      </p:to>
                                    </p:set>
                                    <p:animEffect transition="in" filter="wheel(8)">
                                      <p:cBhvr>
                                        <p:cTn id="7" dur="2000"/>
                                        <p:tgtEl>
                                          <p:spTgt spid="6043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0 0  L -0.25 0  E" pathEditMode="relative" ptsTypes="">
                                      <p:cBhvr>
                                        <p:cTn id="11" dur="2000" fill="hold"/>
                                        <p:tgtEl>
                                          <p:spTgt spid="60431"/>
                                        </p:tgtEl>
                                        <p:attrNameLst>
                                          <p:attrName>ppt_x</p:attrName>
                                          <p:attrName>ppt_y</p:attrName>
                                        </p:attrNameLst>
                                      </p:cBhvr>
                                    </p:animMotion>
                                  </p:childTnLst>
                                </p:cTn>
                              </p:par>
                            </p:childTnLst>
                          </p:cTn>
                        </p:par>
                        <p:par>
                          <p:cTn id="12" fill="hold">
                            <p:stCondLst>
                              <p:cond delay="2000"/>
                            </p:stCondLst>
                            <p:childTnLst>
                              <p:par>
                                <p:cTn id="13" presetID="21" presetClass="entr" presetSubtype="8" fill="hold" nodeType="afterEffect">
                                  <p:stCondLst>
                                    <p:cond delay="0"/>
                                  </p:stCondLst>
                                  <p:childTnLst>
                                    <p:set>
                                      <p:cBhvr>
                                        <p:cTn id="14" dur="1" fill="hold">
                                          <p:stCondLst>
                                            <p:cond delay="0"/>
                                          </p:stCondLst>
                                        </p:cTn>
                                        <p:tgtEl>
                                          <p:spTgt spid="60470"/>
                                        </p:tgtEl>
                                        <p:attrNameLst>
                                          <p:attrName>style.visibility</p:attrName>
                                        </p:attrNameLst>
                                      </p:cBhvr>
                                      <p:to>
                                        <p:strVal val="visible"/>
                                      </p:to>
                                    </p:set>
                                    <p:animEffect transition="in" filter="wheel(8)">
                                      <p:cBhvr>
                                        <p:cTn id="15" dur="1000"/>
                                        <p:tgtEl>
                                          <p:spTgt spid="60470"/>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60423"/>
                                        </p:tgtEl>
                                        <p:attrNameLst>
                                          <p:attrName>style.visibility</p:attrName>
                                        </p:attrNameLst>
                                      </p:cBhvr>
                                      <p:to>
                                        <p:strVal val="visible"/>
                                      </p:to>
                                    </p:set>
                                    <p:anim calcmode="discrete" valueType="clr">
                                      <p:cBhvr override="childStyle">
                                        <p:cTn id="20" dur="80"/>
                                        <p:tgtEl>
                                          <p:spTgt spid="60423"/>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0423"/>
                                        </p:tgtEl>
                                        <p:attrNameLst>
                                          <p:attrName>fillcolor</p:attrName>
                                        </p:attrNameLst>
                                      </p:cBhvr>
                                      <p:tavLst>
                                        <p:tav tm="0">
                                          <p:val>
                                            <p:clrVal>
                                              <a:schemeClr val="accent2"/>
                                            </p:clrVal>
                                          </p:val>
                                        </p:tav>
                                        <p:tav tm="50000">
                                          <p:val>
                                            <p:clrVal>
                                              <a:schemeClr val="hlink"/>
                                            </p:clrVal>
                                          </p:val>
                                        </p:tav>
                                      </p:tavLst>
                                    </p:anim>
                                    <p:set>
                                      <p:cBhvr>
                                        <p:cTn id="22" dur="80"/>
                                        <p:tgtEl>
                                          <p:spTgt spid="604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228600"/>
            <a:ext cx="11277600" cy="6172200"/>
          </a:xfrm>
          <a:noFill/>
          <a:ln w="69850" cmpd="thinThick">
            <a:solidFill>
              <a:schemeClr val="hlink"/>
            </a:solidFill>
          </a:ln>
          <a:extLst>
            <a:ext uri="{909E8E84-426E-40DD-AFC4-6F175D3DCCD1}">
              <a14:hiddenFill xmlns:a14="http://schemas.microsoft.com/office/drawing/2010/main">
                <a:solidFill>
                  <a:srgbClr val="FFFFFF"/>
                </a:solidFill>
              </a14:hiddenFill>
            </a:ext>
          </a:extLst>
        </p:spPr>
        <p:txBody>
          <a:bodyPr/>
          <a:lstStyle/>
          <a:p>
            <a:pPr algn="l" eaLnBrk="1" hangingPunct="1">
              <a:tabLst>
                <a:tab pos="457200" algn="l"/>
              </a:tabLst>
            </a:pP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Hoa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là</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cơ</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quan</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sinh</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sản</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của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những</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loài</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thực</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vật</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có</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hoa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Cơ</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quan</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sinh</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dục</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đực</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gọi</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là</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nhị</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cơ</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quan</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sinh</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dục</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cái</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gọi</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là</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nhuỵ</a:t>
            </a:r>
            <a:r>
              <a:rPr lang="en-US" sz="4800" dirty="0">
                <a:solidFill>
                  <a:srgbClr val="0000FF"/>
                </a:solidFill>
                <a:effectLst/>
                <a:latin typeface="Arial" panose="020B0604020202020204" pitchFamily="34" charset="0"/>
                <a:cs typeface="Arial" panose="020B0604020202020204" pitchFamily="34" charset="0"/>
              </a:rPr>
              <a:t>.</a:t>
            </a:r>
            <a:br>
              <a:rPr lang="en-US" sz="4800" dirty="0">
                <a:solidFill>
                  <a:srgbClr val="0000FF"/>
                </a:solidFill>
                <a:effectLst/>
                <a:latin typeface="Arial" panose="020B0604020202020204" pitchFamily="34" charset="0"/>
                <a:cs typeface="Arial" panose="020B0604020202020204" pitchFamily="34" charset="0"/>
              </a:rPr>
            </a:b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Một</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số</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cây</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có</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hoa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đực</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riêng</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hoa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cái</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riêng</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Đa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số</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cây</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có</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hoa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trên</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cùng</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một</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hoa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có</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cả</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nhị</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và</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nhuỵ</a:t>
            </a:r>
            <a:endParaRPr lang="en-US" sz="4800" dirty="0">
              <a:solidFill>
                <a:srgbClr val="0000FF"/>
              </a:solidFill>
              <a:effectLst/>
              <a:latin typeface="Arial" panose="020B0604020202020204" pitchFamily="34" charset="0"/>
              <a:cs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1066800"/>
            <a:ext cx="11201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l" eaLnBrk="1" hangingPunct="1"/>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Hoạt</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động</a:t>
            </a:r>
            <a:r>
              <a:rPr lang="en-US" sz="4800" dirty="0">
                <a:solidFill>
                  <a:srgbClr val="0000FF"/>
                </a:solidFill>
                <a:effectLst/>
                <a:latin typeface="Arial" panose="020B0604020202020204" pitchFamily="34" charset="0"/>
                <a:cs typeface="Arial" panose="020B0604020202020204" pitchFamily="34" charset="0"/>
              </a:rPr>
              <a:t> 3: 	</a:t>
            </a:r>
            <a:r>
              <a:rPr lang="en-US" sz="4800" dirty="0" err="1">
                <a:solidFill>
                  <a:srgbClr val="0000FF"/>
                </a:solidFill>
                <a:effectLst/>
                <a:latin typeface="Arial" panose="020B0604020202020204" pitchFamily="34" charset="0"/>
                <a:cs typeface="Arial" panose="020B0604020202020204" pitchFamily="34" charset="0"/>
              </a:rPr>
              <a:t>Thực</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hành</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với</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sơ</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đồ</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nhị</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và</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nhuỵ</a:t>
            </a:r>
            <a:r>
              <a:rPr lang="en-US" sz="4800" dirty="0">
                <a:solidFill>
                  <a:srgbClr val="0000FF"/>
                </a:solidFill>
                <a:effectLst/>
                <a:latin typeface="Arial" panose="020B0604020202020204" pitchFamily="34" charset="0"/>
                <a:cs typeface="Arial" panose="020B0604020202020204" pitchFamily="34" charset="0"/>
              </a:rPr>
              <a:t> ở </a:t>
            </a:r>
            <a:r>
              <a:rPr lang="en-US" sz="4800" dirty="0" err="1">
                <a:solidFill>
                  <a:srgbClr val="0000FF"/>
                </a:solidFill>
                <a:effectLst/>
                <a:latin typeface="Arial" panose="020B0604020202020204" pitchFamily="34" charset="0"/>
                <a:cs typeface="Arial" panose="020B0604020202020204" pitchFamily="34" charset="0"/>
              </a:rPr>
              <a:t>hoa</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lưỡng</a:t>
            </a:r>
            <a:r>
              <a:rPr lang="en-US" sz="4800" dirty="0">
                <a:solidFill>
                  <a:srgbClr val="0000FF"/>
                </a:solidFill>
                <a:effectLst/>
                <a:latin typeface="Arial" panose="020B0604020202020204" pitchFamily="34" charset="0"/>
                <a:cs typeface="Arial" panose="020B0604020202020204" pitchFamily="34" charset="0"/>
              </a:rPr>
              <a:t> </a:t>
            </a:r>
            <a:r>
              <a:rPr lang="en-US" sz="4800" dirty="0" err="1">
                <a:solidFill>
                  <a:srgbClr val="0000FF"/>
                </a:solidFill>
                <a:effectLst/>
                <a:latin typeface="Arial" panose="020B0604020202020204" pitchFamily="34" charset="0"/>
                <a:cs typeface="Arial" panose="020B0604020202020204" pitchFamily="34" charset="0"/>
              </a:rPr>
              <a:t>tính</a:t>
            </a:r>
            <a:endParaRPr lang="en-US" sz="4800" dirty="0">
              <a:solidFill>
                <a:srgbClr val="0000FF"/>
              </a:solidFill>
              <a:effectLst/>
              <a:latin typeface="Arial" panose="020B0604020202020204" pitchFamily="34" charset="0"/>
              <a:cs typeface="Arial" panose="020B0604020202020204" pitchFamily="34" charset="0"/>
            </a:endParaRPr>
          </a:p>
        </p:txBody>
      </p:sp>
      <p:sp>
        <p:nvSpPr>
          <p:cNvPr id="63495" name="Rectangle 7"/>
          <p:cNvSpPr>
            <a:spLocks noGrp="1" noChangeArrowheads="1"/>
          </p:cNvSpPr>
          <p:nvPr>
            <p:ph type="body" sz="half" idx="4294967295"/>
          </p:nvPr>
        </p:nvSpPr>
        <p:spPr>
          <a:xfrm>
            <a:off x="0" y="2971800"/>
            <a:ext cx="10764838"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eaLnBrk="1" hangingPunct="1">
              <a:buNone/>
            </a:pP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Quan</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sát</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sơ</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đồ</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trang</a:t>
            </a:r>
            <a:r>
              <a:rPr lang="en-US" sz="4800" b="1" dirty="0">
                <a:solidFill>
                  <a:srgbClr val="006600"/>
                </a:solidFill>
                <a:effectLst/>
                <a:latin typeface="Arial" panose="020B0604020202020204" pitchFamily="34" charset="0"/>
                <a:cs typeface="Arial" panose="020B0604020202020204" pitchFamily="34" charset="0"/>
              </a:rPr>
              <a:t> 105 </a:t>
            </a:r>
            <a:r>
              <a:rPr lang="en-US" sz="4800" b="1" dirty="0" err="1">
                <a:solidFill>
                  <a:srgbClr val="006600"/>
                </a:solidFill>
                <a:effectLst/>
                <a:latin typeface="Arial" panose="020B0604020202020204" pitchFamily="34" charset="0"/>
                <a:cs typeface="Arial" panose="020B0604020202020204" pitchFamily="34" charset="0"/>
              </a:rPr>
              <a:t>SGK</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và</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đọc</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ghi</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chú</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để</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tìm</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ra</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những</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ghi</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chú</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đó</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ứng</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với</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bộ</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phận</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nào</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trên</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sơ</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đồ</a:t>
            </a:r>
            <a:r>
              <a:rPr lang="en-US" sz="4800" b="1" dirty="0">
                <a:solidFill>
                  <a:srgbClr val="006600"/>
                </a:solidFill>
                <a:effectLst/>
                <a:latin typeface="Arial" panose="020B0604020202020204" pitchFamily="34" charset="0"/>
                <a:cs typeface="Arial" panose="020B0604020202020204" pitchFamily="34" charset="0"/>
              </a:rPr>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3492" name="Picture 4" descr="2"/>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0" y="457200"/>
            <a:ext cx="4114800" cy="6019800"/>
          </a:xfr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5257800" y="193893"/>
            <a:ext cx="62484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4800" b="1" dirty="0" err="1">
                <a:latin typeface="Arial" panose="020B0604020202020204" pitchFamily="34" charset="0"/>
                <a:cs typeface="Arial" panose="020B0604020202020204" pitchFamily="34" charset="0"/>
              </a:rPr>
              <a:t>Nhị</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gồm</a:t>
            </a:r>
            <a:r>
              <a:rPr lang="en-US" sz="4800" b="1" dirty="0">
                <a:latin typeface="Arial" panose="020B0604020202020204" pitchFamily="34" charset="0"/>
                <a:cs typeface="Arial" panose="020B0604020202020204" pitchFamily="34" charset="0"/>
              </a:rPr>
              <a:t>:</a:t>
            </a:r>
          </a:p>
          <a:p>
            <a:r>
              <a:rPr lang="en-US" sz="4800" b="1" dirty="0">
                <a:latin typeface="Arial" panose="020B0604020202020204" pitchFamily="34" charset="0"/>
                <a:cs typeface="Arial" panose="020B0604020202020204" pitchFamily="34" charset="0"/>
              </a:rPr>
              <a:t>  a: </a:t>
            </a:r>
            <a:r>
              <a:rPr lang="en-US" sz="4800" b="1" dirty="0" err="1">
                <a:latin typeface="Arial" panose="020B0604020202020204" pitchFamily="34" charset="0"/>
                <a:cs typeface="Arial" panose="020B0604020202020204" pitchFamily="34" charset="0"/>
              </a:rPr>
              <a:t>Bao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phấn</a:t>
            </a:r>
            <a:endParaRPr lang="en-US" sz="4800" b="1" dirty="0">
              <a:latin typeface="Arial" panose="020B0604020202020204" pitchFamily="34" charset="0"/>
              <a:cs typeface="Arial" panose="020B0604020202020204" pitchFamily="34" charset="0"/>
            </a:endParaRPr>
          </a:p>
          <a:p>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chứa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hạt</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phấn</a:t>
            </a:r>
            <a:r>
              <a:rPr lang="en-US" sz="4800" b="1" dirty="0">
                <a:latin typeface="Arial" panose="020B0604020202020204" pitchFamily="34" charset="0"/>
                <a:cs typeface="Arial" panose="020B0604020202020204" pitchFamily="34" charset="0"/>
              </a:rPr>
              <a:t>)</a:t>
            </a:r>
          </a:p>
          <a:p>
            <a:r>
              <a:rPr lang="en-US" sz="4800" b="1" dirty="0">
                <a:latin typeface="Arial" panose="020B0604020202020204" pitchFamily="34" charset="0"/>
                <a:cs typeface="Arial" panose="020B0604020202020204" pitchFamily="34" charset="0"/>
              </a:rPr>
              <a:t>  b: </a:t>
            </a:r>
            <a:r>
              <a:rPr lang="en-US" sz="4800" b="1" dirty="0" err="1">
                <a:latin typeface="Arial" panose="020B0604020202020204" pitchFamily="34" charset="0"/>
                <a:cs typeface="Arial" panose="020B0604020202020204" pitchFamily="34" charset="0"/>
              </a:rPr>
              <a:t>Chỉ</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nhị</a:t>
            </a:r>
            <a:endParaRPr lang="en-US" sz="4800" b="1" dirty="0">
              <a:latin typeface="Arial" panose="020B0604020202020204" pitchFamily="34" charset="0"/>
              <a:cs typeface="Arial" panose="020B0604020202020204" pitchFamily="34" charset="0"/>
            </a:endParaRPr>
          </a:p>
          <a:p>
            <a:r>
              <a:rPr lang="en-US" sz="4800" b="1" dirty="0" err="1">
                <a:latin typeface="Arial" panose="020B0604020202020204" pitchFamily="34" charset="0"/>
                <a:cs typeface="Arial" panose="020B0604020202020204" pitchFamily="34" charset="0"/>
              </a:rPr>
              <a:t>Nhuỵ</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gồm</a:t>
            </a:r>
            <a:r>
              <a:rPr lang="en-US" sz="4800" b="1" dirty="0">
                <a:latin typeface="Arial" panose="020B0604020202020204" pitchFamily="34" charset="0"/>
                <a:cs typeface="Arial" panose="020B0604020202020204" pitchFamily="34" charset="0"/>
              </a:rPr>
              <a:t>:</a:t>
            </a:r>
          </a:p>
          <a:p>
            <a:r>
              <a:rPr lang="en-US" sz="4800" b="1" dirty="0">
                <a:latin typeface="Arial" panose="020B0604020202020204" pitchFamily="34" charset="0"/>
                <a:cs typeface="Arial" panose="020B0604020202020204" pitchFamily="34" charset="0"/>
              </a:rPr>
              <a:t>  c: </a:t>
            </a:r>
            <a:r>
              <a:rPr lang="en-US" sz="4800" b="1" dirty="0" err="1">
                <a:latin typeface="Arial" panose="020B0604020202020204" pitchFamily="34" charset="0"/>
                <a:cs typeface="Arial" panose="020B0604020202020204" pitchFamily="34" charset="0"/>
              </a:rPr>
              <a:t>Đầu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nhuỵ</a:t>
            </a:r>
            <a:r>
              <a:rPr lang="en-US" sz="4800" b="1" dirty="0">
                <a:latin typeface="Arial" panose="020B0604020202020204" pitchFamily="34" charset="0"/>
                <a:cs typeface="Arial" panose="020B0604020202020204" pitchFamily="34" charset="0"/>
              </a:rPr>
              <a:t>.</a:t>
            </a:r>
          </a:p>
          <a:p>
            <a:r>
              <a:rPr lang="en-US" sz="4800" b="1" dirty="0">
                <a:latin typeface="Arial" panose="020B0604020202020204" pitchFamily="34" charset="0"/>
                <a:cs typeface="Arial" panose="020B0604020202020204" pitchFamily="34" charset="0"/>
              </a:rPr>
              <a:t>  d: </a:t>
            </a:r>
            <a:r>
              <a:rPr lang="en-US" sz="4800" b="1" dirty="0" err="1">
                <a:latin typeface="Arial" panose="020B0604020202020204" pitchFamily="34" charset="0"/>
                <a:cs typeface="Arial" panose="020B0604020202020204" pitchFamily="34" charset="0"/>
              </a:rPr>
              <a:t>Vòi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nhuỵ</a:t>
            </a:r>
            <a:r>
              <a:rPr lang="en-US" sz="4800" b="1" dirty="0">
                <a:latin typeface="Arial" panose="020B0604020202020204" pitchFamily="34" charset="0"/>
                <a:cs typeface="Arial" panose="020B0604020202020204" pitchFamily="34" charset="0"/>
              </a:rPr>
              <a:t>.</a:t>
            </a:r>
          </a:p>
          <a:p>
            <a:r>
              <a:rPr lang="en-US" sz="4800" b="1" dirty="0">
                <a:latin typeface="Arial" panose="020B0604020202020204" pitchFamily="34" charset="0"/>
                <a:cs typeface="Arial" panose="020B0604020202020204" pitchFamily="34" charset="0"/>
              </a:rPr>
              <a:t>  e: </a:t>
            </a:r>
            <a:r>
              <a:rPr lang="en-US" sz="4800" b="1" dirty="0" err="1">
                <a:latin typeface="Arial" panose="020B0604020202020204" pitchFamily="34" charset="0"/>
                <a:cs typeface="Arial" panose="020B0604020202020204" pitchFamily="34" charset="0"/>
              </a:rPr>
              <a:t>Bầu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nhuỵ</a:t>
            </a:r>
            <a:r>
              <a:rPr lang="en-US" sz="4800" b="1" dirty="0">
                <a:latin typeface="Arial" panose="020B0604020202020204" pitchFamily="34" charset="0"/>
                <a:cs typeface="Arial" panose="020B0604020202020204" pitchFamily="34" charset="0"/>
              </a:rPr>
              <a:t> </a:t>
            </a:r>
          </a:p>
          <a:p>
            <a:r>
              <a:rPr lang="en-US" sz="4800" b="1" dirty="0">
                <a:latin typeface="Arial" panose="020B0604020202020204" pitchFamily="34" charset="0"/>
                <a:cs typeface="Arial" panose="020B0604020202020204" pitchFamily="34" charset="0"/>
              </a:rPr>
              <a:t>  g: </a:t>
            </a:r>
            <a:r>
              <a:rPr lang="en-US" sz="4800" b="1" dirty="0" err="1">
                <a:latin typeface="Arial" panose="020B0604020202020204" pitchFamily="34" charset="0"/>
                <a:cs typeface="Arial" panose="020B0604020202020204" pitchFamily="34" charset="0"/>
              </a:rPr>
              <a:t>Noãn</a:t>
            </a:r>
            <a:endParaRPr lang="en-US" sz="4800" b="1"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p:cTn id="7" dur="500" fill="hold"/>
                                        <p:tgtEl>
                                          <p:spTgt spid="63493"/>
                                        </p:tgtEl>
                                        <p:attrNameLst>
                                          <p:attrName>ppt_w</p:attrName>
                                        </p:attrNameLst>
                                      </p:cBhvr>
                                      <p:tavLst>
                                        <p:tav tm="0">
                                          <p:val>
                                            <p:fltVal val="0"/>
                                          </p:val>
                                        </p:tav>
                                        <p:tav tm="100000">
                                          <p:val>
                                            <p:strVal val="#ppt_w"/>
                                          </p:val>
                                        </p:tav>
                                      </p:tavLst>
                                    </p:anim>
                                    <p:anim calcmode="lin" valueType="num">
                                      <p:cBhvr>
                                        <p:cTn id="8" dur="500" fill="hold"/>
                                        <p:tgtEl>
                                          <p:spTgt spid="63493"/>
                                        </p:tgtEl>
                                        <p:attrNameLst>
                                          <p:attrName>ppt_h</p:attrName>
                                        </p:attrNameLst>
                                      </p:cBhvr>
                                      <p:tavLst>
                                        <p:tav tm="0">
                                          <p:val>
                                            <p:fltVal val="0"/>
                                          </p:val>
                                        </p:tav>
                                        <p:tav tm="100000">
                                          <p:val>
                                            <p:strVal val="#ppt_h"/>
                                          </p:val>
                                        </p:tav>
                                      </p:tavLst>
                                    </p:anim>
                                    <p:animEffect transition="in" filter="fade">
                                      <p:cBhvr>
                                        <p:cTn id="9"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90" name="Rectangle 6"/>
          <p:cNvSpPr>
            <a:spLocks noGrp="1" noChangeArrowheads="1"/>
          </p:cNvSpPr>
          <p:nvPr>
            <p:ph type="title" idx="4294967295"/>
          </p:nvPr>
        </p:nvSpPr>
        <p:spPr>
          <a:xfrm>
            <a:off x="0" y="533400"/>
            <a:ext cx="7162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sz="5400" dirty="0">
                <a:solidFill>
                  <a:srgbClr val="006600"/>
                </a:solidFill>
                <a:effectLst/>
                <a:latin typeface="Arial" panose="020B0604020202020204" pitchFamily="34" charset="0"/>
                <a:cs typeface="Arial" panose="020B0604020202020204" pitchFamily="34" charset="0"/>
              </a:rPr>
              <a:t>HS </a:t>
            </a:r>
            <a:r>
              <a:rPr lang="en-US" sz="5400" dirty="0" err="1">
                <a:solidFill>
                  <a:srgbClr val="006600"/>
                </a:solidFill>
                <a:effectLst/>
                <a:latin typeface="Arial" panose="020B0604020202020204" pitchFamily="34" charset="0"/>
                <a:cs typeface="Arial" panose="020B0604020202020204" pitchFamily="34" charset="0"/>
              </a:rPr>
              <a:t>chỉ</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sơ</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đồ</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và</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nêu</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tên</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một</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số</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bộ</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phận</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chính</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của</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nhị</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và</a:t>
            </a:r>
            <a:r>
              <a:rPr lang="en-US" sz="5400" dirty="0">
                <a:solidFill>
                  <a:srgbClr val="006600"/>
                </a:solidFill>
                <a:effectLst/>
                <a:latin typeface="Arial" panose="020B0604020202020204" pitchFamily="34" charset="0"/>
                <a:cs typeface="Arial" panose="020B0604020202020204" pitchFamily="34" charset="0"/>
              </a:rPr>
              <a:t> </a:t>
            </a:r>
            <a:r>
              <a:rPr lang="en-US" sz="5400" dirty="0" err="1">
                <a:solidFill>
                  <a:srgbClr val="006600"/>
                </a:solidFill>
                <a:effectLst/>
                <a:latin typeface="Arial" panose="020B0604020202020204" pitchFamily="34" charset="0"/>
                <a:cs typeface="Arial" panose="020B0604020202020204" pitchFamily="34" charset="0"/>
              </a:rPr>
              <a:t>nhuỵ</a:t>
            </a:r>
            <a:endParaRPr lang="en-US" sz="5400" dirty="0">
              <a:solidFill>
                <a:srgbClr val="006600"/>
              </a:solidFill>
              <a:effectLst/>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7596" name="Picture 1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505200" y="228600"/>
            <a:ext cx="8382000" cy="61722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90600" y="685800"/>
            <a:ext cx="9829800" cy="2514600"/>
          </a:xfrm>
        </p:spPr>
        <p:txBody>
          <a:bodyPr/>
          <a:lstStyle/>
          <a:p>
            <a:pPr algn="l" eaLnBrk="1" hangingPunct="1">
              <a:buFontTx/>
              <a:buChar char="•"/>
            </a:pPr>
            <a:r>
              <a:rPr lang="en-US" sz="5400" dirty="0" err="1">
                <a:solidFill>
                  <a:srgbClr val="0000FF"/>
                </a:solidFill>
                <a:effectLst/>
                <a:latin typeface="Arial" panose="020B0604020202020204" pitchFamily="34" charset="0"/>
                <a:cs typeface="Arial" panose="020B0604020202020204" pitchFamily="34" charset="0"/>
              </a:rPr>
              <a:t> Đánh</a:t>
            </a:r>
            <a:r>
              <a:rPr lang="en-US" sz="5400" dirty="0">
                <a:solidFill>
                  <a:srgbClr val="0000FF"/>
                </a:solidFill>
                <a:effectLst/>
                <a:latin typeface="Arial" panose="020B0604020202020204" pitchFamily="34" charset="0"/>
                <a:cs typeface="Arial" panose="020B0604020202020204" pitchFamily="34" charset="0"/>
              </a:rPr>
              <a:t> </a:t>
            </a:r>
            <a:r>
              <a:rPr lang="en-US" sz="5400" dirty="0" err="1">
                <a:solidFill>
                  <a:srgbClr val="0000FF"/>
                </a:solidFill>
                <a:effectLst/>
                <a:latin typeface="Arial" panose="020B0604020202020204" pitchFamily="34" charset="0"/>
                <a:cs typeface="Arial" panose="020B0604020202020204" pitchFamily="34" charset="0"/>
              </a:rPr>
              <a:t>dấu</a:t>
            </a:r>
            <a:r>
              <a:rPr lang="en-US" sz="5400" dirty="0">
                <a:solidFill>
                  <a:srgbClr val="0000FF"/>
                </a:solidFill>
                <a:effectLst/>
                <a:latin typeface="Arial" panose="020B0604020202020204" pitchFamily="34" charset="0"/>
                <a:cs typeface="Arial" panose="020B0604020202020204" pitchFamily="34" charset="0"/>
              </a:rPr>
              <a:t> </a:t>
            </a:r>
            <a:r>
              <a:rPr lang="en-US" sz="5400" dirty="0" err="1">
                <a:solidFill>
                  <a:srgbClr val="0000FF"/>
                </a:solidFill>
                <a:effectLst/>
                <a:latin typeface="Arial" panose="020B0604020202020204" pitchFamily="34" charset="0"/>
                <a:cs typeface="Arial" panose="020B0604020202020204" pitchFamily="34" charset="0"/>
              </a:rPr>
              <a:t>chéo</a:t>
            </a:r>
            <a:r>
              <a:rPr lang="en-US" sz="5400" dirty="0">
                <a:solidFill>
                  <a:srgbClr val="0000FF"/>
                </a:solidFill>
                <a:effectLst/>
                <a:latin typeface="Arial" panose="020B0604020202020204" pitchFamily="34" charset="0"/>
                <a:cs typeface="Arial" panose="020B0604020202020204" pitchFamily="34" charset="0"/>
              </a:rPr>
              <a:t> </a:t>
            </a:r>
            <a:r>
              <a:rPr lang="en-US" sz="5400" dirty="0" err="1">
                <a:solidFill>
                  <a:srgbClr val="0000FF"/>
                </a:solidFill>
                <a:effectLst/>
                <a:latin typeface="Arial" panose="020B0604020202020204" pitchFamily="34" charset="0"/>
                <a:cs typeface="Arial" panose="020B0604020202020204" pitchFamily="34" charset="0"/>
              </a:rPr>
              <a:t>vào</a:t>
            </a:r>
            <a:r>
              <a:rPr lang="en-US" sz="5400" dirty="0">
                <a:solidFill>
                  <a:srgbClr val="0000FF"/>
                </a:solidFill>
                <a:effectLst/>
                <a:latin typeface="Arial" panose="020B0604020202020204" pitchFamily="34" charset="0"/>
                <a:cs typeface="Arial" panose="020B0604020202020204" pitchFamily="34" charset="0"/>
              </a:rPr>
              <a:t> ô </a:t>
            </a:r>
            <a:r>
              <a:rPr lang="en-US" sz="5400" dirty="0" err="1">
                <a:solidFill>
                  <a:srgbClr val="0000FF"/>
                </a:solidFill>
                <a:effectLst/>
                <a:latin typeface="Arial" panose="020B0604020202020204" pitchFamily="34" charset="0"/>
                <a:cs typeface="Arial" panose="020B0604020202020204" pitchFamily="34" charset="0"/>
              </a:rPr>
              <a:t>trống</a:t>
            </a:r>
            <a:r>
              <a:rPr lang="en-US" sz="5400" dirty="0">
                <a:solidFill>
                  <a:srgbClr val="0000FF"/>
                </a:solidFill>
                <a:effectLst/>
                <a:latin typeface="Arial" panose="020B0604020202020204" pitchFamily="34" charset="0"/>
                <a:cs typeface="Arial" panose="020B0604020202020204" pitchFamily="34" charset="0"/>
              </a:rPr>
              <a:t> </a:t>
            </a:r>
            <a:r>
              <a:rPr lang="en-US" sz="5400" dirty="0" err="1">
                <a:solidFill>
                  <a:srgbClr val="0000FF"/>
                </a:solidFill>
                <a:effectLst/>
                <a:latin typeface="Arial" panose="020B0604020202020204" pitchFamily="34" charset="0"/>
                <a:cs typeface="Arial" panose="020B0604020202020204" pitchFamily="34" charset="0"/>
              </a:rPr>
              <a:t>trước</a:t>
            </a:r>
            <a:r>
              <a:rPr lang="en-US" sz="5400" dirty="0">
                <a:solidFill>
                  <a:srgbClr val="0000FF"/>
                </a:solidFill>
                <a:effectLst/>
                <a:latin typeface="Arial" panose="020B0604020202020204" pitchFamily="34" charset="0"/>
                <a:cs typeface="Arial" panose="020B0604020202020204" pitchFamily="34" charset="0"/>
              </a:rPr>
              <a:t> </a:t>
            </a:r>
            <a:r>
              <a:rPr lang="en-US" sz="5400" dirty="0" err="1">
                <a:solidFill>
                  <a:srgbClr val="0000FF"/>
                </a:solidFill>
                <a:effectLst/>
                <a:latin typeface="Arial" panose="020B0604020202020204" pitchFamily="34" charset="0"/>
                <a:cs typeface="Arial" panose="020B0604020202020204" pitchFamily="34" charset="0"/>
              </a:rPr>
              <a:t>câu</a:t>
            </a:r>
            <a:r>
              <a:rPr lang="en-US" sz="5400" dirty="0">
                <a:solidFill>
                  <a:srgbClr val="0000FF"/>
                </a:solidFill>
                <a:effectLst/>
                <a:latin typeface="Arial" panose="020B0604020202020204" pitchFamily="34" charset="0"/>
                <a:cs typeface="Arial" panose="020B0604020202020204" pitchFamily="34" charset="0"/>
              </a:rPr>
              <a:t> </a:t>
            </a:r>
            <a:r>
              <a:rPr lang="en-US" sz="5400" dirty="0" err="1">
                <a:solidFill>
                  <a:srgbClr val="0000FF"/>
                </a:solidFill>
                <a:effectLst/>
                <a:latin typeface="Arial" panose="020B0604020202020204" pitchFamily="34" charset="0"/>
                <a:cs typeface="Arial" panose="020B0604020202020204" pitchFamily="34" charset="0"/>
              </a:rPr>
              <a:t>trả</a:t>
            </a:r>
            <a:r>
              <a:rPr lang="en-US" sz="5400" dirty="0">
                <a:solidFill>
                  <a:srgbClr val="0000FF"/>
                </a:solidFill>
                <a:effectLst/>
                <a:latin typeface="Arial" panose="020B0604020202020204" pitchFamily="34" charset="0"/>
                <a:cs typeface="Arial" panose="020B0604020202020204" pitchFamily="34" charset="0"/>
              </a:rPr>
              <a:t> </a:t>
            </a:r>
            <a:r>
              <a:rPr lang="en-US" sz="5400" dirty="0" err="1">
                <a:solidFill>
                  <a:srgbClr val="0000FF"/>
                </a:solidFill>
                <a:effectLst/>
                <a:latin typeface="Arial" panose="020B0604020202020204" pitchFamily="34" charset="0"/>
                <a:cs typeface="Arial" panose="020B0604020202020204" pitchFamily="34" charset="0"/>
              </a:rPr>
              <a:t>lời</a:t>
            </a:r>
            <a:r>
              <a:rPr lang="en-US" sz="5400" dirty="0">
                <a:solidFill>
                  <a:srgbClr val="0000FF"/>
                </a:solidFill>
                <a:effectLst/>
                <a:latin typeface="Arial" panose="020B0604020202020204" pitchFamily="34" charset="0"/>
                <a:cs typeface="Arial" panose="020B0604020202020204" pitchFamily="34" charset="0"/>
              </a:rPr>
              <a:t> </a:t>
            </a:r>
            <a:r>
              <a:rPr lang="en-US" sz="5400" dirty="0" err="1">
                <a:solidFill>
                  <a:srgbClr val="0000FF"/>
                </a:solidFill>
                <a:effectLst/>
                <a:latin typeface="Arial" panose="020B0604020202020204" pitchFamily="34" charset="0"/>
                <a:cs typeface="Arial" panose="020B0604020202020204" pitchFamily="34" charset="0"/>
              </a:rPr>
              <a:t>đúng</a:t>
            </a:r>
            <a:endParaRPr lang="en-US" sz="5400" dirty="0">
              <a:solidFill>
                <a:srgbClr val="0000FF"/>
              </a:solidFill>
              <a:effectLst/>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04800" y="381000"/>
            <a:ext cx="11353800" cy="4454526"/>
          </a:xfrm>
        </p:spPr>
        <p:txBody>
          <a:bodyPr>
            <a:normAutofit/>
          </a:bodyPr>
          <a:lstStyle/>
          <a:p>
            <a:pPr>
              <a:buNone/>
              <a:tabLst>
                <a:tab pos="1431925" algn="l"/>
              </a:tabLst>
            </a:pPr>
            <a:r>
              <a:rPr lang="en-US" sz="4800" b="1">
                <a:effectLst/>
                <a:latin typeface="Arial" panose="020B0604020202020204" pitchFamily="34" charset="0"/>
                <a:cs typeface="Arial" panose="020B0604020202020204" pitchFamily="34" charset="0"/>
              </a:rPr>
              <a:t>	</a:t>
            </a:r>
            <a:r>
              <a:rPr lang="en-US" sz="4800">
                <a:solidFill>
                  <a:srgbClr val="0000FF"/>
                </a:solidFill>
                <a:latin typeface="Arial" panose="020B0604020202020204" pitchFamily="34" charset="0"/>
                <a:cs typeface="Arial" panose="020B0604020202020204" pitchFamily="34" charset="0"/>
              </a:rPr>
              <a:t> Đánh dấu chéo vào ô trống trước câu trả lời đúng </a:t>
            </a:r>
            <a:r>
              <a:rPr lang="en-US" sz="4800" b="1" dirty="0">
                <a:effectLst/>
                <a:latin typeface="Arial" panose="020B0604020202020204" pitchFamily="34" charset="0"/>
                <a:cs typeface="Arial" panose="020B0604020202020204" pitchFamily="34" charset="0"/>
              </a:rPr>
              <a:t>	</a:t>
            </a:r>
            <a:endParaRPr lang="en-US" sz="4800" b="1" dirty="0">
              <a:solidFill>
                <a:srgbClr val="0000FF"/>
              </a:solidFill>
              <a:effectLst/>
              <a:latin typeface="Arial" panose="020B0604020202020204" pitchFamily="34" charset="0"/>
              <a:cs typeface="Arial" panose="020B0604020202020204" pitchFamily="34" charset="0"/>
            </a:endParaRPr>
          </a:p>
          <a:p>
            <a:pPr eaLnBrk="1" hangingPunct="1">
              <a:buNone/>
              <a:tabLst>
                <a:tab pos="1431925" algn="l"/>
              </a:tabLst>
            </a:pPr>
            <a:r>
              <a:rPr lang="en-US" sz="4800" b="1">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Cơ</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quan</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sinh</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dục</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cái</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của</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thực</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vật</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có</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hoa</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được</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gọi</a:t>
            </a:r>
            <a:r>
              <a:rPr lang="en-US" sz="4800" b="1" dirty="0">
                <a:solidFill>
                  <a:schemeClr val="hlink"/>
                </a:solidFill>
                <a:effectLst/>
                <a:latin typeface="Arial" panose="020B0604020202020204" pitchFamily="34" charset="0"/>
                <a:cs typeface="Arial" panose="020B0604020202020204" pitchFamily="34" charset="0"/>
              </a:rPr>
              <a:t> </a:t>
            </a:r>
            <a:r>
              <a:rPr lang="en-US" sz="4800" b="1" dirty="0" err="1">
                <a:solidFill>
                  <a:schemeClr val="hlink"/>
                </a:solidFill>
                <a:effectLst/>
                <a:latin typeface="Arial" panose="020B0604020202020204" pitchFamily="34" charset="0"/>
                <a:cs typeface="Arial" panose="020B0604020202020204" pitchFamily="34" charset="0"/>
              </a:rPr>
              <a:t>là</a:t>
            </a:r>
            <a:r>
              <a:rPr lang="en-US" sz="4800" b="1" dirty="0">
                <a:solidFill>
                  <a:schemeClr val="hlink"/>
                </a:solidFill>
                <a:effectLst/>
                <a:latin typeface="Arial" panose="020B0604020202020204" pitchFamily="34" charset="0"/>
                <a:cs typeface="Arial" panose="020B0604020202020204" pitchFamily="34" charset="0"/>
              </a:rPr>
              <a:t> </a:t>
            </a:r>
            <a:r>
              <a:rPr lang="en-US" sz="4800" b="1" err="1">
                <a:solidFill>
                  <a:schemeClr val="hlink"/>
                </a:solidFill>
                <a:effectLst/>
                <a:latin typeface="Arial" panose="020B0604020202020204" pitchFamily="34" charset="0"/>
                <a:cs typeface="Arial" panose="020B0604020202020204" pitchFamily="34" charset="0"/>
              </a:rPr>
              <a:t>gì</a:t>
            </a:r>
            <a:r>
              <a:rPr lang="en-US" sz="4800" b="1">
                <a:solidFill>
                  <a:schemeClr val="hlink"/>
                </a:solidFill>
                <a:effectLst/>
                <a:latin typeface="Arial" panose="020B0604020202020204" pitchFamily="34" charset="0"/>
                <a:cs typeface="Arial" panose="020B0604020202020204" pitchFamily="34" charset="0"/>
              </a:rPr>
              <a:t>?   </a:t>
            </a:r>
            <a:endParaRPr lang="en-US" sz="4800" b="1" dirty="0">
              <a:solidFill>
                <a:schemeClr val="hlink"/>
              </a:solidFill>
              <a:effectLst/>
              <a:latin typeface="Arial" panose="020B0604020202020204" pitchFamily="34" charset="0"/>
              <a:cs typeface="Arial" panose="020B0604020202020204" pitchFamily="34" charset="0"/>
            </a:endParaRPr>
          </a:p>
          <a:p>
            <a:pPr eaLnBrk="1" hangingPunct="1">
              <a:buNone/>
              <a:tabLst>
                <a:tab pos="1431925" algn="l"/>
              </a:tabLst>
            </a:pPr>
            <a:r>
              <a:rPr lang="en-US" sz="4800" b="1" dirty="0">
                <a:effectLst/>
                <a:latin typeface="Arial" panose="020B0604020202020204" pitchFamily="34" charset="0"/>
                <a:cs typeface="Arial" panose="020B0604020202020204" pitchFamily="34" charset="0"/>
              </a:rPr>
              <a:t>	</a:t>
            </a:r>
            <a:r>
              <a:rPr lang="en-US" sz="4800" b="1">
                <a:effectLst/>
                <a:latin typeface="Arial" panose="020B0604020202020204" pitchFamily="34" charset="0"/>
                <a:cs typeface="Arial" panose="020B0604020202020204" pitchFamily="34" charset="0"/>
              </a:rPr>
              <a:t>	        </a:t>
            </a:r>
            <a:r>
              <a:rPr lang="en-US" sz="4800" b="1">
                <a:solidFill>
                  <a:srgbClr val="0000FF"/>
                </a:solidFill>
                <a:effectLst/>
                <a:latin typeface="Arial" panose="020B0604020202020204" pitchFamily="34" charset="0"/>
                <a:cs typeface="Arial" panose="020B0604020202020204" pitchFamily="34" charset="0"/>
              </a:rPr>
              <a:t>Nhị</a:t>
            </a:r>
            <a:r>
              <a:rPr lang="en-US" sz="4800" b="1" dirty="0">
                <a:solidFill>
                  <a:srgbClr val="3399FF"/>
                </a:solidFill>
                <a:effectLst/>
                <a:latin typeface="Arial" panose="020B0604020202020204" pitchFamily="34" charset="0"/>
                <a:cs typeface="Arial" panose="020B0604020202020204" pitchFamily="34" charset="0"/>
              </a:rPr>
              <a:t>		</a:t>
            </a:r>
            <a:r>
              <a:rPr lang="en-US" sz="4800" b="1">
                <a:solidFill>
                  <a:srgbClr val="3399FF"/>
                </a:solidFill>
                <a:effectLst/>
                <a:latin typeface="Arial" panose="020B0604020202020204" pitchFamily="34" charset="0"/>
                <a:cs typeface="Arial" panose="020B0604020202020204" pitchFamily="34" charset="0"/>
              </a:rPr>
              <a:t>	           </a:t>
            </a:r>
            <a:r>
              <a:rPr lang="en-US" sz="4800" b="1">
                <a:solidFill>
                  <a:srgbClr val="0000FF"/>
                </a:solidFill>
                <a:effectLst/>
                <a:latin typeface="Arial" panose="020B0604020202020204" pitchFamily="34" charset="0"/>
                <a:cs typeface="Arial" panose="020B0604020202020204" pitchFamily="34" charset="0"/>
              </a:rPr>
              <a:t>Nhuỵ</a:t>
            </a:r>
            <a:endParaRPr lang="en-US" sz="4800" b="1" dirty="0">
              <a:solidFill>
                <a:srgbClr val="0000FF"/>
              </a:solidFill>
              <a:effectLst/>
              <a:latin typeface="Arial" panose="020B0604020202020204" pitchFamily="34" charset="0"/>
              <a:cs typeface="Arial" panose="020B0604020202020204" pitchFamily="34" charset="0"/>
            </a:endParaRPr>
          </a:p>
        </p:txBody>
      </p:sp>
      <p:sp>
        <p:nvSpPr>
          <p:cNvPr id="69637" name="Rectangle 5"/>
          <p:cNvSpPr>
            <a:spLocks noChangeArrowheads="1"/>
          </p:cNvSpPr>
          <p:nvPr/>
        </p:nvSpPr>
        <p:spPr bwMode="auto">
          <a:xfrm>
            <a:off x="1371600" y="3198446"/>
            <a:ext cx="184731" cy="830997"/>
          </a:xfrm>
          <a:prstGeom prst="rect">
            <a:avLst/>
          </a:prstGeom>
          <a:noFill/>
          <a:ln w="9525">
            <a:noFill/>
            <a:miter lim="800000"/>
          </a:ln>
          <a:effectLst/>
        </p:spPr>
        <p:txBody>
          <a:bodyPr wrap="none" anchor="ctr">
            <a:spAutoFit/>
          </a:bodyPr>
          <a:lstStyle/>
          <a:p>
            <a:pPr eaLnBrk="1" hangingPunct="1">
              <a:defRPr/>
            </a:pPr>
            <a:endParaRPr lang="en-US" sz="48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9642" name="Rectangle 10"/>
          <p:cNvSpPr>
            <a:spLocks noChangeArrowheads="1"/>
          </p:cNvSpPr>
          <p:nvPr/>
        </p:nvSpPr>
        <p:spPr bwMode="auto">
          <a:xfrm>
            <a:off x="1371600" y="-230554"/>
            <a:ext cx="184731" cy="830997"/>
          </a:xfrm>
          <a:prstGeom prst="rect">
            <a:avLst/>
          </a:prstGeom>
          <a:noFill/>
          <a:ln w="9525">
            <a:noFill/>
            <a:miter lim="800000"/>
          </a:ln>
          <a:effectLst/>
        </p:spPr>
        <p:txBody>
          <a:bodyPr wrap="none" anchor="ctr">
            <a:spAutoFit/>
          </a:bodyPr>
          <a:lstStyle/>
          <a:p>
            <a:pPr eaLnBrk="1" hangingPunct="1">
              <a:defRPr/>
            </a:pPr>
            <a:endParaRPr lang="en-US" sz="48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9660" name="Rectangle 28"/>
          <p:cNvSpPr>
            <a:spLocks noChangeArrowheads="1"/>
          </p:cNvSpPr>
          <p:nvPr/>
        </p:nvSpPr>
        <p:spPr bwMode="auto">
          <a:xfrm>
            <a:off x="2339340" y="3619500"/>
            <a:ext cx="548640" cy="548640"/>
          </a:xfrm>
          <a:prstGeom prst="rect">
            <a:avLst/>
          </a:prstGeom>
          <a:solidFill>
            <a:srgbClr val="FFFFFF"/>
          </a:solidFill>
          <a:ln w="38100">
            <a:solidFill>
              <a:srgbClr val="0000FF"/>
            </a:solidFill>
            <a:miter lim="800000"/>
          </a:ln>
          <a:effectLst/>
        </p:spPr>
        <p:txBody>
          <a:bodyPr wrap="none" anchor="ctr"/>
          <a:lstStyle/>
          <a:p>
            <a:pPr>
              <a:defRPr/>
            </a:pPr>
            <a:endParaRPr lang="en-US" sz="48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9661" name="Rectangle 29"/>
          <p:cNvSpPr>
            <a:spLocks noChangeArrowheads="1"/>
          </p:cNvSpPr>
          <p:nvPr/>
        </p:nvSpPr>
        <p:spPr bwMode="auto">
          <a:xfrm>
            <a:off x="5962650" y="3752850"/>
            <a:ext cx="548640" cy="548640"/>
          </a:xfrm>
          <a:prstGeom prst="rect">
            <a:avLst/>
          </a:prstGeom>
          <a:solidFill>
            <a:srgbClr val="FFFFFF"/>
          </a:solidFill>
          <a:ln w="38100">
            <a:solidFill>
              <a:srgbClr val="0000FF"/>
            </a:solidFill>
            <a:miter lim="800000"/>
          </a:ln>
          <a:effectLst/>
        </p:spPr>
        <p:txBody>
          <a:bodyPr wrap="none" anchor="ctr"/>
          <a:lstStyle/>
          <a:p>
            <a:pPr>
              <a:defRPr/>
            </a:pPr>
            <a:endParaRPr lang="en-US" sz="48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9664" name="Rectangle 32"/>
          <p:cNvSpPr>
            <a:spLocks noChangeArrowheads="1"/>
          </p:cNvSpPr>
          <p:nvPr/>
        </p:nvSpPr>
        <p:spPr bwMode="auto">
          <a:xfrm flipH="1">
            <a:off x="6019800" y="3886200"/>
            <a:ext cx="491490" cy="323850"/>
          </a:xfrm>
          <a:prstGeom prst="rect">
            <a:avLst/>
          </a:prstGeom>
          <a:noFill/>
          <a:ln w="19050">
            <a:noFill/>
            <a:miter lim="800000"/>
          </a:ln>
          <a:effectLst/>
        </p:spPr>
        <p:txBody>
          <a:bodyPr wrap="none" anchor="ctr"/>
          <a:lstStyle/>
          <a:p>
            <a:pPr algn="ctr">
              <a:defRPr/>
            </a:pPr>
            <a:r>
              <a:rPr lang="en-US"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9660"/>
                                        </p:tgtEl>
                                        <p:attrNameLst>
                                          <p:attrName>style.visibility</p:attrName>
                                        </p:attrNameLst>
                                      </p:cBhvr>
                                      <p:to>
                                        <p:strVal val="visible"/>
                                      </p:to>
                                    </p:set>
                                    <p:animEffect transition="in" filter="box(in)">
                                      <p:cBhvr>
                                        <p:cTn id="7" dur="500"/>
                                        <p:tgtEl>
                                          <p:spTgt spid="6966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9661"/>
                                        </p:tgtEl>
                                        <p:attrNameLst>
                                          <p:attrName>style.visibility</p:attrName>
                                        </p:attrNameLst>
                                      </p:cBhvr>
                                      <p:to>
                                        <p:strVal val="visible"/>
                                      </p:to>
                                    </p:set>
                                    <p:animEffect transition="in" filter="box(in)">
                                      <p:cBhvr>
                                        <p:cTn id="10" dur="500"/>
                                        <p:tgtEl>
                                          <p:spTgt spid="6966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9664"/>
                                        </p:tgtEl>
                                        <p:attrNameLst>
                                          <p:attrName>style.visibility</p:attrName>
                                        </p:attrNameLst>
                                      </p:cBhvr>
                                      <p:to>
                                        <p:strVal val="visible"/>
                                      </p:to>
                                    </p:set>
                                    <p:animEffect transition="in" filter="box(in)">
                                      <p:cBhvr>
                                        <p:cTn id="15"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0" grpId="0" animBg="1"/>
      <p:bldP spid="69661" grpId="0" animBg="1"/>
      <p:bldP spid="6966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228600" y="201613"/>
            <a:ext cx="11353800" cy="11430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sz="4000" dirty="0" err="1">
                <a:solidFill>
                  <a:srgbClr val="0000FF"/>
                </a:solidFill>
                <a:effectLst/>
                <a:latin typeface="Arial" panose="020B0604020202020204" pitchFamily="34" charset="0"/>
                <a:cs typeface="Arial" panose="020B0604020202020204" pitchFamily="34" charset="0"/>
              </a:rPr>
              <a:t>Đánh</a:t>
            </a:r>
            <a:r>
              <a:rPr lang="en-US" sz="4000" dirty="0">
                <a:solidFill>
                  <a:srgbClr val="0000FF"/>
                </a:solidFill>
                <a:effectLst/>
                <a:latin typeface="Arial" panose="020B0604020202020204" pitchFamily="34" charset="0"/>
                <a:cs typeface="Arial" panose="020B0604020202020204" pitchFamily="34" charset="0"/>
              </a:rPr>
              <a:t> </a:t>
            </a:r>
            <a:r>
              <a:rPr lang="en-US" sz="4000" dirty="0" err="1">
                <a:solidFill>
                  <a:srgbClr val="0000FF"/>
                </a:solidFill>
                <a:effectLst/>
                <a:latin typeface="Arial" panose="020B0604020202020204" pitchFamily="34" charset="0"/>
                <a:cs typeface="Arial" panose="020B0604020202020204" pitchFamily="34" charset="0"/>
              </a:rPr>
              <a:t>dấu</a:t>
            </a:r>
            <a:r>
              <a:rPr lang="en-US" sz="4000" dirty="0">
                <a:solidFill>
                  <a:srgbClr val="0000FF"/>
                </a:solidFill>
                <a:effectLst/>
                <a:latin typeface="Arial" panose="020B0604020202020204" pitchFamily="34" charset="0"/>
                <a:cs typeface="Arial" panose="020B0604020202020204" pitchFamily="34" charset="0"/>
              </a:rPr>
              <a:t> x </a:t>
            </a:r>
            <a:r>
              <a:rPr lang="en-US" sz="4000" dirty="0" err="1">
                <a:solidFill>
                  <a:srgbClr val="0000FF"/>
                </a:solidFill>
                <a:effectLst/>
                <a:latin typeface="Arial" panose="020B0604020202020204" pitchFamily="34" charset="0"/>
                <a:cs typeface="Arial" panose="020B0604020202020204" pitchFamily="34" charset="0"/>
              </a:rPr>
              <a:t>vào</a:t>
            </a:r>
            <a:r>
              <a:rPr lang="en-US" sz="4000" dirty="0">
                <a:solidFill>
                  <a:srgbClr val="0000FF"/>
                </a:solidFill>
                <a:effectLst/>
                <a:latin typeface="Arial" panose="020B0604020202020204" pitchFamily="34" charset="0"/>
                <a:cs typeface="Arial" panose="020B0604020202020204" pitchFamily="34" charset="0"/>
              </a:rPr>
              <a:t> ô </a:t>
            </a:r>
            <a:r>
              <a:rPr lang="en-US" sz="4000" dirty="0" err="1">
                <a:solidFill>
                  <a:srgbClr val="0000FF"/>
                </a:solidFill>
                <a:effectLst/>
                <a:latin typeface="Arial" panose="020B0604020202020204" pitchFamily="34" charset="0"/>
                <a:cs typeface="Arial" panose="020B0604020202020204" pitchFamily="34" charset="0"/>
              </a:rPr>
              <a:t>trống</a:t>
            </a:r>
            <a:r>
              <a:rPr lang="en-US" sz="4000" dirty="0">
                <a:solidFill>
                  <a:srgbClr val="0000FF"/>
                </a:solidFill>
                <a:effectLst/>
                <a:latin typeface="Arial" panose="020B0604020202020204" pitchFamily="34" charset="0"/>
                <a:cs typeface="Arial" panose="020B0604020202020204" pitchFamily="34" charset="0"/>
              </a:rPr>
              <a:t> </a:t>
            </a:r>
            <a:r>
              <a:rPr lang="en-US" sz="4000" dirty="0" err="1">
                <a:solidFill>
                  <a:srgbClr val="0000FF"/>
                </a:solidFill>
                <a:effectLst/>
                <a:latin typeface="Arial" panose="020B0604020202020204" pitchFamily="34" charset="0"/>
                <a:cs typeface="Arial" panose="020B0604020202020204" pitchFamily="34" charset="0"/>
              </a:rPr>
              <a:t>trước</a:t>
            </a:r>
            <a:r>
              <a:rPr lang="en-US" sz="4000" dirty="0">
                <a:solidFill>
                  <a:srgbClr val="0000FF"/>
                </a:solidFill>
                <a:effectLst/>
                <a:latin typeface="Arial" panose="020B0604020202020204" pitchFamily="34" charset="0"/>
                <a:cs typeface="Arial" panose="020B0604020202020204" pitchFamily="34" charset="0"/>
              </a:rPr>
              <a:t> </a:t>
            </a:r>
            <a:r>
              <a:rPr lang="en-US" sz="4000" dirty="0" err="1">
                <a:solidFill>
                  <a:srgbClr val="0000FF"/>
                </a:solidFill>
                <a:effectLst/>
                <a:latin typeface="Arial" panose="020B0604020202020204" pitchFamily="34" charset="0"/>
                <a:cs typeface="Arial" panose="020B0604020202020204" pitchFamily="34" charset="0"/>
              </a:rPr>
              <a:t>câu</a:t>
            </a:r>
            <a:r>
              <a:rPr lang="en-US" sz="4000" dirty="0">
                <a:solidFill>
                  <a:srgbClr val="0000FF"/>
                </a:solidFill>
                <a:effectLst/>
                <a:latin typeface="Arial" panose="020B0604020202020204" pitchFamily="34" charset="0"/>
                <a:cs typeface="Arial" panose="020B0604020202020204" pitchFamily="34" charset="0"/>
              </a:rPr>
              <a:t> </a:t>
            </a:r>
            <a:r>
              <a:rPr lang="en-US" sz="4000" dirty="0" err="1">
                <a:solidFill>
                  <a:srgbClr val="0000FF"/>
                </a:solidFill>
                <a:effectLst/>
                <a:latin typeface="Arial" panose="020B0604020202020204" pitchFamily="34" charset="0"/>
                <a:cs typeface="Arial" panose="020B0604020202020204" pitchFamily="34" charset="0"/>
              </a:rPr>
              <a:t>trả</a:t>
            </a:r>
            <a:r>
              <a:rPr lang="en-US" sz="4000" dirty="0">
                <a:solidFill>
                  <a:srgbClr val="0000FF"/>
                </a:solidFill>
                <a:effectLst/>
                <a:latin typeface="Arial" panose="020B0604020202020204" pitchFamily="34" charset="0"/>
                <a:cs typeface="Arial" panose="020B0604020202020204" pitchFamily="34" charset="0"/>
              </a:rPr>
              <a:t> </a:t>
            </a:r>
            <a:r>
              <a:rPr lang="en-US" sz="4000" dirty="0" err="1">
                <a:solidFill>
                  <a:srgbClr val="0000FF"/>
                </a:solidFill>
                <a:effectLst/>
                <a:latin typeface="Arial" panose="020B0604020202020204" pitchFamily="34" charset="0"/>
                <a:cs typeface="Arial" panose="020B0604020202020204" pitchFamily="34" charset="0"/>
              </a:rPr>
              <a:t>lời</a:t>
            </a:r>
            <a:r>
              <a:rPr lang="en-US" sz="4000" dirty="0">
                <a:solidFill>
                  <a:srgbClr val="0000FF"/>
                </a:solidFill>
                <a:effectLst/>
                <a:latin typeface="Arial" panose="020B0604020202020204" pitchFamily="34" charset="0"/>
                <a:cs typeface="Arial" panose="020B0604020202020204" pitchFamily="34" charset="0"/>
              </a:rPr>
              <a:t> </a:t>
            </a:r>
            <a:r>
              <a:rPr lang="en-US" sz="4000" dirty="0" err="1">
                <a:solidFill>
                  <a:srgbClr val="0000FF"/>
                </a:solidFill>
                <a:effectLst/>
                <a:latin typeface="Arial" panose="020B0604020202020204" pitchFamily="34" charset="0"/>
                <a:cs typeface="Arial" panose="020B0604020202020204" pitchFamily="34" charset="0"/>
              </a:rPr>
              <a:t>đúng</a:t>
            </a:r>
            <a:endParaRPr lang="en-US" sz="4000" dirty="0">
              <a:solidFill>
                <a:srgbClr val="0000FF"/>
              </a:solidFill>
              <a:effectLst/>
              <a:latin typeface="Arial" panose="020B0604020202020204" pitchFamily="34" charset="0"/>
              <a:cs typeface="Arial" panose="020B0604020202020204" pitchFamily="34" charset="0"/>
            </a:endParaRPr>
          </a:p>
        </p:txBody>
      </p:sp>
      <p:sp>
        <p:nvSpPr>
          <p:cNvPr id="70659" name="Rectangle 3"/>
          <p:cNvSpPr>
            <a:spLocks noGrp="1" noChangeArrowheads="1"/>
          </p:cNvSpPr>
          <p:nvPr>
            <p:ph idx="1"/>
          </p:nvPr>
        </p:nvSpPr>
        <p:spPr>
          <a:xfrm>
            <a:off x="228600" y="1257300"/>
            <a:ext cx="11353800" cy="4953000"/>
          </a:xfrm>
        </p:spPr>
        <p:txBody>
          <a:bodyPr/>
          <a:lstStyle/>
          <a:p>
            <a:pPr eaLnBrk="1" hangingPunct="1">
              <a:lnSpc>
                <a:spcPct val="90000"/>
              </a:lnSpc>
              <a:buFont typeface="Wingdings" panose="05000000000000000000" pitchFamily="2" charset="2"/>
              <a:buNone/>
              <a:defRPr/>
            </a:pPr>
            <a:r>
              <a:rPr lang="en-US" sz="4800" b="1" dirty="0">
                <a:solidFill>
                  <a:srgbClr val="BF0D99"/>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Hoa</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chỉ</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có</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nhị</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mà</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không</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có</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nhuỵ</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gọi</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là</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hoa</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gì</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Hoa</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đực</a:t>
            </a:r>
            <a:endParaRPr lang="en-US" sz="4800" b="1" dirty="0">
              <a:solidFill>
                <a:srgbClr val="006600"/>
              </a:solidFill>
              <a:effectLst/>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defRPr/>
            </a:pPr>
            <a:r>
              <a:rPr lang="en-US" sz="4800" b="1" dirty="0">
                <a:solidFill>
                  <a:srgbClr val="006600"/>
                </a:solidFill>
                <a:effectLst/>
                <a:latin typeface="Arial" panose="020B0604020202020204" pitchFamily="34" charset="0"/>
                <a:cs typeface="Arial" panose="020B0604020202020204" pitchFamily="34" charset="0"/>
              </a:rPr>
              <a:t>			</a:t>
            </a:r>
            <a:r>
              <a:rPr lang="en-US" sz="4800" b="1">
                <a:solidFill>
                  <a:srgbClr val="006600"/>
                </a:solidFill>
                <a:effectLst/>
                <a:latin typeface="Arial" panose="020B0604020202020204" pitchFamily="34" charset="0"/>
                <a:cs typeface="Arial" panose="020B0604020202020204" pitchFamily="34" charset="0"/>
              </a:rPr>
              <a:t>                                Hoa </a:t>
            </a:r>
            <a:r>
              <a:rPr lang="en-US" sz="4800" b="1" dirty="0" err="1">
                <a:solidFill>
                  <a:srgbClr val="006600"/>
                </a:solidFill>
                <a:effectLst/>
                <a:latin typeface="Arial" panose="020B0604020202020204" pitchFamily="34" charset="0"/>
                <a:cs typeface="Arial" panose="020B0604020202020204" pitchFamily="34" charset="0"/>
              </a:rPr>
              <a:t>cái</a:t>
            </a:r>
            <a:endParaRPr lang="en-US" sz="4800" b="1" dirty="0">
              <a:solidFill>
                <a:srgbClr val="006600"/>
              </a:solidFill>
              <a:effectLst/>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defRPr/>
            </a:pPr>
            <a:r>
              <a:rPr lang="en-US" sz="4800" b="1" dirty="0">
                <a:solidFill>
                  <a:srgbClr val="BF0D99"/>
                </a:solidFill>
                <a:effectLst/>
                <a:latin typeface="Arial" panose="020B0604020202020204" pitchFamily="34" charset="0"/>
                <a:cs typeface="Arial" panose="020B0604020202020204" pitchFamily="34" charset="0"/>
              </a:rPr>
              <a:t>5. </a:t>
            </a:r>
            <a:r>
              <a:rPr lang="en-US" sz="4800" b="1" dirty="0" err="1">
                <a:solidFill>
                  <a:srgbClr val="BF0D99"/>
                </a:solidFill>
                <a:effectLst/>
                <a:latin typeface="Arial" panose="020B0604020202020204" pitchFamily="34" charset="0"/>
                <a:cs typeface="Arial" panose="020B0604020202020204" pitchFamily="34" charset="0"/>
              </a:rPr>
              <a:t>Hoa</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chỉ</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có</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nhuỵ</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mà</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không</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có</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nhị</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gọi</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là</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hoa</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gì</a:t>
            </a:r>
            <a:r>
              <a:rPr lang="en-US" sz="4800" b="1">
                <a:solidFill>
                  <a:srgbClr val="BF0D99"/>
                </a:solidFill>
                <a:effectLst/>
                <a:latin typeface="Arial" panose="020B0604020202020204" pitchFamily="34" charset="0"/>
                <a:cs typeface="Arial" panose="020B0604020202020204" pitchFamily="34" charset="0"/>
              </a:rPr>
              <a:t>?            </a:t>
            </a:r>
            <a:r>
              <a:rPr lang="en-US" sz="4800" b="1">
                <a:solidFill>
                  <a:srgbClr val="006600"/>
                </a:solidFill>
                <a:effectLst/>
                <a:latin typeface="Arial" panose="020B0604020202020204" pitchFamily="34" charset="0"/>
                <a:cs typeface="Arial" panose="020B0604020202020204" pitchFamily="34" charset="0"/>
              </a:rPr>
              <a:t>Hoa </a:t>
            </a:r>
            <a:r>
              <a:rPr lang="en-US" sz="4800" b="1" dirty="0" err="1">
                <a:solidFill>
                  <a:srgbClr val="006600"/>
                </a:solidFill>
                <a:effectLst/>
                <a:latin typeface="Arial" panose="020B0604020202020204" pitchFamily="34" charset="0"/>
                <a:cs typeface="Arial" panose="020B0604020202020204" pitchFamily="34" charset="0"/>
              </a:rPr>
              <a:t>đực</a:t>
            </a:r>
            <a:endParaRPr lang="en-US" sz="4800" b="1" dirty="0">
              <a:solidFill>
                <a:srgbClr val="006600"/>
              </a:solidFill>
              <a:effectLst/>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defRPr/>
            </a:pPr>
            <a:r>
              <a:rPr lang="en-US" sz="4800" b="1" dirty="0">
                <a:solidFill>
                  <a:srgbClr val="006600"/>
                </a:solidFill>
                <a:effectLst/>
                <a:latin typeface="Arial" panose="020B0604020202020204" pitchFamily="34" charset="0"/>
                <a:cs typeface="Arial" panose="020B0604020202020204" pitchFamily="34" charset="0"/>
              </a:rPr>
              <a:t>			</a:t>
            </a:r>
            <a:r>
              <a:rPr lang="en-US" sz="4800" b="1">
                <a:solidFill>
                  <a:srgbClr val="006600"/>
                </a:solidFill>
                <a:effectLst/>
                <a:latin typeface="Arial" panose="020B0604020202020204" pitchFamily="34" charset="0"/>
                <a:cs typeface="Arial" panose="020B0604020202020204" pitchFamily="34" charset="0"/>
              </a:rPr>
              <a:t>                                Hoa </a:t>
            </a:r>
            <a:r>
              <a:rPr lang="en-US" sz="4800" b="1" dirty="0" err="1">
                <a:solidFill>
                  <a:srgbClr val="006600"/>
                </a:solidFill>
                <a:effectLst/>
                <a:latin typeface="Arial" panose="020B0604020202020204" pitchFamily="34" charset="0"/>
                <a:cs typeface="Arial" panose="020B0604020202020204" pitchFamily="34" charset="0"/>
              </a:rPr>
              <a:t>cái</a:t>
            </a:r>
            <a:endParaRPr lang="en-US" sz="4800" b="1" dirty="0">
              <a:solidFill>
                <a:srgbClr val="006600"/>
              </a:solidFill>
              <a:effectLst/>
              <a:latin typeface="Arial" panose="020B0604020202020204" pitchFamily="34" charset="0"/>
              <a:cs typeface="Arial" panose="020B0604020202020204" pitchFamily="34" charset="0"/>
            </a:endParaRPr>
          </a:p>
        </p:txBody>
      </p:sp>
      <p:sp>
        <p:nvSpPr>
          <p:cNvPr id="70661" name="Rectangle 5"/>
          <p:cNvSpPr>
            <a:spLocks noChangeArrowheads="1"/>
          </p:cNvSpPr>
          <p:nvPr/>
        </p:nvSpPr>
        <p:spPr bwMode="auto">
          <a:xfrm>
            <a:off x="5486400" y="2096729"/>
            <a:ext cx="548640" cy="548640"/>
          </a:xfrm>
          <a:prstGeom prst="rect">
            <a:avLst/>
          </a:prstGeom>
          <a:solidFill>
            <a:srgbClr val="FFFFFF"/>
          </a:solidFill>
          <a:ln w="38100">
            <a:solidFill>
              <a:srgbClr val="0000FF"/>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800" b="1">
              <a:latin typeface="Arial" panose="020B0604020202020204" pitchFamily="34" charset="0"/>
              <a:cs typeface="Arial" panose="020B0604020202020204" pitchFamily="34" charset="0"/>
            </a:endParaRPr>
          </a:p>
        </p:txBody>
      </p:sp>
      <p:sp>
        <p:nvSpPr>
          <p:cNvPr id="70662" name="Rectangle 6"/>
          <p:cNvSpPr>
            <a:spLocks noChangeArrowheads="1"/>
          </p:cNvSpPr>
          <p:nvPr/>
        </p:nvSpPr>
        <p:spPr bwMode="auto">
          <a:xfrm>
            <a:off x="5505081" y="2789082"/>
            <a:ext cx="548640" cy="548640"/>
          </a:xfrm>
          <a:prstGeom prst="rect">
            <a:avLst/>
          </a:prstGeom>
          <a:solidFill>
            <a:srgbClr val="FFFFFF"/>
          </a:solidFill>
          <a:ln w="38100">
            <a:solidFill>
              <a:srgbClr val="0000FF"/>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800" b="1">
              <a:latin typeface="Arial" panose="020B0604020202020204" pitchFamily="34" charset="0"/>
              <a:cs typeface="Arial" panose="020B0604020202020204" pitchFamily="34" charset="0"/>
            </a:endParaRPr>
          </a:p>
        </p:txBody>
      </p:sp>
      <p:sp>
        <p:nvSpPr>
          <p:cNvPr id="70663" name="Rectangle 7"/>
          <p:cNvSpPr>
            <a:spLocks noChangeArrowheads="1"/>
          </p:cNvSpPr>
          <p:nvPr/>
        </p:nvSpPr>
        <p:spPr bwMode="auto">
          <a:xfrm>
            <a:off x="5230761" y="4365355"/>
            <a:ext cx="548640" cy="548640"/>
          </a:xfrm>
          <a:prstGeom prst="rect">
            <a:avLst/>
          </a:prstGeom>
          <a:solidFill>
            <a:srgbClr val="FFFFFF"/>
          </a:solidFill>
          <a:ln w="38100">
            <a:solidFill>
              <a:srgbClr val="0000FF"/>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800" b="1">
              <a:latin typeface="Arial" panose="020B0604020202020204" pitchFamily="34" charset="0"/>
              <a:cs typeface="Arial" panose="020B0604020202020204" pitchFamily="34" charset="0"/>
            </a:endParaRPr>
          </a:p>
        </p:txBody>
      </p:sp>
      <p:sp>
        <p:nvSpPr>
          <p:cNvPr id="70664" name="Rectangle 8"/>
          <p:cNvSpPr>
            <a:spLocks noChangeArrowheads="1"/>
          </p:cNvSpPr>
          <p:nvPr/>
        </p:nvSpPr>
        <p:spPr bwMode="auto">
          <a:xfrm>
            <a:off x="5221912" y="5061348"/>
            <a:ext cx="548640" cy="548640"/>
          </a:xfrm>
          <a:prstGeom prst="rect">
            <a:avLst/>
          </a:prstGeom>
          <a:solidFill>
            <a:srgbClr val="FFFFFF"/>
          </a:solidFill>
          <a:ln w="38100">
            <a:solidFill>
              <a:srgbClr val="0000FF"/>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800" b="1">
              <a:latin typeface="Arial" panose="020B0604020202020204" pitchFamily="34" charset="0"/>
              <a:cs typeface="Arial" panose="020B0604020202020204" pitchFamily="34" charset="0"/>
            </a:endParaRPr>
          </a:p>
        </p:txBody>
      </p:sp>
      <p:sp>
        <p:nvSpPr>
          <p:cNvPr id="70667" name="Rectangle 11"/>
          <p:cNvSpPr>
            <a:spLocks noChangeArrowheads="1"/>
          </p:cNvSpPr>
          <p:nvPr/>
        </p:nvSpPr>
        <p:spPr bwMode="auto">
          <a:xfrm>
            <a:off x="5486400" y="2079523"/>
            <a:ext cx="548640" cy="548640"/>
          </a:xfrm>
          <a:prstGeom prst="rect">
            <a:avLst/>
          </a:prstGeom>
          <a:noFill/>
          <a:ln w="19050">
            <a:solidFill>
              <a:srgbClr val="00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4800" b="1" dirty="0">
                <a:latin typeface="Arial" panose="020B0604020202020204" pitchFamily="34" charset="0"/>
                <a:cs typeface="Arial" panose="020B0604020202020204" pitchFamily="34" charset="0"/>
              </a:rPr>
              <a:t>X</a:t>
            </a:r>
          </a:p>
        </p:txBody>
      </p:sp>
      <p:sp>
        <p:nvSpPr>
          <p:cNvPr id="70668" name="Rectangle 12"/>
          <p:cNvSpPr>
            <a:spLocks noChangeArrowheads="1"/>
          </p:cNvSpPr>
          <p:nvPr/>
        </p:nvSpPr>
        <p:spPr bwMode="auto">
          <a:xfrm>
            <a:off x="5334000" y="515081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4800" b="1" dirty="0">
                <a:latin typeface="Arial" panose="020B0604020202020204" pitchFamily="34" charset="0"/>
                <a:cs typeface="Arial" panose="020B0604020202020204" pitchFamily="34"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10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randombar(horizontal)">
                                      <p:cBhvr>
                                        <p:cTn id="12" dur="1000"/>
                                        <p:tgtEl>
                                          <p:spTgt spid="70659">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animEffect transition="in" filter="randombar(horizontal)">
                                      <p:cBhvr>
                                        <p:cTn id="15" dur="1000"/>
                                        <p:tgtEl>
                                          <p:spTgt spid="70659">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0663"/>
                                        </p:tgtEl>
                                        <p:attrNameLst>
                                          <p:attrName>style.visibility</p:attrName>
                                        </p:attrNameLst>
                                      </p:cBhvr>
                                      <p:to>
                                        <p:strVal val="visible"/>
                                      </p:to>
                                    </p:set>
                                    <p:animEffect transition="in" filter="randombar(horizontal)">
                                      <p:cBhvr>
                                        <p:cTn id="18" dur="1000"/>
                                        <p:tgtEl>
                                          <p:spTgt spid="7066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0664"/>
                                        </p:tgtEl>
                                        <p:attrNameLst>
                                          <p:attrName>style.visibility</p:attrName>
                                        </p:attrNameLst>
                                      </p:cBhvr>
                                      <p:to>
                                        <p:strVal val="visible"/>
                                      </p:to>
                                    </p:set>
                                    <p:animEffect transition="in" filter="randombar(horizontal)">
                                      <p:cBhvr>
                                        <p:cTn id="21" dur="1000"/>
                                        <p:tgtEl>
                                          <p:spTgt spid="706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0668"/>
                                        </p:tgtEl>
                                        <p:attrNameLst>
                                          <p:attrName>style.visibility</p:attrName>
                                        </p:attrNameLst>
                                      </p:cBhvr>
                                      <p:to>
                                        <p:strVal val="visible"/>
                                      </p:to>
                                    </p:set>
                                    <p:animEffect transition="in" filter="wipe(down)">
                                      <p:cBhvr>
                                        <p:cTn id="26" dur="10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P spid="70664" grpId="0" animBg="1"/>
      <p:bldP spid="70667" grpId="0" animBg="1"/>
      <p:bldP spid="7066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rmAutofit fontScale="90000"/>
          </a:bodyPr>
          <a:lstStyle/>
          <a:p>
            <a:pPr eaLnBrk="1" hangingPunct="1"/>
            <a:r>
              <a:rPr lang="en-US" sz="4800">
                <a:solidFill>
                  <a:srgbClr val="0000FF"/>
                </a:solidFill>
                <a:effectLst/>
                <a:latin typeface="Arial" panose="020B0604020202020204" pitchFamily="34" charset="0"/>
                <a:cs typeface="Arial" panose="020B0604020202020204" pitchFamily="34" charset="0"/>
              </a:rPr>
              <a:t>Đánh dấu chéo vào ô trống trước câu trả lời đúng</a:t>
            </a:r>
          </a:p>
        </p:txBody>
      </p:sp>
      <p:sp>
        <p:nvSpPr>
          <p:cNvPr id="70659" name="Rectangle 3"/>
          <p:cNvSpPr>
            <a:spLocks noGrp="1" noChangeArrowheads="1"/>
          </p:cNvSpPr>
          <p:nvPr>
            <p:ph idx="1"/>
          </p:nvPr>
        </p:nvSpPr>
        <p:spPr>
          <a:xfrm>
            <a:off x="838200" y="2019300"/>
            <a:ext cx="10302240" cy="4953000"/>
          </a:xfrm>
        </p:spPr>
        <p:txBody>
          <a:bodyPr/>
          <a:lstStyle/>
          <a:p>
            <a:pPr eaLnBrk="1" hangingPunct="1">
              <a:lnSpc>
                <a:spcPct val="90000"/>
              </a:lnSpc>
              <a:buFont typeface="Wingdings" panose="05000000000000000000" pitchFamily="2" charset="2"/>
              <a:buNone/>
              <a:defRPr/>
            </a:pPr>
            <a:r>
              <a:rPr lang="en-US" sz="4800" b="1" dirty="0">
                <a:solidFill>
                  <a:srgbClr val="BF0D99"/>
                </a:solidFill>
                <a:effectLst/>
                <a:latin typeface="Arial" panose="020B0604020202020204" pitchFamily="34" charset="0"/>
                <a:cs typeface="Arial" panose="020B0604020202020204" pitchFamily="34" charset="0"/>
              </a:rPr>
              <a:t>6. </a:t>
            </a:r>
            <a:r>
              <a:rPr lang="en-US" sz="4800" b="1" dirty="0" err="1">
                <a:solidFill>
                  <a:srgbClr val="BF0D99"/>
                </a:solidFill>
                <a:effectLst/>
                <a:latin typeface="Arial" panose="020B0604020202020204" pitchFamily="34" charset="0"/>
                <a:cs typeface="Arial" panose="020B0604020202020204" pitchFamily="34" charset="0"/>
              </a:rPr>
              <a:t>Hoa</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có</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cả</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nhị</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lẫn</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nhuỵ</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gọi</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là</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hoa</a:t>
            </a:r>
            <a:r>
              <a:rPr lang="en-US" sz="4800" b="1" dirty="0">
                <a:solidFill>
                  <a:srgbClr val="BF0D99"/>
                </a:solidFill>
                <a:effectLst/>
                <a:latin typeface="Arial" panose="020B0604020202020204" pitchFamily="34" charset="0"/>
                <a:cs typeface="Arial" panose="020B0604020202020204" pitchFamily="34" charset="0"/>
              </a:rPr>
              <a:t> </a:t>
            </a:r>
            <a:r>
              <a:rPr lang="en-US" sz="4800" b="1" dirty="0" err="1">
                <a:solidFill>
                  <a:srgbClr val="BF0D99"/>
                </a:solidFill>
                <a:effectLst/>
                <a:latin typeface="Arial" panose="020B0604020202020204" pitchFamily="34" charset="0"/>
                <a:cs typeface="Arial" panose="020B0604020202020204" pitchFamily="34" charset="0"/>
              </a:rPr>
              <a:t>gì</a:t>
            </a:r>
            <a:r>
              <a:rPr lang="en-US" sz="4800" b="1" dirty="0">
                <a:solidFill>
                  <a:srgbClr val="BF0D99"/>
                </a:solidFill>
                <a:effectLst/>
                <a:latin typeface="Arial" panose="020B0604020202020204" pitchFamily="34" charset="0"/>
                <a:cs typeface="Arial" panose="020B0604020202020204" pitchFamily="34" charset="0"/>
              </a:rPr>
              <a:t>?</a:t>
            </a:r>
          </a:p>
          <a:p>
            <a:pPr eaLnBrk="1" hangingPunct="1">
              <a:lnSpc>
                <a:spcPct val="90000"/>
              </a:lnSpc>
              <a:buFont typeface="Wingdings" panose="05000000000000000000" pitchFamily="2" charset="2"/>
              <a:buNone/>
              <a:defRPr/>
            </a:pPr>
            <a:r>
              <a:rPr lang="en-US" sz="4800" b="1" dirty="0">
                <a:effectLst/>
                <a:latin typeface="Arial" panose="020B0604020202020204" pitchFamily="34" charset="0"/>
                <a:cs typeface="Arial" panose="020B0604020202020204" pitchFamily="34" charset="0"/>
              </a:rPr>
              <a:t>		</a:t>
            </a:r>
            <a:r>
              <a:rPr lang="en-US" sz="4800" b="1">
                <a:effectLst/>
                <a:latin typeface="Arial" panose="020B0604020202020204" pitchFamily="34" charset="0"/>
                <a:cs typeface="Arial" panose="020B0604020202020204" pitchFamily="34" charset="0"/>
              </a:rPr>
              <a:t>	        </a:t>
            </a:r>
            <a:r>
              <a:rPr lang="en-US" sz="4800" b="1">
                <a:solidFill>
                  <a:srgbClr val="006600"/>
                </a:solidFill>
                <a:effectLst/>
                <a:latin typeface="Arial" panose="020B0604020202020204" pitchFamily="34" charset="0"/>
                <a:cs typeface="Arial" panose="020B0604020202020204" pitchFamily="34" charset="0"/>
              </a:rPr>
              <a:t>Hoa </a:t>
            </a:r>
            <a:r>
              <a:rPr lang="en-US" sz="4800" b="1" dirty="0" err="1">
                <a:solidFill>
                  <a:srgbClr val="006600"/>
                </a:solidFill>
                <a:effectLst/>
                <a:latin typeface="Arial" panose="020B0604020202020204" pitchFamily="34" charset="0"/>
                <a:cs typeface="Arial" panose="020B0604020202020204" pitchFamily="34" charset="0"/>
              </a:rPr>
              <a:t>đơn</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tính</a:t>
            </a:r>
            <a:endParaRPr lang="en-US" sz="4800" b="1" dirty="0">
              <a:solidFill>
                <a:srgbClr val="006600"/>
              </a:solidFill>
              <a:effectLst/>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defRPr/>
            </a:pPr>
            <a:r>
              <a:rPr lang="en-US" sz="4800" b="1" dirty="0">
                <a:solidFill>
                  <a:srgbClr val="006600"/>
                </a:solidFill>
                <a:effectLst/>
                <a:latin typeface="Arial" panose="020B0604020202020204" pitchFamily="34" charset="0"/>
                <a:cs typeface="Arial" panose="020B0604020202020204" pitchFamily="34" charset="0"/>
              </a:rPr>
              <a:t>	</a:t>
            </a:r>
            <a:r>
              <a:rPr lang="en-US" sz="4800" b="1">
                <a:solidFill>
                  <a:srgbClr val="006600"/>
                </a:solidFill>
                <a:effectLst/>
                <a:latin typeface="Arial" panose="020B0604020202020204" pitchFamily="34" charset="0"/>
                <a:cs typeface="Arial" panose="020B0604020202020204" pitchFamily="34" charset="0"/>
              </a:rPr>
              <a:t>	        </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Hoa</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lưỡng</a:t>
            </a:r>
            <a:r>
              <a:rPr lang="en-US" sz="4800" b="1" dirty="0">
                <a:solidFill>
                  <a:srgbClr val="006600"/>
                </a:solidFill>
                <a:effectLst/>
                <a:latin typeface="Arial" panose="020B0604020202020204" pitchFamily="34" charset="0"/>
                <a:cs typeface="Arial" panose="020B0604020202020204" pitchFamily="34" charset="0"/>
              </a:rPr>
              <a:t> </a:t>
            </a:r>
            <a:r>
              <a:rPr lang="en-US" sz="4800" b="1" dirty="0" err="1">
                <a:solidFill>
                  <a:srgbClr val="006600"/>
                </a:solidFill>
                <a:effectLst/>
                <a:latin typeface="Arial" panose="020B0604020202020204" pitchFamily="34" charset="0"/>
                <a:cs typeface="Arial" panose="020B0604020202020204" pitchFamily="34" charset="0"/>
              </a:rPr>
              <a:t>tính</a:t>
            </a:r>
            <a:endParaRPr lang="en-US" sz="4800" b="1" dirty="0">
              <a:solidFill>
                <a:srgbClr val="006600"/>
              </a:solidFill>
              <a:effectLst/>
              <a:latin typeface="Arial" panose="020B0604020202020204" pitchFamily="34" charset="0"/>
              <a:cs typeface="Arial" panose="020B0604020202020204" pitchFamily="34" charset="0"/>
            </a:endParaRPr>
          </a:p>
        </p:txBody>
      </p:sp>
      <p:sp>
        <p:nvSpPr>
          <p:cNvPr id="70661" name="Rectangle 5"/>
          <p:cNvSpPr>
            <a:spLocks noChangeArrowheads="1"/>
          </p:cNvSpPr>
          <p:nvPr/>
        </p:nvSpPr>
        <p:spPr bwMode="auto">
          <a:xfrm>
            <a:off x="2011680" y="3535680"/>
            <a:ext cx="548640" cy="548640"/>
          </a:xfrm>
          <a:prstGeom prst="rect">
            <a:avLst/>
          </a:prstGeom>
          <a:solidFill>
            <a:srgbClr val="FFFFFF"/>
          </a:solidFill>
          <a:ln w="38100">
            <a:solidFill>
              <a:srgbClr val="0000FF"/>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800" b="1">
              <a:latin typeface="Arial" panose="020B0604020202020204" pitchFamily="34" charset="0"/>
              <a:cs typeface="Arial" panose="020B0604020202020204" pitchFamily="34" charset="0"/>
            </a:endParaRPr>
          </a:p>
        </p:txBody>
      </p:sp>
      <p:sp>
        <p:nvSpPr>
          <p:cNvPr id="70662" name="Rectangle 6"/>
          <p:cNvSpPr>
            <a:spLocks noChangeArrowheads="1"/>
          </p:cNvSpPr>
          <p:nvPr/>
        </p:nvSpPr>
        <p:spPr bwMode="auto">
          <a:xfrm>
            <a:off x="2011680" y="4439265"/>
            <a:ext cx="548640" cy="548640"/>
          </a:xfrm>
          <a:prstGeom prst="rect">
            <a:avLst/>
          </a:prstGeom>
          <a:solidFill>
            <a:srgbClr val="FFFFFF"/>
          </a:solidFill>
          <a:ln w="38100">
            <a:solidFill>
              <a:srgbClr val="0000FF"/>
            </a:solidFill>
            <a:miter lim="800000"/>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sz="4800" b="1">
              <a:latin typeface="Arial" panose="020B0604020202020204" pitchFamily="34" charset="0"/>
              <a:cs typeface="Arial" panose="020B0604020202020204" pitchFamily="34" charset="0"/>
            </a:endParaRPr>
          </a:p>
        </p:txBody>
      </p:sp>
      <p:sp>
        <p:nvSpPr>
          <p:cNvPr id="70667" name="Rectangle 11"/>
          <p:cNvSpPr>
            <a:spLocks noChangeArrowheads="1"/>
          </p:cNvSpPr>
          <p:nvPr/>
        </p:nvSpPr>
        <p:spPr bwMode="auto">
          <a:xfrm>
            <a:off x="2133600" y="456118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sz="4800" b="1" dirty="0">
                <a:latin typeface="Arial" panose="020B0604020202020204" pitchFamily="34" charset="0"/>
                <a:cs typeface="Arial" panose="020B0604020202020204" pitchFamily="34" charset="0"/>
              </a:rPr>
              <a:t>X</a:t>
            </a:r>
          </a:p>
        </p:txBody>
      </p:sp>
      <p:sp>
        <p:nvSpPr>
          <p:cNvPr id="70668" name="Rectangle 12"/>
          <p:cNvSpPr>
            <a:spLocks noChangeArrowheads="1"/>
          </p:cNvSpPr>
          <p:nvPr/>
        </p:nvSpPr>
        <p:spPr bwMode="auto">
          <a:xfrm>
            <a:off x="32766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sz="48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randombar(horizontal)">
                                      <p:cBhvr>
                                        <p:cTn id="7" dur="500"/>
                                        <p:tgtEl>
                                          <p:spTgt spid="70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95" name="Rectangle 15"/>
          <p:cNvSpPr>
            <a:spLocks noGrp="1" noChangeArrowheads="1"/>
          </p:cNvSpPr>
          <p:nvPr>
            <p:ph sz="half" idx="1"/>
          </p:nvPr>
        </p:nvSpPr>
        <p:spPr>
          <a:xfrm>
            <a:off x="914400" y="1771650"/>
            <a:ext cx="10591800" cy="3200400"/>
          </a:xfrm>
        </p:spPr>
        <p:txBody>
          <a:bodyPr>
            <a:normAutofit lnSpcReduction="10000"/>
          </a:bodyPr>
          <a:lstStyle/>
          <a:p>
            <a:pPr marL="0" indent="0" eaLnBrk="1" hangingPunct="1">
              <a:buNone/>
              <a:defRPr/>
            </a:pP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Kể</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tên</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một</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số</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đồ</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dùng</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máy</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móc</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sử</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dụng</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năng</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lượng</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điện</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Loại</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đồ</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dùng</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nào</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sử</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dụng</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năng</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lượng</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effectLst/>
                <a:latin typeface="Arial" panose="020B0604020202020204" pitchFamily="34" charset="0"/>
                <a:cs typeface="Arial" panose="020B0604020202020204" pitchFamily="34" charset="0"/>
              </a:rPr>
              <a:t>điện</a:t>
            </a:r>
            <a:r>
              <a:rPr lang="en-US" sz="5400" b="1" dirty="0">
                <a:solidFill>
                  <a:srgbClr val="FF0000"/>
                </a:solidFill>
                <a:effectLst/>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để</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đốt</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nóng</a:t>
            </a:r>
            <a:r>
              <a:rPr lang="en-US" sz="5400" b="1" dirty="0">
                <a:solidFill>
                  <a:srgbClr val="FF0000"/>
                </a:solidFill>
                <a:latin typeface="Arial" panose="020B0604020202020204" pitchFamily="34" charset="0"/>
                <a:cs typeface="Arial" panose="020B0604020202020204" pitchFamily="34" charset="0"/>
              </a:rPr>
              <a:t>?</a:t>
            </a:r>
            <a:endParaRPr lang="en-US" sz="5400" b="1" dirty="0">
              <a:solidFill>
                <a:srgbClr val="FF0000"/>
              </a:solidFill>
              <a:effectLst/>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76200" y="152400"/>
            <a:ext cx="11582400" cy="830997"/>
          </a:xfrm>
          <a:prstGeom prst="rect">
            <a:avLst/>
          </a:prstGeom>
          <a:noFill/>
          <a:ln w="9525">
            <a:noFill/>
            <a:miter lim="800000"/>
          </a:ln>
        </p:spPr>
        <p:txBody>
          <a:bodyPr wrap="square">
            <a:spAutoFit/>
          </a:bodyPr>
          <a:lstStyle/>
          <a:p>
            <a:pPr algn="ctr">
              <a:spcBef>
                <a:spcPts val="0"/>
              </a:spcBef>
              <a:defRPr/>
            </a:pPr>
            <a:r>
              <a:rPr lang="en-US" sz="4800" b="1" u="sng" dirty="0" err="1">
                <a:solidFill>
                  <a:srgbClr val="3333FF"/>
                </a:solidFill>
              </a:rPr>
              <a:t>Khoa</a:t>
            </a:r>
            <a:r>
              <a:rPr lang="en-US" sz="4800" b="1" u="sng" dirty="0">
                <a:solidFill>
                  <a:srgbClr val="3333FF"/>
                </a:solidFill>
              </a:rPr>
              <a:t> </a:t>
            </a:r>
            <a:r>
              <a:rPr lang="en-US" sz="4800" b="1" u="sng" dirty="0" err="1">
                <a:solidFill>
                  <a:srgbClr val="3333FF"/>
                </a:solidFill>
              </a:rPr>
              <a:t>học</a:t>
            </a:r>
            <a:endParaRPr lang="en-US" sz="4800" b="1" dirty="0">
              <a:solidFill>
                <a:srgbClr val="3333FF"/>
              </a:solidFill>
            </a:endParaRPr>
          </a:p>
        </p:txBody>
      </p:sp>
      <p:sp>
        <p:nvSpPr>
          <p:cNvPr id="5" name="Text Box 8"/>
          <p:cNvSpPr txBox="1">
            <a:spLocks noChangeArrowheads="1"/>
          </p:cNvSpPr>
          <p:nvPr/>
        </p:nvSpPr>
        <p:spPr bwMode="auto">
          <a:xfrm>
            <a:off x="381000" y="983397"/>
            <a:ext cx="11201400" cy="2123658"/>
          </a:xfrm>
          <a:prstGeom prst="rect">
            <a:avLst/>
          </a:prstGeom>
          <a:noFill/>
          <a:ln w="9525">
            <a:noFill/>
            <a:miter lim="800000"/>
          </a:ln>
          <a:effectLst/>
        </p:spPr>
        <p:txBody>
          <a:bodyPr wrap="square">
            <a:spAutoFit/>
          </a:bodyPr>
          <a:lstStyle/>
          <a:p>
            <a:pPr algn="ctr">
              <a:spcBef>
                <a:spcPts val="0"/>
              </a:spcBef>
              <a:defRPr/>
            </a:pPr>
            <a:r>
              <a:rPr lang="en-US" sz="6600" b="1" dirty="0" err="1">
                <a:solidFill>
                  <a:srgbClr val="FF3300"/>
                </a:solidFill>
                <a:latin typeface="Times New Roman" panose="02020603050405020304" pitchFamily="18" charset="0"/>
              </a:rPr>
              <a:t>Cơ</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quan</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sinh</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sản</a:t>
            </a:r>
            <a:endParaRPr lang="en-US" sz="6600" b="1" dirty="0">
              <a:solidFill>
                <a:srgbClr val="FF3300"/>
              </a:solidFill>
              <a:latin typeface="Times New Roman" panose="02020603050405020304" pitchFamily="18" charset="0"/>
            </a:endParaRPr>
          </a:p>
          <a:p>
            <a:pPr algn="ctr">
              <a:spcBef>
                <a:spcPts val="0"/>
              </a:spcBef>
              <a:defRPr/>
            </a:pP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của</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thực</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vật</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có</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hoa</a:t>
            </a:r>
            <a:endParaRPr lang="en-US" sz="6600" b="1" dirty="0">
              <a:solidFill>
                <a:srgbClr val="FF3300"/>
              </a:solidFill>
              <a:latin typeface="Times New Roman" panose="02020603050405020304" pitchFamily="18" charset="0"/>
            </a:endParaRPr>
          </a:p>
        </p:txBody>
      </p:sp>
      <p:sp>
        <p:nvSpPr>
          <p:cNvPr id="6" name="Rectangle 3"/>
          <p:cNvSpPr txBox="1">
            <a:spLocks noChangeArrowheads="1"/>
          </p:cNvSpPr>
          <p:nvPr/>
        </p:nvSpPr>
        <p:spPr bwMode="auto">
          <a:xfrm>
            <a:off x="685800" y="3505200"/>
            <a:ext cx="10363200" cy="1828800"/>
          </a:xfrm>
          <a:prstGeom prst="rect">
            <a:avLst/>
          </a:prstGeom>
          <a:noFill/>
          <a:ln w="9525">
            <a:noFill/>
            <a:miter lim="800000"/>
          </a:ln>
          <a:effectLst/>
        </p:spPr>
        <p:txBody>
          <a:bodyPr/>
          <a:lstStyle/>
          <a:p>
            <a:pPr eaLnBrk="1" hangingPunct="1">
              <a:lnSpc>
                <a:spcPct val="90000"/>
              </a:lnSpc>
              <a:spcBef>
                <a:spcPct val="20000"/>
              </a:spcBef>
              <a:buClr>
                <a:schemeClr val="hlink"/>
              </a:buClr>
              <a:buSzPct val="60000"/>
              <a:defRPr/>
            </a:pPr>
            <a:r>
              <a:rPr lang="en-US" sz="5400" b="1" kern="0" dirty="0">
                <a:solidFill>
                  <a:srgbClr val="0000FF"/>
                </a:solidFill>
                <a:latin typeface="Arial" panose="020B0604020202020204" pitchFamily="34" charset="0"/>
                <a:cs typeface="Arial" panose="020B0604020202020204" pitchFamily="34" charset="0"/>
              </a:rPr>
              <a:t>1. </a:t>
            </a:r>
            <a:r>
              <a:rPr lang="en-US" sz="5400" b="1" kern="0" dirty="0" err="1">
                <a:solidFill>
                  <a:srgbClr val="0000FF"/>
                </a:solidFill>
                <a:latin typeface="Arial" panose="020B0604020202020204" pitchFamily="34" charset="0"/>
                <a:cs typeface="Arial" panose="020B0604020202020204" pitchFamily="34" charset="0"/>
              </a:rPr>
              <a:t>Nhị</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và</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nhụy</a:t>
            </a:r>
            <a:endParaRPr lang="en-US" sz="5400" b="1" kern="0" dirty="0">
              <a:solidFill>
                <a:srgbClr val="0000FF"/>
              </a:solidFill>
              <a:latin typeface="Arial" panose="020B0604020202020204" pitchFamily="34" charset="0"/>
              <a:cs typeface="Arial" panose="020B0604020202020204" pitchFamily="34" charset="0"/>
            </a:endParaRPr>
          </a:p>
          <a:p>
            <a:pPr eaLnBrk="1" hangingPunct="1">
              <a:lnSpc>
                <a:spcPct val="90000"/>
              </a:lnSpc>
              <a:spcBef>
                <a:spcPct val="20000"/>
              </a:spcBef>
              <a:buClr>
                <a:schemeClr val="hlink"/>
              </a:buClr>
              <a:buSzPct val="60000"/>
              <a:defRPr/>
            </a:pPr>
            <a:r>
              <a:rPr lang="en-US" sz="5400" b="1" kern="0" dirty="0">
                <a:solidFill>
                  <a:srgbClr val="0000FF"/>
                </a:solidFill>
                <a:latin typeface="Arial" panose="020B0604020202020204" pitchFamily="34" charset="0"/>
                <a:cs typeface="Arial" panose="020B0604020202020204" pitchFamily="34" charset="0"/>
              </a:rPr>
              <a:t>2. </a:t>
            </a:r>
            <a:r>
              <a:rPr lang="en-US" sz="5400" b="1" kern="0" dirty="0" err="1">
                <a:solidFill>
                  <a:srgbClr val="0000FF"/>
                </a:solidFill>
                <a:latin typeface="Arial" panose="020B0604020202020204" pitchFamily="34" charset="0"/>
                <a:cs typeface="Arial" panose="020B0604020202020204" pitchFamily="34" charset="0"/>
              </a:rPr>
              <a:t>Cấu</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tạo</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của</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nhị</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và</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nhụy</a:t>
            </a:r>
            <a:endParaRPr lang="en-US" sz="5400" b="1" kern="0" dirty="0">
              <a:solidFill>
                <a:srgbClr val="0000FF"/>
              </a:solidFill>
              <a:latin typeface="Arial" panose="020B0604020202020204" pitchFamily="34" charset="0"/>
              <a:cs typeface="Arial" panose="020B0604020202020204" pitchFamily="34" charset="0"/>
            </a:endParaRPr>
          </a:p>
          <a:p>
            <a:pPr marL="742950" indent="-742950" eaLnBrk="1" hangingPunct="1">
              <a:lnSpc>
                <a:spcPct val="90000"/>
              </a:lnSpc>
              <a:spcBef>
                <a:spcPct val="20000"/>
              </a:spcBef>
              <a:buClr>
                <a:schemeClr val="hlink"/>
              </a:buClr>
              <a:buSzPct val="60000"/>
              <a:buFont typeface="Wingdings" panose="05000000000000000000" pitchFamily="2" charset="2"/>
              <a:buAutoNum type="arabicPeriod"/>
              <a:defRPr/>
            </a:pPr>
            <a:endParaRPr lang="en-US" sz="5400" b="1" kern="0" dirty="0">
              <a:solidFill>
                <a:srgbClr val="0000FF"/>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Hình Chữ nhật 5"/>
          <p:cNvSpPr/>
          <p:nvPr/>
        </p:nvSpPr>
        <p:spPr>
          <a:xfrm>
            <a:off x="652930" y="3347324"/>
            <a:ext cx="11234270" cy="2585323"/>
          </a:xfrm>
          <a:prstGeom prst="rect">
            <a:avLst/>
          </a:prstGeom>
        </p:spPr>
        <p:txBody>
          <a:bodyPr wrap="square">
            <a:spAutoFit/>
          </a:bodyPr>
          <a:lstStyle/>
          <a:p>
            <a:pPr>
              <a:defRPr/>
            </a:pP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Loại</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đồ</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dùng</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sử</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dụng</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năng</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lượng</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điện</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để</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đốt</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nóng</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là</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nồi</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cơm</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điện</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bàn</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là</a:t>
            </a:r>
            <a:r>
              <a:rPr lang="en-US" sz="5400" b="1" kern="0" dirty="0">
                <a:solidFill>
                  <a:srgbClr val="0000FF"/>
                </a:solidFill>
                <a:latin typeface="Arial" panose="020B0604020202020204" pitchFamily="34" charset="0"/>
                <a:cs typeface="Arial" panose="020B0604020202020204" pitchFamily="34" charset="0"/>
              </a:rPr>
              <a:t>...</a:t>
            </a:r>
            <a:endParaRPr lang="en-US" sz="5400" b="1" dirty="0">
              <a:latin typeface="Arial" panose="020B0604020202020204" pitchFamily="34" charset="0"/>
              <a:cs typeface="Arial" panose="020B0604020202020204" pitchFamily="34" charset="0"/>
            </a:endParaRPr>
          </a:p>
        </p:txBody>
      </p:sp>
      <p:sp>
        <p:nvSpPr>
          <p:cNvPr id="7" name="Hình Chữ nhật 6"/>
          <p:cNvSpPr/>
          <p:nvPr/>
        </p:nvSpPr>
        <p:spPr>
          <a:xfrm>
            <a:off x="652930" y="533400"/>
            <a:ext cx="11125200" cy="2585323"/>
          </a:xfrm>
          <a:prstGeom prst="rect">
            <a:avLst/>
          </a:prstGeom>
        </p:spPr>
        <p:txBody>
          <a:bodyPr wrap="square">
            <a:spAutoFit/>
          </a:bodyPr>
          <a:lstStyle/>
          <a:p>
            <a:pPr>
              <a:defRPr/>
            </a:pP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Ví</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dụ</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ti</a:t>
            </a:r>
            <a:r>
              <a:rPr lang="en-US" sz="5400" b="1" kern="0" dirty="0">
                <a:solidFill>
                  <a:srgbClr val="0000FF"/>
                </a:solidFill>
                <a:latin typeface="Arial" panose="020B0604020202020204" pitchFamily="34" charset="0"/>
                <a:cs typeface="Arial" panose="020B0604020202020204" pitchFamily="34" charset="0"/>
              </a:rPr>
              <a:t> vi, </a:t>
            </a:r>
            <a:r>
              <a:rPr lang="en-US" sz="5400" b="1" kern="0" dirty="0" err="1">
                <a:solidFill>
                  <a:srgbClr val="0000FF"/>
                </a:solidFill>
                <a:latin typeface="Arial" panose="020B0604020202020204" pitchFamily="34" charset="0"/>
                <a:cs typeface="Arial" panose="020B0604020202020204" pitchFamily="34" charset="0"/>
              </a:rPr>
              <a:t>tủ</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lạnh</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máy</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quạt</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nồi</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cơm</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điện</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máy</a:t>
            </a:r>
            <a:r>
              <a:rPr lang="en-US" sz="5400" b="1" kern="0" dirty="0">
                <a:solidFill>
                  <a:srgbClr val="0000FF"/>
                </a:solidFill>
                <a:latin typeface="Arial" panose="020B0604020202020204" pitchFamily="34" charset="0"/>
                <a:cs typeface="Arial" panose="020B0604020202020204" pitchFamily="34" charset="0"/>
              </a:rPr>
              <a:t> vi </a:t>
            </a:r>
            <a:r>
              <a:rPr lang="en-US" sz="5400" b="1" kern="0" dirty="0" err="1">
                <a:solidFill>
                  <a:srgbClr val="0000FF"/>
                </a:solidFill>
                <a:latin typeface="Arial" panose="020B0604020202020204" pitchFamily="34" charset="0"/>
                <a:cs typeface="Arial" panose="020B0604020202020204" pitchFamily="34" charset="0"/>
              </a:rPr>
              <a:t>tính,bóng</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đèn,bàn</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là</a:t>
            </a:r>
            <a:r>
              <a:rPr lang="en-US" sz="5400" b="1" kern="0" dirty="0">
                <a:solidFill>
                  <a:srgbClr val="0000FF"/>
                </a:solidFill>
                <a:latin typeface="Arial" panose="020B0604020202020204" pitchFamily="34" charset="0"/>
                <a:cs typeface="Arial" panose="020B0604020202020204" pitchFamily="34" charset="0"/>
              </a:rPr>
              <a:t>…</a:t>
            </a:r>
            <a:endParaRPr lang="en-US" sz="5400" b="1" dirty="0">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5" name="Rectangle 5"/>
          <p:cNvSpPr>
            <a:spLocks noGrp="1" noChangeArrowheads="1"/>
          </p:cNvSpPr>
          <p:nvPr>
            <p:ph sz="half" idx="1"/>
          </p:nvPr>
        </p:nvSpPr>
        <p:spPr>
          <a:xfrm>
            <a:off x="685800" y="381001"/>
            <a:ext cx="10287000" cy="1295400"/>
          </a:xfrm>
        </p:spPr>
        <p:txBody>
          <a:bodyPr>
            <a:normAutofit lnSpcReduction="10000"/>
          </a:bodyPr>
          <a:lstStyle/>
          <a:p>
            <a:pPr eaLnBrk="1" hangingPunct="1">
              <a:lnSpc>
                <a:spcPct val="80000"/>
              </a:lnSpc>
              <a:buFont typeface="Wingdings" panose="05000000000000000000" pitchFamily="2" charset="2"/>
              <a:buNone/>
              <a:defRPr/>
            </a:pPr>
            <a:r>
              <a:rPr lang="en-US" sz="5400" b="1" dirty="0">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Thế</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nào</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là</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sự</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biến</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đổi</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hóa</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học</a:t>
            </a:r>
            <a:r>
              <a:rPr lang="en-US" sz="5400" b="1" dirty="0">
                <a:solidFill>
                  <a:srgbClr val="FF0000"/>
                </a:solidFill>
                <a:latin typeface="Arial" panose="020B0604020202020204" pitchFamily="34" charset="0"/>
                <a:cs typeface="Arial" panose="020B0604020202020204" pitchFamily="34" charset="0"/>
              </a:rPr>
              <a:t>? Cho </a:t>
            </a:r>
            <a:r>
              <a:rPr lang="en-US" sz="5400" b="1" dirty="0" err="1">
                <a:solidFill>
                  <a:srgbClr val="FF0000"/>
                </a:solidFill>
                <a:latin typeface="Arial" panose="020B0604020202020204" pitchFamily="34" charset="0"/>
                <a:cs typeface="Arial" panose="020B0604020202020204" pitchFamily="34" charset="0"/>
              </a:rPr>
              <a:t>ví</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dụ</a:t>
            </a:r>
            <a:r>
              <a:rPr lang="en-US" sz="5400" b="1" dirty="0">
                <a:solidFill>
                  <a:srgbClr val="FF0000"/>
                </a:solidFill>
                <a:latin typeface="Arial" panose="020B0604020202020204" pitchFamily="34" charset="0"/>
                <a:cs typeface="Arial" panose="020B0604020202020204" pitchFamily="34" charset="0"/>
              </a:rPr>
              <a:t>.</a:t>
            </a:r>
            <a:endParaRPr lang="en-US" sz="5400" b="1"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 name="Hình Chữ nhật 7"/>
          <p:cNvSpPr/>
          <p:nvPr/>
        </p:nvSpPr>
        <p:spPr>
          <a:xfrm>
            <a:off x="685800" y="3886201"/>
            <a:ext cx="11172093" cy="1754326"/>
          </a:xfrm>
          <a:prstGeom prst="rect">
            <a:avLst/>
          </a:prstGeom>
        </p:spPr>
        <p:txBody>
          <a:bodyPr wrap="square">
            <a:spAutoFit/>
          </a:bodyPr>
          <a:lstStyle/>
          <a:p>
            <a:pPr>
              <a:defRPr/>
            </a:pP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Ví</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dụ</a:t>
            </a:r>
            <a:r>
              <a:rPr lang="en-US" sz="5400" b="1" kern="0" dirty="0">
                <a:solidFill>
                  <a:srgbClr val="0000FF"/>
                </a:solidFill>
                <a:latin typeface="Arial" panose="020B0604020202020204" pitchFamily="34" charset="0"/>
                <a:cs typeface="Arial" panose="020B0604020202020204" pitchFamily="34" charset="0"/>
              </a:rPr>
              <a:t>: xi </a:t>
            </a:r>
            <a:r>
              <a:rPr lang="en-US" sz="5400" b="1" kern="0" dirty="0" err="1">
                <a:solidFill>
                  <a:srgbClr val="0000FF"/>
                </a:solidFill>
                <a:latin typeface="Arial" panose="020B0604020202020204" pitchFamily="34" charset="0"/>
                <a:cs typeface="Arial" panose="020B0604020202020204" pitchFamily="34" charset="0"/>
              </a:rPr>
              <a:t>măng</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trộn</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cát</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và</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nước</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cho</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vôi</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sống</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vào</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nước</a:t>
            </a:r>
            <a:r>
              <a:rPr lang="en-US" sz="5400" b="1" kern="0" dirty="0">
                <a:solidFill>
                  <a:srgbClr val="0000FF"/>
                </a:solidFill>
                <a:latin typeface="Arial" panose="020B0604020202020204" pitchFamily="34" charset="0"/>
                <a:cs typeface="Arial" panose="020B0604020202020204" pitchFamily="34" charset="0"/>
              </a:rPr>
              <a:t>,…</a:t>
            </a:r>
            <a:endParaRPr lang="en-US" sz="2400" b="1" dirty="0"/>
          </a:p>
        </p:txBody>
      </p:sp>
      <p:sp>
        <p:nvSpPr>
          <p:cNvPr id="9" name="Hình Chữ nhật 8"/>
          <p:cNvSpPr/>
          <p:nvPr/>
        </p:nvSpPr>
        <p:spPr>
          <a:xfrm>
            <a:off x="685800" y="1904138"/>
            <a:ext cx="10791093" cy="1754326"/>
          </a:xfrm>
          <a:prstGeom prst="rect">
            <a:avLst/>
          </a:prstGeom>
        </p:spPr>
        <p:txBody>
          <a:bodyPr wrap="square">
            <a:spAutoFit/>
          </a:bodyPr>
          <a:lstStyle/>
          <a:p>
            <a:pPr>
              <a:defRPr/>
            </a:pP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Sự</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biến</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đổi</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hóa</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học</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là</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sự</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biến</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đổi</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từ</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chất</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này</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thành</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chất</a:t>
            </a:r>
            <a:r>
              <a:rPr lang="en-US" sz="5400" b="1" kern="0" dirty="0">
                <a:solidFill>
                  <a:srgbClr val="0000FF"/>
                </a:solidFill>
                <a:latin typeface="Arial" panose="020B0604020202020204" pitchFamily="34" charset="0"/>
                <a:cs typeface="Arial" panose="020B0604020202020204" pitchFamily="34" charset="0"/>
              </a:rPr>
              <a:t> </a:t>
            </a:r>
            <a:r>
              <a:rPr lang="en-US" sz="5400" b="1" kern="0" dirty="0" err="1">
                <a:solidFill>
                  <a:srgbClr val="0000FF"/>
                </a:solidFill>
                <a:latin typeface="Arial" panose="020B0604020202020204" pitchFamily="34" charset="0"/>
                <a:cs typeface="Arial" panose="020B0604020202020204" pitchFamily="34" charset="0"/>
              </a:rPr>
              <a:t>khác</a:t>
            </a:r>
            <a:r>
              <a:rPr lang="en-US" sz="5400" b="1" kern="0" dirty="0">
                <a:solidFill>
                  <a:srgbClr val="0000FF"/>
                </a:solidFill>
                <a:latin typeface="Arial" panose="020B0604020202020204" pitchFamily="34" charset="0"/>
                <a:cs typeface="Arial" panose="020B0604020202020204" pitchFamily="34" charset="0"/>
              </a:rPr>
              <a:t>.</a:t>
            </a:r>
            <a:endParaRPr lang="en-US" sz="2400"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to="" calcmode="lin" valueType="num">
                                      <p:cBhvr>
                                        <p:cTn id="7" dur="1" fill="hold"/>
                                        <p:tgtEl>
                                          <p:spTgt spid="20485">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ou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152400" y="155165"/>
            <a:ext cx="11582400" cy="830997"/>
          </a:xfrm>
          <a:prstGeom prst="rect">
            <a:avLst/>
          </a:prstGeom>
          <a:noFill/>
          <a:ln w="9525">
            <a:noFill/>
            <a:miter lim="800000"/>
          </a:ln>
        </p:spPr>
        <p:txBody>
          <a:bodyPr wrap="square">
            <a:spAutoFit/>
          </a:bodyPr>
          <a:lstStyle/>
          <a:p>
            <a:pPr algn="ctr">
              <a:spcBef>
                <a:spcPts val="0"/>
              </a:spcBef>
              <a:defRPr/>
            </a:pPr>
            <a:r>
              <a:rPr lang="en-US" sz="4800" b="1" u="sng" dirty="0" err="1">
                <a:solidFill>
                  <a:srgbClr val="3333FF"/>
                </a:solidFill>
              </a:rPr>
              <a:t>Khoa</a:t>
            </a:r>
            <a:r>
              <a:rPr lang="en-US" sz="4800" b="1" u="sng" dirty="0">
                <a:solidFill>
                  <a:srgbClr val="3333FF"/>
                </a:solidFill>
              </a:rPr>
              <a:t> </a:t>
            </a:r>
            <a:r>
              <a:rPr lang="en-US" sz="4800" b="1" u="sng" dirty="0" err="1">
                <a:solidFill>
                  <a:srgbClr val="3333FF"/>
                </a:solidFill>
              </a:rPr>
              <a:t>học</a:t>
            </a:r>
            <a:endParaRPr lang="en-US" sz="4800" b="1" dirty="0">
              <a:solidFill>
                <a:srgbClr val="3333FF"/>
              </a:solidFill>
            </a:endParaRPr>
          </a:p>
        </p:txBody>
      </p:sp>
      <p:sp>
        <p:nvSpPr>
          <p:cNvPr id="5" name="Text Box 8"/>
          <p:cNvSpPr txBox="1">
            <a:spLocks noChangeArrowheads="1"/>
          </p:cNvSpPr>
          <p:nvPr/>
        </p:nvSpPr>
        <p:spPr bwMode="auto">
          <a:xfrm>
            <a:off x="457200" y="1981200"/>
            <a:ext cx="11201400" cy="2123658"/>
          </a:xfrm>
          <a:prstGeom prst="rect">
            <a:avLst/>
          </a:prstGeom>
          <a:noFill/>
          <a:ln w="9525">
            <a:noFill/>
            <a:miter lim="800000"/>
          </a:ln>
          <a:effectLst/>
        </p:spPr>
        <p:txBody>
          <a:bodyPr wrap="square">
            <a:spAutoFit/>
          </a:bodyPr>
          <a:lstStyle/>
          <a:p>
            <a:pPr algn="ctr">
              <a:spcBef>
                <a:spcPts val="0"/>
              </a:spcBef>
              <a:defRPr/>
            </a:pPr>
            <a:r>
              <a:rPr lang="en-US" sz="6600" b="1" dirty="0" err="1">
                <a:solidFill>
                  <a:srgbClr val="FF3300"/>
                </a:solidFill>
                <a:latin typeface="Times New Roman" panose="02020603050405020304" pitchFamily="18" charset="0"/>
              </a:rPr>
              <a:t>Cơ</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quan</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sinh</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sản</a:t>
            </a:r>
            <a:endParaRPr lang="en-US" sz="6600" b="1" dirty="0">
              <a:solidFill>
                <a:srgbClr val="FF3300"/>
              </a:solidFill>
              <a:latin typeface="Times New Roman" panose="02020603050405020304" pitchFamily="18" charset="0"/>
            </a:endParaRPr>
          </a:p>
          <a:p>
            <a:pPr algn="ctr">
              <a:spcBef>
                <a:spcPts val="0"/>
              </a:spcBef>
              <a:defRPr/>
            </a:pP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của</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thực</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vật</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có</a:t>
            </a:r>
            <a:r>
              <a:rPr lang="en-US" sz="6600" b="1" dirty="0">
                <a:solidFill>
                  <a:srgbClr val="FF3300"/>
                </a:solidFill>
                <a:latin typeface="Times New Roman" panose="02020603050405020304" pitchFamily="18" charset="0"/>
              </a:rPr>
              <a:t> </a:t>
            </a:r>
            <a:r>
              <a:rPr lang="en-US" sz="6600" b="1" dirty="0" err="1">
                <a:solidFill>
                  <a:srgbClr val="FF3300"/>
                </a:solidFill>
                <a:latin typeface="Times New Roman" panose="02020603050405020304" pitchFamily="18" charset="0"/>
              </a:rPr>
              <a:t>hoa</a:t>
            </a:r>
            <a:endParaRPr lang="en-US" sz="6600" b="1" dirty="0">
              <a:solidFill>
                <a:srgbClr val="FF3300"/>
              </a:solidFill>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990600" y="914400"/>
            <a:ext cx="108966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eaLnBrk="1" hangingPunct="1">
              <a:lnSpc>
                <a:spcPct val="90000"/>
              </a:lnSpc>
              <a:buNone/>
            </a:pP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Quan</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sát</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hình</a:t>
            </a:r>
            <a:r>
              <a:rPr lang="en-US" sz="5400" b="1" dirty="0">
                <a:solidFill>
                  <a:srgbClr val="0000FF"/>
                </a:solidFill>
                <a:effectLst/>
                <a:latin typeface="Arial" panose="020B0604020202020204" pitchFamily="34" charset="0"/>
                <a:cs typeface="Arial" panose="020B0604020202020204" pitchFamily="34" charset="0"/>
              </a:rPr>
              <a:t> 1 &amp; 2 (</a:t>
            </a:r>
            <a:r>
              <a:rPr lang="en-US" sz="5400" b="1" dirty="0" err="1">
                <a:solidFill>
                  <a:srgbClr val="0000FF"/>
                </a:solidFill>
                <a:effectLst/>
                <a:latin typeface="Arial" panose="020B0604020202020204" pitchFamily="34" charset="0"/>
                <a:cs typeface="Arial" panose="020B0604020202020204" pitchFamily="34" charset="0"/>
              </a:rPr>
              <a:t>trang</a:t>
            </a:r>
            <a:r>
              <a:rPr lang="en-US" sz="5400" b="1" dirty="0">
                <a:solidFill>
                  <a:srgbClr val="0000FF"/>
                </a:solidFill>
                <a:effectLst/>
                <a:latin typeface="Arial" panose="020B0604020202020204" pitchFamily="34" charset="0"/>
                <a:cs typeface="Arial" panose="020B0604020202020204" pitchFamily="34" charset="0"/>
              </a:rPr>
              <a:t> 104 </a:t>
            </a:r>
            <a:r>
              <a:rPr lang="en-US" sz="5400" b="1" dirty="0" err="1">
                <a:solidFill>
                  <a:srgbClr val="0000FF"/>
                </a:solidFill>
                <a:effectLst/>
                <a:latin typeface="Arial" panose="020B0604020202020204" pitchFamily="34" charset="0"/>
                <a:cs typeface="Arial" panose="020B0604020202020204" pitchFamily="34" charset="0"/>
              </a:rPr>
              <a:t>SGK</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chỉ</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vào</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hình</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và</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nói</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tên</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cơ</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quan</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sinh</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sản</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của</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cây</a:t>
            </a:r>
            <a:r>
              <a:rPr lang="en-US" sz="5400" b="1" dirty="0">
                <a:solidFill>
                  <a:srgbClr val="0000FF"/>
                </a:solidFill>
                <a:effectLst/>
                <a:latin typeface="Arial" panose="020B0604020202020204" pitchFamily="34" charset="0"/>
                <a:cs typeface="Arial" panose="020B0604020202020204" pitchFamily="34" charset="0"/>
              </a:rPr>
              <a:t> dong </a:t>
            </a:r>
            <a:r>
              <a:rPr lang="en-US" sz="5400" b="1" dirty="0" err="1">
                <a:solidFill>
                  <a:srgbClr val="0000FF"/>
                </a:solidFill>
                <a:effectLst/>
                <a:latin typeface="Arial" panose="020B0604020202020204" pitchFamily="34" charset="0"/>
                <a:cs typeface="Arial" panose="020B0604020202020204" pitchFamily="34" charset="0"/>
              </a:rPr>
              <a:t>riềng</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và</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cây</a:t>
            </a:r>
            <a:r>
              <a:rPr lang="en-US" sz="5400" b="1" dirty="0">
                <a:solidFill>
                  <a:srgbClr val="0000FF"/>
                </a:solidFill>
                <a:effectLst/>
                <a:latin typeface="Arial" panose="020B0604020202020204" pitchFamily="34" charset="0"/>
                <a:cs typeface="Arial" panose="020B0604020202020204" pitchFamily="34" charset="0"/>
              </a:rPr>
              <a:t> </a:t>
            </a:r>
            <a:r>
              <a:rPr lang="en-US" sz="5400" b="1" dirty="0" err="1">
                <a:solidFill>
                  <a:srgbClr val="0000FF"/>
                </a:solidFill>
                <a:effectLst/>
                <a:latin typeface="Arial" panose="020B0604020202020204" pitchFamily="34" charset="0"/>
                <a:cs typeface="Arial" panose="020B0604020202020204" pitchFamily="34" charset="0"/>
              </a:rPr>
              <a:t>phượng</a:t>
            </a:r>
            <a:r>
              <a:rPr lang="en-US" sz="5400" b="1" dirty="0">
                <a:solidFill>
                  <a:srgbClr val="0000FF"/>
                </a:solidFill>
                <a:effectLst/>
                <a:latin typeface="Arial" panose="020B0604020202020204" pitchFamily="34" charset="0"/>
                <a:cs typeface="Arial" panose="020B0604020202020204" pitchFamily="34" charset="0"/>
              </a:rPr>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6" name="Rectangle 4"/>
          <p:cNvSpPr>
            <a:spLocks noGrp="1" noChangeArrowheads="1"/>
          </p:cNvSpPr>
          <p:nvPr>
            <p:ph type="title" idx="4294967295"/>
          </p:nvPr>
        </p:nvSpPr>
        <p:spPr>
          <a:xfrm>
            <a:off x="0" y="5181600"/>
            <a:ext cx="80772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dirty="0" err="1">
                <a:solidFill>
                  <a:srgbClr val="0000FF"/>
                </a:solidFill>
                <a:effectLst/>
                <a:latin typeface="Arial" panose="020B0604020202020204" pitchFamily="34" charset="0"/>
                <a:cs typeface="Arial" panose="020B0604020202020204" pitchFamily="34" charset="0"/>
              </a:rPr>
              <a:t>Cơ</a:t>
            </a:r>
            <a:r>
              <a:rPr lang="en-US" dirty="0">
                <a:solidFill>
                  <a:srgbClr val="0000FF"/>
                </a:solidFill>
                <a:effectLst/>
                <a:latin typeface="Arial" panose="020B0604020202020204" pitchFamily="34" charset="0"/>
                <a:cs typeface="Arial" panose="020B0604020202020204" pitchFamily="34" charset="0"/>
              </a:rPr>
              <a:t> </a:t>
            </a:r>
            <a:r>
              <a:rPr lang="en-US" dirty="0" err="1">
                <a:solidFill>
                  <a:srgbClr val="0000FF"/>
                </a:solidFill>
                <a:effectLst/>
                <a:latin typeface="Arial" panose="020B0604020202020204" pitchFamily="34" charset="0"/>
                <a:cs typeface="Arial" panose="020B0604020202020204" pitchFamily="34" charset="0"/>
              </a:rPr>
              <a:t>quan</a:t>
            </a:r>
            <a:r>
              <a:rPr lang="en-US" dirty="0">
                <a:solidFill>
                  <a:srgbClr val="0000FF"/>
                </a:solidFill>
                <a:effectLst/>
                <a:latin typeface="Arial" panose="020B0604020202020204" pitchFamily="34" charset="0"/>
                <a:cs typeface="Arial" panose="020B0604020202020204" pitchFamily="34" charset="0"/>
              </a:rPr>
              <a:t> </a:t>
            </a:r>
            <a:r>
              <a:rPr lang="en-US" dirty="0" err="1">
                <a:solidFill>
                  <a:srgbClr val="0000FF"/>
                </a:solidFill>
                <a:effectLst/>
                <a:latin typeface="Arial" panose="020B0604020202020204" pitchFamily="34" charset="0"/>
                <a:cs typeface="Arial" panose="020B0604020202020204" pitchFamily="34" charset="0"/>
              </a:rPr>
              <a:t>sinh</a:t>
            </a:r>
            <a:r>
              <a:rPr lang="en-US" dirty="0">
                <a:solidFill>
                  <a:srgbClr val="0000FF"/>
                </a:solidFill>
                <a:effectLst/>
                <a:latin typeface="Arial" panose="020B0604020202020204" pitchFamily="34" charset="0"/>
                <a:cs typeface="Arial" panose="020B0604020202020204" pitchFamily="34" charset="0"/>
              </a:rPr>
              <a:t> </a:t>
            </a:r>
            <a:r>
              <a:rPr lang="en-US" dirty="0" err="1">
                <a:solidFill>
                  <a:srgbClr val="0000FF"/>
                </a:solidFill>
                <a:effectLst/>
                <a:latin typeface="Arial" panose="020B0604020202020204" pitchFamily="34" charset="0"/>
                <a:cs typeface="Arial" panose="020B0604020202020204" pitchFamily="34" charset="0"/>
              </a:rPr>
              <a:t>sản</a:t>
            </a:r>
            <a:r>
              <a:rPr lang="en-US" dirty="0">
                <a:solidFill>
                  <a:srgbClr val="0000FF"/>
                </a:solidFill>
                <a:effectLst/>
                <a:latin typeface="Arial" panose="020B0604020202020204" pitchFamily="34" charset="0"/>
                <a:cs typeface="Arial" panose="020B0604020202020204" pitchFamily="34" charset="0"/>
              </a:rPr>
              <a:t> </a:t>
            </a:r>
            <a:r>
              <a:rPr lang="en-US" dirty="0" err="1">
                <a:solidFill>
                  <a:srgbClr val="0000FF"/>
                </a:solidFill>
                <a:effectLst/>
                <a:latin typeface="Arial" panose="020B0604020202020204" pitchFamily="34" charset="0"/>
                <a:cs typeface="Arial" panose="020B0604020202020204" pitchFamily="34" charset="0"/>
              </a:rPr>
              <a:t>của</a:t>
            </a:r>
            <a:r>
              <a:rPr lang="en-US" dirty="0">
                <a:solidFill>
                  <a:srgbClr val="0000FF"/>
                </a:solidFill>
                <a:effectLst/>
                <a:latin typeface="Arial" panose="020B0604020202020204" pitchFamily="34" charset="0"/>
                <a:cs typeface="Arial" panose="020B0604020202020204" pitchFamily="34" charset="0"/>
              </a:rPr>
              <a:t> </a:t>
            </a:r>
            <a:r>
              <a:rPr lang="en-US" dirty="0" err="1">
                <a:solidFill>
                  <a:srgbClr val="0000FF"/>
                </a:solidFill>
                <a:effectLst/>
                <a:latin typeface="Arial" panose="020B0604020202020204" pitchFamily="34" charset="0"/>
                <a:cs typeface="Arial" panose="020B0604020202020204" pitchFamily="34" charset="0"/>
              </a:rPr>
              <a:t>cây</a:t>
            </a:r>
            <a:r>
              <a:rPr lang="en-US" dirty="0">
                <a:solidFill>
                  <a:srgbClr val="0000FF"/>
                </a:solidFill>
                <a:effectLst/>
                <a:latin typeface="Arial" panose="020B0604020202020204" pitchFamily="34" charset="0"/>
                <a:cs typeface="Arial" panose="020B0604020202020204" pitchFamily="34" charset="0"/>
              </a:rPr>
              <a:t> dong </a:t>
            </a:r>
            <a:r>
              <a:rPr lang="en-US" dirty="0" err="1">
                <a:solidFill>
                  <a:srgbClr val="0000FF"/>
                </a:solidFill>
                <a:effectLst/>
                <a:latin typeface="Arial" panose="020B0604020202020204" pitchFamily="34" charset="0"/>
                <a:cs typeface="Arial" panose="020B0604020202020204" pitchFamily="34" charset="0"/>
              </a:rPr>
              <a:t>riềng</a:t>
            </a:r>
            <a:r>
              <a:rPr lang="en-US" dirty="0">
                <a:solidFill>
                  <a:srgbClr val="0000FF"/>
                </a:solidFill>
                <a:effectLst/>
                <a:latin typeface="Arial" panose="020B0604020202020204" pitchFamily="34" charset="0"/>
                <a:cs typeface="Arial" panose="020B0604020202020204" pitchFamily="34" charset="0"/>
              </a:rPr>
              <a:t> </a:t>
            </a:r>
            <a:r>
              <a:rPr lang="en-US" dirty="0" err="1">
                <a:solidFill>
                  <a:srgbClr val="0000FF"/>
                </a:solidFill>
                <a:effectLst/>
                <a:latin typeface="Arial" panose="020B0604020202020204" pitchFamily="34" charset="0"/>
                <a:cs typeface="Arial" panose="020B0604020202020204" pitchFamily="34" charset="0"/>
              </a:rPr>
              <a:t>là</a:t>
            </a:r>
            <a:r>
              <a:rPr lang="en-US" dirty="0">
                <a:solidFill>
                  <a:srgbClr val="0000FF"/>
                </a:solidFill>
                <a:effectLst/>
                <a:latin typeface="Arial" panose="020B0604020202020204" pitchFamily="34" charset="0"/>
                <a:cs typeface="Arial" panose="020B0604020202020204" pitchFamily="34" charset="0"/>
              </a:rPr>
              <a:t> </a:t>
            </a:r>
            <a:r>
              <a:rPr lang="en-US" dirty="0" err="1">
                <a:solidFill>
                  <a:srgbClr val="0000FF"/>
                </a:solidFill>
                <a:effectLst/>
                <a:latin typeface="Arial" panose="020B0604020202020204" pitchFamily="34" charset="0"/>
                <a:cs typeface="Arial" panose="020B0604020202020204" pitchFamily="34" charset="0"/>
              </a:rPr>
              <a:t>hoa</a:t>
            </a:r>
            <a:r>
              <a:rPr lang="en-US" dirty="0">
                <a:solidFill>
                  <a:srgbClr val="0000FF"/>
                </a:solidFill>
                <a:effectLst/>
                <a:latin typeface="Arial" panose="020B0604020202020204" pitchFamily="34" charset="0"/>
                <a:cs typeface="Arial" panose="020B0604020202020204" pitchFamily="34" charset="0"/>
              </a:rPr>
              <a:t> dong </a:t>
            </a:r>
            <a:r>
              <a:rPr lang="en-US" dirty="0" err="1">
                <a:solidFill>
                  <a:srgbClr val="0000FF"/>
                </a:solidFill>
                <a:effectLst/>
                <a:latin typeface="Arial" panose="020B0604020202020204" pitchFamily="34" charset="0"/>
                <a:cs typeface="Arial" panose="020B0604020202020204" pitchFamily="34" charset="0"/>
              </a:rPr>
              <a:t>riềng</a:t>
            </a:r>
            <a:endParaRPr lang="en-US" dirty="0">
              <a:solidFill>
                <a:srgbClr val="0000FF"/>
              </a:solidFill>
              <a:effectLst/>
              <a:latin typeface="Arial" panose="020B0604020202020204" pitchFamily="34" charset="0"/>
              <a:cs typeface="Arial" panose="020B0604020202020204" pitchFamily="34" charset="0"/>
            </a:endParaRPr>
          </a:p>
        </p:txBody>
      </p:sp>
      <p:pic>
        <p:nvPicPr>
          <p:cNvPr id="28687" name="Picture 15" descr="COAST7.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8305800" cy="5181600"/>
          </a:xfr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animEffect transition="in" filter="wheel(8)">
                                      <p:cBhvr>
                                        <p:cTn id="7" dur="1000"/>
                                        <p:tgtEl>
                                          <p:spTgt spid="2868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76"/>
                                        </p:tgtEl>
                                        <p:attrNameLst>
                                          <p:attrName>style.visibility</p:attrName>
                                        </p:attrNameLst>
                                      </p:cBhvr>
                                      <p:to>
                                        <p:strVal val="visible"/>
                                      </p:to>
                                    </p:set>
                                    <p:anim calcmode="discrete" valueType="clr">
                                      <p:cBhvr override="childStyle">
                                        <p:cTn id="12" dur="80"/>
                                        <p:tgtEl>
                                          <p:spTgt spid="2867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76"/>
                                        </p:tgtEl>
                                        <p:attrNameLst>
                                          <p:attrName>fillcolor</p:attrName>
                                        </p:attrNameLst>
                                      </p:cBhvr>
                                      <p:tavLst>
                                        <p:tav tm="0">
                                          <p:val>
                                            <p:clrVal>
                                              <a:schemeClr val="accent2"/>
                                            </p:clrVal>
                                          </p:val>
                                        </p:tav>
                                        <p:tav tm="50000">
                                          <p:val>
                                            <p:clrVal>
                                              <a:schemeClr val="hlink"/>
                                            </p:clrVal>
                                          </p:val>
                                        </p:tav>
                                      </p:tavLst>
                                    </p:anim>
                                    <p:set>
                                      <p:cBhvr>
                                        <p:cTn id="14" dur="80"/>
                                        <p:tgtEl>
                                          <p:spTgt spid="286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8679" name="Picture 7" descr="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352800" y="0"/>
            <a:ext cx="8534400" cy="5257800"/>
          </a:xfrm>
          <a:noFill/>
          <a:extLst>
            <a:ext uri="{909E8E84-426E-40DD-AFC4-6F175D3DCCD1}">
              <a14:hiddenFill xmlns:a14="http://schemas.microsoft.com/office/drawing/2010/main">
                <a:solidFill>
                  <a:srgbClr val="FFFFFF"/>
                </a:solidFill>
              </a14:hiddenFill>
            </a:ext>
          </a:extLst>
        </p:spPr>
      </p:pic>
      <p:sp>
        <p:nvSpPr>
          <p:cNvPr id="28683" name="Rectangle 11"/>
          <p:cNvSpPr>
            <a:spLocks noChangeArrowheads="1"/>
          </p:cNvSpPr>
          <p:nvPr/>
        </p:nvSpPr>
        <p:spPr bwMode="auto">
          <a:xfrm>
            <a:off x="6019800" y="5486400"/>
            <a:ext cx="4267200" cy="1143000"/>
          </a:xfrm>
          <a:prstGeom prst="rect">
            <a:avLst/>
          </a:prstGeom>
          <a:noFill/>
          <a:ln w="9525">
            <a:noFill/>
            <a:miter lim="800000"/>
          </a:ln>
          <a:effectLst/>
        </p:spPr>
        <p:txBody>
          <a:bodyPr anchor="ctr"/>
          <a:lstStyle/>
          <a:p>
            <a:pPr algn="ctr" eaLnBrk="1" hangingPunct="1">
              <a:defRPr/>
            </a:pPr>
            <a:endParaRPr lang="en-US" sz="4400" b="1">
              <a:solidFill>
                <a:schemeClr val="tx2"/>
              </a:solidFill>
              <a:effectLst>
                <a:outerShdw blurRad="38100" dist="38100" dir="2700000" algn="tl">
                  <a:srgbClr val="000000"/>
                </a:outerShdw>
              </a:effectLst>
            </a:endParaRPr>
          </a:p>
        </p:txBody>
      </p:sp>
      <p:sp>
        <p:nvSpPr>
          <p:cNvPr id="28684" name="Rectangle 12"/>
          <p:cNvSpPr>
            <a:spLocks noChangeArrowheads="1"/>
          </p:cNvSpPr>
          <p:nvPr/>
        </p:nvSpPr>
        <p:spPr bwMode="auto">
          <a:xfrm>
            <a:off x="1524000" y="5257800"/>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sz="4400" b="1">
                <a:solidFill>
                  <a:srgbClr val="0000FF"/>
                </a:solidFill>
                <a:latin typeface="Arial" panose="020B0604020202020204" pitchFamily="34" charset="0"/>
                <a:cs typeface="Arial" panose="020B0604020202020204" pitchFamily="34" charset="0"/>
              </a:rPr>
              <a:t>Cơ quan sinh sản của cây phượng là hoa phượng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wheel(8)">
                                      <p:cBhvr>
                                        <p:cTn id="7" dur="1000"/>
                                        <p:tgtEl>
                                          <p:spTgt spid="2867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84"/>
                                        </p:tgtEl>
                                        <p:attrNameLst>
                                          <p:attrName>style.visibility</p:attrName>
                                        </p:attrNameLst>
                                      </p:cBhvr>
                                      <p:to>
                                        <p:strVal val="visible"/>
                                      </p:to>
                                    </p:set>
                                    <p:anim calcmode="discrete" valueType="clr">
                                      <p:cBhvr override="childStyle">
                                        <p:cTn id="12" dur="80"/>
                                        <p:tgtEl>
                                          <p:spTgt spid="2868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84"/>
                                        </p:tgtEl>
                                        <p:attrNameLst>
                                          <p:attrName>fillcolor</p:attrName>
                                        </p:attrNameLst>
                                      </p:cBhvr>
                                      <p:tavLst>
                                        <p:tav tm="0">
                                          <p:val>
                                            <p:clrVal>
                                              <a:schemeClr val="accent2"/>
                                            </p:clrVal>
                                          </p:val>
                                        </p:tav>
                                        <p:tav tm="50000">
                                          <p:val>
                                            <p:clrVal>
                                              <a:schemeClr val="hlink"/>
                                            </p:clrVal>
                                          </p:val>
                                        </p:tav>
                                      </p:tavLst>
                                    </p:anim>
                                    <p:set>
                                      <p:cBhvr>
                                        <p:cTn id="14" dur="80"/>
                                        <p:tgtEl>
                                          <p:spTgt spid="286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p:bldLst>
  </p:timing>
</p:sld>
</file>

<file path=ppt/theme/theme1.xml><?xml version="1.0" encoding="utf-8"?>
<a:theme xmlns:a="http://schemas.openxmlformats.org/drawingml/2006/main" name="Bó sợi">
  <a:themeElements>
    <a:clrScheme name="Bó sợi">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ó sợi">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ó sợi">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18</TotalTime>
  <Words>826</Words>
  <Application>Microsoft Office PowerPoint</Application>
  <PresentationFormat>Tùy chỉnh</PresentationFormat>
  <Paragraphs>78</Paragraphs>
  <Slides>30</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30</vt:i4>
      </vt:variant>
    </vt:vector>
  </HeadingPairs>
  <TitlesOfParts>
    <vt:vector size="37" baseType="lpstr">
      <vt:lpstr>Arial</vt:lpstr>
      <vt:lpstr>Century Gothic</vt:lpstr>
      <vt:lpstr>Tahoma</vt:lpstr>
      <vt:lpstr>Times New Roman</vt:lpstr>
      <vt:lpstr>Wingdings</vt:lpstr>
      <vt:lpstr>Wingdings 3</vt:lpstr>
      <vt:lpstr>Bó sợi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Cơ quan sinh sản của cây dong riềng là hoa dong riềng</vt:lpstr>
      <vt:lpstr>Bản trình bày PowerPoint</vt:lpstr>
      <vt:lpstr>Bản trình bày PowerPoint</vt:lpstr>
      <vt:lpstr>    Hoạt động 1: Quan sát  Từng cặp HS quan sát và chỉ vào nhị (nhị đực) và nhụy (nhị cái) của hoa râm bụt và hoa sen.</vt:lpstr>
      <vt:lpstr>Bản trình bày PowerPoint</vt:lpstr>
      <vt:lpstr>Hoa nào là hoa muớp đực, hoa nào là hoa mướp cái?</vt:lpstr>
      <vt:lpstr>     Hoa có cả nhị và nhuỵ là hoa lưỡng tính, hoa chỉ có nhị (hoa đực) hoặc nhuỵ (hoa cái) là hoa đơn tính</vt:lpstr>
      <vt:lpstr>Hoạt động 2: thực hành với vật thật (làm việc theo nhóm)</vt:lpstr>
      <vt:lpstr>Bản trình bày PowerPoint</vt:lpstr>
      <vt:lpstr>Bản trình bày PowerPoint</vt:lpstr>
      <vt:lpstr>Bản trình bày PowerPoint</vt:lpstr>
      <vt:lpstr>Bản trình bày PowerPoint</vt:lpstr>
      <vt:lpstr>Bản trình bày PowerPoint</vt:lpstr>
      <vt:lpstr> Hoa là cơ quan sinh sản của những loài thực vật có hoa. Cơ quan sinh dục đực gọi là nhị, cơ quan sinh dục cái gọi là nhuỵ.  Một số cây có hoa đực riêng, hoa cái riêng. Đa số cây có hoa, trên cùng một hoa có cả nhị và nhuỵ</vt:lpstr>
      <vt:lpstr>   Hoạt động 3:  Thực hành với sơ đồ nhị và nhuỵ ở hoa lưỡng tính</vt:lpstr>
      <vt:lpstr>Bản trình bày PowerPoint</vt:lpstr>
      <vt:lpstr>HS chỉ sơ đồ và nêu tên một số bộ phận chính của nhị và nhuỵ</vt:lpstr>
      <vt:lpstr>Bản trình bày PowerPoint</vt:lpstr>
      <vt:lpstr> Đánh dấu chéo vào ô trống trước câu trả lời đúng</vt:lpstr>
      <vt:lpstr>Bản trình bày PowerPoint</vt:lpstr>
      <vt:lpstr>Đánh dấu x vào ô trống trước câu trả lời đúng</vt:lpstr>
      <vt:lpstr>Đánh dấu chéo vào ô trống trước câu trả lời đúng</vt:lpstr>
      <vt:lpstr>Bản trình bày PowerPoint</vt:lpstr>
    </vt:vector>
  </TitlesOfParts>
  <Company>THPT Nui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GD&amp;ĐT NÚI THÀNH  TRƯỜNG TH   HOÀNG HOA THÁM  TỔ 5  GV THỰC HIỆN : NGUYỄN THỊ NGUYỆT  NĂM HỌC: 2008 - 2009</dc:title>
  <dc:creator>Phan Nguyen Vu Linh</dc:creator>
  <cp:lastModifiedBy>Son Ha Huy</cp:lastModifiedBy>
  <cp:revision>101</cp:revision>
  <dcterms:created xsi:type="dcterms:W3CDTF">2009-02-02T23:29:00Z</dcterms:created>
  <dcterms:modified xsi:type="dcterms:W3CDTF">2024-03-18T01:40:02Z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7DDC500C48234717A1AE885276CF68E7</vt:lpwstr>
  </property>
  <property fmtid="{D5CDD505-2E9C-101B-9397-08002B2CF9AE}" pid="3" name="KSOProductBuildVer">
    <vt:lpwstr>1033-11.2.0.11486</vt:lpwstr>
  </property>
</Properties>
</file>