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 id="2147483713" r:id="rId4"/>
  </p:sldMasterIdLst>
  <p:notesMasterIdLst>
    <p:notesMasterId r:id="rId32"/>
  </p:notesMasterIdLst>
  <p:sldIdLst>
    <p:sldId id="429" r:id="rId5"/>
    <p:sldId id="395" r:id="rId6"/>
    <p:sldId id="410" r:id="rId7"/>
    <p:sldId id="413" r:id="rId8"/>
    <p:sldId id="419" r:id="rId9"/>
    <p:sldId id="420" r:id="rId10"/>
    <p:sldId id="397" r:id="rId11"/>
    <p:sldId id="403" r:id="rId12"/>
    <p:sldId id="341" r:id="rId13"/>
    <p:sldId id="337" r:id="rId14"/>
    <p:sldId id="384" r:id="rId15"/>
    <p:sldId id="406" r:id="rId16"/>
    <p:sldId id="321" r:id="rId17"/>
    <p:sldId id="407" r:id="rId18"/>
    <p:sldId id="408" r:id="rId19"/>
    <p:sldId id="343" r:id="rId20"/>
    <p:sldId id="422" r:id="rId21"/>
    <p:sldId id="424" r:id="rId22"/>
    <p:sldId id="359" r:id="rId23"/>
    <p:sldId id="360" r:id="rId24"/>
    <p:sldId id="427" r:id="rId25"/>
    <p:sldId id="426" r:id="rId26"/>
    <p:sldId id="370" r:id="rId27"/>
    <p:sldId id="375" r:id="rId28"/>
    <p:sldId id="374" r:id="rId29"/>
    <p:sldId id="376" r:id="rId30"/>
    <p:sldId id="405" r:id="rId31"/>
  </p:sldIdLst>
  <p:sldSz cx="11887200" cy="6858000"/>
  <p:notesSz cx="6858000" cy="9144000"/>
  <p:defaultTextStyle>
    <a:defPPr>
      <a:defRPr lang="en-US"/>
    </a:defPPr>
    <a:lvl1pPr algn="l" rtl="0" fontAlgn="base">
      <a:spcBef>
        <a:spcPct val="0"/>
      </a:spcBef>
      <a:spcAft>
        <a:spcPct val="0"/>
      </a:spcAft>
      <a:defRPr sz="28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6600"/>
    <a:srgbClr val="FFFFCC"/>
    <a:srgbClr val="99CCFF"/>
    <a:srgbClr val="FF99CC"/>
    <a:srgbClr val="C6BBE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660"/>
  </p:normalViewPr>
  <p:slideViewPr>
    <p:cSldViewPr>
      <p:cViewPr varScale="1">
        <p:scale>
          <a:sx n="94" d="100"/>
          <a:sy n="94" d="100"/>
        </p:scale>
        <p:origin x="643" y="53"/>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9656A65D-5D46-4D2A-B484-7C830B5C4B0F}" type="slidenum">
              <a:rPr lang="en-US"/>
              <a:pPr/>
              <a:t>‹#›</a:t>
            </a:fld>
            <a:endParaRPr lang="en-US"/>
          </a:p>
        </p:txBody>
      </p:sp>
    </p:spTree>
    <p:extLst>
      <p:ext uri="{BB962C8B-B14F-4D97-AF65-F5344CB8AC3E}">
        <p14:creationId xmlns:p14="http://schemas.microsoft.com/office/powerpoint/2010/main" val="3572691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pPr/>
              <a:t>‹#›</a:t>
            </a:fld>
            <a:endParaRPr lang="en-US"/>
          </a:p>
        </p:txBody>
      </p:sp>
    </p:spTree>
    <p:extLst>
      <p:ext uri="{BB962C8B-B14F-4D97-AF65-F5344CB8AC3E}">
        <p14:creationId xmlns:p14="http://schemas.microsoft.com/office/powerpoint/2010/main" val="1309892780"/>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pPr/>
              <a:t>‹#›</a:t>
            </a:fld>
            <a:endParaRPr lang="en-US"/>
          </a:p>
        </p:txBody>
      </p:sp>
    </p:spTree>
    <p:extLst>
      <p:ext uri="{BB962C8B-B14F-4D97-AF65-F5344CB8AC3E}">
        <p14:creationId xmlns:p14="http://schemas.microsoft.com/office/powerpoint/2010/main" val="2596400007"/>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pPr/>
              <a:t>‹#›</a:t>
            </a:fld>
            <a:endParaRPr lang="en-US"/>
          </a:p>
        </p:txBody>
      </p:sp>
    </p:spTree>
    <p:extLst>
      <p:ext uri="{BB962C8B-B14F-4D97-AF65-F5344CB8AC3E}">
        <p14:creationId xmlns:p14="http://schemas.microsoft.com/office/powerpoint/2010/main" val="2673609714"/>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pPr/>
              <a:t>‹#›</a:t>
            </a:fld>
            <a:endParaRPr lang="en-US"/>
          </a:p>
        </p:txBody>
      </p:sp>
    </p:spTree>
    <p:extLst>
      <p:ext uri="{BB962C8B-B14F-4D97-AF65-F5344CB8AC3E}">
        <p14:creationId xmlns:p14="http://schemas.microsoft.com/office/powerpoint/2010/main" val="528918971"/>
      </p:ext>
    </p:extLst>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758559-1A65-4B1B-89E1-E61424FBAC8E}" type="slidenum">
              <a:rPr lang="en-US"/>
              <a:pPr/>
              <a:t>‹#›</a:t>
            </a:fld>
            <a:endParaRPr lang="en-US"/>
          </a:p>
        </p:txBody>
      </p:sp>
    </p:spTree>
    <p:extLst>
      <p:ext uri="{BB962C8B-B14F-4D97-AF65-F5344CB8AC3E}">
        <p14:creationId xmlns:p14="http://schemas.microsoft.com/office/powerpoint/2010/main" val="1379171949"/>
      </p:ext>
    </p:extLst>
  </p:cSld>
  <p:clrMapOvr>
    <a:masterClrMapping/>
  </p:clrMapOvr>
  <p:transition spd="med">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808D66-B140-41B9-979C-0B579031166C}" type="slidenum">
              <a:rPr lang="en-US"/>
              <a:pPr/>
              <a:t>‹#›</a:t>
            </a:fld>
            <a:endParaRPr lang="en-US"/>
          </a:p>
        </p:txBody>
      </p:sp>
    </p:spTree>
    <p:extLst>
      <p:ext uri="{BB962C8B-B14F-4D97-AF65-F5344CB8AC3E}">
        <p14:creationId xmlns:p14="http://schemas.microsoft.com/office/powerpoint/2010/main" val="2214640116"/>
      </p:ext>
    </p:extLst>
  </p:cSld>
  <p:clrMapOvr>
    <a:masterClrMapping/>
  </p:clrMapOvr>
  <p:transition spd="med">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0C454C-584E-4DFC-AA9F-CA2CAF27D5C7}" type="slidenum">
              <a:rPr lang="en-US"/>
              <a:pPr/>
              <a:t>‹#›</a:t>
            </a:fld>
            <a:endParaRPr lang="en-US"/>
          </a:p>
        </p:txBody>
      </p:sp>
    </p:spTree>
    <p:extLst>
      <p:ext uri="{BB962C8B-B14F-4D97-AF65-F5344CB8AC3E}">
        <p14:creationId xmlns:p14="http://schemas.microsoft.com/office/powerpoint/2010/main" val="4031263861"/>
      </p:ext>
    </p:extLst>
  </p:cSld>
  <p:clrMapOvr>
    <a:masterClrMapping/>
  </p:clrMapOvr>
  <p:transition spd="med">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C36DA1-A2D4-4953-BD06-747BF27F78D7}" type="slidenum">
              <a:rPr lang="en-US"/>
              <a:pPr/>
              <a:t>‹#›</a:t>
            </a:fld>
            <a:endParaRPr lang="en-US"/>
          </a:p>
        </p:txBody>
      </p:sp>
    </p:spTree>
    <p:extLst>
      <p:ext uri="{BB962C8B-B14F-4D97-AF65-F5344CB8AC3E}">
        <p14:creationId xmlns:p14="http://schemas.microsoft.com/office/powerpoint/2010/main" val="2145989164"/>
      </p:ext>
    </p:extLst>
  </p:cSld>
  <p:clrMapOvr>
    <a:masterClrMapping/>
  </p:clrMapOvr>
  <p:transition spd="med">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F574BF-3947-4753-B682-6368E944CC41}" type="slidenum">
              <a:rPr lang="en-US"/>
              <a:pPr/>
              <a:t>‹#›</a:t>
            </a:fld>
            <a:endParaRPr lang="en-US"/>
          </a:p>
        </p:txBody>
      </p:sp>
    </p:spTree>
    <p:extLst>
      <p:ext uri="{BB962C8B-B14F-4D97-AF65-F5344CB8AC3E}">
        <p14:creationId xmlns:p14="http://schemas.microsoft.com/office/powerpoint/2010/main" val="2007412765"/>
      </p:ext>
    </p:extLst>
  </p:cSld>
  <p:clrMapOvr>
    <a:masterClrMapping/>
  </p:clrMapOvr>
  <p:transition spd="med">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12BB68-47A6-4020-9E90-3A1CB39BDFB1}" type="slidenum">
              <a:rPr lang="en-US"/>
              <a:pPr/>
              <a:t>‹#›</a:t>
            </a:fld>
            <a:endParaRPr lang="en-US"/>
          </a:p>
        </p:txBody>
      </p:sp>
    </p:spTree>
    <p:extLst>
      <p:ext uri="{BB962C8B-B14F-4D97-AF65-F5344CB8AC3E}">
        <p14:creationId xmlns:p14="http://schemas.microsoft.com/office/powerpoint/2010/main" val="2495360964"/>
      </p:ext>
    </p:extLst>
  </p:cSld>
  <p:clrMapOvr>
    <a:masterClrMapping/>
  </p:clrMapOvr>
  <p:transition spd="med">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5EE5DA5-77D0-4792-A50D-4A20AC44D686}" type="slidenum">
              <a:rPr lang="en-US"/>
              <a:pPr/>
              <a:t>‹#›</a:t>
            </a:fld>
            <a:endParaRPr lang="en-US"/>
          </a:p>
        </p:txBody>
      </p:sp>
    </p:spTree>
    <p:extLst>
      <p:ext uri="{BB962C8B-B14F-4D97-AF65-F5344CB8AC3E}">
        <p14:creationId xmlns:p14="http://schemas.microsoft.com/office/powerpoint/2010/main" val="2215409426"/>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pPr/>
              <a:t>‹#›</a:t>
            </a:fld>
            <a:endParaRPr lang="en-US"/>
          </a:p>
        </p:txBody>
      </p:sp>
    </p:spTree>
    <p:extLst>
      <p:ext uri="{BB962C8B-B14F-4D97-AF65-F5344CB8AC3E}">
        <p14:creationId xmlns:p14="http://schemas.microsoft.com/office/powerpoint/2010/main" val="782002989"/>
      </p:ext>
    </p:extLst>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A01EDD-79E7-49F4-8E4C-31CE81EFAB0E}" type="slidenum">
              <a:rPr lang="en-US"/>
              <a:pPr/>
              <a:t>‹#›</a:t>
            </a:fld>
            <a:endParaRPr lang="en-US"/>
          </a:p>
        </p:txBody>
      </p:sp>
    </p:spTree>
    <p:extLst>
      <p:ext uri="{BB962C8B-B14F-4D97-AF65-F5344CB8AC3E}">
        <p14:creationId xmlns:p14="http://schemas.microsoft.com/office/powerpoint/2010/main" val="1242314932"/>
      </p:ext>
    </p:extLst>
  </p:cSld>
  <p:clrMapOvr>
    <a:masterClrMapping/>
  </p:clrMapOvr>
  <p:transition spd="med">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C9CD2D-EFBC-4628-AD42-89F0316E9757}" type="slidenum">
              <a:rPr lang="en-US"/>
              <a:pPr/>
              <a:t>‹#›</a:t>
            </a:fld>
            <a:endParaRPr lang="en-US"/>
          </a:p>
        </p:txBody>
      </p:sp>
    </p:spTree>
    <p:extLst>
      <p:ext uri="{BB962C8B-B14F-4D97-AF65-F5344CB8AC3E}">
        <p14:creationId xmlns:p14="http://schemas.microsoft.com/office/powerpoint/2010/main" val="58659519"/>
      </p:ext>
    </p:extLst>
  </p:cSld>
  <p:clrMapOvr>
    <a:masterClrMapping/>
  </p:clrMapOvr>
  <p:transition spd="med">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02CA11-4113-4EEE-8ADF-0AB412EFE61D}" type="slidenum">
              <a:rPr lang="en-US"/>
              <a:pPr/>
              <a:t>‹#›</a:t>
            </a:fld>
            <a:endParaRPr lang="en-US"/>
          </a:p>
        </p:txBody>
      </p:sp>
    </p:spTree>
    <p:extLst>
      <p:ext uri="{BB962C8B-B14F-4D97-AF65-F5344CB8AC3E}">
        <p14:creationId xmlns:p14="http://schemas.microsoft.com/office/powerpoint/2010/main" val="1693506107"/>
      </p:ext>
    </p:extLst>
  </p:cSld>
  <p:clrMapOvr>
    <a:masterClrMapping/>
  </p:clrMapOvr>
  <p:transition spd="med">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495DBC-3236-4A3B-A240-D455DA4E847A}" type="slidenum">
              <a:rPr lang="en-US"/>
              <a:pPr/>
              <a:t>‹#›</a:t>
            </a:fld>
            <a:endParaRPr lang="en-US"/>
          </a:p>
        </p:txBody>
      </p:sp>
    </p:spTree>
    <p:extLst>
      <p:ext uri="{BB962C8B-B14F-4D97-AF65-F5344CB8AC3E}">
        <p14:creationId xmlns:p14="http://schemas.microsoft.com/office/powerpoint/2010/main" val="1807470791"/>
      </p:ext>
    </p:extLst>
  </p:cSld>
  <p:clrMapOvr>
    <a:masterClrMapping/>
  </p:clrMapOvr>
  <p:transition spd="med">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7F5708-F514-4C3E-B8BA-4B97AF5956C7}" type="slidenum">
              <a:rPr lang="en-US"/>
              <a:pPr/>
              <a:t>‹#›</a:t>
            </a:fld>
            <a:endParaRPr lang="en-US"/>
          </a:p>
        </p:txBody>
      </p:sp>
    </p:spTree>
    <p:extLst>
      <p:ext uri="{BB962C8B-B14F-4D97-AF65-F5344CB8AC3E}">
        <p14:creationId xmlns:p14="http://schemas.microsoft.com/office/powerpoint/2010/main" val="2827502628"/>
      </p:ext>
    </p:extLst>
  </p:cSld>
  <p:clrMapOvr>
    <a:masterClrMapping/>
  </p:clrMapOvr>
  <p:transition spd="med">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7AAB1B-D7AE-4482-8F8C-C4C3342C1412}" type="slidenum">
              <a:rPr lang="en-US" altLang="en-US"/>
              <a:pPr/>
              <a:t>‹#›</a:t>
            </a:fld>
            <a:endParaRPr lang="en-US" altLang="en-US"/>
          </a:p>
        </p:txBody>
      </p:sp>
    </p:spTree>
    <p:extLst>
      <p:ext uri="{BB962C8B-B14F-4D97-AF65-F5344CB8AC3E}">
        <p14:creationId xmlns:p14="http://schemas.microsoft.com/office/powerpoint/2010/main" val="2859891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8EE1ED-1E43-42B5-ADDB-5688C95D2E51}" type="slidenum">
              <a:rPr lang="en-US" altLang="en-US"/>
              <a:pPr/>
              <a:t>‹#›</a:t>
            </a:fld>
            <a:endParaRPr lang="en-US" altLang="en-US"/>
          </a:p>
        </p:txBody>
      </p:sp>
    </p:spTree>
    <p:extLst>
      <p:ext uri="{BB962C8B-B14F-4D97-AF65-F5344CB8AC3E}">
        <p14:creationId xmlns:p14="http://schemas.microsoft.com/office/powerpoint/2010/main" val="10657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70DD6B-C1E3-4D4C-9931-21F71256941E}" type="slidenum">
              <a:rPr lang="en-US" altLang="en-US"/>
              <a:pPr/>
              <a:t>‹#›</a:t>
            </a:fld>
            <a:endParaRPr lang="en-US" altLang="en-US"/>
          </a:p>
        </p:txBody>
      </p:sp>
    </p:spTree>
    <p:extLst>
      <p:ext uri="{BB962C8B-B14F-4D97-AF65-F5344CB8AC3E}">
        <p14:creationId xmlns:p14="http://schemas.microsoft.com/office/powerpoint/2010/main" val="193823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856C7C-7988-4249-AF50-F34C9E6D3309}" type="slidenum">
              <a:rPr lang="en-US" altLang="en-US"/>
              <a:pPr/>
              <a:t>‹#›</a:t>
            </a:fld>
            <a:endParaRPr lang="en-US" altLang="en-US"/>
          </a:p>
        </p:txBody>
      </p:sp>
    </p:spTree>
    <p:extLst>
      <p:ext uri="{BB962C8B-B14F-4D97-AF65-F5344CB8AC3E}">
        <p14:creationId xmlns:p14="http://schemas.microsoft.com/office/powerpoint/2010/main" val="238018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D06C8A-46EF-4C28-B541-E88291E6B8D0}" type="slidenum">
              <a:rPr lang="en-US" altLang="en-US"/>
              <a:pPr/>
              <a:t>‹#›</a:t>
            </a:fld>
            <a:endParaRPr lang="en-US" altLang="en-US"/>
          </a:p>
        </p:txBody>
      </p:sp>
    </p:spTree>
    <p:extLst>
      <p:ext uri="{BB962C8B-B14F-4D97-AF65-F5344CB8AC3E}">
        <p14:creationId xmlns:p14="http://schemas.microsoft.com/office/powerpoint/2010/main" val="159131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pPr/>
              <a:t>‹#›</a:t>
            </a:fld>
            <a:endParaRPr lang="en-US"/>
          </a:p>
        </p:txBody>
      </p:sp>
    </p:spTree>
    <p:extLst>
      <p:ext uri="{BB962C8B-B14F-4D97-AF65-F5344CB8AC3E}">
        <p14:creationId xmlns:p14="http://schemas.microsoft.com/office/powerpoint/2010/main" val="3712741054"/>
      </p:ext>
    </p:extLst>
  </p:cSld>
  <p:clrMapOvr>
    <a:masterClrMapping/>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DC3722-C12F-42BF-B0B6-6AFA70B2D116}" type="slidenum">
              <a:rPr lang="en-US" altLang="en-US"/>
              <a:pPr/>
              <a:t>‹#›</a:t>
            </a:fld>
            <a:endParaRPr lang="en-US" altLang="en-US"/>
          </a:p>
        </p:txBody>
      </p:sp>
    </p:spTree>
    <p:extLst>
      <p:ext uri="{BB962C8B-B14F-4D97-AF65-F5344CB8AC3E}">
        <p14:creationId xmlns:p14="http://schemas.microsoft.com/office/powerpoint/2010/main" val="2892448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846DCB8-283E-4D97-9617-DDF2A93550CE}" type="slidenum">
              <a:rPr lang="en-US" altLang="en-US"/>
              <a:pPr/>
              <a:t>‹#›</a:t>
            </a:fld>
            <a:endParaRPr lang="en-US" altLang="en-US"/>
          </a:p>
        </p:txBody>
      </p:sp>
    </p:spTree>
    <p:extLst>
      <p:ext uri="{BB962C8B-B14F-4D97-AF65-F5344CB8AC3E}">
        <p14:creationId xmlns:p14="http://schemas.microsoft.com/office/powerpoint/2010/main" val="1929832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BC357E-BFC5-45BB-9820-0E13B202F08B}" type="slidenum">
              <a:rPr lang="en-US" altLang="en-US"/>
              <a:pPr/>
              <a:t>‹#›</a:t>
            </a:fld>
            <a:endParaRPr lang="en-US" altLang="en-US"/>
          </a:p>
        </p:txBody>
      </p:sp>
    </p:spTree>
    <p:extLst>
      <p:ext uri="{BB962C8B-B14F-4D97-AF65-F5344CB8AC3E}">
        <p14:creationId xmlns:p14="http://schemas.microsoft.com/office/powerpoint/2010/main" val="2498076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AA65CF-F9D1-4A87-8B3F-C7867CEE681F}" type="slidenum">
              <a:rPr lang="en-US" altLang="en-US"/>
              <a:pPr/>
              <a:t>‹#›</a:t>
            </a:fld>
            <a:endParaRPr lang="en-US" altLang="en-US"/>
          </a:p>
        </p:txBody>
      </p:sp>
    </p:spTree>
    <p:extLst>
      <p:ext uri="{BB962C8B-B14F-4D97-AF65-F5344CB8AC3E}">
        <p14:creationId xmlns:p14="http://schemas.microsoft.com/office/powerpoint/2010/main" val="2564980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50E768-C2F2-41F5-BAC8-58230435FDE0}" type="slidenum">
              <a:rPr lang="en-US" altLang="en-US"/>
              <a:pPr/>
              <a:t>‹#›</a:t>
            </a:fld>
            <a:endParaRPr lang="en-US" altLang="en-US"/>
          </a:p>
        </p:txBody>
      </p:sp>
    </p:spTree>
    <p:extLst>
      <p:ext uri="{BB962C8B-B14F-4D97-AF65-F5344CB8AC3E}">
        <p14:creationId xmlns:p14="http://schemas.microsoft.com/office/powerpoint/2010/main" val="2284224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25E954-A8D2-4ACA-A8DC-AD072D126062}" type="slidenum">
              <a:rPr lang="en-US" altLang="en-US"/>
              <a:pPr/>
              <a:t>‹#›</a:t>
            </a:fld>
            <a:endParaRPr lang="en-US" altLang="en-US"/>
          </a:p>
        </p:txBody>
      </p:sp>
    </p:spTree>
    <p:extLst>
      <p:ext uri="{BB962C8B-B14F-4D97-AF65-F5344CB8AC3E}">
        <p14:creationId xmlns:p14="http://schemas.microsoft.com/office/powerpoint/2010/main" val="23769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 y="1600201"/>
            <a:ext cx="525018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042660" y="1600201"/>
            <a:ext cx="525018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08C35E-D1C8-421E-81B2-7FC7F6E7223D}" type="slidenum">
              <a:rPr lang="en-US" altLang="en-US"/>
              <a:pPr/>
              <a:t>‹#›</a:t>
            </a:fld>
            <a:endParaRPr lang="en-US" altLang="en-US"/>
          </a:p>
        </p:txBody>
      </p:sp>
    </p:spTree>
    <p:extLst>
      <p:ext uri="{BB962C8B-B14F-4D97-AF65-F5344CB8AC3E}">
        <p14:creationId xmlns:p14="http://schemas.microsoft.com/office/powerpoint/2010/main" val="2267427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1"/>
            <a:ext cx="525018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2660" y="1600200"/>
            <a:ext cx="525018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2660" y="3938589"/>
            <a:ext cx="525018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76DA2C0-D6FA-4BE6-86CA-4E519AC96125}" type="slidenum">
              <a:rPr lang="en-US" altLang="en-US"/>
              <a:pPr/>
              <a:t>‹#›</a:t>
            </a:fld>
            <a:endParaRPr lang="en-US" altLang="en-US"/>
          </a:p>
        </p:txBody>
      </p:sp>
    </p:spTree>
    <p:extLst>
      <p:ext uri="{BB962C8B-B14F-4D97-AF65-F5344CB8AC3E}">
        <p14:creationId xmlns:p14="http://schemas.microsoft.com/office/powerpoint/2010/main" val="2182677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5850"/>
            </a:lvl1pPr>
          </a:lstStyle>
          <a:p>
            <a:r>
              <a:rPr lang="en-US"/>
              <a:t>Click to edit Master title style</a:t>
            </a:r>
            <a:endParaRPr lang="en-US" dirty="0"/>
          </a:p>
        </p:txBody>
      </p:sp>
      <p:sp>
        <p:nvSpPr>
          <p:cNvPr id="3" name="Subtitle 2"/>
          <p:cNvSpPr>
            <a:spLocks noGrp="1"/>
          </p:cNvSpPr>
          <p:nvPr>
            <p:ph type="subTitle" idx="1"/>
          </p:nvPr>
        </p:nvSpPr>
        <p:spPr>
          <a:xfrm>
            <a:off x="1485900" y="3602037"/>
            <a:ext cx="8915400" cy="1655763"/>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891540" eaLnBrk="0" hangingPunct="0">
              <a:defRPr/>
            </a:pPr>
            <a:fld id="{FC9C5B86-6EA2-452E-987B-D366B16F6408}"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248214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891540" eaLnBrk="0" hangingPunct="0">
              <a:defRPr/>
            </a:pPr>
            <a:fld id="{00C97662-5020-4800-A504-E2F2D46F7F9E}"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28306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pPr/>
              <a:t>‹#›</a:t>
            </a:fld>
            <a:endParaRPr lang="en-US"/>
          </a:p>
        </p:txBody>
      </p:sp>
    </p:spTree>
    <p:extLst>
      <p:ext uri="{BB962C8B-B14F-4D97-AF65-F5344CB8AC3E}">
        <p14:creationId xmlns:p14="http://schemas.microsoft.com/office/powerpoint/2010/main" val="52942619"/>
      </p:ext>
    </p:extLst>
  </p:cSld>
  <p:clrMapOvr>
    <a:masterClrMapping/>
  </p:clrMapOvr>
  <p:transition spd="med">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40"/>
            <a:ext cx="10252710" cy="2852737"/>
          </a:xfrm>
        </p:spPr>
        <p:txBody>
          <a:bodyPr anchor="b"/>
          <a:lstStyle>
            <a:lvl1pPr>
              <a:defRPr sz="5850"/>
            </a:lvl1pPr>
          </a:lstStyle>
          <a:p>
            <a:r>
              <a:rPr lang="en-US"/>
              <a:t>Click to edit Master title style</a:t>
            </a:r>
            <a:endParaRPr lang="en-US" dirty="0"/>
          </a:p>
        </p:txBody>
      </p:sp>
      <p:sp>
        <p:nvSpPr>
          <p:cNvPr id="3" name="Text Placeholder 2"/>
          <p:cNvSpPr>
            <a:spLocks noGrp="1"/>
          </p:cNvSpPr>
          <p:nvPr>
            <p:ph type="body" idx="1"/>
          </p:nvPr>
        </p:nvSpPr>
        <p:spPr>
          <a:xfrm>
            <a:off x="811054" y="458946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891540" eaLnBrk="0" hangingPunct="0">
              <a:defRPr/>
            </a:pPr>
            <a:fld id="{3DAD009A-8412-46F5-B3B8-EBF1FF4B7567}"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3360483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1825625"/>
            <a:ext cx="505206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1825625"/>
            <a:ext cx="505206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891540" eaLnBrk="0" hangingPunct="0">
              <a:defRPr/>
            </a:pPr>
            <a:fld id="{A6404745-12F2-4D29-9F9D-48139B0A8474}"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159014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5"/>
            <a:ext cx="1025271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818795" y="2505075"/>
            <a:ext cx="50288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17896" y="2505075"/>
            <a:ext cx="50536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8"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9" name="Slide Number Placeholder 5"/>
          <p:cNvSpPr>
            <a:spLocks noGrp="1"/>
          </p:cNvSpPr>
          <p:nvPr>
            <p:ph type="sldNum" sz="quarter" idx="12"/>
          </p:nvPr>
        </p:nvSpPr>
        <p:spPr/>
        <p:txBody>
          <a:bodyPr/>
          <a:lstStyle>
            <a:lvl1pPr>
              <a:defRPr/>
            </a:lvl1pPr>
          </a:lstStyle>
          <a:p>
            <a:pPr defTabSz="891540" eaLnBrk="0" hangingPunct="0">
              <a:defRPr/>
            </a:pPr>
            <a:fld id="{4E0DD60F-423D-41EE-9494-0C36BD12F034}"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2092914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4"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Slide Number Placeholder 5"/>
          <p:cNvSpPr>
            <a:spLocks noGrp="1"/>
          </p:cNvSpPr>
          <p:nvPr>
            <p:ph type="sldNum" sz="quarter" idx="12"/>
          </p:nvPr>
        </p:nvSpPr>
        <p:spPr/>
        <p:txBody>
          <a:bodyPr/>
          <a:lstStyle>
            <a:lvl1pPr>
              <a:defRPr/>
            </a:lvl1pPr>
          </a:lstStyle>
          <a:p>
            <a:pPr defTabSz="891540" eaLnBrk="0" hangingPunct="0">
              <a:defRPr/>
            </a:pPr>
            <a:fld id="{1C80BFF5-CD77-4E0E-A2E0-3AE4C5568510}"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606874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3"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4" name="Slide Number Placeholder 5"/>
          <p:cNvSpPr>
            <a:spLocks noGrp="1"/>
          </p:cNvSpPr>
          <p:nvPr>
            <p:ph type="sldNum" sz="quarter" idx="12"/>
          </p:nvPr>
        </p:nvSpPr>
        <p:spPr/>
        <p:txBody>
          <a:bodyPr/>
          <a:lstStyle>
            <a:lvl1pPr>
              <a:defRPr/>
            </a:lvl1pPr>
          </a:lstStyle>
          <a:p>
            <a:pPr defTabSz="891540" eaLnBrk="0" hangingPunct="0">
              <a:defRPr/>
            </a:pPr>
            <a:fld id="{DB0D5E25-FD5E-43ED-90D6-2731D5DD843D}"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3804449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120"/>
            </a:lvl1pPr>
          </a:lstStyle>
          <a:p>
            <a:r>
              <a:rPr lang="en-US"/>
              <a:t>Click to edit Master title style</a:t>
            </a:r>
            <a:endParaRPr lang="en-US" dirty="0"/>
          </a:p>
        </p:txBody>
      </p:sp>
      <p:sp>
        <p:nvSpPr>
          <p:cNvPr id="3" name="Content Placeholder 2"/>
          <p:cNvSpPr>
            <a:spLocks noGrp="1"/>
          </p:cNvSpPr>
          <p:nvPr>
            <p:ph idx="1"/>
          </p:nvPr>
        </p:nvSpPr>
        <p:spPr>
          <a:xfrm>
            <a:off x="5053608" y="987426"/>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891540" eaLnBrk="0" hangingPunct="0">
              <a:defRPr/>
            </a:pPr>
            <a:fld id="{62539A2C-3B6E-4BF6-86EC-D5C24BF22AD4}"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56256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987426"/>
            <a:ext cx="6017895" cy="4873625"/>
          </a:xfrm>
        </p:spPr>
        <p:txBody>
          <a:bodyPr rtlCol="0">
            <a:normAutofit/>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891540" eaLnBrk="0" hangingPunct="0">
              <a:defRPr/>
            </a:pPr>
            <a:fld id="{CF887410-4074-4040-BB0A-894E036D399E}"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1068781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891540" eaLnBrk="0" hangingPunct="0">
              <a:defRPr/>
            </a:pPr>
            <a:fld id="{50A70B02-5B28-498D-8FA1-D8BC5D288A04}"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4108989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365126"/>
            <a:ext cx="2563178"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365126"/>
            <a:ext cx="7540943"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891540" eaLnBrk="0" hangingPunct="0">
              <a:defRPr/>
            </a:pPr>
            <a:fld id="{443AF39C-2E83-4B81-893E-A3A8B4FCDD8B}"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110324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pPr/>
              <a:t>‹#›</a:t>
            </a:fld>
            <a:endParaRPr lang="en-US"/>
          </a:p>
        </p:txBody>
      </p:sp>
    </p:spTree>
    <p:extLst>
      <p:ext uri="{BB962C8B-B14F-4D97-AF65-F5344CB8AC3E}">
        <p14:creationId xmlns:p14="http://schemas.microsoft.com/office/powerpoint/2010/main" val="1636880441"/>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pPr/>
              <a:t>‹#›</a:t>
            </a:fld>
            <a:endParaRPr lang="en-US"/>
          </a:p>
        </p:txBody>
      </p:sp>
    </p:spTree>
    <p:extLst>
      <p:ext uri="{BB962C8B-B14F-4D97-AF65-F5344CB8AC3E}">
        <p14:creationId xmlns:p14="http://schemas.microsoft.com/office/powerpoint/2010/main" val="1197012708"/>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pPr/>
              <a:t>‹#›</a:t>
            </a:fld>
            <a:endParaRPr lang="en-US"/>
          </a:p>
        </p:txBody>
      </p:sp>
    </p:spTree>
    <p:extLst>
      <p:ext uri="{BB962C8B-B14F-4D97-AF65-F5344CB8AC3E}">
        <p14:creationId xmlns:p14="http://schemas.microsoft.com/office/powerpoint/2010/main" val="1509843742"/>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pPr/>
              <a:t>‹#›</a:t>
            </a:fld>
            <a:endParaRPr lang="en-US"/>
          </a:p>
        </p:txBody>
      </p:sp>
    </p:spTree>
    <p:extLst>
      <p:ext uri="{BB962C8B-B14F-4D97-AF65-F5344CB8AC3E}">
        <p14:creationId xmlns:p14="http://schemas.microsoft.com/office/powerpoint/2010/main" val="579688904"/>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pPr/>
              <a:t>‹#›</a:t>
            </a:fld>
            <a:endParaRPr lang="en-US"/>
          </a:p>
        </p:txBody>
      </p:sp>
    </p:spTree>
    <p:extLst>
      <p:ext uri="{BB962C8B-B14F-4D97-AF65-F5344CB8AC3E}">
        <p14:creationId xmlns:p14="http://schemas.microsoft.com/office/powerpoint/2010/main" val="1865196222"/>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anose="020B0604020202020204" pitchFamily="34" charset="0"/>
              </a:defRPr>
            </a:lvl1pPr>
          </a:lstStyle>
          <a:p>
            <a:fld id="{B344EBE9-7F33-48C5-A31E-4744EB736F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C48BFD9E-6532-4003-92FC-515F1D6C2F23}" type="slidenum">
              <a:rPr lang="en-US" altLang="en-US"/>
              <a:pPr/>
              <a:t>‹#›</a:t>
            </a:fld>
            <a:endParaRPr lang="en-US" altLang="en-US"/>
          </a:p>
        </p:txBody>
      </p:sp>
    </p:spTree>
    <p:extLst>
      <p:ext uri="{BB962C8B-B14F-4D97-AF65-F5344CB8AC3E}">
        <p14:creationId xmlns:p14="http://schemas.microsoft.com/office/powerpoint/2010/main" val="6486142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17245" y="365125"/>
            <a:ext cx="1025271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17245" y="1825625"/>
            <a:ext cx="1025271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17245" y="635635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defTabSz="891540" eaLnBrk="0" hangingPunct="0">
              <a:defRPr/>
            </a:pPr>
            <a:endParaRPr lang="en-US" b="0">
              <a:solidFill>
                <a:prstClr val="black">
                  <a:tint val="75000"/>
                </a:prstClr>
              </a:solidFill>
              <a:cs typeface="Arial"/>
              <a:sym typeface="Arial"/>
            </a:endParaRPr>
          </a:p>
        </p:txBody>
      </p:sp>
      <p:sp>
        <p:nvSpPr>
          <p:cNvPr id="5" name="Footer Placeholder 4"/>
          <p:cNvSpPr>
            <a:spLocks noGrp="1"/>
          </p:cNvSpPr>
          <p:nvPr>
            <p:ph type="ftr" sz="quarter" idx="3"/>
          </p:nvPr>
        </p:nvSpPr>
        <p:spPr>
          <a:xfrm>
            <a:off x="3937635" y="635635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defTabSz="891540" eaLnBrk="0" hangingPunct="0">
              <a:defRPr/>
            </a:pPr>
            <a:endParaRPr lang="en-US" b="0">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395335" y="6356351"/>
            <a:ext cx="2674620" cy="365125"/>
          </a:xfrm>
          <a:prstGeom prst="rect">
            <a:avLst/>
          </a:prstGeom>
        </p:spPr>
        <p:txBody>
          <a:bodyPr vert="horz" wrap="square" lIns="91440" tIns="45720" rIns="91440" bIns="45720" numCol="1" anchor="ctr" anchorCtr="0" compatLnSpc="1">
            <a:prstTxWarp prst="textNoShape">
              <a:avLst/>
            </a:prstTxWarp>
          </a:bodyPr>
          <a:lstStyle>
            <a:lvl1pPr algn="r">
              <a:defRPr sz="1170">
                <a:solidFill>
                  <a:srgbClr val="898989"/>
                </a:solidFill>
              </a:defRPr>
            </a:lvl1pPr>
          </a:lstStyle>
          <a:p>
            <a:pPr defTabSz="891540" eaLnBrk="0" hangingPunct="0">
              <a:defRPr/>
            </a:pPr>
            <a:fld id="{9AB8295A-AE70-4349-8F80-F1BD4345ED36}" type="slidenum">
              <a:rPr lang="en-US" altLang="en-US" b="0" smtClean="0">
                <a:cs typeface="Arial"/>
                <a:sym typeface="Arial"/>
              </a:rPr>
              <a:pPr defTabSz="891540" eaLnBrk="0" hangingPunct="0">
                <a:defRPr/>
              </a:pPr>
              <a:t>‹#›</a:t>
            </a:fld>
            <a:endParaRPr lang="en-US" altLang="en-US" b="0" smtClean="0">
              <a:cs typeface="Arial"/>
              <a:sym typeface="Arial"/>
            </a:endParaRPr>
          </a:p>
        </p:txBody>
      </p:sp>
    </p:spTree>
    <p:extLst>
      <p:ext uri="{BB962C8B-B14F-4D97-AF65-F5344CB8AC3E}">
        <p14:creationId xmlns:p14="http://schemas.microsoft.com/office/powerpoint/2010/main" val="30664955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lnSpc>
          <a:spcPct val="90000"/>
        </a:lnSpc>
        <a:spcBef>
          <a:spcPct val="0"/>
        </a:spcBef>
        <a:spcAft>
          <a:spcPct val="0"/>
        </a:spcAft>
        <a:defRPr sz="4290" kern="1200">
          <a:solidFill>
            <a:schemeClr val="tx1"/>
          </a:solidFill>
          <a:latin typeface="+mj-lt"/>
          <a:ea typeface="+mj-ea"/>
          <a:cs typeface="+mj-cs"/>
        </a:defRPr>
      </a:lvl1pPr>
      <a:lvl2pPr algn="l" rtl="0" eaLnBrk="0" fontAlgn="base" hangingPunct="0">
        <a:lnSpc>
          <a:spcPct val="90000"/>
        </a:lnSpc>
        <a:spcBef>
          <a:spcPct val="0"/>
        </a:spcBef>
        <a:spcAft>
          <a:spcPct val="0"/>
        </a:spcAft>
        <a:defRPr sz="429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29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29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290">
          <a:solidFill>
            <a:schemeClr val="tx1"/>
          </a:solidFill>
          <a:latin typeface="Calibri Light" panose="020F0302020204030204" pitchFamily="34" charset="0"/>
        </a:defRPr>
      </a:lvl5pPr>
      <a:lvl6pPr marL="445770" algn="l" rtl="0" fontAlgn="base">
        <a:lnSpc>
          <a:spcPct val="90000"/>
        </a:lnSpc>
        <a:spcBef>
          <a:spcPct val="0"/>
        </a:spcBef>
        <a:spcAft>
          <a:spcPct val="0"/>
        </a:spcAft>
        <a:defRPr sz="4290">
          <a:solidFill>
            <a:schemeClr val="tx1"/>
          </a:solidFill>
          <a:latin typeface="Calibri Light" panose="020F0302020204030204" pitchFamily="34" charset="0"/>
        </a:defRPr>
      </a:lvl6pPr>
      <a:lvl7pPr marL="891540" algn="l" rtl="0" fontAlgn="base">
        <a:lnSpc>
          <a:spcPct val="90000"/>
        </a:lnSpc>
        <a:spcBef>
          <a:spcPct val="0"/>
        </a:spcBef>
        <a:spcAft>
          <a:spcPct val="0"/>
        </a:spcAft>
        <a:defRPr sz="4290">
          <a:solidFill>
            <a:schemeClr val="tx1"/>
          </a:solidFill>
          <a:latin typeface="Calibri Light" panose="020F0302020204030204" pitchFamily="34" charset="0"/>
        </a:defRPr>
      </a:lvl7pPr>
      <a:lvl8pPr marL="1337310" algn="l" rtl="0" fontAlgn="base">
        <a:lnSpc>
          <a:spcPct val="90000"/>
        </a:lnSpc>
        <a:spcBef>
          <a:spcPct val="0"/>
        </a:spcBef>
        <a:spcAft>
          <a:spcPct val="0"/>
        </a:spcAft>
        <a:defRPr sz="4290">
          <a:solidFill>
            <a:schemeClr val="tx1"/>
          </a:solidFill>
          <a:latin typeface="Calibri Light" panose="020F0302020204030204" pitchFamily="34" charset="0"/>
        </a:defRPr>
      </a:lvl8pPr>
      <a:lvl9pPr marL="1783080" algn="l" rtl="0" fontAlgn="base">
        <a:lnSpc>
          <a:spcPct val="90000"/>
        </a:lnSpc>
        <a:spcBef>
          <a:spcPct val="0"/>
        </a:spcBef>
        <a:spcAft>
          <a:spcPct val="0"/>
        </a:spcAft>
        <a:defRPr sz="4290">
          <a:solidFill>
            <a:schemeClr val="tx1"/>
          </a:solidFill>
          <a:latin typeface="Calibri Light" panose="020F0302020204030204" pitchFamily="34" charset="0"/>
        </a:defRPr>
      </a:lvl9pPr>
    </p:titleStyle>
    <p:bodyStyle>
      <a:lvl1pPr marL="222885" indent="-222885" algn="l" rtl="0" eaLnBrk="0" fontAlgn="base" hangingPunct="0">
        <a:lnSpc>
          <a:spcPct val="90000"/>
        </a:lnSpc>
        <a:spcBef>
          <a:spcPts val="975"/>
        </a:spcBef>
        <a:spcAft>
          <a:spcPct val="0"/>
        </a:spcAft>
        <a:buFont typeface="Arial" panose="020B0604020202020204" pitchFamily="34" charset="0"/>
        <a:buChar char="•"/>
        <a:defRPr sz="2730" kern="1200">
          <a:solidFill>
            <a:schemeClr val="tx1"/>
          </a:solidFill>
          <a:latin typeface="+mn-lt"/>
          <a:ea typeface="+mn-ea"/>
          <a:cs typeface="+mn-cs"/>
        </a:defRPr>
      </a:lvl1pPr>
      <a:lvl2pPr marL="668655" indent="-222885" algn="l" rtl="0" eaLnBrk="0" fontAlgn="base" hangingPunct="0">
        <a:lnSpc>
          <a:spcPct val="90000"/>
        </a:lnSpc>
        <a:spcBef>
          <a:spcPts val="488"/>
        </a:spcBef>
        <a:spcAft>
          <a:spcPct val="0"/>
        </a:spcAft>
        <a:buFont typeface="Arial" panose="020B0604020202020204" pitchFamily="34" charset="0"/>
        <a:buChar char="•"/>
        <a:defRPr sz="2340" kern="1200">
          <a:solidFill>
            <a:schemeClr val="tx1"/>
          </a:solidFill>
          <a:latin typeface="+mn-lt"/>
          <a:ea typeface="+mn-ea"/>
          <a:cs typeface="+mn-cs"/>
        </a:defRPr>
      </a:lvl2pPr>
      <a:lvl3pPr marL="1114425" indent="-222885" algn="l" rtl="0" eaLnBrk="0" fontAlgn="base" hangingPunct="0">
        <a:lnSpc>
          <a:spcPct val="90000"/>
        </a:lnSpc>
        <a:spcBef>
          <a:spcPts val="488"/>
        </a:spcBef>
        <a:spcAft>
          <a:spcPct val="0"/>
        </a:spcAft>
        <a:buFont typeface="Arial" panose="020B0604020202020204" pitchFamily="34" charset="0"/>
        <a:buChar char="•"/>
        <a:defRPr sz="1950" kern="1200">
          <a:solidFill>
            <a:schemeClr val="tx1"/>
          </a:solidFill>
          <a:latin typeface="+mn-lt"/>
          <a:ea typeface="+mn-ea"/>
          <a:cs typeface="+mn-cs"/>
        </a:defRPr>
      </a:lvl3pPr>
      <a:lvl4pPr marL="1560195" indent="-222885" algn="l" rtl="0" eaLnBrk="0" fontAlgn="base" hangingPunct="0">
        <a:lnSpc>
          <a:spcPct val="90000"/>
        </a:lnSpc>
        <a:spcBef>
          <a:spcPts val="488"/>
        </a:spcBef>
        <a:spcAft>
          <a:spcPct val="0"/>
        </a:spcAft>
        <a:buFont typeface="Arial" panose="020B0604020202020204" pitchFamily="34" charset="0"/>
        <a:buChar char="•"/>
        <a:defRPr kern="1200">
          <a:solidFill>
            <a:schemeClr val="tx1"/>
          </a:solidFill>
          <a:latin typeface="+mn-lt"/>
          <a:ea typeface="+mn-ea"/>
          <a:cs typeface="+mn-cs"/>
        </a:defRPr>
      </a:lvl4pPr>
      <a:lvl5pPr marL="2005965" indent="-222885" algn="l" rtl="0" eaLnBrk="0" fontAlgn="base" hangingPunct="0">
        <a:lnSpc>
          <a:spcPct val="90000"/>
        </a:lnSpc>
        <a:spcBef>
          <a:spcPts val="488"/>
        </a:spcBef>
        <a:spcAft>
          <a:spcPct val="0"/>
        </a:spcAft>
        <a:buFont typeface="Arial" panose="020B0604020202020204" pitchFamily="34" charset="0"/>
        <a:buChar char="•"/>
        <a:defRPr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hyperlink" Target="http://images.google.com.vn/imgres?imgurl=http://www.ces.ncsu.edu/depts/ent/notes/forage/past&amp;for/graphics/stomoxys.jpg&amp;imgrefurl=http://www.exterminateinsect.net/Thong-Tin/5/2/0/dac%20diem%20cua%20ruoi.html&amp;usg=__66_MxcWtXQK_5YtBND5QFve4gMA=&amp;h=480&amp;w=640&amp;sz=62&amp;hl=vi&amp;start=9&amp;itbs=1&amp;tbnid=0iQ6QG2N0HNUmM:&amp;tbnh=103&amp;tbnw=137&amp;prev=/images?q=con+ruoi&amp;hl=vi&amp;gbv=2&amp;ndsp=20&amp;tbs=isch:1" TargetMode="External"/><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3.wav"/><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audio" Target="file:///C:\Users\Administrator\Desktop\Rung%20chu&#244;ng%20v&#224;ng%20-%20VTV3-tainhacchuong.biz%20(mp3cut.net).mp3" TargetMode="External"/><Relationship Id="rId6" Type="http://schemas.openxmlformats.org/officeDocument/2006/relationships/image" Target="../media/image8.png"/><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1.gif"/><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g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gi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1"/>
          <p:cNvSpPr>
            <a:spLocks noChangeArrowheads="1" noChangeShapeType="1" noTextEdit="1"/>
          </p:cNvSpPr>
          <p:nvPr/>
        </p:nvSpPr>
        <p:spPr bwMode="auto">
          <a:xfrm>
            <a:off x="794028" y="639842"/>
            <a:ext cx="10040659" cy="5439013"/>
          </a:xfrm>
          <a:prstGeom prst="rect">
            <a:avLst/>
          </a:prstGeom>
        </p:spPr>
        <p:txBody>
          <a:bodyPr spcFirstLastPara="1" wrap="none" fromWordArt="1">
            <a:prstTxWarp prst="textArchUp">
              <a:avLst>
                <a:gd name="adj" fmla="val 10860432"/>
              </a:avLst>
            </a:prstTxWarp>
          </a:bodyPr>
          <a:lstStyle/>
          <a:p>
            <a:pPr algn="ctr" defTabSz="891540" eaLnBrk="0" hangingPunct="0">
              <a:defRPr/>
            </a:pPr>
            <a:r>
              <a:rPr lang="vi-VN" sz="4680" kern="10" dirty="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sym typeface="Arial"/>
              </a:rPr>
              <a:t>TRƯỜNG TIỂU</a:t>
            </a:r>
            <a:r>
              <a:rPr lang="en-US" sz="4680" kern="10" dirty="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sym typeface="Arial"/>
              </a:rPr>
              <a:t> HỌC </a:t>
            </a:r>
            <a:r>
              <a:rPr lang="en-US" sz="4680" kern="10" dirty="0" smtClean="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sym typeface="Arial"/>
              </a:rPr>
              <a:t>TRƯƠNG HOÀNH</a:t>
            </a:r>
            <a:endParaRPr lang="en-US" sz="4680" kern="10" dirty="0">
              <a:ln w="9525">
                <a:solidFill>
                  <a:srgbClr val="000000"/>
                </a:solidFill>
                <a:round/>
                <a:headEnd/>
                <a:tailEnd/>
              </a:ln>
              <a:solidFill>
                <a:srgbClr val="0000FF"/>
              </a:solidFill>
              <a:effectLst>
                <a:outerShdw dist="107763" dir="2700000" algn="ctr" rotWithShape="0">
                  <a:srgbClr val="FF00FF">
                    <a:alpha val="50000"/>
                  </a:srgbClr>
                </a:outerShdw>
              </a:effectLst>
              <a:cs typeface="Times New Roman" panose="02020603050405020304" pitchFamily="18" charset="0"/>
              <a:sym typeface="Arial"/>
            </a:endParaRPr>
          </a:p>
        </p:txBody>
      </p:sp>
      <p:pic>
        <p:nvPicPr>
          <p:cNvPr id="4099" name="Picture 3"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9470840">
            <a:off x="697666" y="2932789"/>
            <a:ext cx="1674733" cy="154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382142">
            <a:off x="9167334" y="2762082"/>
            <a:ext cx="163449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2"/>
          <p:cNvSpPr/>
          <p:nvPr/>
        </p:nvSpPr>
        <p:spPr>
          <a:xfrm>
            <a:off x="386954" y="2238733"/>
            <a:ext cx="10405944" cy="1441036"/>
          </a:xfrm>
          <a:prstGeom prst="rect">
            <a:avLst/>
          </a:prstGeom>
        </p:spPr>
        <p:txBody>
          <a:bodyPr>
            <a:spAutoFit/>
          </a:bodyPr>
          <a:lstStyle/>
          <a:p>
            <a:pPr algn="ctr" defTabSz="891540" eaLnBrk="0" hangingPunct="0">
              <a:defRPr/>
            </a:pPr>
            <a:r>
              <a:rPr lang="en-US" sz="4382" dirty="0">
                <a:solidFill>
                  <a:srgbClr val="FF0000"/>
                </a:solidFill>
                <a:effectLst>
                  <a:outerShdw blurRad="38100" dist="38100" dir="2700000" algn="tl">
                    <a:srgbClr val="000000">
                      <a:alpha val="43137"/>
                    </a:srgbClr>
                  </a:outerShdw>
                </a:effectLst>
                <a:cs typeface="Arial"/>
                <a:sym typeface="Arial"/>
              </a:rPr>
              <a:t>CHÀO MỪNG QUÝ THẦY CÔ</a:t>
            </a:r>
          </a:p>
          <a:p>
            <a:pPr algn="ctr" defTabSz="891540" eaLnBrk="0" hangingPunct="0">
              <a:defRPr/>
            </a:pPr>
            <a:r>
              <a:rPr lang="en-US" sz="4382" dirty="0">
                <a:solidFill>
                  <a:srgbClr val="FF0000"/>
                </a:solidFill>
                <a:effectLst>
                  <a:outerShdw blurRad="38100" dist="38100" dir="2700000" algn="tl">
                    <a:srgbClr val="000000">
                      <a:alpha val="43137"/>
                    </a:srgbClr>
                  </a:outerShdw>
                </a:effectLst>
                <a:cs typeface="Arial"/>
                <a:sym typeface="Arial"/>
              </a:rPr>
              <a:t>VỀ DỰ GIỜ THĂM LỚP </a:t>
            </a:r>
          </a:p>
        </p:txBody>
      </p:sp>
      <p:sp>
        <p:nvSpPr>
          <p:cNvPr id="2" name="TextBox 1"/>
          <p:cNvSpPr txBox="1"/>
          <p:nvPr/>
        </p:nvSpPr>
        <p:spPr>
          <a:xfrm>
            <a:off x="9144000" y="3359348"/>
            <a:ext cx="184731" cy="523220"/>
          </a:xfrm>
          <a:prstGeom prst="rect">
            <a:avLst/>
          </a:prstGeom>
          <a:noFill/>
        </p:spPr>
        <p:txBody>
          <a:bodyPr wrap="none" rtlCol="0">
            <a:spAutoFit/>
          </a:bodyPr>
          <a:lstStyle/>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 y="3978087"/>
            <a:ext cx="11887200" cy="2947035"/>
          </a:xfrm>
          <a:prstGeom prst="rect">
            <a:avLst/>
          </a:prstGeom>
          <a:noFill/>
          <a:ln>
            <a:noFill/>
          </a:ln>
          <a:extLst/>
        </p:spPr>
      </p:pic>
      <p:sp>
        <p:nvSpPr>
          <p:cNvPr id="4" name="TextBox 3"/>
          <p:cNvSpPr txBox="1"/>
          <p:nvPr/>
        </p:nvSpPr>
        <p:spPr>
          <a:xfrm>
            <a:off x="3505200" y="4114800"/>
            <a:ext cx="6248400" cy="523220"/>
          </a:xfrm>
          <a:prstGeom prst="rect">
            <a:avLst/>
          </a:prstGeom>
          <a:noFill/>
        </p:spPr>
        <p:txBody>
          <a:bodyPr wrap="square" rtlCol="0">
            <a:spAutoFit/>
          </a:bodyPr>
          <a:lstStyle/>
          <a:p>
            <a:r>
              <a:rPr lang="en-US" dirty="0" smtClean="0"/>
              <a:t>GIÁO VIÊN: NGUYỄN THỊ THÚY</a:t>
            </a:r>
            <a:endParaRPr lang="en-US" dirty="0"/>
          </a:p>
        </p:txBody>
      </p:sp>
    </p:spTree>
    <p:extLst>
      <p:ext uri="{BB962C8B-B14F-4D97-AF65-F5344CB8AC3E}">
        <p14:creationId xmlns:p14="http://schemas.microsoft.com/office/powerpoint/2010/main" val="102634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6"/>
                                        </p:tgtEl>
                                        <p:attrNameLst>
                                          <p:attrName>stroke.color</p:attrName>
                                        </p:attrNameLst>
                                      </p:cBhvr>
                                      <p:to>
                                        <a:schemeClr val="accent2"/>
                                      </p:to>
                                    </p:animClr>
                                    <p:set>
                                      <p:cBhvr>
                                        <p:cTn id="7" dur="2000" fill="hold"/>
                                        <p:tgtEl>
                                          <p:spTgt spid="6"/>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6"/>
                                        </p:tgtEl>
                                        <p:attrNameLst>
                                          <p:attrName>style.color</p:attrName>
                                        </p:attrNameLst>
                                      </p:cBhvr>
                                      <p:by>
                                        <p:hsl h="7200000" s="0" l="0"/>
                                      </p:by>
                                    </p:animClr>
                                    <p:animClr clrSpc="hsl" dir="cw">
                                      <p:cBhvr>
                                        <p:cTn id="10" dur="500" fill="hold"/>
                                        <p:tgtEl>
                                          <p:spTgt spid="6"/>
                                        </p:tgtEl>
                                        <p:attrNameLst>
                                          <p:attrName>fillcolor</p:attrName>
                                        </p:attrNameLst>
                                      </p:cBhvr>
                                      <p:by>
                                        <p:hsl h="7200000" s="0" l="0"/>
                                      </p:by>
                                    </p:animClr>
                                    <p:animClr clrSpc="hsl" dir="cw">
                                      <p:cBhvr>
                                        <p:cTn id="11" dur="500" fill="hold"/>
                                        <p:tgtEl>
                                          <p:spTgt spid="6"/>
                                        </p:tgtEl>
                                        <p:attrNameLst>
                                          <p:attrName>stroke.color</p:attrName>
                                        </p:attrNameLst>
                                      </p:cBhvr>
                                      <p:by>
                                        <p:hsl h="7200000" s="0" l="0"/>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164691" y="630704"/>
            <a:ext cx="5638800" cy="3046988"/>
          </a:xfrm>
          <a:prstGeom prst="rect">
            <a:avLst/>
          </a:prstGeom>
          <a:solidFill>
            <a:srgbClr val="FFFFCC"/>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r>
              <a:rPr lang="en-US" sz="4800" u="sng" dirty="0">
                <a:solidFill>
                  <a:srgbClr val="FF0000"/>
                </a:solidFill>
                <a:latin typeface="Arial" panose="020B0604020202020204" pitchFamily="34" charset="0"/>
                <a:cs typeface="Arial" panose="020B0604020202020204" pitchFamily="34" charset="0"/>
              </a:rPr>
              <a:t>1</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số</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loài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vật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được</a:t>
            </a:r>
            <a:r>
              <a:rPr lang="en-US" sz="4800" dirty="0">
                <a:solidFill>
                  <a:srgbClr val="FF0000"/>
                </a:solidFill>
                <a:latin typeface="Arial" panose="020B0604020202020204" pitchFamily="34" charset="0"/>
                <a:cs typeface="Arial" panose="020B0604020202020204" pitchFamily="34" charset="0"/>
              </a:rPr>
              <a:t> chia </a:t>
            </a:r>
            <a:r>
              <a:rPr lang="en-US" sz="4800" dirty="0" err="1">
                <a:solidFill>
                  <a:srgbClr val="FF0000"/>
                </a:solidFill>
                <a:latin typeface="Arial" panose="020B0604020202020204" pitchFamily="34" charset="0"/>
                <a:cs typeface="Arial" panose="020B0604020202020204" pitchFamily="34" charset="0"/>
              </a:rPr>
              <a:t>thành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mấy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giống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Đó</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những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giống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nào</a:t>
            </a:r>
            <a:r>
              <a:rPr lang="en-US" sz="4800" dirty="0">
                <a:solidFill>
                  <a:srgbClr val="FF0000"/>
                </a:solidFill>
                <a:latin typeface="Arial" panose="020B0604020202020204" pitchFamily="34" charset="0"/>
                <a:cs typeface="Arial" panose="020B0604020202020204" pitchFamily="34" charset="0"/>
              </a:rPr>
              <a:t>?</a:t>
            </a:r>
          </a:p>
        </p:txBody>
      </p:sp>
      <p:sp>
        <p:nvSpPr>
          <p:cNvPr id="9219" name="Text Box 8"/>
          <p:cNvSpPr txBox="1">
            <a:spLocks noChangeArrowheads="1"/>
          </p:cNvSpPr>
          <p:nvPr/>
        </p:nvSpPr>
        <p:spPr bwMode="auto">
          <a:xfrm>
            <a:off x="304799" y="4141839"/>
            <a:ext cx="5486401" cy="2308324"/>
          </a:xfrm>
          <a:prstGeom prst="rect">
            <a:avLst/>
          </a:prstGeom>
          <a:solidFill>
            <a:srgbClr val="99CCFF"/>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r>
              <a:rPr lang="en-US" sz="4800" u="sng" dirty="0">
                <a:solidFill>
                  <a:srgbClr val="FF0000"/>
                </a:solidFill>
                <a:latin typeface="Arial" panose="020B0604020202020204" pitchFamily="34" charset="0"/>
                <a:cs typeface="Arial" panose="020B0604020202020204" pitchFamily="34" charset="0"/>
              </a:rPr>
              <a:t>2</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Cơ</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quan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sinh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dục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đực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tạo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gì</a:t>
            </a:r>
            <a:r>
              <a:rPr lang="en-US" sz="4800" dirty="0">
                <a:solidFill>
                  <a:srgbClr val="FF0000"/>
                </a:solidFill>
                <a:latin typeface="Arial" panose="020B0604020202020204" pitchFamily="34" charset="0"/>
                <a:cs typeface="Arial" panose="020B0604020202020204" pitchFamily="34" charset="0"/>
              </a:rPr>
              <a:t>?</a:t>
            </a:r>
          </a:p>
        </p:txBody>
      </p:sp>
      <p:sp>
        <p:nvSpPr>
          <p:cNvPr id="9220" name="Line 13"/>
          <p:cNvSpPr>
            <a:spLocks noChangeShapeType="1"/>
          </p:cNvSpPr>
          <p:nvPr/>
        </p:nvSpPr>
        <p:spPr bwMode="auto">
          <a:xfrm>
            <a:off x="6019800" y="289560"/>
            <a:ext cx="0" cy="6492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65550" name="Text Box 14"/>
          <p:cNvSpPr txBox="1">
            <a:spLocks noChangeArrowheads="1"/>
          </p:cNvSpPr>
          <p:nvPr/>
        </p:nvSpPr>
        <p:spPr bwMode="auto">
          <a:xfrm>
            <a:off x="6477000" y="838200"/>
            <a:ext cx="5181600" cy="3046988"/>
          </a:xfrm>
          <a:prstGeom prst="rect">
            <a:avLst/>
          </a:prstGeom>
          <a:solidFill>
            <a:srgbClr val="FFFFCC"/>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số</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loài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vật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được</a:t>
            </a:r>
            <a:r>
              <a:rPr lang="en-US" sz="4800" dirty="0">
                <a:latin typeface="Arial" panose="020B0604020202020204" pitchFamily="34" charset="0"/>
                <a:cs typeface="Arial" panose="020B0604020202020204" pitchFamily="34" charset="0"/>
              </a:rPr>
              <a:t> chia </a:t>
            </a:r>
            <a:r>
              <a:rPr lang="en-US" sz="4800" dirty="0" err="1">
                <a:latin typeface="Arial" panose="020B0604020202020204" pitchFamily="34" charset="0"/>
                <a:cs typeface="Arial" panose="020B0604020202020204" pitchFamily="34" charset="0"/>
              </a:rPr>
              <a:t>thành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hai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giống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đực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cái</a:t>
            </a:r>
            <a:r>
              <a:rPr lang="en-US" sz="4800" dirty="0">
                <a:latin typeface="Arial" panose="020B0604020202020204" pitchFamily="34" charset="0"/>
                <a:cs typeface="Arial" panose="020B0604020202020204" pitchFamily="34" charset="0"/>
              </a:rPr>
              <a:t>.</a:t>
            </a:r>
          </a:p>
        </p:txBody>
      </p:sp>
      <p:sp>
        <p:nvSpPr>
          <p:cNvPr id="65551" name="Text Box 15"/>
          <p:cNvSpPr txBox="1">
            <a:spLocks noChangeArrowheads="1"/>
          </p:cNvSpPr>
          <p:nvPr/>
        </p:nvSpPr>
        <p:spPr bwMode="auto">
          <a:xfrm>
            <a:off x="6248400" y="4267200"/>
            <a:ext cx="5410199" cy="2308324"/>
          </a:xfrm>
          <a:prstGeom prst="rect">
            <a:avLst/>
          </a:prstGeom>
          <a:solidFill>
            <a:srgbClr val="99CCFF"/>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Cơ</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quan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đực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tạo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ra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trùng</a:t>
            </a:r>
            <a:r>
              <a:rPr lang="en-US" sz="4800" dirty="0">
                <a:latin typeface="Arial" panose="020B0604020202020204" pitchFamily="34" charset="0"/>
                <a:cs typeface="Arial" panose="020B0604020202020204" pitchFamily="34" charset="0"/>
              </a:rPr>
              <a: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50"/>
                                        </p:tgtEl>
                                        <p:attrNameLst>
                                          <p:attrName>style.visibility</p:attrName>
                                        </p:attrNameLst>
                                      </p:cBhvr>
                                      <p:to>
                                        <p:strVal val="visible"/>
                                      </p:to>
                                    </p:set>
                                    <p:animEffect transition="in" filter="box(in)">
                                      <p:cBhvr>
                                        <p:cTn id="7" dur="500"/>
                                        <p:tgtEl>
                                          <p:spTgt spid="65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51"/>
                                        </p:tgtEl>
                                        <p:attrNameLst>
                                          <p:attrName>style.visibility</p:attrName>
                                        </p:attrNameLst>
                                      </p:cBhvr>
                                      <p:to>
                                        <p:strVal val="visible"/>
                                      </p:to>
                                    </p:set>
                                    <p:animEffect transition="in" filter="box(in)">
                                      <p:cBhvr>
                                        <p:cTn id="12" dur="500"/>
                                        <p:tgtEl>
                                          <p:spTgt spid="65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0" grpId="0" animBg="1"/>
      <p:bldP spid="6555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304800" y="2743200"/>
            <a:ext cx="5562600" cy="3046988"/>
          </a:xfrm>
          <a:prstGeom prst="rect">
            <a:avLst/>
          </a:prstGeom>
          <a:solidFill>
            <a:srgbClr val="FFFFCC"/>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r>
              <a:rPr lang="en-US" sz="4800" u="sng" dirty="0">
                <a:solidFill>
                  <a:srgbClr val="FF0000"/>
                </a:solidFill>
                <a:latin typeface="Arial" panose="020B0604020202020204" pitchFamily="34" charset="0"/>
                <a:cs typeface="Arial" panose="020B0604020202020204" pitchFamily="34" charset="0"/>
              </a:rPr>
              <a:t>4</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Hiện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tượng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tinh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trùng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kết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hợp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với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trứng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gọi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gì</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Tạo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thành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gì</a:t>
            </a:r>
            <a:r>
              <a:rPr lang="vi-VN" sz="4800" dirty="0">
                <a:solidFill>
                  <a:srgbClr val="FF0000"/>
                </a:solidFill>
                <a:latin typeface="Arial" panose="020B0604020202020204" pitchFamily="34" charset="0"/>
                <a:cs typeface="Arial" panose="020B0604020202020204" pitchFamily="34" charset="0"/>
              </a:rPr>
              <a:t>? </a:t>
            </a:r>
            <a:endParaRPr lang="en-US" sz="4800" dirty="0">
              <a:solidFill>
                <a:srgbClr val="FF0000"/>
              </a:solidFill>
              <a:latin typeface="Arial" panose="020B0604020202020204" pitchFamily="34" charset="0"/>
              <a:cs typeface="Arial" panose="020B0604020202020204" pitchFamily="34" charset="0"/>
            </a:endParaRPr>
          </a:p>
        </p:txBody>
      </p:sp>
      <p:sp>
        <p:nvSpPr>
          <p:cNvPr id="10243" name="Line 13"/>
          <p:cNvSpPr>
            <a:spLocks noChangeShapeType="1"/>
          </p:cNvSpPr>
          <p:nvPr/>
        </p:nvSpPr>
        <p:spPr bwMode="auto">
          <a:xfrm>
            <a:off x="5943600" y="228600"/>
            <a:ext cx="0" cy="6400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65552" name="Text Box 16"/>
          <p:cNvSpPr txBox="1">
            <a:spLocks noChangeArrowheads="1"/>
          </p:cNvSpPr>
          <p:nvPr/>
        </p:nvSpPr>
        <p:spPr bwMode="auto">
          <a:xfrm>
            <a:off x="6210300" y="2743200"/>
            <a:ext cx="5638800" cy="3785652"/>
          </a:xfrm>
          <a:prstGeom prst="rect">
            <a:avLst/>
          </a:prstGeom>
          <a:solidFill>
            <a:srgbClr val="FFFFCC"/>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tượng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trùng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kết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hơp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với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trứng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gọi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sự</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thụ</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tinh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Tạo</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thành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hợp</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tử</a:t>
            </a:r>
            <a:endParaRPr lang="en-US" sz="4800" dirty="0">
              <a:latin typeface="Arial" panose="020B0604020202020204" pitchFamily="34" charset="0"/>
              <a:cs typeface="Arial" panose="020B0604020202020204" pitchFamily="34" charset="0"/>
            </a:endParaRPr>
          </a:p>
        </p:txBody>
      </p:sp>
      <p:sp>
        <p:nvSpPr>
          <p:cNvPr id="10245" name="Text Box 8"/>
          <p:cNvSpPr txBox="1">
            <a:spLocks noChangeArrowheads="1"/>
          </p:cNvSpPr>
          <p:nvPr/>
        </p:nvSpPr>
        <p:spPr bwMode="auto">
          <a:xfrm>
            <a:off x="304800" y="304800"/>
            <a:ext cx="5562600" cy="1569660"/>
          </a:xfrm>
          <a:prstGeom prst="rect">
            <a:avLst/>
          </a:prstGeom>
          <a:solidFill>
            <a:srgbClr val="99CCFF"/>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r>
              <a:rPr lang="en-US" sz="4800" u="sng" dirty="0">
                <a:solidFill>
                  <a:srgbClr val="FF0000"/>
                </a:solidFill>
                <a:latin typeface="Arial" panose="020B0604020202020204" pitchFamily="34" charset="0"/>
                <a:cs typeface="Arial" panose="020B0604020202020204" pitchFamily="34" charset="0"/>
              </a:rPr>
              <a:t>3</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Cơ</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quan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sinh</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dục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cái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tạo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gì</a:t>
            </a:r>
            <a:r>
              <a:rPr lang="en-US" sz="4800" dirty="0">
                <a:solidFill>
                  <a:srgbClr val="FF0000"/>
                </a:solidFill>
                <a:latin typeface="Arial" panose="020B0604020202020204" pitchFamily="34" charset="0"/>
                <a:cs typeface="Arial" panose="020B0604020202020204" pitchFamily="34" charset="0"/>
              </a:rPr>
              <a:t>?</a:t>
            </a:r>
          </a:p>
        </p:txBody>
      </p:sp>
      <p:sp>
        <p:nvSpPr>
          <p:cNvPr id="3" name="Text Box 15"/>
          <p:cNvSpPr txBox="1">
            <a:spLocks noChangeArrowheads="1"/>
          </p:cNvSpPr>
          <p:nvPr/>
        </p:nvSpPr>
        <p:spPr bwMode="auto">
          <a:xfrm>
            <a:off x="6019800" y="304800"/>
            <a:ext cx="5410200" cy="2308324"/>
          </a:xfrm>
          <a:prstGeom prst="rect">
            <a:avLst/>
          </a:prstGeom>
          <a:solidFill>
            <a:srgbClr val="99CCFF"/>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Cơ</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quan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tạo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ra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trứng</a:t>
            </a:r>
            <a:r>
              <a:rPr lang="en-US" sz="4800" dirty="0">
                <a:latin typeface="Arial" panose="020B0604020202020204" pitchFamily="34" charset="0"/>
                <a:cs typeface="Arial" panose="020B0604020202020204" pitchFamily="34" charset="0"/>
              </a:rPr>
              <a: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52"/>
                                        </p:tgtEl>
                                        <p:attrNameLst>
                                          <p:attrName>style.visibility</p:attrName>
                                        </p:attrNameLst>
                                      </p:cBhvr>
                                      <p:to>
                                        <p:strVal val="visible"/>
                                      </p:to>
                                    </p:set>
                                    <p:animEffect transition="in" filter="box(in)">
                                      <p:cBhvr>
                                        <p:cTn id="12"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 y="-97842"/>
            <a:ext cx="12039600" cy="7184442"/>
          </a:xfrm>
          <a:prstGeom prst="rect">
            <a:avLst/>
          </a:prstGeom>
        </p:spPr>
      </p:pic>
    </p:spTree>
    <p:extLst>
      <p:ext uri="{BB962C8B-B14F-4D97-AF65-F5344CB8AC3E}">
        <p14:creationId xmlns:p14="http://schemas.microsoft.com/office/powerpoint/2010/main" val="101513444"/>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533400" y="533400"/>
            <a:ext cx="11125200" cy="1754326"/>
          </a:xfrm>
          <a:prstGeom prst="rect">
            <a:avLst/>
          </a:prstGeom>
          <a:solidFill>
            <a:schemeClr val="accent2">
              <a:lumMod val="20000"/>
              <a:lumOff val="80000"/>
            </a:schemeClr>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5400" dirty="0">
                <a:latin typeface="Arial" panose="020B0604020202020204" pitchFamily="34" charset="0"/>
                <a:cs typeface="Arial" panose="020B0604020202020204" pitchFamily="34" charset="0"/>
              </a:rPr>
              <a:t>2. </a:t>
            </a:r>
            <a:r>
              <a:rPr lang="en-US" altLang="en-US" sz="5400" dirty="0" err="1">
                <a:latin typeface="Arial" panose="020B0604020202020204" pitchFamily="34" charset="0"/>
                <a:cs typeface="Arial" panose="020B0604020202020204" pitchFamily="34" charset="0"/>
              </a:rPr>
              <a:t>Các</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cách</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sinh</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sản</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của</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động</a:t>
            </a:r>
            <a:r>
              <a:rPr lang="en-US" altLang="en-US" sz="5400" dirty="0">
                <a:latin typeface="Arial" panose="020B0604020202020204" pitchFamily="34" charset="0"/>
                <a:cs typeface="Arial" panose="020B0604020202020204" pitchFamily="34" charset="0"/>
              </a:rPr>
              <a:t> </a:t>
            </a:r>
            <a:r>
              <a:rPr lang="en-US" altLang="en-US" sz="5400" dirty="0" err="1">
                <a:latin typeface="Arial" panose="020B0604020202020204" pitchFamily="34" charset="0"/>
                <a:cs typeface="Arial" panose="020B0604020202020204" pitchFamily="34" charset="0"/>
              </a:rPr>
              <a:t>vật</a:t>
            </a:r>
            <a:r>
              <a:rPr lang="en-US" altLang="en-US" sz="5400" dirty="0">
                <a:latin typeface="Arial" panose="020B0604020202020204" pitchFamily="34" charset="0"/>
                <a:cs typeface="Arial" panose="020B0604020202020204" pitchFamily="34" charset="0"/>
              </a:rPr>
              <a:t>.</a:t>
            </a:r>
            <a:endParaRPr lang="vi-VN" sz="5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905000"/>
            <a:ext cx="1089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spcBef>
                <a:spcPct val="50000"/>
              </a:spcBef>
            </a:pPr>
            <a:endParaRPr lang="en-US" altLang="en-US" sz="3600">
              <a:solidFill>
                <a:srgbClr val="FF0000"/>
              </a:solidFill>
            </a:endParaRPr>
          </a:p>
        </p:txBody>
      </p:sp>
      <p:pic>
        <p:nvPicPr>
          <p:cNvPr id="9" name="Picture 7" descr="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 y="4097427"/>
            <a:ext cx="1778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709" y="4013379"/>
            <a:ext cx="17526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v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3765550"/>
            <a:ext cx="2362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nongnoc"/>
          <p:cNvPicPr>
            <a:picLocks noChangeAspect="1" noChangeArrowheads="1"/>
          </p:cNvPicPr>
          <p:nvPr/>
        </p:nvPicPr>
        <p:blipFill>
          <a:blip r:embed="rId5">
            <a:extLst>
              <a:ext uri="{28A0092B-C50C-407E-A947-70E740481C1C}">
                <a14:useLocalDpi xmlns:a14="http://schemas.microsoft.com/office/drawing/2010/main" val="0"/>
              </a:ext>
            </a:extLst>
          </a:blip>
          <a:srcRect b="-14706"/>
          <a:stretch>
            <a:fillRect/>
          </a:stretch>
        </p:blipFill>
        <p:spPr bwMode="auto">
          <a:xfrm>
            <a:off x="155752" y="1950288"/>
            <a:ext cx="23537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s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886" y="1851204"/>
            <a:ext cx="1968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than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7209" y="1886129"/>
            <a:ext cx="21336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533400" y="2871967"/>
            <a:ext cx="142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400" dirty="0" err="1"/>
              <a:t>Nòng</a:t>
            </a:r>
            <a:r>
              <a:rPr lang="en-US" altLang="en-US" sz="2400" dirty="0"/>
              <a:t> </a:t>
            </a:r>
            <a:r>
              <a:rPr lang="en-US" altLang="en-US" sz="2400" dirty="0" err="1"/>
              <a:t>nọc</a:t>
            </a:r>
            <a:endParaRPr lang="en-US" altLang="en-US" sz="2400" dirty="0"/>
          </a:p>
        </p:txBody>
      </p:sp>
      <p:sp>
        <p:nvSpPr>
          <p:cNvPr id="16" name="Text Box 14"/>
          <p:cNvSpPr txBox="1">
            <a:spLocks noChangeArrowheads="1"/>
          </p:cNvSpPr>
          <p:nvPr/>
        </p:nvSpPr>
        <p:spPr bwMode="auto">
          <a:xfrm>
            <a:off x="3733799" y="2717621"/>
            <a:ext cx="218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dirty="0" err="1"/>
              <a:t>Thạch</a:t>
            </a:r>
            <a:r>
              <a:rPr lang="en-US" altLang="en-US" sz="2400" dirty="0"/>
              <a:t> </a:t>
            </a:r>
            <a:r>
              <a:rPr lang="en-US" altLang="en-US" sz="2400" dirty="0" err="1"/>
              <a:t>sùng</a:t>
            </a:r>
            <a:endParaRPr lang="en-US" altLang="en-US" sz="2400" dirty="0"/>
          </a:p>
        </p:txBody>
      </p:sp>
      <p:sp>
        <p:nvSpPr>
          <p:cNvPr id="17" name="Text Box 15"/>
          <p:cNvSpPr txBox="1">
            <a:spLocks noChangeArrowheads="1"/>
          </p:cNvSpPr>
          <p:nvPr/>
        </p:nvSpPr>
        <p:spPr bwMode="auto">
          <a:xfrm flipH="1">
            <a:off x="7924800" y="2986586"/>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dirty="0"/>
              <a:t>Con </a:t>
            </a:r>
            <a:r>
              <a:rPr lang="en-US" altLang="en-US" sz="2400" dirty="0" err="1"/>
              <a:t>sâu</a:t>
            </a:r>
            <a:endParaRPr lang="en-US" altLang="en-US" sz="2400" dirty="0"/>
          </a:p>
        </p:txBody>
      </p:sp>
      <p:sp>
        <p:nvSpPr>
          <p:cNvPr id="18" name="Text Box 16"/>
          <p:cNvSpPr txBox="1">
            <a:spLocks noChangeArrowheads="1"/>
          </p:cNvSpPr>
          <p:nvPr/>
        </p:nvSpPr>
        <p:spPr bwMode="auto">
          <a:xfrm>
            <a:off x="533401" y="5334000"/>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dirty="0"/>
              <a:t>Con </a:t>
            </a:r>
            <a:r>
              <a:rPr lang="en-US" altLang="en-US" sz="2400" dirty="0" err="1"/>
              <a:t>chó</a:t>
            </a:r>
            <a:endParaRPr lang="en-US" altLang="en-US" sz="2400" dirty="0"/>
          </a:p>
        </p:txBody>
      </p:sp>
      <p:sp>
        <p:nvSpPr>
          <p:cNvPr id="19" name="Text Box 17"/>
          <p:cNvSpPr txBox="1">
            <a:spLocks noChangeArrowheads="1"/>
          </p:cNvSpPr>
          <p:nvPr/>
        </p:nvSpPr>
        <p:spPr bwMode="auto">
          <a:xfrm>
            <a:off x="3870325" y="5334000"/>
            <a:ext cx="1539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dirty="0"/>
              <a:t>Con </a:t>
            </a:r>
            <a:r>
              <a:rPr lang="en-US" altLang="en-US" sz="2400" dirty="0" err="1"/>
              <a:t>gà</a:t>
            </a:r>
            <a:endParaRPr lang="en-US" altLang="en-US" sz="2400" dirty="0"/>
          </a:p>
        </p:txBody>
      </p:sp>
      <p:sp>
        <p:nvSpPr>
          <p:cNvPr id="20" name="Text Box 18"/>
          <p:cNvSpPr txBox="1">
            <a:spLocks noChangeArrowheads="1"/>
          </p:cNvSpPr>
          <p:nvPr/>
        </p:nvSpPr>
        <p:spPr bwMode="auto">
          <a:xfrm>
            <a:off x="8305800" y="52578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altLang="en-US" sz="2400" dirty="0"/>
              <a:t>Con </a:t>
            </a:r>
            <a:r>
              <a:rPr lang="en-US" altLang="en-US" sz="2400" dirty="0" err="1"/>
              <a:t>voi</a:t>
            </a:r>
            <a:endParaRPr lang="en-US" altLang="en-US" sz="2400" dirty="0"/>
          </a:p>
        </p:txBody>
      </p:sp>
      <p:sp>
        <p:nvSpPr>
          <p:cNvPr id="21" name="Rectangle 19"/>
          <p:cNvSpPr>
            <a:spLocks noChangeArrowheads="1"/>
          </p:cNvSpPr>
          <p:nvPr/>
        </p:nvSpPr>
        <p:spPr bwMode="auto">
          <a:xfrm>
            <a:off x="138112" y="152400"/>
            <a:ext cx="11749087" cy="6629400"/>
          </a:xfrm>
          <a:prstGeom prst="rect">
            <a:avLst/>
          </a:prstGeom>
          <a:noFill/>
          <a:ln w="76200" cap="rnd">
            <a:solidFill>
              <a:srgbClr val="FF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a:p>
        </p:txBody>
      </p:sp>
      <p:sp>
        <p:nvSpPr>
          <p:cNvPr id="22" name="TextBox 21"/>
          <p:cNvSpPr txBox="1"/>
          <p:nvPr/>
        </p:nvSpPr>
        <p:spPr>
          <a:xfrm>
            <a:off x="138111" y="533400"/>
            <a:ext cx="11749087" cy="1200329"/>
          </a:xfrm>
          <a:prstGeom prst="rect">
            <a:avLst/>
          </a:prstGeom>
          <a:noFill/>
        </p:spPr>
        <p:txBody>
          <a:bodyPr wrap="square" rtlCol="0">
            <a:spAutoFit/>
          </a:bodyPr>
          <a:lstStyle/>
          <a:p>
            <a:pPr lvl="0"/>
            <a:r>
              <a:rPr lang="en-US" altLang="en-US" sz="3600" dirty="0" err="1">
                <a:solidFill>
                  <a:srgbClr val="000000"/>
                </a:solidFill>
              </a:rPr>
              <a:t>Nói</a:t>
            </a:r>
            <a:r>
              <a:rPr lang="en-US" altLang="en-US" sz="3600" dirty="0">
                <a:solidFill>
                  <a:srgbClr val="000000"/>
                </a:solidFill>
              </a:rPr>
              <a:t> </a:t>
            </a:r>
            <a:r>
              <a:rPr lang="en-US" altLang="en-US" sz="3600" dirty="0" err="1">
                <a:solidFill>
                  <a:srgbClr val="000000"/>
                </a:solidFill>
              </a:rPr>
              <a:t>tên</a:t>
            </a:r>
            <a:r>
              <a:rPr lang="en-US" altLang="en-US" sz="3600" dirty="0">
                <a:solidFill>
                  <a:srgbClr val="000000"/>
                </a:solidFill>
              </a:rPr>
              <a:t> </a:t>
            </a:r>
            <a:r>
              <a:rPr lang="en-US" altLang="en-US" sz="3600" dirty="0" err="1">
                <a:solidFill>
                  <a:srgbClr val="000000"/>
                </a:solidFill>
              </a:rPr>
              <a:t>những</a:t>
            </a:r>
            <a:r>
              <a:rPr lang="en-US" altLang="en-US" sz="3600" dirty="0">
                <a:solidFill>
                  <a:srgbClr val="000000"/>
                </a:solidFill>
              </a:rPr>
              <a:t> con </a:t>
            </a:r>
            <a:r>
              <a:rPr lang="en-US" altLang="en-US" sz="3600" dirty="0" err="1">
                <a:solidFill>
                  <a:srgbClr val="000000"/>
                </a:solidFill>
              </a:rPr>
              <a:t>vật</a:t>
            </a:r>
            <a:r>
              <a:rPr lang="en-US" altLang="en-US" sz="3600" dirty="0">
                <a:solidFill>
                  <a:srgbClr val="000000"/>
                </a:solidFill>
              </a:rPr>
              <a:t> </a:t>
            </a:r>
            <a:r>
              <a:rPr lang="en-US" altLang="en-US" sz="3600" dirty="0" err="1">
                <a:solidFill>
                  <a:srgbClr val="000000"/>
                </a:solidFill>
              </a:rPr>
              <a:t>có</a:t>
            </a:r>
            <a:r>
              <a:rPr lang="en-US" altLang="en-US" sz="3600" dirty="0">
                <a:solidFill>
                  <a:srgbClr val="000000"/>
                </a:solidFill>
              </a:rPr>
              <a:t> </a:t>
            </a:r>
            <a:r>
              <a:rPr lang="en-US" altLang="en-US" sz="3600" dirty="0" err="1">
                <a:solidFill>
                  <a:srgbClr val="000000"/>
                </a:solidFill>
              </a:rPr>
              <a:t>trong</a:t>
            </a:r>
            <a:r>
              <a:rPr lang="en-US" altLang="en-US" sz="3600" dirty="0">
                <a:solidFill>
                  <a:srgbClr val="000000"/>
                </a:solidFill>
              </a:rPr>
              <a:t> </a:t>
            </a:r>
            <a:r>
              <a:rPr lang="en-US" altLang="en-US" sz="3600" dirty="0" err="1">
                <a:solidFill>
                  <a:srgbClr val="000000"/>
                </a:solidFill>
              </a:rPr>
              <a:t>hình</a:t>
            </a:r>
            <a:r>
              <a:rPr lang="en-US" altLang="en-US" sz="3600" dirty="0">
                <a:solidFill>
                  <a:srgbClr val="000000"/>
                </a:solidFill>
              </a:rPr>
              <a:t>. Con </a:t>
            </a:r>
            <a:r>
              <a:rPr lang="en-US" altLang="en-US" sz="3600" dirty="0" err="1">
                <a:solidFill>
                  <a:srgbClr val="000000"/>
                </a:solidFill>
              </a:rPr>
              <a:t>nào</a:t>
            </a:r>
            <a:r>
              <a:rPr lang="en-US" altLang="en-US" sz="3600" dirty="0">
                <a:solidFill>
                  <a:srgbClr val="000000"/>
                </a:solidFill>
              </a:rPr>
              <a:t> </a:t>
            </a:r>
            <a:r>
              <a:rPr lang="en-US" altLang="en-US" sz="3600" dirty="0" err="1">
                <a:solidFill>
                  <a:srgbClr val="000000"/>
                </a:solidFill>
              </a:rPr>
              <a:t>nở</a:t>
            </a:r>
            <a:r>
              <a:rPr lang="en-US" altLang="en-US" sz="3600" dirty="0">
                <a:solidFill>
                  <a:srgbClr val="000000"/>
                </a:solidFill>
              </a:rPr>
              <a:t> </a:t>
            </a:r>
            <a:r>
              <a:rPr lang="en-US" altLang="en-US" sz="3600" dirty="0" err="1" smtClean="0">
                <a:solidFill>
                  <a:srgbClr val="000000"/>
                </a:solidFill>
              </a:rPr>
              <a:t>ra</a:t>
            </a:r>
            <a:r>
              <a:rPr lang="en-US" altLang="en-US" sz="3600" dirty="0" smtClean="0">
                <a:solidFill>
                  <a:srgbClr val="000000"/>
                </a:solidFill>
              </a:rPr>
              <a:t> </a:t>
            </a:r>
            <a:r>
              <a:rPr lang="en-US" altLang="en-US" sz="3600" dirty="0" err="1">
                <a:solidFill>
                  <a:srgbClr val="000000"/>
                </a:solidFill>
              </a:rPr>
              <a:t>từ</a:t>
            </a:r>
            <a:r>
              <a:rPr lang="en-US" altLang="en-US" sz="3600" dirty="0">
                <a:solidFill>
                  <a:srgbClr val="000000"/>
                </a:solidFill>
              </a:rPr>
              <a:t> </a:t>
            </a:r>
            <a:r>
              <a:rPr lang="en-US" altLang="en-US" sz="3600" dirty="0" err="1">
                <a:solidFill>
                  <a:srgbClr val="000000"/>
                </a:solidFill>
              </a:rPr>
              <a:t>trứng</a:t>
            </a:r>
            <a:r>
              <a:rPr lang="en-US" altLang="en-US" sz="3600" dirty="0">
                <a:solidFill>
                  <a:srgbClr val="000000"/>
                </a:solidFill>
              </a:rPr>
              <a:t>, con </a:t>
            </a:r>
            <a:r>
              <a:rPr lang="en-US" altLang="en-US" sz="3600" dirty="0" err="1">
                <a:solidFill>
                  <a:srgbClr val="000000"/>
                </a:solidFill>
              </a:rPr>
              <a:t>nào</a:t>
            </a:r>
            <a:r>
              <a:rPr lang="en-US" altLang="en-US" sz="3600" dirty="0">
                <a:solidFill>
                  <a:srgbClr val="000000"/>
                </a:solidFill>
              </a:rPr>
              <a:t> </a:t>
            </a:r>
            <a:r>
              <a:rPr lang="en-US" altLang="en-US" sz="3600" dirty="0" err="1">
                <a:solidFill>
                  <a:srgbClr val="000000"/>
                </a:solidFill>
              </a:rPr>
              <a:t>vừa</a:t>
            </a:r>
            <a:r>
              <a:rPr lang="en-US" altLang="en-US" sz="3600" dirty="0">
                <a:solidFill>
                  <a:srgbClr val="000000"/>
                </a:solidFill>
              </a:rPr>
              <a:t> </a:t>
            </a:r>
            <a:r>
              <a:rPr lang="en-US" altLang="en-US" sz="3600" dirty="0" err="1">
                <a:solidFill>
                  <a:srgbClr val="000000"/>
                </a:solidFill>
              </a:rPr>
              <a:t>được</a:t>
            </a:r>
            <a:r>
              <a:rPr lang="en-US" altLang="en-US" sz="3600" dirty="0">
                <a:solidFill>
                  <a:srgbClr val="000000"/>
                </a:solidFill>
              </a:rPr>
              <a:t> </a:t>
            </a:r>
            <a:r>
              <a:rPr lang="en-US" altLang="en-US" sz="3600" dirty="0" err="1">
                <a:solidFill>
                  <a:srgbClr val="000000"/>
                </a:solidFill>
              </a:rPr>
              <a:t>đẻ</a:t>
            </a:r>
            <a:r>
              <a:rPr lang="en-US" altLang="en-US" sz="3600" dirty="0">
                <a:solidFill>
                  <a:srgbClr val="000000"/>
                </a:solidFill>
              </a:rPr>
              <a:t> </a:t>
            </a:r>
            <a:r>
              <a:rPr lang="en-US" altLang="en-US" sz="3600" dirty="0" err="1">
                <a:solidFill>
                  <a:srgbClr val="000000"/>
                </a:solidFill>
              </a:rPr>
              <a:t>ra</a:t>
            </a:r>
            <a:r>
              <a:rPr lang="en-US" altLang="en-US" sz="3600" dirty="0">
                <a:solidFill>
                  <a:srgbClr val="000000"/>
                </a:solidFill>
              </a:rPr>
              <a:t> </a:t>
            </a:r>
            <a:r>
              <a:rPr lang="en-US" altLang="en-US" sz="3600" dirty="0" err="1">
                <a:solidFill>
                  <a:srgbClr val="000000"/>
                </a:solidFill>
              </a:rPr>
              <a:t>đã</a:t>
            </a:r>
            <a:r>
              <a:rPr lang="en-US" altLang="en-US" sz="3600" dirty="0">
                <a:solidFill>
                  <a:srgbClr val="000000"/>
                </a:solidFill>
              </a:rPr>
              <a:t> </a:t>
            </a:r>
            <a:r>
              <a:rPr lang="en-US" altLang="en-US" sz="3600" dirty="0" err="1">
                <a:solidFill>
                  <a:srgbClr val="000000"/>
                </a:solidFill>
              </a:rPr>
              <a:t>thành</a:t>
            </a:r>
            <a:r>
              <a:rPr lang="en-US" altLang="en-US" sz="3600" dirty="0">
                <a:solidFill>
                  <a:srgbClr val="000000"/>
                </a:solidFill>
              </a:rPr>
              <a:t> con ?</a:t>
            </a:r>
          </a:p>
        </p:txBody>
      </p:sp>
    </p:spTree>
    <p:extLst>
      <p:ext uri="{BB962C8B-B14F-4D97-AF65-F5344CB8AC3E}">
        <p14:creationId xmlns:p14="http://schemas.microsoft.com/office/powerpoint/2010/main" val="1672193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0180"/>
            <a:ext cx="12192000" cy="7020580"/>
          </a:xfrm>
          <a:prstGeom prst="rect">
            <a:avLst/>
          </a:prstGeom>
        </p:spPr>
      </p:pic>
      <p:sp>
        <p:nvSpPr>
          <p:cNvPr id="6" name="TextBox 5"/>
          <p:cNvSpPr txBox="1"/>
          <p:nvPr/>
        </p:nvSpPr>
        <p:spPr>
          <a:xfrm>
            <a:off x="1447800" y="3581400"/>
            <a:ext cx="1676400" cy="523220"/>
          </a:xfrm>
          <a:prstGeom prst="rect">
            <a:avLst/>
          </a:prstGeom>
          <a:noFill/>
        </p:spPr>
        <p:txBody>
          <a:bodyPr wrap="square" rtlCol="0">
            <a:spAutoFit/>
          </a:bodyPr>
          <a:lstStyle/>
          <a:p>
            <a:r>
              <a:rPr lang="en-US" dirty="0" err="1" smtClean="0"/>
              <a:t>Nòng</a:t>
            </a:r>
            <a:r>
              <a:rPr lang="en-US" dirty="0" smtClean="0"/>
              <a:t> </a:t>
            </a:r>
            <a:r>
              <a:rPr lang="en-US" dirty="0" err="1" smtClean="0"/>
              <a:t>nọc</a:t>
            </a:r>
            <a:endParaRPr lang="en-US" dirty="0"/>
          </a:p>
        </p:txBody>
      </p:sp>
      <p:sp>
        <p:nvSpPr>
          <p:cNvPr id="10" name="TextBox 9"/>
          <p:cNvSpPr txBox="1"/>
          <p:nvPr/>
        </p:nvSpPr>
        <p:spPr>
          <a:xfrm>
            <a:off x="1447800" y="4104620"/>
            <a:ext cx="2209800" cy="523220"/>
          </a:xfrm>
          <a:prstGeom prst="rect">
            <a:avLst/>
          </a:prstGeom>
          <a:noFill/>
        </p:spPr>
        <p:txBody>
          <a:bodyPr wrap="square" rtlCol="0">
            <a:spAutoFit/>
          </a:bodyPr>
          <a:lstStyle/>
          <a:p>
            <a:r>
              <a:rPr lang="en-US" dirty="0" err="1" smtClean="0"/>
              <a:t>Thạch</a:t>
            </a:r>
            <a:r>
              <a:rPr lang="en-US" dirty="0" smtClean="0"/>
              <a:t> </a:t>
            </a:r>
            <a:r>
              <a:rPr lang="en-US" dirty="0" err="1" smtClean="0"/>
              <a:t>sùng</a:t>
            </a:r>
            <a:endParaRPr lang="en-US" dirty="0"/>
          </a:p>
        </p:txBody>
      </p:sp>
      <p:sp>
        <p:nvSpPr>
          <p:cNvPr id="3" name="TextBox 2"/>
          <p:cNvSpPr txBox="1"/>
          <p:nvPr/>
        </p:nvSpPr>
        <p:spPr>
          <a:xfrm>
            <a:off x="1447800" y="4600131"/>
            <a:ext cx="1676400" cy="523220"/>
          </a:xfrm>
          <a:prstGeom prst="rect">
            <a:avLst/>
          </a:prstGeom>
          <a:noFill/>
        </p:spPr>
        <p:txBody>
          <a:bodyPr wrap="square" rtlCol="0">
            <a:spAutoFit/>
          </a:bodyPr>
          <a:lstStyle/>
          <a:p>
            <a:r>
              <a:rPr lang="en-US" dirty="0" smtClean="0"/>
              <a:t>Con </a:t>
            </a:r>
            <a:r>
              <a:rPr lang="en-US" dirty="0" err="1" smtClean="0"/>
              <a:t>sâu</a:t>
            </a:r>
            <a:endParaRPr lang="en-US" dirty="0"/>
          </a:p>
        </p:txBody>
      </p:sp>
      <p:sp>
        <p:nvSpPr>
          <p:cNvPr id="4" name="TextBox 3"/>
          <p:cNvSpPr txBox="1"/>
          <p:nvPr/>
        </p:nvSpPr>
        <p:spPr>
          <a:xfrm>
            <a:off x="1524000" y="5123351"/>
            <a:ext cx="1752600" cy="523220"/>
          </a:xfrm>
          <a:prstGeom prst="rect">
            <a:avLst/>
          </a:prstGeom>
          <a:noFill/>
        </p:spPr>
        <p:txBody>
          <a:bodyPr wrap="square" rtlCol="0">
            <a:spAutoFit/>
          </a:bodyPr>
          <a:lstStyle/>
          <a:p>
            <a:r>
              <a:rPr lang="en-US" dirty="0" smtClean="0"/>
              <a:t>Con </a:t>
            </a:r>
            <a:r>
              <a:rPr lang="en-US" dirty="0" err="1" smtClean="0"/>
              <a:t>gà</a:t>
            </a:r>
            <a:endParaRPr lang="en-US" dirty="0"/>
          </a:p>
        </p:txBody>
      </p:sp>
      <p:sp>
        <p:nvSpPr>
          <p:cNvPr id="8" name="TextBox 7"/>
          <p:cNvSpPr txBox="1"/>
          <p:nvPr/>
        </p:nvSpPr>
        <p:spPr>
          <a:xfrm>
            <a:off x="7315200" y="3733800"/>
            <a:ext cx="2057400" cy="523220"/>
          </a:xfrm>
          <a:prstGeom prst="rect">
            <a:avLst/>
          </a:prstGeom>
          <a:noFill/>
        </p:spPr>
        <p:txBody>
          <a:bodyPr wrap="square" rtlCol="0">
            <a:spAutoFit/>
          </a:bodyPr>
          <a:lstStyle/>
          <a:p>
            <a:r>
              <a:rPr lang="en-US" dirty="0" smtClean="0"/>
              <a:t>Con </a:t>
            </a:r>
            <a:r>
              <a:rPr lang="en-US" dirty="0" err="1" smtClean="0"/>
              <a:t>chó</a:t>
            </a:r>
            <a:endParaRPr lang="en-US" dirty="0"/>
          </a:p>
        </p:txBody>
      </p:sp>
      <p:sp>
        <p:nvSpPr>
          <p:cNvPr id="9" name="TextBox 8"/>
          <p:cNvSpPr txBox="1"/>
          <p:nvPr/>
        </p:nvSpPr>
        <p:spPr>
          <a:xfrm>
            <a:off x="7391400" y="4257020"/>
            <a:ext cx="1600200" cy="523220"/>
          </a:xfrm>
          <a:prstGeom prst="rect">
            <a:avLst/>
          </a:prstGeom>
          <a:noFill/>
        </p:spPr>
        <p:txBody>
          <a:bodyPr wrap="square" rtlCol="0">
            <a:spAutoFit/>
          </a:bodyPr>
          <a:lstStyle/>
          <a:p>
            <a:r>
              <a:rPr lang="en-US" dirty="0" smtClean="0"/>
              <a:t>Con </a:t>
            </a:r>
            <a:r>
              <a:rPr lang="en-US" dirty="0" err="1" smtClean="0"/>
              <a:t>voi</a:t>
            </a:r>
            <a:endParaRPr lang="en-US" dirty="0"/>
          </a:p>
        </p:txBody>
      </p:sp>
    </p:spTree>
    <p:extLst>
      <p:ext uri="{BB962C8B-B14F-4D97-AF65-F5344CB8AC3E}">
        <p14:creationId xmlns:p14="http://schemas.microsoft.com/office/powerpoint/2010/main" val="122852539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 grpId="0"/>
      <p:bldP spid="4"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267200" y="914400"/>
            <a:ext cx="2971800" cy="830997"/>
          </a:xfrm>
          <a:prstGeom prst="rect">
            <a:avLst/>
          </a:prstGeom>
          <a:solidFill>
            <a:srgbClr val="FFFFCC"/>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err="1">
                <a:solidFill>
                  <a:srgbClr val="FF0000"/>
                </a:solidFill>
                <a:latin typeface="Arial" panose="020B0604020202020204" pitchFamily="34" charset="0"/>
                <a:cs typeface="Arial" panose="020B0604020202020204" pitchFamily="34" charset="0"/>
              </a:rPr>
              <a:t>Kết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luận</a:t>
            </a:r>
            <a:r>
              <a:rPr lang="en-US" sz="4800" dirty="0">
                <a:solidFill>
                  <a:srgbClr val="FF0000"/>
                </a:solidFill>
                <a:latin typeface="Arial" panose="020B0604020202020204" pitchFamily="34" charset="0"/>
                <a:cs typeface="Arial" panose="020B0604020202020204" pitchFamily="34" charset="0"/>
              </a:rPr>
              <a:t>:</a:t>
            </a:r>
            <a:endParaRPr lang="vi-VN" sz="4800" dirty="0">
              <a:solidFill>
                <a:srgbClr val="FF0000"/>
              </a:solidFill>
              <a:latin typeface="Arial" panose="020B0604020202020204" pitchFamily="34" charset="0"/>
              <a:cs typeface="Arial" panose="020B0604020202020204" pitchFamily="34" charset="0"/>
            </a:endParaRPr>
          </a:p>
        </p:txBody>
      </p:sp>
      <p:sp>
        <p:nvSpPr>
          <p:cNvPr id="4" name="Hình Chữ nhật 3"/>
          <p:cNvSpPr/>
          <p:nvPr/>
        </p:nvSpPr>
        <p:spPr>
          <a:xfrm>
            <a:off x="609600" y="1981200"/>
            <a:ext cx="10668000" cy="2308324"/>
          </a:xfrm>
          <a:prstGeom prst="rect">
            <a:avLst/>
          </a:prstGeom>
          <a:solidFill>
            <a:schemeClr val="accent5">
              <a:lumMod val="90000"/>
            </a:schemeClr>
          </a:solidFill>
          <a:ln>
            <a:solidFill>
              <a:schemeClr val="accent1"/>
            </a:solidFill>
          </a:ln>
        </p:spPr>
        <p:txBody>
          <a:bodyPr wrap="square">
            <a:spAutoFit/>
          </a:bodyPr>
          <a:lstStyle/>
          <a:p>
            <a:pPr>
              <a:defRPr/>
            </a:pP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Những</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loài</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động</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vật</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khác</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nhau</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thì</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có</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sự</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sinh</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sản</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khác</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nhau</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có</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loài</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đẻ</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trứng</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có</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loài</a:t>
            </a:r>
            <a:r>
              <a:rPr lang="en-US" sz="4800" kern="0" dirty="0">
                <a:solidFill>
                  <a:srgbClr val="0000CC"/>
                </a:solidFill>
                <a:latin typeface="Arial" pitchFamily="34" charset="0"/>
                <a:cs typeface="Arial" pitchFamily="34" charset="0"/>
              </a:rPr>
              <a:t> </a:t>
            </a:r>
            <a:r>
              <a:rPr lang="en-US" sz="4800" kern="0" dirty="0" err="1">
                <a:solidFill>
                  <a:srgbClr val="0000CC"/>
                </a:solidFill>
                <a:latin typeface="Arial" pitchFamily="34" charset="0"/>
                <a:cs typeface="Arial" pitchFamily="34" charset="0"/>
              </a:rPr>
              <a:t>đẻ</a:t>
            </a:r>
            <a:r>
              <a:rPr lang="en-US" sz="4800" kern="0" dirty="0">
                <a:solidFill>
                  <a:srgbClr val="0000CC"/>
                </a:solidFill>
                <a:latin typeface="Arial" pitchFamily="34" charset="0"/>
                <a:cs typeface="Arial" pitchFamily="34" charset="0"/>
              </a:rPr>
              <a:t> con.</a:t>
            </a:r>
            <a:endParaRPr lang="en-US" sz="4800" dirty="0">
              <a:latin typeface="Arial" pitchFamily="34" charset="0"/>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533400" y="533400"/>
            <a:ext cx="11125200" cy="1754326"/>
          </a:xfrm>
          <a:prstGeom prst="rect">
            <a:avLst/>
          </a:prstGeom>
          <a:solidFill>
            <a:schemeClr val="accent2">
              <a:lumMod val="20000"/>
              <a:lumOff val="80000"/>
            </a:schemeClr>
          </a:solidFill>
          <a:ln>
            <a:noFill/>
          </a:ln>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5400" dirty="0">
                <a:solidFill>
                  <a:srgbClr val="000000"/>
                </a:solidFill>
                <a:latin typeface="Arial" panose="020B0604020202020204" pitchFamily="34" charset="0"/>
                <a:cs typeface="Arial" panose="020B0604020202020204" pitchFamily="34" charset="0"/>
              </a:rPr>
              <a:t>3</a:t>
            </a:r>
            <a:r>
              <a:rPr kumimoji="0" lang="en-US" altLang="en-US" sz="5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Thi</a:t>
            </a:r>
            <a:r>
              <a:rPr kumimoji="0" lang="en-US" altLang="en-US" sz="5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kể</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tên</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loài</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động</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vật</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đẻ</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trứng</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động</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vật</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đẻ</a:t>
            </a:r>
            <a:r>
              <a:rPr kumimoji="0" lang="en-US" altLang="en-US" sz="5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con</a:t>
            </a:r>
            <a:r>
              <a:rPr kumimoji="0" lang="en-US" altLang="en-US" sz="5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sz="5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77714"/>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636" y="304800"/>
            <a:ext cx="11617036" cy="6553200"/>
          </a:xfrm>
        </p:spPr>
        <p:txBody>
          <a:bodyPr/>
          <a:lstStyle/>
          <a:p>
            <a:pPr marL="0" indent="0" eaLnBrk="1" hangingPunct="1">
              <a:buNone/>
            </a:pPr>
            <a:endParaRPr lang="en-US" altLang="en-US" dirty="0" smtClean="0"/>
          </a:p>
        </p:txBody>
      </p:sp>
      <p:sp>
        <p:nvSpPr>
          <p:cNvPr id="26628" name="WordArt 4"/>
          <p:cNvSpPr>
            <a:spLocks noChangeArrowheads="1" noChangeShapeType="1"/>
          </p:cNvSpPr>
          <p:nvPr/>
        </p:nvSpPr>
        <p:spPr bwMode="auto">
          <a:xfrm>
            <a:off x="1312862" y="1676400"/>
            <a:ext cx="8135938" cy="3962400"/>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it-IT" sz="3600" dirty="0">
                <a:ln w="9525">
                  <a:noFill/>
                  <a:round/>
                  <a:headEnd/>
                  <a:tailEnd/>
                </a:ln>
                <a:gradFill rotWithShape="0">
                  <a:gsLst>
                    <a:gs pos="0">
                      <a:srgbClr val="FFE701"/>
                    </a:gs>
                    <a:gs pos="100000">
                      <a:srgbClr val="FE3E02"/>
                    </a:gs>
                  </a:gsLst>
                  <a:lin ang="5400000" scaled="1"/>
                </a:gradFill>
                <a:latin typeface="Arial Black"/>
              </a:rPr>
              <a:t>Trò chơi: </a:t>
            </a:r>
          </a:p>
          <a:p>
            <a:pPr algn="ctr">
              <a:defRPr/>
            </a:pPr>
            <a:r>
              <a:rPr lang="it-IT" sz="3600" dirty="0">
                <a:ln w="9525">
                  <a:noFill/>
                  <a:round/>
                  <a:headEnd/>
                  <a:tailEnd/>
                </a:ln>
                <a:gradFill rotWithShape="0">
                  <a:gsLst>
                    <a:gs pos="0">
                      <a:srgbClr val="FFE701"/>
                    </a:gs>
                    <a:gs pos="100000">
                      <a:srgbClr val="FE3E02"/>
                    </a:gs>
                  </a:gsLst>
                  <a:lin ang="5400000" scaled="1"/>
                </a:gradFill>
                <a:latin typeface="Arial Black"/>
              </a:rPr>
              <a:t>Ai nhanh - Ai đúng</a:t>
            </a:r>
            <a:endParaRPr lang="en-US" sz="3600" dirty="0">
              <a:ln w="9525">
                <a:noFill/>
                <a:round/>
                <a:headEnd/>
                <a:tailEnd/>
              </a:ln>
              <a:gradFill rotWithShape="0">
                <a:gsLst>
                  <a:gs pos="0">
                    <a:srgbClr val="FFE701"/>
                  </a:gs>
                  <a:gs pos="100000">
                    <a:srgbClr val="FE3E02"/>
                  </a:gs>
                </a:gsLst>
                <a:lin ang="5400000" scaled="1"/>
              </a:gradFill>
              <a:latin typeface="Arial Black"/>
            </a:endParaRPr>
          </a:p>
        </p:txBody>
      </p:sp>
    </p:spTree>
    <p:extLst>
      <p:ext uri="{BB962C8B-B14F-4D97-AF65-F5344CB8AC3E}">
        <p14:creationId xmlns:p14="http://schemas.microsoft.com/office/powerpoint/2010/main" val="1560106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300788" y="4876800"/>
            <a:ext cx="1981200" cy="1938338"/>
            <a:chOff x="3522" y="1632"/>
            <a:chExt cx="1113" cy="1079"/>
          </a:xfrm>
        </p:grpSpPr>
        <p:pic>
          <p:nvPicPr>
            <p:cNvPr id="17443" name="Picture 5" descr="rh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 y="1632"/>
              <a:ext cx="1113" cy="10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44" name="Text Box 6"/>
            <p:cNvSpPr txBox="1">
              <a:spLocks noChangeArrowheads="1"/>
            </p:cNvSpPr>
            <p:nvPr/>
          </p:nvSpPr>
          <p:spPr bwMode="auto">
            <a:xfrm>
              <a:off x="3552" y="2400"/>
              <a:ext cx="9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200">
                  <a:solidFill>
                    <a:srgbClr val="99FF33"/>
                  </a:solidFill>
                  <a:latin typeface="Arial" panose="020B0604020202020204" pitchFamily="34" charset="0"/>
                </a:rPr>
                <a:t>con tê giác</a:t>
              </a:r>
            </a:p>
          </p:txBody>
        </p:sp>
      </p:grpSp>
      <p:grpSp>
        <p:nvGrpSpPr>
          <p:cNvPr id="3" name="Group 62"/>
          <p:cNvGrpSpPr>
            <a:grpSpLocks/>
          </p:cNvGrpSpPr>
          <p:nvPr/>
        </p:nvGrpSpPr>
        <p:grpSpPr bwMode="auto">
          <a:xfrm>
            <a:off x="7539038" y="2767013"/>
            <a:ext cx="2895600" cy="2049462"/>
            <a:chOff x="4176" y="3024"/>
            <a:chExt cx="1232" cy="1307"/>
          </a:xfrm>
        </p:grpSpPr>
        <p:pic>
          <p:nvPicPr>
            <p:cNvPr id="17441" name="Picture 8" descr="448pxgiraffestandingaq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3024"/>
              <a:ext cx="1232" cy="129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42" name="Text Box 9"/>
            <p:cNvSpPr txBox="1">
              <a:spLocks noChangeArrowheads="1"/>
            </p:cNvSpPr>
            <p:nvPr/>
          </p:nvSpPr>
          <p:spPr bwMode="auto">
            <a:xfrm>
              <a:off x="4176" y="4056"/>
              <a:ext cx="82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Hươu cao cổ</a:t>
              </a:r>
            </a:p>
          </p:txBody>
        </p:sp>
      </p:grpSp>
      <p:grpSp>
        <p:nvGrpSpPr>
          <p:cNvPr id="4" name="Group 58"/>
          <p:cNvGrpSpPr>
            <a:grpSpLocks/>
          </p:cNvGrpSpPr>
          <p:nvPr/>
        </p:nvGrpSpPr>
        <p:grpSpPr bwMode="auto">
          <a:xfrm>
            <a:off x="1371600" y="838200"/>
            <a:ext cx="2057400" cy="1847850"/>
            <a:chOff x="0" y="528"/>
            <a:chExt cx="1134" cy="1164"/>
          </a:xfrm>
        </p:grpSpPr>
        <p:pic>
          <p:nvPicPr>
            <p:cNvPr id="17439" name="Picture 11" descr="Oscar_c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
              <a:ext cx="1134" cy="11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40" name="Text Box 12"/>
            <p:cNvSpPr txBox="1">
              <a:spLocks noChangeArrowheads="1"/>
            </p:cNvSpPr>
            <p:nvPr/>
          </p:nvSpPr>
          <p:spPr bwMode="auto">
            <a:xfrm>
              <a:off x="144" y="1440"/>
              <a:ext cx="6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mèo</a:t>
              </a:r>
            </a:p>
          </p:txBody>
        </p:sp>
      </p:grpSp>
      <p:grpSp>
        <p:nvGrpSpPr>
          <p:cNvPr id="5" name="Group 65"/>
          <p:cNvGrpSpPr>
            <a:grpSpLocks/>
          </p:cNvGrpSpPr>
          <p:nvPr/>
        </p:nvGrpSpPr>
        <p:grpSpPr bwMode="auto">
          <a:xfrm>
            <a:off x="3548063" y="838201"/>
            <a:ext cx="2438400" cy="1838325"/>
            <a:chOff x="0" y="3312"/>
            <a:chExt cx="997" cy="1140"/>
          </a:xfrm>
        </p:grpSpPr>
        <p:pic>
          <p:nvPicPr>
            <p:cNvPr id="17437" name="Picture 14" descr="l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2"/>
              <a:ext cx="997" cy="114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8" name="Text Box 15"/>
            <p:cNvSpPr txBox="1">
              <a:spLocks noChangeArrowheads="1"/>
            </p:cNvSpPr>
            <p:nvPr/>
          </p:nvSpPr>
          <p:spPr bwMode="auto">
            <a:xfrm>
              <a:off x="192" y="4204"/>
              <a:ext cx="42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dirty="0">
                  <a:latin typeface="Arial" panose="020B0604020202020204" pitchFamily="34" charset="0"/>
                </a:rPr>
                <a:t>con </a:t>
              </a:r>
              <a:r>
                <a:rPr lang="en-US" altLang="en-US" sz="1800" dirty="0" err="1">
                  <a:latin typeface="Arial" panose="020B0604020202020204" pitchFamily="34" charset="0"/>
                </a:rPr>
                <a:t>lợn</a:t>
              </a:r>
              <a:endParaRPr lang="en-US" altLang="en-US" sz="1800" dirty="0">
                <a:latin typeface="Arial" panose="020B0604020202020204" pitchFamily="34" charset="0"/>
              </a:endParaRPr>
            </a:p>
          </p:txBody>
        </p:sp>
      </p:grpSp>
      <p:grpSp>
        <p:nvGrpSpPr>
          <p:cNvPr id="6" name="Group 67"/>
          <p:cNvGrpSpPr>
            <a:grpSpLocks/>
          </p:cNvGrpSpPr>
          <p:nvPr/>
        </p:nvGrpSpPr>
        <p:grpSpPr bwMode="auto">
          <a:xfrm>
            <a:off x="8305800" y="838200"/>
            <a:ext cx="2109788" cy="1828800"/>
            <a:chOff x="1152" y="3360"/>
            <a:chExt cx="1043" cy="987"/>
          </a:xfrm>
        </p:grpSpPr>
        <p:pic>
          <p:nvPicPr>
            <p:cNvPr id="17435" name="Picture 20" descr="vietnamese_buffa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3360"/>
              <a:ext cx="1043" cy="9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6" name="Text Box 21"/>
            <p:cNvSpPr txBox="1">
              <a:spLocks noChangeArrowheads="1"/>
            </p:cNvSpPr>
            <p:nvPr/>
          </p:nvSpPr>
          <p:spPr bwMode="auto">
            <a:xfrm>
              <a:off x="1200" y="3439"/>
              <a:ext cx="54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trâu</a:t>
              </a:r>
            </a:p>
          </p:txBody>
        </p:sp>
      </p:grpSp>
      <p:sp>
        <p:nvSpPr>
          <p:cNvPr id="27691" name="Text Box 43"/>
          <p:cNvSpPr txBox="1">
            <a:spLocks noChangeArrowheads="1"/>
          </p:cNvSpPr>
          <p:nvPr/>
        </p:nvSpPr>
        <p:spPr bwMode="auto">
          <a:xfrm>
            <a:off x="3048000" y="1"/>
            <a:ext cx="5595938" cy="708025"/>
          </a:xfrm>
          <a:prstGeom prst="rect">
            <a:avLst/>
          </a:prstGeom>
          <a:noFill/>
          <a:ln w="9525">
            <a:noFill/>
            <a:miter lim="800000"/>
            <a:headEnd/>
            <a:tailEnd/>
          </a:ln>
          <a:effectLst/>
        </p:spPr>
        <p:txBody>
          <a:bodyPr wrap="none">
            <a:spAutoFit/>
          </a:bodyPr>
          <a:lstStyle/>
          <a:p>
            <a:pPr>
              <a:defRPr/>
            </a:pPr>
            <a:r>
              <a:rPr lang="en-US" sz="4000" dirty="0" err="1">
                <a:effectLst>
                  <a:outerShdw blurRad="38100" dist="38100" dir="2700000" algn="tl">
                    <a:srgbClr val="FFFFFF"/>
                  </a:outerShdw>
                </a:effectLst>
                <a:latin typeface="Arial" pitchFamily="34" charset="0"/>
                <a:cs typeface="Arial" pitchFamily="34" charset="0"/>
              </a:rPr>
              <a:t>Những</a:t>
            </a:r>
            <a:r>
              <a:rPr lang="en-US" sz="4000" dirty="0">
                <a:effectLst>
                  <a:outerShdw blurRad="38100" dist="38100" dir="2700000" algn="tl">
                    <a:srgbClr val="FFFFFF"/>
                  </a:outerShdw>
                </a:effectLst>
                <a:latin typeface="Arial" pitchFamily="34" charset="0"/>
                <a:cs typeface="Arial" pitchFamily="34" charset="0"/>
              </a:rPr>
              <a:t> con </a:t>
            </a:r>
            <a:r>
              <a:rPr lang="en-US" sz="4000" dirty="0" err="1">
                <a:effectLst>
                  <a:outerShdw blurRad="38100" dist="38100" dir="2700000" algn="tl">
                    <a:srgbClr val="FFFFFF"/>
                  </a:outerShdw>
                </a:effectLst>
                <a:latin typeface="Arial" pitchFamily="34" charset="0"/>
                <a:cs typeface="Arial" pitchFamily="34" charset="0"/>
              </a:rPr>
              <a:t>vật</a:t>
            </a:r>
            <a:r>
              <a:rPr lang="en-US" sz="4000" dirty="0">
                <a:effectLst>
                  <a:outerShdw blurRad="38100" dist="38100" dir="2700000" algn="tl">
                    <a:srgbClr val="FFFFFF"/>
                  </a:outerShdw>
                </a:effectLst>
                <a:latin typeface="Arial" pitchFamily="34" charset="0"/>
                <a:cs typeface="Arial" pitchFamily="34" charset="0"/>
              </a:rPr>
              <a:t> </a:t>
            </a:r>
            <a:r>
              <a:rPr lang="en-US" sz="4000" dirty="0" err="1">
                <a:effectLst>
                  <a:outerShdw blurRad="38100" dist="38100" dir="2700000" algn="tl">
                    <a:srgbClr val="FFFFFF"/>
                  </a:outerShdw>
                </a:effectLst>
                <a:latin typeface="Arial" pitchFamily="34" charset="0"/>
                <a:cs typeface="Arial" pitchFamily="34" charset="0"/>
              </a:rPr>
              <a:t>đẻ</a:t>
            </a:r>
            <a:r>
              <a:rPr lang="en-US" sz="4000" dirty="0">
                <a:effectLst>
                  <a:outerShdw blurRad="38100" dist="38100" dir="2700000" algn="tl">
                    <a:srgbClr val="FFFFFF"/>
                  </a:outerShdw>
                </a:effectLst>
                <a:latin typeface="Arial" pitchFamily="34" charset="0"/>
                <a:cs typeface="Arial" pitchFamily="34" charset="0"/>
              </a:rPr>
              <a:t> con</a:t>
            </a:r>
          </a:p>
        </p:txBody>
      </p:sp>
      <p:grpSp>
        <p:nvGrpSpPr>
          <p:cNvPr id="7" name="Group 60"/>
          <p:cNvGrpSpPr>
            <a:grpSpLocks/>
          </p:cNvGrpSpPr>
          <p:nvPr/>
        </p:nvGrpSpPr>
        <p:grpSpPr bwMode="auto">
          <a:xfrm>
            <a:off x="3914775" y="4953000"/>
            <a:ext cx="2286000" cy="1862138"/>
            <a:chOff x="2784" y="576"/>
            <a:chExt cx="1440" cy="1080"/>
          </a:xfrm>
        </p:grpSpPr>
        <p:pic>
          <p:nvPicPr>
            <p:cNvPr id="17433" name="Picture 30" descr="tig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4" y="576"/>
              <a:ext cx="1440" cy="108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4" name="Text Box 45"/>
            <p:cNvSpPr txBox="1">
              <a:spLocks noChangeArrowheads="1"/>
            </p:cNvSpPr>
            <p:nvPr/>
          </p:nvSpPr>
          <p:spPr bwMode="auto">
            <a:xfrm>
              <a:off x="3552" y="624"/>
              <a:ext cx="59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dirty="0">
                  <a:solidFill>
                    <a:schemeClr val="bg1"/>
                  </a:solidFill>
                  <a:latin typeface="Arial" panose="020B0604020202020204" pitchFamily="34" charset="0"/>
                </a:rPr>
                <a:t>con</a:t>
              </a:r>
              <a:r>
                <a:rPr lang="en-US" altLang="en-US" sz="1800" dirty="0">
                  <a:latin typeface="Arial" panose="020B0604020202020204" pitchFamily="34" charset="0"/>
                </a:rPr>
                <a:t> </a:t>
              </a:r>
              <a:r>
                <a:rPr lang="en-US" altLang="en-US" sz="1800" dirty="0" err="1">
                  <a:solidFill>
                    <a:schemeClr val="bg1"/>
                  </a:solidFill>
                  <a:latin typeface="Arial" panose="020B0604020202020204" pitchFamily="34" charset="0"/>
                </a:rPr>
                <a:t>hổ</a:t>
              </a:r>
              <a:endParaRPr lang="en-US" altLang="en-US" sz="1800" dirty="0">
                <a:solidFill>
                  <a:schemeClr val="bg1"/>
                </a:solidFill>
                <a:latin typeface="Arial" panose="020B0604020202020204" pitchFamily="34" charset="0"/>
              </a:endParaRPr>
            </a:p>
          </p:txBody>
        </p:sp>
      </p:grpSp>
      <p:grpSp>
        <p:nvGrpSpPr>
          <p:cNvPr id="8" name="Group 69"/>
          <p:cNvGrpSpPr>
            <a:grpSpLocks/>
          </p:cNvGrpSpPr>
          <p:nvPr/>
        </p:nvGrpSpPr>
        <p:grpSpPr bwMode="auto">
          <a:xfrm>
            <a:off x="8386764" y="4876800"/>
            <a:ext cx="2118237" cy="1924050"/>
            <a:chOff x="3984" y="1872"/>
            <a:chExt cx="1532" cy="1026"/>
          </a:xfrm>
        </p:grpSpPr>
        <p:pic>
          <p:nvPicPr>
            <p:cNvPr id="17431" name="Picture 47" descr="080517093051-808-6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1872"/>
              <a:ext cx="1488" cy="102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2" name="Text Box 48"/>
            <p:cNvSpPr txBox="1">
              <a:spLocks noChangeArrowheads="1"/>
            </p:cNvSpPr>
            <p:nvPr/>
          </p:nvSpPr>
          <p:spPr bwMode="auto">
            <a:xfrm>
              <a:off x="4742" y="1895"/>
              <a:ext cx="77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rPr>
                <a:t>con báo</a:t>
              </a:r>
            </a:p>
          </p:txBody>
        </p:sp>
      </p:grpSp>
      <p:grpSp>
        <p:nvGrpSpPr>
          <p:cNvPr id="9" name="Group 64"/>
          <p:cNvGrpSpPr>
            <a:grpSpLocks/>
          </p:cNvGrpSpPr>
          <p:nvPr/>
        </p:nvGrpSpPr>
        <p:grpSpPr bwMode="auto">
          <a:xfrm>
            <a:off x="1371600" y="2762251"/>
            <a:ext cx="2819400" cy="2060575"/>
            <a:chOff x="0" y="1920"/>
            <a:chExt cx="1776" cy="1359"/>
          </a:xfrm>
        </p:grpSpPr>
        <p:pic>
          <p:nvPicPr>
            <p:cNvPr id="17429" name="Picture 36" descr="bova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920"/>
              <a:ext cx="1776" cy="133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0" name="Text Box 49"/>
            <p:cNvSpPr txBox="1">
              <a:spLocks noChangeArrowheads="1"/>
            </p:cNvSpPr>
            <p:nvPr/>
          </p:nvSpPr>
          <p:spPr bwMode="auto">
            <a:xfrm>
              <a:off x="0" y="2995"/>
              <a:ext cx="70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200">
                  <a:solidFill>
                    <a:schemeClr val="bg1"/>
                  </a:solidFill>
                  <a:latin typeface="Arial" panose="020B0604020202020204" pitchFamily="34" charset="0"/>
                </a:rPr>
                <a:t>con bò</a:t>
              </a:r>
            </a:p>
          </p:txBody>
        </p:sp>
      </p:grpSp>
      <p:sp>
        <p:nvSpPr>
          <p:cNvPr id="27698" name="Text Box 50"/>
          <p:cNvSpPr txBox="1">
            <a:spLocks noChangeArrowheads="1"/>
          </p:cNvSpPr>
          <p:nvPr/>
        </p:nvSpPr>
        <p:spPr bwMode="auto">
          <a:xfrm>
            <a:off x="5410200" y="4648200"/>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rPr>
              <a:t>con sư tử</a:t>
            </a:r>
          </a:p>
        </p:txBody>
      </p:sp>
      <p:grpSp>
        <p:nvGrpSpPr>
          <p:cNvPr id="10" name="Group 68"/>
          <p:cNvGrpSpPr>
            <a:grpSpLocks/>
          </p:cNvGrpSpPr>
          <p:nvPr/>
        </p:nvGrpSpPr>
        <p:grpSpPr bwMode="auto">
          <a:xfrm>
            <a:off x="4329113" y="2752725"/>
            <a:ext cx="3048000" cy="2057400"/>
            <a:chOff x="1872" y="1872"/>
            <a:chExt cx="1920" cy="1248"/>
          </a:xfrm>
        </p:grpSpPr>
        <p:pic>
          <p:nvPicPr>
            <p:cNvPr id="17427" name="Picture 53" descr="Gau_tru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2" y="1872"/>
              <a:ext cx="1920" cy="124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28" name="Text Box 56"/>
            <p:cNvSpPr txBox="1">
              <a:spLocks noChangeArrowheads="1"/>
            </p:cNvSpPr>
            <p:nvPr/>
          </p:nvSpPr>
          <p:spPr bwMode="auto">
            <a:xfrm>
              <a:off x="2475" y="2834"/>
              <a:ext cx="11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200">
                  <a:solidFill>
                    <a:srgbClr val="FFFF00"/>
                  </a:solidFill>
                  <a:latin typeface="Arial" panose="020B0604020202020204" pitchFamily="34" charset="0"/>
                </a:rPr>
                <a:t>con gấu trúc</a:t>
              </a:r>
            </a:p>
          </p:txBody>
        </p:sp>
      </p:grpSp>
      <p:grpSp>
        <p:nvGrpSpPr>
          <p:cNvPr id="11" name="Group 66"/>
          <p:cNvGrpSpPr>
            <a:grpSpLocks/>
          </p:cNvGrpSpPr>
          <p:nvPr/>
        </p:nvGrpSpPr>
        <p:grpSpPr bwMode="auto">
          <a:xfrm>
            <a:off x="6096000" y="838200"/>
            <a:ext cx="2133600" cy="1828800"/>
            <a:chOff x="2112" y="1776"/>
            <a:chExt cx="1290" cy="1104"/>
          </a:xfrm>
        </p:grpSpPr>
        <p:pic>
          <p:nvPicPr>
            <p:cNvPr id="17425" name="Picture 32" descr="090407095602_liontall2262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2" y="1776"/>
              <a:ext cx="1290" cy="11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26" name="Text Box 57"/>
            <p:cNvSpPr txBox="1">
              <a:spLocks noChangeArrowheads="1"/>
            </p:cNvSpPr>
            <p:nvPr/>
          </p:nvSpPr>
          <p:spPr bwMode="auto">
            <a:xfrm>
              <a:off x="2448" y="2640"/>
              <a:ext cx="76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rPr>
                <a:t>con sư tử</a:t>
              </a:r>
            </a:p>
          </p:txBody>
        </p:sp>
      </p:grpSp>
      <p:grpSp>
        <p:nvGrpSpPr>
          <p:cNvPr id="12" name="Group 76"/>
          <p:cNvGrpSpPr>
            <a:grpSpLocks/>
          </p:cNvGrpSpPr>
          <p:nvPr/>
        </p:nvGrpSpPr>
        <p:grpSpPr bwMode="auto">
          <a:xfrm>
            <a:off x="1371600" y="4953001"/>
            <a:ext cx="2362200" cy="1908175"/>
            <a:chOff x="0" y="3120"/>
            <a:chExt cx="1488" cy="1202"/>
          </a:xfrm>
        </p:grpSpPr>
        <p:pic>
          <p:nvPicPr>
            <p:cNvPr id="17423" name="Picture 71" descr="11876997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120"/>
              <a:ext cx="1488" cy="118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24" name="Text Box 75"/>
            <p:cNvSpPr txBox="1">
              <a:spLocks noChangeArrowheads="1"/>
            </p:cNvSpPr>
            <p:nvPr/>
          </p:nvSpPr>
          <p:spPr bwMode="auto">
            <a:xfrm>
              <a:off x="528" y="4070"/>
              <a:ext cx="9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000" dirty="0">
                  <a:solidFill>
                    <a:schemeClr val="bg1"/>
                  </a:solidFill>
                  <a:latin typeface="Arial" panose="020B0604020202020204" pitchFamily="34" charset="0"/>
                </a:rPr>
                <a:t>con </a:t>
              </a:r>
              <a:r>
                <a:rPr lang="en-US" altLang="en-US" sz="2000" dirty="0" err="1">
                  <a:solidFill>
                    <a:schemeClr val="bg1"/>
                  </a:solidFill>
                  <a:latin typeface="Arial" panose="020B0604020202020204" pitchFamily="34" charset="0"/>
                </a:rPr>
                <a:t>lạc</a:t>
              </a:r>
              <a:r>
                <a:rPr lang="en-US" altLang="en-US" sz="2000" dirty="0">
                  <a:solidFill>
                    <a:schemeClr val="bg1"/>
                  </a:solidFill>
                  <a:latin typeface="Arial" panose="020B0604020202020204" pitchFamily="34" charset="0"/>
                </a:rPr>
                <a:t> </a:t>
              </a:r>
              <a:r>
                <a:rPr lang="en-US" altLang="en-US" sz="2000" dirty="0" err="1">
                  <a:solidFill>
                    <a:schemeClr val="bg1"/>
                  </a:solidFill>
                  <a:latin typeface="Arial" panose="020B0604020202020204" pitchFamily="34" charset="0"/>
                </a:rPr>
                <a:t>đà</a:t>
              </a:r>
              <a:endParaRPr lang="en-US" altLang="en-US" sz="2000" dirty="0">
                <a:solidFill>
                  <a:schemeClr val="bg1"/>
                </a:solidFill>
                <a:latin typeface="Arial" panose="020B0604020202020204" pitchFamily="34" charset="0"/>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18" presetClass="entr" presetSubtype="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500"/>
                                        <p:tgtEl>
                                          <p:spTgt spid="3"/>
                                        </p:tgtEl>
                                      </p:cBhvr>
                                    </p:animEffect>
                                  </p:childTnLst>
                                </p:cTn>
                              </p:par>
                              <p:par>
                                <p:cTn id="11" presetID="18" presetClass="entr" presetSubtype="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Right)">
                                      <p:cBhvr>
                                        <p:cTn id="13" dur="500"/>
                                        <p:tgtEl>
                                          <p:spTgt spid="4"/>
                                        </p:tgtEl>
                                      </p:cBhvr>
                                    </p:animEffect>
                                  </p:childTnLst>
                                </p:cTn>
                              </p:par>
                              <p:par>
                                <p:cTn id="14" presetID="18" presetClass="entr" presetSubtype="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par>
                                <p:cTn id="17" presetID="18" presetClass="entr" presetSubtype="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27691"/>
                                        </p:tgtEl>
                                        <p:attrNameLst>
                                          <p:attrName>style.visibility</p:attrName>
                                        </p:attrNameLst>
                                      </p:cBhvr>
                                      <p:to>
                                        <p:strVal val="visible"/>
                                      </p:to>
                                    </p:set>
                                    <p:animEffect transition="in" filter="strips(downRight)">
                                      <p:cBhvr>
                                        <p:cTn id="22" dur="500"/>
                                        <p:tgtEl>
                                          <p:spTgt spid="27691"/>
                                        </p:tgtEl>
                                      </p:cBhvr>
                                    </p:animEffect>
                                  </p:childTnLst>
                                </p:cTn>
                              </p:par>
                              <p:par>
                                <p:cTn id="23" presetID="18" presetClass="entr" presetSubtype="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500"/>
                                        <p:tgtEl>
                                          <p:spTgt spid="7"/>
                                        </p:tgtEl>
                                      </p:cBhvr>
                                    </p:animEffect>
                                  </p:childTnLst>
                                </p:cTn>
                              </p:par>
                              <p:par>
                                <p:cTn id="26" presetID="18" presetClass="entr" presetSubtype="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500"/>
                                        <p:tgtEl>
                                          <p:spTgt spid="8"/>
                                        </p:tgtEl>
                                      </p:cBhvr>
                                    </p:animEffect>
                                  </p:childTnLst>
                                </p:cTn>
                              </p:par>
                              <p:par>
                                <p:cTn id="29" presetID="18" presetClass="entr" presetSubtype="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Right)">
                                      <p:cBhvr>
                                        <p:cTn id="31" dur="500"/>
                                        <p:tgtEl>
                                          <p:spTgt spid="9"/>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27698"/>
                                        </p:tgtEl>
                                        <p:attrNameLst>
                                          <p:attrName>style.visibility</p:attrName>
                                        </p:attrNameLst>
                                      </p:cBhvr>
                                      <p:to>
                                        <p:strVal val="visible"/>
                                      </p:to>
                                    </p:set>
                                    <p:animEffect transition="in" filter="strips(downRight)">
                                      <p:cBhvr>
                                        <p:cTn id="34" dur="500"/>
                                        <p:tgtEl>
                                          <p:spTgt spid="27698"/>
                                        </p:tgtEl>
                                      </p:cBhvr>
                                    </p:animEffect>
                                  </p:childTnLst>
                                </p:cTn>
                              </p:par>
                              <p:par>
                                <p:cTn id="35" presetID="18" presetClass="entr" presetSubtype="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500"/>
                                        <p:tgtEl>
                                          <p:spTgt spid="10"/>
                                        </p:tgtEl>
                                      </p:cBhvr>
                                    </p:animEffect>
                                  </p:childTnLst>
                                </p:cTn>
                              </p:par>
                              <p:par>
                                <p:cTn id="38" presetID="18" presetClass="entr" presetSubtype="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par>
                                <p:cTn id="41" presetID="18"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Righ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p:bldP spid="27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a:srcRect/>
          <a:stretch>
            <a:fillRect/>
          </a:stretch>
        </p:blipFill>
        <p:spPr bwMode="auto">
          <a:xfrm>
            <a:off x="149623" y="304800"/>
            <a:ext cx="2884488" cy="3733800"/>
          </a:xfrm>
          <a:prstGeom prst="rect">
            <a:avLst/>
          </a:prstGeom>
          <a:noFill/>
          <a:ln w="9525">
            <a:noFill/>
            <a:miter lim="800000"/>
            <a:headEnd/>
            <a:tailEnd/>
          </a:ln>
        </p:spPr>
      </p:pic>
      <p:pic>
        <p:nvPicPr>
          <p:cNvPr id="3" name="图片 3"/>
          <p:cNvPicPr>
            <a:picLocks noChangeAspect="1"/>
          </p:cNvPicPr>
          <p:nvPr/>
        </p:nvPicPr>
        <p:blipFill>
          <a:blip r:embed="rId3"/>
          <a:srcRect/>
          <a:stretch>
            <a:fillRect/>
          </a:stretch>
        </p:blipFill>
        <p:spPr bwMode="auto">
          <a:xfrm>
            <a:off x="3057438" y="343678"/>
            <a:ext cx="7620000" cy="3757084"/>
          </a:xfrm>
          <a:prstGeom prst="rect">
            <a:avLst/>
          </a:prstGeom>
          <a:solidFill>
            <a:srgbClr val="00B0F0"/>
          </a:solidFill>
          <a:ln w="9525">
            <a:noFill/>
            <a:miter lim="800000"/>
            <a:headEnd/>
            <a:tailEnd/>
          </a:ln>
        </p:spPr>
      </p:pic>
      <p:pic>
        <p:nvPicPr>
          <p:cNvPr id="4" name="图片 5"/>
          <p:cNvPicPr>
            <a:picLocks noChangeAspect="1"/>
          </p:cNvPicPr>
          <p:nvPr/>
        </p:nvPicPr>
        <p:blipFill>
          <a:blip r:embed="rId4"/>
          <a:srcRect/>
          <a:stretch>
            <a:fillRect/>
          </a:stretch>
        </p:blipFill>
        <p:spPr bwMode="auto">
          <a:xfrm>
            <a:off x="304800" y="2828731"/>
            <a:ext cx="11582400" cy="4038600"/>
          </a:xfrm>
          <a:prstGeom prst="rect">
            <a:avLst/>
          </a:prstGeom>
          <a:noFill/>
          <a:ln w="9525">
            <a:noFill/>
            <a:miter lim="800000"/>
            <a:headEnd/>
            <a:tailEnd/>
          </a:ln>
        </p:spPr>
      </p:pic>
      <p:sp>
        <p:nvSpPr>
          <p:cNvPr id="5" name="Rectangle 4"/>
          <p:cNvSpPr/>
          <p:nvPr/>
        </p:nvSpPr>
        <p:spPr>
          <a:xfrm>
            <a:off x="4494919" y="1447800"/>
            <a:ext cx="4745037" cy="1015653"/>
          </a:xfrm>
          <a:prstGeom prst="rect">
            <a:avLst/>
          </a:prstGeom>
          <a:noFill/>
        </p:spPr>
        <p:txBody>
          <a:bodyPr lIns="91430" tIns="45715" rIns="91430" bIns="45715">
            <a:spAutoFit/>
          </a:bodyPr>
          <a:lstStyle/>
          <a:p>
            <a:pPr algn="ctr" fontAlgn="auto">
              <a:spcBef>
                <a:spcPts val="0"/>
              </a:spcBef>
              <a:spcAft>
                <a:spcPts val="0"/>
              </a:spcAft>
              <a:defRPr/>
            </a:pPr>
            <a:r>
              <a:rPr lang="en-US" sz="6000" dirty="0" err="1">
                <a:ln w="0"/>
                <a:solidFill>
                  <a:srgbClr val="FF0000"/>
                </a:solidFill>
                <a:effectLst>
                  <a:outerShdw blurRad="38100" dist="19050" dir="2700000" algn="tl" rotWithShape="0">
                    <a:prstClr val="black">
                      <a:alpha val="40000"/>
                    </a:prstClr>
                  </a:outerShdw>
                </a:effectLst>
                <a:cs typeface="Times New Roman" panose="02020603050405020304" pitchFamily="18" charset="0"/>
              </a:rPr>
              <a:t>KHỞI</a:t>
            </a:r>
            <a:r>
              <a:rPr lang="en-US" sz="6000" dirty="0">
                <a:ln w="0"/>
                <a:solidFill>
                  <a:srgbClr val="FF0000"/>
                </a:solidFill>
                <a:effectLst>
                  <a:outerShdw blurRad="38100" dist="19050" dir="2700000" algn="tl" rotWithShape="0">
                    <a:prstClr val="black">
                      <a:alpha val="40000"/>
                    </a:prstClr>
                  </a:outerShdw>
                </a:effectLst>
                <a:cs typeface="Times New Roman" panose="02020603050405020304" pitchFamily="18" charset="0"/>
              </a:rPr>
              <a:t> </a:t>
            </a:r>
            <a:r>
              <a:rPr lang="en-US" sz="6000" dirty="0" err="1">
                <a:ln w="0"/>
                <a:solidFill>
                  <a:srgbClr val="FF0000"/>
                </a:solidFill>
                <a:effectLst>
                  <a:outerShdw blurRad="38100" dist="19050" dir="2700000" algn="tl" rotWithShape="0">
                    <a:prstClr val="black">
                      <a:alpha val="40000"/>
                    </a:prstClr>
                  </a:outerShdw>
                </a:effectLst>
                <a:cs typeface="Times New Roman" panose="02020603050405020304" pitchFamily="18" charset="0"/>
              </a:rPr>
              <a:t>ĐỘNG</a:t>
            </a:r>
            <a:endParaRPr lang="en-US" sz="6000" dirty="0">
              <a:ln w="0"/>
              <a:solidFill>
                <a:srgbClr val="FF0000"/>
              </a:solidFill>
              <a:effectLst>
                <a:outerShdw blurRad="38100" dist="19050" dir="2700000" algn="tl" rotWithShape="0">
                  <a:prstClr val="black">
                    <a:alpha val="40000"/>
                  </a:prstClr>
                </a:outerShdw>
              </a:effectLst>
              <a:cs typeface="Times New Roman" panose="02020603050405020304" pitchFamily="18" charset="0"/>
            </a:endParaRPr>
          </a:p>
        </p:txBody>
      </p:sp>
    </p:spTree>
    <p:extLst>
      <p:ext uri="{BB962C8B-B14F-4D97-AF65-F5344CB8AC3E}">
        <p14:creationId xmlns:p14="http://schemas.microsoft.com/office/powerpoint/2010/main" val="2804050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7" name="Picture 5" descr="ng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85813"/>
            <a:ext cx="1905000" cy="17891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1371600" y="2057400"/>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ngỗng</a:t>
            </a:r>
          </a:p>
        </p:txBody>
      </p:sp>
      <p:sp>
        <p:nvSpPr>
          <p:cNvPr id="28698" name="Text Box 26"/>
          <p:cNvSpPr txBox="1">
            <a:spLocks noChangeArrowheads="1"/>
          </p:cNvSpPr>
          <p:nvPr/>
        </p:nvSpPr>
        <p:spPr bwMode="auto">
          <a:xfrm>
            <a:off x="3124201" y="152401"/>
            <a:ext cx="605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sz="4000">
                <a:latin typeface="Arial" panose="020B0604020202020204" pitchFamily="34" charset="0"/>
                <a:cs typeface="Arial" panose="020B0604020202020204" pitchFamily="34" charset="0"/>
              </a:rPr>
              <a:t>Những con vật đẻ trứng</a:t>
            </a:r>
          </a:p>
        </p:txBody>
      </p:sp>
      <p:grpSp>
        <p:nvGrpSpPr>
          <p:cNvPr id="2" name="Group 48"/>
          <p:cNvGrpSpPr>
            <a:grpSpLocks/>
          </p:cNvGrpSpPr>
          <p:nvPr/>
        </p:nvGrpSpPr>
        <p:grpSpPr bwMode="auto">
          <a:xfrm>
            <a:off x="3281364" y="771525"/>
            <a:ext cx="2433637" cy="1822450"/>
            <a:chOff x="1203" y="486"/>
            <a:chExt cx="1533" cy="1148"/>
          </a:xfrm>
        </p:grpSpPr>
        <p:pic>
          <p:nvPicPr>
            <p:cNvPr id="18468" name="Picture 21" descr="stomoxy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486"/>
              <a:ext cx="1488" cy="111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69" name="Text Box 27"/>
            <p:cNvSpPr txBox="1">
              <a:spLocks noChangeArrowheads="1"/>
            </p:cNvSpPr>
            <p:nvPr/>
          </p:nvSpPr>
          <p:spPr bwMode="auto">
            <a:xfrm>
              <a:off x="1203" y="1401"/>
              <a:ext cx="6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ruồi</a:t>
              </a:r>
            </a:p>
          </p:txBody>
        </p:sp>
      </p:grpSp>
      <p:grpSp>
        <p:nvGrpSpPr>
          <p:cNvPr id="3" name="Group 47"/>
          <p:cNvGrpSpPr>
            <a:grpSpLocks/>
          </p:cNvGrpSpPr>
          <p:nvPr/>
        </p:nvGrpSpPr>
        <p:grpSpPr bwMode="auto">
          <a:xfrm>
            <a:off x="8305800" y="771526"/>
            <a:ext cx="2133600" cy="1800225"/>
            <a:chOff x="4368" y="486"/>
            <a:chExt cx="1344" cy="1134"/>
          </a:xfrm>
        </p:grpSpPr>
        <p:pic>
          <p:nvPicPr>
            <p:cNvPr id="18466" name="Picture 15" descr="huntsman_spi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486"/>
              <a:ext cx="1344" cy="11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67" name="Text Box 28"/>
            <p:cNvSpPr txBox="1">
              <a:spLocks noChangeArrowheads="1"/>
            </p:cNvSpPr>
            <p:nvPr/>
          </p:nvSpPr>
          <p:spPr bwMode="auto">
            <a:xfrm>
              <a:off x="4872" y="1368"/>
              <a:ext cx="8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000">
                  <a:solidFill>
                    <a:srgbClr val="FFFF00"/>
                  </a:solidFill>
                  <a:latin typeface="Arial" panose="020B0604020202020204" pitchFamily="34" charset="0"/>
                </a:rPr>
                <a:t>con nhện</a:t>
              </a:r>
            </a:p>
          </p:txBody>
        </p:sp>
      </p:grpSp>
      <p:grpSp>
        <p:nvGrpSpPr>
          <p:cNvPr id="4" name="Group 46"/>
          <p:cNvGrpSpPr>
            <a:grpSpLocks/>
          </p:cNvGrpSpPr>
          <p:nvPr/>
        </p:nvGrpSpPr>
        <p:grpSpPr bwMode="auto">
          <a:xfrm>
            <a:off x="5838825" y="762001"/>
            <a:ext cx="2362200" cy="1800225"/>
            <a:chOff x="2814" y="480"/>
            <a:chExt cx="1488" cy="1134"/>
          </a:xfrm>
        </p:grpSpPr>
        <p:pic>
          <p:nvPicPr>
            <p:cNvPr id="18464" name="Picture 8" descr="du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 y="480"/>
              <a:ext cx="1488" cy="11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65" name="Text Box 29"/>
            <p:cNvSpPr txBox="1">
              <a:spLocks noChangeArrowheads="1"/>
            </p:cNvSpPr>
            <p:nvPr/>
          </p:nvSpPr>
          <p:spPr bwMode="auto">
            <a:xfrm>
              <a:off x="2832" y="528"/>
              <a:ext cx="5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dirty="0">
                  <a:solidFill>
                    <a:schemeClr val="bg1"/>
                  </a:solidFill>
                  <a:latin typeface="Arial" panose="020B0604020202020204" pitchFamily="34" charset="0"/>
                </a:rPr>
                <a:t>con </a:t>
              </a:r>
              <a:r>
                <a:rPr lang="en-US" altLang="en-US" sz="1800" dirty="0" err="1">
                  <a:solidFill>
                    <a:schemeClr val="bg1"/>
                  </a:solidFill>
                  <a:latin typeface="Arial" panose="020B0604020202020204" pitchFamily="34" charset="0"/>
                </a:rPr>
                <a:t>vịt</a:t>
              </a:r>
              <a:endParaRPr lang="en-US" altLang="en-US" sz="1800" dirty="0">
                <a:solidFill>
                  <a:schemeClr val="bg1"/>
                </a:solidFill>
                <a:latin typeface="Arial" panose="020B0604020202020204" pitchFamily="34" charset="0"/>
              </a:endParaRPr>
            </a:p>
          </p:txBody>
        </p:sp>
      </p:grpSp>
      <p:grpSp>
        <p:nvGrpSpPr>
          <p:cNvPr id="5" name="Group 45"/>
          <p:cNvGrpSpPr>
            <a:grpSpLocks/>
          </p:cNvGrpSpPr>
          <p:nvPr/>
        </p:nvGrpSpPr>
        <p:grpSpPr bwMode="auto">
          <a:xfrm>
            <a:off x="5943600" y="2657476"/>
            <a:ext cx="2438400" cy="2005013"/>
            <a:chOff x="2880" y="1674"/>
            <a:chExt cx="1536" cy="1263"/>
          </a:xfrm>
        </p:grpSpPr>
        <p:pic>
          <p:nvPicPr>
            <p:cNvPr id="18462" name="Picture 23" descr="eb1d6717-af31-48e1-8857-a8ba6ac037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1680"/>
              <a:ext cx="1536" cy="125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63" name="Text Box 30"/>
            <p:cNvSpPr txBox="1">
              <a:spLocks noChangeArrowheads="1"/>
            </p:cNvSpPr>
            <p:nvPr/>
          </p:nvSpPr>
          <p:spPr bwMode="auto">
            <a:xfrm>
              <a:off x="2988" y="1674"/>
              <a:ext cx="13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rPr>
                <a:t>con chuồn chuồn</a:t>
              </a:r>
            </a:p>
          </p:txBody>
        </p:sp>
      </p:grpSp>
      <p:grpSp>
        <p:nvGrpSpPr>
          <p:cNvPr id="6" name="Group 43"/>
          <p:cNvGrpSpPr>
            <a:grpSpLocks/>
          </p:cNvGrpSpPr>
          <p:nvPr/>
        </p:nvGrpSpPr>
        <p:grpSpPr bwMode="auto">
          <a:xfrm>
            <a:off x="8505827" y="2624138"/>
            <a:ext cx="1995488" cy="2024062"/>
            <a:chOff x="4494" y="1653"/>
            <a:chExt cx="1257" cy="1275"/>
          </a:xfrm>
        </p:grpSpPr>
        <p:pic>
          <p:nvPicPr>
            <p:cNvPr id="18460" name="Picture 13" descr="pigeon_lar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4" y="1680"/>
              <a:ext cx="1210" cy="124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61" name="Text Box 31"/>
            <p:cNvSpPr txBox="1">
              <a:spLocks noChangeArrowheads="1"/>
            </p:cNvSpPr>
            <p:nvPr/>
          </p:nvSpPr>
          <p:spPr bwMode="auto">
            <a:xfrm>
              <a:off x="4786" y="1653"/>
              <a:ext cx="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chim bồ câu</a:t>
              </a:r>
            </a:p>
          </p:txBody>
        </p:sp>
      </p:grpSp>
      <p:grpSp>
        <p:nvGrpSpPr>
          <p:cNvPr id="7" name="Group 44"/>
          <p:cNvGrpSpPr>
            <a:grpSpLocks/>
          </p:cNvGrpSpPr>
          <p:nvPr/>
        </p:nvGrpSpPr>
        <p:grpSpPr bwMode="auto">
          <a:xfrm>
            <a:off x="8077200" y="4724401"/>
            <a:ext cx="2438400" cy="2041525"/>
            <a:chOff x="4224" y="2976"/>
            <a:chExt cx="1536" cy="1286"/>
          </a:xfrm>
        </p:grpSpPr>
        <p:pic>
          <p:nvPicPr>
            <p:cNvPr id="18458" name="Picture 9" descr="DongVat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4" y="2976"/>
              <a:ext cx="1536" cy="128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9" name="Text Box 32"/>
            <p:cNvSpPr txBox="1">
              <a:spLocks noChangeArrowheads="1"/>
            </p:cNvSpPr>
            <p:nvPr/>
          </p:nvSpPr>
          <p:spPr bwMode="auto">
            <a:xfrm>
              <a:off x="4560" y="2976"/>
              <a:ext cx="8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000">
                  <a:solidFill>
                    <a:srgbClr val="FF00FF"/>
                  </a:solidFill>
                  <a:latin typeface="Arial" panose="020B0604020202020204" pitchFamily="34" charset="0"/>
                </a:rPr>
                <a:t>con công</a:t>
              </a:r>
            </a:p>
          </p:txBody>
        </p:sp>
      </p:grpSp>
      <p:grpSp>
        <p:nvGrpSpPr>
          <p:cNvPr id="8" name="Group 42"/>
          <p:cNvGrpSpPr>
            <a:grpSpLocks/>
          </p:cNvGrpSpPr>
          <p:nvPr/>
        </p:nvGrpSpPr>
        <p:grpSpPr bwMode="auto">
          <a:xfrm>
            <a:off x="5919788" y="4700588"/>
            <a:ext cx="2081212" cy="2070100"/>
            <a:chOff x="2865" y="2961"/>
            <a:chExt cx="1311" cy="1304"/>
          </a:xfrm>
        </p:grpSpPr>
        <p:pic>
          <p:nvPicPr>
            <p:cNvPr id="18456" name="imgb" descr="ostri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2976"/>
              <a:ext cx="1296" cy="128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7" name="Text Box 33"/>
            <p:cNvSpPr txBox="1">
              <a:spLocks noChangeArrowheads="1"/>
            </p:cNvSpPr>
            <p:nvPr/>
          </p:nvSpPr>
          <p:spPr bwMode="auto">
            <a:xfrm>
              <a:off x="2865" y="2961"/>
              <a:ext cx="9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solidFill>
                    <a:srgbClr val="FFFF00"/>
                  </a:solidFill>
                  <a:latin typeface="Arial" panose="020B0604020202020204" pitchFamily="34" charset="0"/>
                </a:rPr>
                <a:t>con đà điểu</a:t>
              </a:r>
            </a:p>
          </p:txBody>
        </p:sp>
      </p:grpSp>
      <p:grpSp>
        <p:nvGrpSpPr>
          <p:cNvPr id="9" name="Group 41"/>
          <p:cNvGrpSpPr>
            <a:grpSpLocks/>
          </p:cNvGrpSpPr>
          <p:nvPr/>
        </p:nvGrpSpPr>
        <p:grpSpPr bwMode="auto">
          <a:xfrm>
            <a:off x="3233738" y="4867275"/>
            <a:ext cx="2633662" cy="1912938"/>
            <a:chOff x="1173" y="3066"/>
            <a:chExt cx="1659" cy="1205"/>
          </a:xfrm>
        </p:grpSpPr>
        <p:pic>
          <p:nvPicPr>
            <p:cNvPr id="18454" name="Picture 19" descr="tom-dep-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084"/>
              <a:ext cx="1632" cy="11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5" name="Text Box 34"/>
            <p:cNvSpPr txBox="1">
              <a:spLocks noChangeArrowheads="1"/>
            </p:cNvSpPr>
            <p:nvPr/>
          </p:nvSpPr>
          <p:spPr bwMode="auto">
            <a:xfrm>
              <a:off x="1173" y="3066"/>
              <a:ext cx="6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tôm</a:t>
              </a:r>
            </a:p>
          </p:txBody>
        </p:sp>
      </p:grpSp>
      <p:grpSp>
        <p:nvGrpSpPr>
          <p:cNvPr id="10" name="Group 40"/>
          <p:cNvGrpSpPr>
            <a:grpSpLocks/>
          </p:cNvGrpSpPr>
          <p:nvPr/>
        </p:nvGrpSpPr>
        <p:grpSpPr bwMode="auto">
          <a:xfrm>
            <a:off x="3309938" y="2667001"/>
            <a:ext cx="2514600" cy="2093913"/>
            <a:chOff x="1221" y="1680"/>
            <a:chExt cx="1584" cy="1319"/>
          </a:xfrm>
        </p:grpSpPr>
        <p:pic>
          <p:nvPicPr>
            <p:cNvPr id="18452" name="Picture 11" descr="DaiBangDa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21" y="1680"/>
              <a:ext cx="1584" cy="131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3" name="Text Box 35"/>
            <p:cNvSpPr txBox="1">
              <a:spLocks noChangeArrowheads="1"/>
            </p:cNvSpPr>
            <p:nvPr/>
          </p:nvSpPr>
          <p:spPr bwMode="auto">
            <a:xfrm>
              <a:off x="1296" y="2736"/>
              <a:ext cx="13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chim đại bàng</a:t>
              </a:r>
            </a:p>
          </p:txBody>
        </p:sp>
      </p:grpSp>
      <p:grpSp>
        <p:nvGrpSpPr>
          <p:cNvPr id="11" name="Group 39"/>
          <p:cNvGrpSpPr>
            <a:grpSpLocks/>
          </p:cNvGrpSpPr>
          <p:nvPr/>
        </p:nvGrpSpPr>
        <p:grpSpPr bwMode="auto">
          <a:xfrm>
            <a:off x="1371600" y="2686051"/>
            <a:ext cx="1828800" cy="2384425"/>
            <a:chOff x="0" y="1695"/>
            <a:chExt cx="1152" cy="1502"/>
          </a:xfrm>
        </p:grpSpPr>
        <p:pic>
          <p:nvPicPr>
            <p:cNvPr id="18450" name="Picture 25" descr="8877_12103910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695"/>
              <a:ext cx="1152" cy="1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1" name="Text Box 36"/>
            <p:cNvSpPr txBox="1">
              <a:spLocks noChangeArrowheads="1"/>
            </p:cNvSpPr>
            <p:nvPr/>
          </p:nvSpPr>
          <p:spPr bwMode="auto">
            <a:xfrm>
              <a:off x="192" y="2964"/>
              <a:ext cx="7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muỗi</a:t>
              </a:r>
            </a:p>
          </p:txBody>
        </p:sp>
      </p:grpSp>
      <p:grpSp>
        <p:nvGrpSpPr>
          <p:cNvPr id="12" name="Group 38"/>
          <p:cNvGrpSpPr>
            <a:grpSpLocks/>
          </p:cNvGrpSpPr>
          <p:nvPr/>
        </p:nvGrpSpPr>
        <p:grpSpPr bwMode="auto">
          <a:xfrm>
            <a:off x="1371600" y="5186364"/>
            <a:ext cx="1828800" cy="1665287"/>
            <a:chOff x="0" y="3267"/>
            <a:chExt cx="1152" cy="1049"/>
          </a:xfrm>
        </p:grpSpPr>
        <p:pic>
          <p:nvPicPr>
            <p:cNvPr id="18448" name="Picture 17" descr="10494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267"/>
              <a:ext cx="1152" cy="100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9" name="Text Box 37"/>
            <p:cNvSpPr txBox="1">
              <a:spLocks noChangeArrowheads="1"/>
            </p:cNvSpPr>
            <p:nvPr/>
          </p:nvSpPr>
          <p:spPr bwMode="auto">
            <a:xfrm>
              <a:off x="144" y="4083"/>
              <a:ext cx="8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con ốc sên</a:t>
              </a: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Right)">
                                      <p:cBhvr>
                                        <p:cTn id="7" dur="500"/>
                                        <p:tgtEl>
                                          <p:spTgt spid="2867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strips(downRight)">
                                      <p:cBhvr>
                                        <p:cTn id="10" dur="500"/>
                                        <p:tgtEl>
                                          <p:spTgt spid="2867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8698"/>
                                        </p:tgtEl>
                                        <p:attrNameLst>
                                          <p:attrName>style.visibility</p:attrName>
                                        </p:attrNameLst>
                                      </p:cBhvr>
                                      <p:to>
                                        <p:strVal val="visible"/>
                                      </p:to>
                                    </p:set>
                                    <p:animEffect transition="in" filter="strips(downRight)">
                                      <p:cBhvr>
                                        <p:cTn id="13" dur="500"/>
                                        <p:tgtEl>
                                          <p:spTgt spid="28698"/>
                                        </p:tgtEl>
                                      </p:cBhvr>
                                    </p:animEffect>
                                  </p:childTnLst>
                                </p:cTn>
                              </p:par>
                              <p:par>
                                <p:cTn id="14" presetID="18"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par>
                                <p:cTn id="17" presetID="18" presetClass="entr" presetSubtype="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500"/>
                                        <p:tgtEl>
                                          <p:spTgt spid="3"/>
                                        </p:tgtEl>
                                      </p:cBhvr>
                                    </p:animEffect>
                                  </p:childTnLst>
                                </p:cTn>
                              </p:par>
                              <p:par>
                                <p:cTn id="20" presetID="18" presetClass="entr" presetSubtype="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par>
                                <p:cTn id="23" presetID="18" presetClass="entr" presetSubtype="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Right)">
                                      <p:cBhvr>
                                        <p:cTn id="25" dur="500"/>
                                        <p:tgtEl>
                                          <p:spTgt spid="5"/>
                                        </p:tgtEl>
                                      </p:cBhvr>
                                    </p:animEffect>
                                  </p:childTnLst>
                                </p:cTn>
                              </p:par>
                              <p:par>
                                <p:cTn id="26" presetID="18" presetClass="entr" presetSubtype="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500"/>
                                        <p:tgtEl>
                                          <p:spTgt spid="6"/>
                                        </p:tgtEl>
                                      </p:cBhvr>
                                    </p:animEffect>
                                  </p:childTnLst>
                                </p:cTn>
                              </p:par>
                              <p:par>
                                <p:cTn id="29" presetID="18" presetClass="entr" presetSubtype="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Right)">
                                      <p:cBhvr>
                                        <p:cTn id="31" dur="500"/>
                                        <p:tgtEl>
                                          <p:spTgt spid="7"/>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par>
                                <p:cTn id="35" presetID="18" presetClass="entr" presetSubtype="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Right)">
                                      <p:cBhvr>
                                        <p:cTn id="37" dur="500"/>
                                        <p:tgtEl>
                                          <p:spTgt spid="9"/>
                                        </p:tgtEl>
                                      </p:cBhvr>
                                    </p:animEffect>
                                  </p:childTnLst>
                                </p:cTn>
                              </p:par>
                              <p:par>
                                <p:cTn id="38" presetID="18" presetClass="entr" presetSubtype="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trips(downRight)">
                                      <p:cBhvr>
                                        <p:cTn id="40" dur="500"/>
                                        <p:tgtEl>
                                          <p:spTgt spid="10"/>
                                        </p:tgtEl>
                                      </p:cBhvr>
                                    </p:animEffect>
                                  </p:childTnLst>
                                </p:cTn>
                              </p:par>
                              <p:par>
                                <p:cTn id="41" presetID="18" presetClass="entr" presetSubtype="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Right)">
                                      <p:cBhvr>
                                        <p:cTn id="43" dur="500"/>
                                        <p:tgtEl>
                                          <p:spTgt spid="11"/>
                                        </p:tgtEl>
                                      </p:cBhvr>
                                    </p:animEffect>
                                  </p:childTnLst>
                                </p:cTn>
                              </p:par>
                              <p:par>
                                <p:cTn id="44" presetID="18" presetClass="entr" presetSubtype="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trips(downRigh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2971800" cy="707886"/>
          </a:xfrm>
          <a:prstGeom prst="rect">
            <a:avLst/>
          </a:prstGeom>
          <a:noFill/>
        </p:spPr>
        <p:txBody>
          <a:bodyPr wrap="square" rtlCol="0">
            <a:spAutoFit/>
          </a:bodyPr>
          <a:lstStyle/>
          <a:p>
            <a:r>
              <a:rPr lang="en-US" sz="4000" i="1" dirty="0" err="1" smtClean="0">
                <a:ln w="6600">
                  <a:solidFill>
                    <a:schemeClr val="accent2"/>
                  </a:solidFill>
                  <a:prstDash val="solid"/>
                </a:ln>
                <a:solidFill>
                  <a:srgbClr val="FF0000"/>
                </a:solidFill>
              </a:rPr>
              <a:t>Liên</a:t>
            </a:r>
            <a:r>
              <a:rPr lang="en-US" sz="4000" i="1" dirty="0" smtClean="0">
                <a:ln w="6600">
                  <a:solidFill>
                    <a:schemeClr val="accent2"/>
                  </a:solidFill>
                  <a:prstDash val="solid"/>
                </a:ln>
                <a:solidFill>
                  <a:srgbClr val="FF0000"/>
                </a:solidFill>
              </a:rPr>
              <a:t> </a:t>
            </a:r>
            <a:r>
              <a:rPr lang="en-US" sz="4000" i="1" dirty="0" err="1" smtClean="0">
                <a:ln w="6600">
                  <a:solidFill>
                    <a:schemeClr val="accent2"/>
                  </a:solidFill>
                  <a:prstDash val="solid"/>
                </a:ln>
                <a:solidFill>
                  <a:srgbClr val="FF0000"/>
                </a:solidFill>
              </a:rPr>
              <a:t>hệ</a:t>
            </a:r>
            <a:r>
              <a:rPr lang="en-US" sz="4000" i="1" dirty="0" smtClean="0">
                <a:ln w="6600">
                  <a:solidFill>
                    <a:schemeClr val="accent2"/>
                  </a:solidFill>
                  <a:prstDash val="solid"/>
                </a:ln>
                <a:solidFill>
                  <a:srgbClr val="FF0000"/>
                </a:solidFill>
              </a:rPr>
              <a:t>:</a:t>
            </a:r>
            <a:endParaRPr lang="en-US" sz="4000" i="1" dirty="0">
              <a:ln w="6600">
                <a:solidFill>
                  <a:schemeClr val="accent2"/>
                </a:solidFill>
                <a:prstDash val="solid"/>
              </a:ln>
              <a:solidFill>
                <a:srgbClr val="FF0000"/>
              </a:solidFill>
            </a:endParaRPr>
          </a:p>
        </p:txBody>
      </p:sp>
      <p:sp>
        <p:nvSpPr>
          <p:cNvPr id="5" name="Cloud 4"/>
          <p:cNvSpPr/>
          <p:nvPr/>
        </p:nvSpPr>
        <p:spPr>
          <a:xfrm>
            <a:off x="-13855" y="304800"/>
            <a:ext cx="12039600" cy="6362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50000"/>
              </a:spcBef>
            </a:pPr>
            <a:r>
              <a:rPr lang="en-US" altLang="en-US" sz="3200" i="1" dirty="0" err="1" smtClean="0">
                <a:solidFill>
                  <a:srgbClr val="000000"/>
                </a:solidFill>
                <a:latin typeface="Times New Roman" panose="02020603050405020304" pitchFamily="18" charset="0"/>
                <a:ea typeface="SimSun"/>
              </a:rPr>
              <a:t>Trong</a:t>
            </a:r>
            <a:r>
              <a:rPr lang="en-US" altLang="en-US" sz="3200" i="1" dirty="0" smtClean="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thế</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giới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động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vật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rất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đa</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dạng</a:t>
            </a:r>
            <a:r>
              <a:rPr lang="en-US" altLang="en-US" sz="3200" i="1" dirty="0">
                <a:solidFill>
                  <a:srgbClr val="000000"/>
                </a:solidFill>
                <a:latin typeface="Times New Roman" panose="02020603050405020304" pitchFamily="18" charset="0"/>
                <a:ea typeface="SimSun"/>
              </a:rPr>
              <a:t> </a:t>
            </a:r>
            <a:r>
              <a:rPr lang="en-US" altLang="en-US" sz="3200" i="1" dirty="0" err="1" smtClean="0">
                <a:solidFill>
                  <a:srgbClr val="000000"/>
                </a:solidFill>
                <a:latin typeface="Times New Roman" panose="02020603050405020304" pitchFamily="18" charset="0"/>
                <a:ea typeface="SimSun"/>
              </a:rPr>
              <a:t>phong</a:t>
            </a:r>
            <a:r>
              <a:rPr lang="en-US" altLang="en-US" sz="3200" i="1" dirty="0" smtClean="0">
                <a:solidFill>
                  <a:srgbClr val="000000"/>
                </a:solidFill>
                <a:latin typeface="Times New Roman" panose="02020603050405020304" pitchFamily="18" charset="0"/>
                <a:ea typeface="SimSun"/>
              </a:rPr>
              <a:t> </a:t>
            </a:r>
            <a:r>
              <a:rPr lang="en-US" altLang="en-US" sz="3200" i="1" dirty="0" err="1" smtClean="0">
                <a:solidFill>
                  <a:srgbClr val="000000"/>
                </a:solidFill>
                <a:latin typeface="Times New Roman" panose="02020603050405020304" pitchFamily="18" charset="0"/>
                <a:ea typeface="SimSun"/>
              </a:rPr>
              <a:t>phú</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rất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nhiều</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loài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khác</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nhau</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những</a:t>
            </a:r>
            <a:r>
              <a:rPr lang="en-US" altLang="en-US" sz="3200" i="1" dirty="0">
                <a:solidFill>
                  <a:srgbClr val="000000"/>
                </a:solidFill>
                <a:latin typeface="Times New Roman" panose="02020603050405020304" pitchFamily="18" charset="0"/>
                <a:ea typeface="SimSun"/>
              </a:rPr>
              <a:t> con </a:t>
            </a:r>
            <a:r>
              <a:rPr lang="en-US" altLang="en-US" sz="3200" i="1" dirty="0" err="1">
                <a:solidFill>
                  <a:srgbClr val="000000"/>
                </a:solidFill>
                <a:latin typeface="Times New Roman" panose="02020603050405020304" pitchFamily="18" charset="0"/>
                <a:ea typeface="SimSun"/>
              </a:rPr>
              <a:t>vật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ích</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nhưng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cũng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những</a:t>
            </a:r>
            <a:r>
              <a:rPr lang="en-US" altLang="en-US" sz="3200" i="1" dirty="0">
                <a:solidFill>
                  <a:srgbClr val="000000"/>
                </a:solidFill>
                <a:latin typeface="Times New Roman" panose="02020603050405020304" pitchFamily="18" charset="0"/>
                <a:ea typeface="SimSun"/>
              </a:rPr>
              <a:t> con </a:t>
            </a:r>
            <a:r>
              <a:rPr lang="en-US" altLang="en-US" sz="3200" i="1" dirty="0" err="1">
                <a:solidFill>
                  <a:srgbClr val="000000"/>
                </a:solidFill>
                <a:latin typeface="Times New Roman" panose="02020603050405020304" pitchFamily="18" charset="0"/>
                <a:ea typeface="SimSun"/>
              </a:rPr>
              <a:t>vật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hại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Đối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với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những</a:t>
            </a:r>
            <a:r>
              <a:rPr lang="en-US" altLang="en-US" sz="3200" i="1" dirty="0">
                <a:solidFill>
                  <a:srgbClr val="000000"/>
                </a:solidFill>
                <a:latin typeface="Times New Roman" panose="02020603050405020304" pitchFamily="18" charset="0"/>
                <a:ea typeface="SimSun"/>
              </a:rPr>
              <a:t> con </a:t>
            </a:r>
            <a:r>
              <a:rPr lang="en-US" altLang="en-US" sz="3200" i="1" dirty="0" err="1">
                <a:solidFill>
                  <a:srgbClr val="000000"/>
                </a:solidFill>
                <a:latin typeface="Times New Roman" panose="02020603050405020304" pitchFamily="18" charset="0"/>
                <a:ea typeface="SimSun"/>
              </a:rPr>
              <a:t>vật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hại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chúng</a:t>
            </a:r>
            <a:r>
              <a:rPr lang="en-US" altLang="en-US" sz="3200" i="1" dirty="0">
                <a:solidFill>
                  <a:srgbClr val="000000"/>
                </a:solidFill>
                <a:latin typeface="Times New Roman" panose="02020603050405020304" pitchFamily="18" charset="0"/>
                <a:ea typeface="SimSun"/>
              </a:rPr>
              <a:t> ta </a:t>
            </a:r>
            <a:r>
              <a:rPr lang="en-US" altLang="en-US" sz="3200" i="1" dirty="0" err="1">
                <a:solidFill>
                  <a:srgbClr val="000000"/>
                </a:solidFill>
                <a:latin typeface="Times New Roman" panose="02020603050405020304" pitchFamily="18" charset="0"/>
                <a:ea typeface="SimSun"/>
              </a:rPr>
              <a:t>nên</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những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biện</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pháp</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thiết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thực</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hữu</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hiệu</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để</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tiêu</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diệt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chúng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hoặc</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đề</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phòng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và</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tránh</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xa</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Đối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với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những</a:t>
            </a:r>
            <a:r>
              <a:rPr lang="en-US" altLang="en-US" sz="3200" i="1" dirty="0">
                <a:solidFill>
                  <a:srgbClr val="000000"/>
                </a:solidFill>
                <a:latin typeface="Times New Roman" panose="02020603050405020304" pitchFamily="18" charset="0"/>
                <a:ea typeface="SimSun"/>
              </a:rPr>
              <a:t> con </a:t>
            </a:r>
            <a:r>
              <a:rPr lang="en-US" altLang="en-US" sz="3200" i="1" dirty="0" err="1">
                <a:solidFill>
                  <a:srgbClr val="000000"/>
                </a:solidFill>
                <a:latin typeface="Times New Roman" panose="02020603050405020304" pitchFamily="18" charset="0"/>
                <a:ea typeface="SimSun"/>
              </a:rPr>
              <a:t>vật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ích</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chúng</a:t>
            </a:r>
            <a:r>
              <a:rPr lang="en-US" altLang="en-US" sz="3200" i="1" dirty="0">
                <a:solidFill>
                  <a:srgbClr val="000000"/>
                </a:solidFill>
                <a:latin typeface="Times New Roman" panose="02020603050405020304" pitchFamily="18" charset="0"/>
                <a:ea typeface="SimSun"/>
              </a:rPr>
              <a:t> ta </a:t>
            </a:r>
            <a:r>
              <a:rPr lang="en-US" altLang="en-US" sz="3200" i="1" dirty="0" err="1">
                <a:solidFill>
                  <a:srgbClr val="000000"/>
                </a:solidFill>
                <a:latin typeface="Times New Roman" panose="02020603050405020304" pitchFamily="18" charset="0"/>
                <a:ea typeface="SimSun"/>
              </a:rPr>
              <a:t>cần</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có</a:t>
            </a:r>
            <a:r>
              <a:rPr lang="en-US" altLang="en-US" sz="3200" i="1" dirty="0">
                <a:solidFill>
                  <a:srgbClr val="000000"/>
                </a:solidFill>
                <a:latin typeface="Times New Roman" panose="02020603050405020304" pitchFamily="18" charset="0"/>
                <a:ea typeface="SimSun"/>
              </a:rPr>
              <a:t> ý </a:t>
            </a:r>
            <a:r>
              <a:rPr lang="en-US" altLang="en-US" sz="3200" i="1" dirty="0" err="1">
                <a:solidFill>
                  <a:srgbClr val="000000"/>
                </a:solidFill>
                <a:latin typeface="Times New Roman" panose="02020603050405020304" pitchFamily="18" charset="0"/>
                <a:ea typeface="SimSun"/>
              </a:rPr>
              <a:t>thức</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bảo</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vệ</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chăm</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sóc</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chúng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không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săn</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bắn</a:t>
            </a:r>
            <a:r>
              <a:rPr lang="en-US" altLang="en-US" sz="3200" i="1" dirty="0">
                <a:solidFill>
                  <a:srgbClr val="000000"/>
                </a:solidFill>
                <a:latin typeface="Times New Roman" panose="02020603050405020304" pitchFamily="18" charset="0"/>
                <a:ea typeface="SimSun"/>
              </a:rPr>
              <a:t> , </a:t>
            </a:r>
            <a:r>
              <a:rPr lang="en-US" altLang="en-US" sz="3200" i="1" dirty="0" err="1">
                <a:solidFill>
                  <a:srgbClr val="000000"/>
                </a:solidFill>
                <a:latin typeface="Times New Roman" panose="02020603050405020304" pitchFamily="18" charset="0"/>
                <a:ea typeface="SimSun"/>
              </a:rPr>
              <a:t>giết</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hại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nó</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để</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bảo</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vệ</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môi</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trường</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thiên</a:t>
            </a:r>
            <a:r>
              <a:rPr lang="en-US" altLang="en-US" sz="3200" i="1" dirty="0">
                <a:solidFill>
                  <a:srgbClr val="000000"/>
                </a:solidFill>
                <a:latin typeface="Times New Roman" panose="02020603050405020304" pitchFamily="18" charset="0"/>
                <a:ea typeface="SimSun"/>
              </a:rPr>
              <a:t> </a:t>
            </a:r>
            <a:r>
              <a:rPr lang="en-US" altLang="en-US" sz="3200" i="1" dirty="0" err="1">
                <a:solidFill>
                  <a:srgbClr val="000000"/>
                </a:solidFill>
                <a:latin typeface="Times New Roman" panose="02020603050405020304" pitchFamily="18" charset="0"/>
                <a:ea typeface="SimSun"/>
              </a:rPr>
              <a:t>nhiên</a:t>
            </a:r>
            <a:r>
              <a:rPr lang="en-US" altLang="en-US" sz="3200" i="1" dirty="0">
                <a:solidFill>
                  <a:srgbClr val="000000"/>
                </a:solidFill>
                <a:latin typeface="Times New Roman" panose="02020603050405020304" pitchFamily="18" charset="0"/>
                <a:ea typeface="SimSun"/>
              </a:rPr>
              <a:t>.</a:t>
            </a:r>
          </a:p>
        </p:txBody>
      </p:sp>
    </p:spTree>
    <p:extLst>
      <p:ext uri="{BB962C8B-B14F-4D97-AF65-F5344CB8AC3E}">
        <p14:creationId xmlns:p14="http://schemas.microsoft.com/office/powerpoint/2010/main" val="4644165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636" y="304800"/>
            <a:ext cx="11617036" cy="6553200"/>
          </a:xfrm>
        </p:spPr>
        <p:txBody>
          <a:bodyPr/>
          <a:lstStyle/>
          <a:p>
            <a:pPr marL="0" indent="0" eaLnBrk="1" hangingPunct="1">
              <a:buNone/>
            </a:pPr>
            <a:endParaRPr lang="en-US" altLang="en-US" dirty="0" smtClean="0"/>
          </a:p>
        </p:txBody>
      </p:sp>
      <p:sp>
        <p:nvSpPr>
          <p:cNvPr id="26628" name="WordArt 4"/>
          <p:cNvSpPr>
            <a:spLocks noChangeArrowheads="1" noChangeShapeType="1"/>
          </p:cNvSpPr>
          <p:nvPr/>
        </p:nvSpPr>
        <p:spPr bwMode="auto">
          <a:xfrm>
            <a:off x="1312862" y="1676400"/>
            <a:ext cx="8135938" cy="3962400"/>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600" b="1" i="0" u="none" strike="noStrike" kern="1200" cap="none" spc="0" normalizeH="0" baseline="0" noProof="0" dirty="0">
                <a:ln w="9525">
                  <a:noFill/>
                  <a:round/>
                  <a:headEnd/>
                  <a:tailEnd/>
                </a:ln>
                <a:gradFill rotWithShape="0">
                  <a:gsLst>
                    <a:gs pos="0">
                      <a:srgbClr val="FFE701"/>
                    </a:gs>
                    <a:gs pos="100000">
                      <a:srgbClr val="FE3E02"/>
                    </a:gs>
                  </a:gsLst>
                  <a:lin ang="5400000" scaled="1"/>
                </a:gradFill>
                <a:effectLst/>
                <a:uLnTx/>
                <a:uFillTx/>
                <a:latin typeface="Arial Black"/>
                <a:ea typeface="+mn-ea"/>
                <a:cs typeface="+mn-cs"/>
              </a:rPr>
              <a:t>Trò chơi: </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3600" dirty="0" smtClean="0">
                <a:ln w="9525">
                  <a:noFill/>
                  <a:round/>
                  <a:headEnd/>
                  <a:tailEnd/>
                </a:ln>
                <a:gradFill rotWithShape="0">
                  <a:gsLst>
                    <a:gs pos="0">
                      <a:srgbClr val="FFE701"/>
                    </a:gs>
                    <a:gs pos="100000">
                      <a:srgbClr val="FE3E02"/>
                    </a:gs>
                  </a:gsLst>
                  <a:lin ang="5400000" scaled="1"/>
                </a:gradFill>
                <a:latin typeface="Arial Black"/>
              </a:rPr>
              <a:t>Đố vui</a:t>
            </a:r>
            <a:endParaRPr kumimoji="0" lang="en-US" sz="3600" b="1" i="0" u="none" strike="noStrike" kern="1200" cap="none" spc="0" normalizeH="0" baseline="0" noProof="0" dirty="0">
              <a:ln w="9525">
                <a:noFill/>
                <a:round/>
                <a:headEnd/>
                <a:tailEnd/>
              </a:ln>
              <a:gradFill rotWithShape="0">
                <a:gsLst>
                  <a:gs pos="0">
                    <a:srgbClr val="FFE701"/>
                  </a:gs>
                  <a:gs pos="100000">
                    <a:srgbClr val="FE3E02"/>
                  </a:gs>
                </a:gsLst>
                <a:lin ang="5400000" scaled="1"/>
              </a:gradFill>
              <a:effectLst/>
              <a:uLnTx/>
              <a:uFillTx/>
              <a:latin typeface="Arial Black"/>
              <a:ea typeface="+mn-ea"/>
              <a:cs typeface="+mn-cs"/>
            </a:endParaRPr>
          </a:p>
        </p:txBody>
      </p:sp>
      <p:pic>
        <p:nvPicPr>
          <p:cNvPr id="4" name="Picture 6" descr="Cau hoi"/>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143000" y="4080164"/>
            <a:ext cx="1447800" cy="15240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16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8">
                                            <p:txEl>
                                              <p:pRg st="1" end="1"/>
                                            </p:txEl>
                                          </p:spTgt>
                                        </p:tgtEl>
                                        <p:attrNameLst>
                                          <p:attrName>style.visibility</p:attrName>
                                        </p:attrNameLst>
                                      </p:cBhvr>
                                      <p:to>
                                        <p:strVal val="visible"/>
                                      </p:to>
                                    </p:set>
                                    <p:anim calcmode="lin" valueType="num">
                                      <p:cBhvr additive="base">
                                        <p:cTn id="19"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400" y="5707807"/>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844663" y="921642"/>
            <a:ext cx="1066153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sz="4400" dirty="0" err="1">
                <a:solidFill>
                  <a:srgbClr val="0000CC"/>
                </a:solidFill>
                <a:latin typeface="Arial" panose="020B0604020202020204" pitchFamily="34" charset="0"/>
                <a:cs typeface="Arial" panose="020B0604020202020204" pitchFamily="34" charset="0"/>
              </a:rPr>
              <a:t>Câu</a:t>
            </a:r>
            <a:r>
              <a:rPr lang="en-US" sz="4400" dirty="0">
                <a:solidFill>
                  <a:srgbClr val="0000CC"/>
                </a:solidFill>
                <a:latin typeface="Arial" panose="020B0604020202020204" pitchFamily="34" charset="0"/>
                <a:cs typeface="Arial" panose="020B0604020202020204" pitchFamily="34" charset="0"/>
              </a:rPr>
              <a:t> </a:t>
            </a:r>
            <a:r>
              <a:rPr lang="en-US" sz="4400" dirty="0" smtClean="0">
                <a:solidFill>
                  <a:srgbClr val="0000CC"/>
                </a:solidFill>
                <a:latin typeface="Arial" panose="020B0604020202020204" pitchFamily="34" charset="0"/>
                <a:cs typeface="Arial" panose="020B0604020202020204" pitchFamily="34" charset="0"/>
              </a:rPr>
              <a:t>1:  </a:t>
            </a:r>
            <a:r>
              <a:rPr lang="en-US" sz="4400" dirty="0" err="1" smtClean="0">
                <a:solidFill>
                  <a:srgbClr val="0000CC"/>
                </a:solidFill>
                <a:latin typeface="Arial" panose="020B0604020202020204" pitchFamily="34" charset="0"/>
                <a:cs typeface="Arial" panose="020B0604020202020204" pitchFamily="34" charset="0"/>
              </a:rPr>
              <a:t>Là</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cá</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nhưng</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lại</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có</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răng</a:t>
            </a:r>
            <a:endParaRPr lang="en-US" sz="4400" dirty="0" smtClean="0">
              <a:solidFill>
                <a:srgbClr val="0000CC"/>
              </a:solidFill>
              <a:latin typeface="Arial" panose="020B0604020202020204" pitchFamily="34" charset="0"/>
              <a:cs typeface="Arial" panose="020B0604020202020204" pitchFamily="34" charset="0"/>
            </a:endParaRPr>
          </a:p>
          <a:p>
            <a:pPr eaLnBrk="1" hangingPunct="1"/>
            <a:r>
              <a:rPr lang="en-US" sz="4400" dirty="0" err="1" smtClean="0">
                <a:solidFill>
                  <a:srgbClr val="0000CC"/>
                </a:solidFill>
                <a:latin typeface="Arial" panose="020B0604020202020204" pitchFamily="34" charset="0"/>
                <a:cs typeface="Arial" panose="020B0604020202020204" pitchFamily="34" charset="0"/>
              </a:rPr>
              <a:t>Có</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chân</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miệng</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rộng</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lại</a:t>
            </a:r>
            <a:r>
              <a:rPr lang="en-US" sz="4400" dirty="0" smtClean="0">
                <a:solidFill>
                  <a:srgbClr val="0000CC"/>
                </a:solidFill>
                <a:latin typeface="Arial" panose="020B0604020202020204" pitchFamily="34" charset="0"/>
                <a:cs typeface="Arial" panose="020B0604020202020204" pitchFamily="34" charset="0"/>
              </a:rPr>
              <a:t> hay </a:t>
            </a:r>
            <a:r>
              <a:rPr lang="en-US" sz="4400" dirty="0" err="1" smtClean="0">
                <a:solidFill>
                  <a:srgbClr val="0000CC"/>
                </a:solidFill>
                <a:latin typeface="Arial" panose="020B0604020202020204" pitchFamily="34" charset="0"/>
                <a:cs typeface="Arial" panose="020B0604020202020204" pitchFamily="34" charset="0"/>
              </a:rPr>
              <a:t>khóc</a:t>
            </a:r>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nhè</a:t>
            </a:r>
            <a:endParaRPr lang="en-US" sz="4400" dirty="0">
              <a:solidFill>
                <a:srgbClr val="0000CC"/>
              </a:solidFill>
              <a:latin typeface="Arial" panose="020B0604020202020204" pitchFamily="34" charset="0"/>
              <a:cs typeface="Arial" panose="020B0604020202020204" pitchFamily="34" charset="0"/>
            </a:endParaRPr>
          </a:p>
          <a:p>
            <a:pPr eaLnBrk="1" hangingPunct="1"/>
            <a:r>
              <a:rPr lang="en-US" sz="4400" dirty="0" smtClean="0">
                <a:solidFill>
                  <a:srgbClr val="0000CC"/>
                </a:solidFill>
                <a:latin typeface="Arial" panose="020B0604020202020204" pitchFamily="34" charset="0"/>
                <a:cs typeface="Arial" panose="020B0604020202020204" pitchFamily="34" charset="0"/>
              </a:rPr>
              <a:t>        </a:t>
            </a:r>
            <a:r>
              <a:rPr lang="en-US" sz="4400" dirty="0" err="1" smtClean="0">
                <a:solidFill>
                  <a:srgbClr val="0000CC"/>
                </a:solidFill>
                <a:latin typeface="Arial" panose="020B0604020202020204" pitchFamily="34" charset="0"/>
                <a:cs typeface="Arial" panose="020B0604020202020204" pitchFamily="34" charset="0"/>
              </a:rPr>
              <a:t>Là</a:t>
            </a:r>
            <a:r>
              <a:rPr lang="en-US" sz="4400" dirty="0" smtClean="0">
                <a:solidFill>
                  <a:srgbClr val="0000CC"/>
                </a:solidFill>
                <a:latin typeface="Arial" panose="020B0604020202020204" pitchFamily="34" charset="0"/>
                <a:cs typeface="Arial" panose="020B0604020202020204" pitchFamily="34" charset="0"/>
              </a:rPr>
              <a:t> </a:t>
            </a:r>
            <a:r>
              <a:rPr lang="en-US" sz="4400" dirty="0">
                <a:solidFill>
                  <a:srgbClr val="0000CC"/>
                </a:solidFill>
                <a:latin typeface="Arial" panose="020B0604020202020204" pitchFamily="34" charset="0"/>
                <a:cs typeface="Arial" panose="020B0604020202020204" pitchFamily="34" charset="0"/>
              </a:rPr>
              <a:t>con </a:t>
            </a:r>
            <a:r>
              <a:rPr lang="en-US" sz="4400" dirty="0" err="1">
                <a:solidFill>
                  <a:srgbClr val="0000CC"/>
                </a:solidFill>
                <a:latin typeface="Arial" panose="020B0604020202020204" pitchFamily="34" charset="0"/>
                <a:cs typeface="Arial" panose="020B0604020202020204" pitchFamily="34" charset="0"/>
              </a:rPr>
              <a:t>gì</a:t>
            </a:r>
            <a:r>
              <a:rPr lang="en-US" sz="4400" dirty="0">
                <a:solidFill>
                  <a:srgbClr val="0000CC"/>
                </a:solidFill>
                <a:latin typeface="Arial" panose="020B0604020202020204" pitchFamily="34" charset="0"/>
                <a:cs typeface="Arial" panose="020B0604020202020204" pitchFamily="34" charset="0"/>
              </a:rPr>
              <a:t>? </a:t>
            </a:r>
            <a:r>
              <a:rPr lang="en-US" sz="4400" dirty="0" err="1">
                <a:solidFill>
                  <a:srgbClr val="0000CC"/>
                </a:solidFill>
                <a:latin typeface="Arial" panose="020B0604020202020204" pitchFamily="34" charset="0"/>
                <a:cs typeface="Arial" panose="020B0604020202020204" pitchFamily="34" charset="0"/>
              </a:rPr>
              <a:t>Đẻ</a:t>
            </a:r>
            <a:r>
              <a:rPr lang="en-US" sz="4400" dirty="0">
                <a:solidFill>
                  <a:srgbClr val="0000CC"/>
                </a:solidFill>
                <a:latin typeface="Arial" panose="020B0604020202020204" pitchFamily="34" charset="0"/>
                <a:cs typeface="Arial" panose="020B0604020202020204" pitchFamily="34" charset="0"/>
              </a:rPr>
              <a:t> </a:t>
            </a:r>
            <a:r>
              <a:rPr lang="en-US" sz="4400" dirty="0" err="1">
                <a:solidFill>
                  <a:srgbClr val="0000CC"/>
                </a:solidFill>
                <a:latin typeface="Arial" panose="020B0604020202020204" pitchFamily="34" charset="0"/>
                <a:cs typeface="Arial" panose="020B0604020202020204" pitchFamily="34" charset="0"/>
              </a:rPr>
              <a:t>trứng</a:t>
            </a:r>
            <a:r>
              <a:rPr lang="en-US" sz="4400" dirty="0">
                <a:solidFill>
                  <a:srgbClr val="0000CC"/>
                </a:solidFill>
                <a:latin typeface="Arial" panose="020B0604020202020204" pitchFamily="34" charset="0"/>
                <a:cs typeface="Arial" panose="020B0604020202020204" pitchFamily="34" charset="0"/>
              </a:rPr>
              <a:t> hay </a:t>
            </a:r>
            <a:r>
              <a:rPr lang="en-US" sz="4400" dirty="0" err="1">
                <a:solidFill>
                  <a:srgbClr val="0000CC"/>
                </a:solidFill>
                <a:latin typeface="Arial" panose="020B0604020202020204" pitchFamily="34" charset="0"/>
                <a:cs typeface="Arial" panose="020B0604020202020204" pitchFamily="34" charset="0"/>
              </a:rPr>
              <a:t>đẻ</a:t>
            </a:r>
            <a:r>
              <a:rPr lang="en-US" sz="4400" dirty="0">
                <a:solidFill>
                  <a:srgbClr val="0000CC"/>
                </a:solidFill>
                <a:latin typeface="Arial" panose="020B0604020202020204" pitchFamily="34" charset="0"/>
                <a:cs typeface="Arial" panose="020B0604020202020204" pitchFamily="34" charset="0"/>
              </a:rPr>
              <a:t> con?</a:t>
            </a:r>
          </a:p>
          <a:p>
            <a:pPr eaLnBrk="1" hangingPunct="1"/>
            <a:endParaRPr lang="en-US" sz="4400" dirty="0">
              <a:solidFill>
                <a:srgbClr val="000000"/>
              </a:solidFill>
              <a:latin typeface="Arial" panose="020B0604020202020204" pitchFamily="34" charset="0"/>
              <a:cs typeface="Arial" panose="020B0604020202020204" pitchFamily="34" charset="0"/>
            </a:endParaRPr>
          </a:p>
        </p:txBody>
      </p:sp>
      <p:pic>
        <p:nvPicPr>
          <p:cNvPr id="28676" name="Picture 4" descr="Flower-1"/>
          <p:cNvPicPr>
            <a:picLocks noChangeAspect="1" noChangeArrowheads="1"/>
          </p:cNvPicPr>
          <p:nvPr/>
        </p:nvPicPr>
        <p:blipFill>
          <a:blip r:embed="rId3">
            <a:clrChange>
              <a:clrFrom>
                <a:srgbClr val="FEF9DC"/>
              </a:clrFrom>
              <a:clrTo>
                <a:srgbClr val="FEF9DC">
                  <a:alpha val="0"/>
                </a:srgbClr>
              </a:clrTo>
            </a:clrChange>
            <a:extLst>
              <a:ext uri="{28A0092B-C50C-407E-A947-70E740481C1C}">
                <a14:useLocalDpi xmlns:a14="http://schemas.microsoft.com/office/drawing/2010/main" val="0"/>
              </a:ext>
            </a:extLst>
          </a:blip>
          <a:srcRect l="47656"/>
          <a:stretch>
            <a:fillRect/>
          </a:stretch>
        </p:blipFill>
        <p:spPr bwMode="auto">
          <a:xfrm>
            <a:off x="76200" y="-228600"/>
            <a:ext cx="1119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Line 5"/>
          <p:cNvSpPr>
            <a:spLocks noChangeShapeType="1"/>
          </p:cNvSpPr>
          <p:nvPr/>
        </p:nvSpPr>
        <p:spPr bwMode="auto">
          <a:xfrm>
            <a:off x="1524000" y="838200"/>
            <a:ext cx="8991600"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sz="4400">
              <a:latin typeface="Arial" panose="020B0604020202020204" pitchFamily="34" charset="0"/>
              <a:cs typeface="Arial" panose="020B0604020202020204" pitchFamily="34" charset="0"/>
            </a:endParaRPr>
          </a:p>
        </p:txBody>
      </p:sp>
      <p:pic>
        <p:nvPicPr>
          <p:cNvPr id="1026" name="Picture 2" descr="Cá sấu: 298.885 ảnh có sẵn và hình chụp miễn phí bản quyề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317032"/>
            <a:ext cx="5715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175431" y="3722409"/>
            <a:ext cx="5105400" cy="26670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solidFill>
                  <a:srgbClr val="FF0000"/>
                </a:solidFill>
              </a:rPr>
              <a:t>Con </a:t>
            </a:r>
            <a:r>
              <a:rPr lang="en-US" sz="4000" dirty="0" err="1" smtClean="0">
                <a:solidFill>
                  <a:srgbClr val="FF0000"/>
                </a:solidFill>
              </a:rPr>
              <a:t>cá</a:t>
            </a:r>
            <a:r>
              <a:rPr lang="en-US" sz="4000" dirty="0" smtClean="0">
                <a:solidFill>
                  <a:srgbClr val="FF0000"/>
                </a:solidFill>
              </a:rPr>
              <a:t> </a:t>
            </a:r>
            <a:r>
              <a:rPr lang="en-US" sz="4000" dirty="0" err="1" smtClean="0">
                <a:solidFill>
                  <a:srgbClr val="FF0000"/>
                </a:solidFill>
              </a:rPr>
              <a:t>sấu</a:t>
            </a:r>
            <a:endParaRPr lang="en-US" sz="4000" dirty="0" smtClean="0">
              <a:solidFill>
                <a:srgbClr val="FF0000"/>
              </a:solidFill>
            </a:endParaRPr>
          </a:p>
          <a:p>
            <a:pPr algn="ctr"/>
            <a:r>
              <a:rPr lang="en-US" sz="4000" dirty="0" smtClean="0">
                <a:solidFill>
                  <a:srgbClr val="FF0000"/>
                </a:solidFill>
              </a:rPr>
              <a:t>(</a:t>
            </a:r>
            <a:r>
              <a:rPr lang="en-US" sz="4000" dirty="0" err="1" smtClean="0">
                <a:solidFill>
                  <a:srgbClr val="FF0000"/>
                </a:solidFill>
              </a:rPr>
              <a:t>đẻ</a:t>
            </a:r>
            <a:r>
              <a:rPr lang="en-US" sz="4000" dirty="0" smtClean="0">
                <a:solidFill>
                  <a:srgbClr val="FF0000"/>
                </a:solidFill>
              </a:rPr>
              <a:t> </a:t>
            </a:r>
            <a:r>
              <a:rPr lang="en-US" sz="4000" dirty="0" err="1" smtClean="0">
                <a:solidFill>
                  <a:srgbClr val="FF0000"/>
                </a:solidFill>
              </a:rPr>
              <a:t>trứng</a:t>
            </a:r>
            <a:r>
              <a:rPr lang="en-US" sz="4000" dirty="0" smtClean="0">
                <a:solidFill>
                  <a:srgbClr val="FF0000"/>
                </a:solidFill>
              </a:rPr>
              <a:t>)</a:t>
            </a:r>
            <a:endParaRPr lang="en-US" sz="4000"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 calcmode="lin" valueType="num">
                                      <p:cBhvr additive="base">
                                        <p:cTn id="15"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905000" y="2971801"/>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endParaRPr lang="vi-VN" sz="4400">
              <a:solidFill>
                <a:srgbClr val="0000FF"/>
              </a:solidFill>
              <a:latin typeface="Arial" panose="020B0604020202020204" pitchFamily="34" charset="0"/>
              <a:cs typeface="Arial" panose="020B0604020202020204" pitchFamily="34" charset="0"/>
            </a:endParaRPr>
          </a:p>
        </p:txBody>
      </p:sp>
      <p:pic>
        <p:nvPicPr>
          <p:cNvPr id="33795" name="Picture 1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107" y="5609944"/>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85800" y="1114009"/>
            <a:ext cx="10896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dirty="0" err="1">
                <a:solidFill>
                  <a:srgbClr val="0070C0"/>
                </a:solidFill>
                <a:latin typeface="Arial" panose="020B0604020202020204" pitchFamily="34" charset="0"/>
                <a:cs typeface="Arial" panose="020B0604020202020204" pitchFamily="34" charset="0"/>
              </a:rPr>
              <a:t>Câu</a:t>
            </a:r>
            <a:r>
              <a:rPr lang="en-US" dirty="0">
                <a:solidFill>
                  <a:srgbClr val="0070C0"/>
                </a:solidFill>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2</a:t>
            </a:r>
            <a:r>
              <a:rPr lang="en-US" sz="36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Mẹ</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thì</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sống</a:t>
            </a:r>
            <a:r>
              <a:rPr lang="en-US" sz="3200" dirty="0" smtClean="0">
                <a:solidFill>
                  <a:srgbClr val="0070C0"/>
                </a:solidFill>
                <a:latin typeface="Arial" panose="020B0604020202020204" pitchFamily="34" charset="0"/>
                <a:cs typeface="Arial" panose="020B0604020202020204" pitchFamily="34" charset="0"/>
              </a:rPr>
              <a:t> ở </a:t>
            </a:r>
            <a:r>
              <a:rPr lang="en-US" sz="3200" dirty="0" err="1" smtClean="0">
                <a:solidFill>
                  <a:srgbClr val="0070C0"/>
                </a:solidFill>
                <a:latin typeface="Arial" panose="020B0604020202020204" pitchFamily="34" charset="0"/>
                <a:cs typeface="Arial" panose="020B0604020202020204" pitchFamily="34" charset="0"/>
              </a:rPr>
              <a:t>trên</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bờ</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3200" dirty="0" smtClean="0">
                <a:solidFill>
                  <a:srgbClr val="0070C0"/>
                </a:solidFill>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Con </a:t>
            </a:r>
            <a:r>
              <a:rPr lang="en-US" sz="3200" dirty="0" err="1" smtClean="0">
                <a:solidFill>
                  <a:srgbClr val="0070C0"/>
                </a:solidFill>
                <a:latin typeface="Arial" panose="020B0604020202020204" pitchFamily="34" charset="0"/>
                <a:cs typeface="Arial" panose="020B0604020202020204" pitchFamily="34" charset="0"/>
              </a:rPr>
              <a:t>sinh</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ra</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lại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sống</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nhờ</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dưới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ao</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Có</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đuôi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bơi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lội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lao</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xao</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Mất</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đuôi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tức</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khắc</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nhảy</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nhao</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lên</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bờ</a:t>
            </a:r>
            <a:r>
              <a:rPr lang="en-US" sz="3200" dirty="0" smtClean="0">
                <a:solidFill>
                  <a:srgbClr val="0070C0"/>
                </a:solidFill>
                <a:latin typeface="Arial" panose="020B0604020202020204" pitchFamily="34" charset="0"/>
                <a:cs typeface="Arial" panose="020B0604020202020204" pitchFamily="34" charset="0"/>
              </a:rPr>
              <a:t>.</a:t>
            </a:r>
          </a:p>
          <a:p>
            <a:pPr eaLnBrk="1" hangingPunct="1"/>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Là</a:t>
            </a:r>
            <a:r>
              <a:rPr lang="en-US" sz="3200" dirty="0" smtClean="0">
                <a:solidFill>
                  <a:srgbClr val="0070C0"/>
                </a:solidFill>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con </a:t>
            </a:r>
            <a:r>
              <a:rPr lang="en-US" sz="3200" dirty="0" err="1">
                <a:solidFill>
                  <a:srgbClr val="0070C0"/>
                </a:solidFill>
                <a:latin typeface="Arial" panose="020B0604020202020204" pitchFamily="34" charset="0"/>
                <a:cs typeface="Arial" panose="020B0604020202020204" pitchFamily="34" charset="0"/>
              </a:rPr>
              <a:t>gì</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Đẻ</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trứng</a:t>
            </a:r>
            <a:r>
              <a:rPr lang="en-US" sz="3200" dirty="0">
                <a:solidFill>
                  <a:srgbClr val="0070C0"/>
                </a:solidFill>
                <a:latin typeface="Arial" panose="020B0604020202020204" pitchFamily="34" charset="0"/>
                <a:cs typeface="Arial" panose="020B0604020202020204" pitchFamily="34" charset="0"/>
              </a:rPr>
              <a:t> hay </a:t>
            </a:r>
            <a:r>
              <a:rPr lang="en-US" sz="3200" dirty="0" err="1">
                <a:solidFill>
                  <a:srgbClr val="0070C0"/>
                </a:solidFill>
                <a:latin typeface="Arial" panose="020B0604020202020204" pitchFamily="34" charset="0"/>
                <a:cs typeface="Arial" panose="020B0604020202020204" pitchFamily="34" charset="0"/>
              </a:rPr>
              <a:t>đẻ</a:t>
            </a:r>
            <a:r>
              <a:rPr lang="en-US" sz="3200" dirty="0">
                <a:solidFill>
                  <a:srgbClr val="0070C0"/>
                </a:solidFill>
                <a:latin typeface="Arial" panose="020B0604020202020204" pitchFamily="34" charset="0"/>
                <a:cs typeface="Arial" panose="020B0604020202020204" pitchFamily="34" charset="0"/>
              </a:rPr>
              <a:t> con</a:t>
            </a:r>
            <a:r>
              <a:rPr lang="en-US" sz="3200" dirty="0" smtClean="0">
                <a:solidFill>
                  <a:srgbClr val="0070C0"/>
                </a:solidFill>
                <a:latin typeface="Arial" panose="020B0604020202020204" pitchFamily="34" charset="0"/>
                <a:cs typeface="Arial" panose="020B0604020202020204" pitchFamily="34" charset="0"/>
              </a:rPr>
              <a:t>?</a:t>
            </a:r>
            <a:endParaRPr lang="en-US" sz="3200" dirty="0">
              <a:solidFill>
                <a:srgbClr val="0070C0"/>
              </a:solidFill>
              <a:latin typeface="Arial" panose="020B0604020202020204" pitchFamily="34" charset="0"/>
              <a:cs typeface="Arial" panose="020B0604020202020204" pitchFamily="34" charset="0"/>
            </a:endParaRPr>
          </a:p>
        </p:txBody>
      </p:sp>
      <p:pic>
        <p:nvPicPr>
          <p:cNvPr id="33797" name="Picture 4" descr="Flower-1"/>
          <p:cNvPicPr>
            <a:picLocks noChangeAspect="1" noChangeArrowheads="1"/>
          </p:cNvPicPr>
          <p:nvPr/>
        </p:nvPicPr>
        <p:blipFill>
          <a:blip r:embed="rId3">
            <a:clrChange>
              <a:clrFrom>
                <a:srgbClr val="FEF9DC"/>
              </a:clrFrom>
              <a:clrTo>
                <a:srgbClr val="FEF9DC">
                  <a:alpha val="0"/>
                </a:srgbClr>
              </a:clrTo>
            </a:clrChange>
            <a:extLst>
              <a:ext uri="{28A0092B-C50C-407E-A947-70E740481C1C}">
                <a14:useLocalDpi xmlns:a14="http://schemas.microsoft.com/office/drawing/2010/main" val="0"/>
              </a:ext>
            </a:extLst>
          </a:blip>
          <a:srcRect l="47656"/>
          <a:stretch>
            <a:fillRect/>
          </a:stretch>
        </p:blipFill>
        <p:spPr bwMode="auto">
          <a:xfrm>
            <a:off x="126206" y="-181391"/>
            <a:ext cx="1119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Line 5"/>
          <p:cNvSpPr>
            <a:spLocks noChangeShapeType="1"/>
          </p:cNvSpPr>
          <p:nvPr/>
        </p:nvSpPr>
        <p:spPr bwMode="auto">
          <a:xfrm>
            <a:off x="1524000" y="685022"/>
            <a:ext cx="8991600"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sz="4400">
              <a:latin typeface="Arial" panose="020B0604020202020204" pitchFamily="34" charset="0"/>
              <a:cs typeface="Arial" panose="020B0604020202020204" pitchFamily="34" charset="0"/>
            </a:endParaRPr>
          </a:p>
        </p:txBody>
      </p:sp>
      <p:pic>
        <p:nvPicPr>
          <p:cNvPr id="2050" name="Picture 2" descr="Hơn 137.500 Con ếch ảnh, hình chụp &amp; hình ảnh trả phí bản quyền một lần sẵn  có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41242"/>
            <a:ext cx="6019800" cy="311675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172200" y="3741242"/>
            <a:ext cx="5715000" cy="273575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rgbClr val="FF0000"/>
                </a:solidFill>
              </a:rPr>
              <a:t>Con </a:t>
            </a:r>
            <a:r>
              <a:rPr lang="en-US" sz="3200" dirty="0" err="1" smtClean="0">
                <a:solidFill>
                  <a:srgbClr val="FF0000"/>
                </a:solidFill>
              </a:rPr>
              <a:t>ếch</a:t>
            </a:r>
            <a:endParaRPr lang="en-US" sz="3200" dirty="0" smtClean="0">
              <a:solidFill>
                <a:srgbClr val="FF0000"/>
              </a:solidFill>
            </a:endParaRPr>
          </a:p>
          <a:p>
            <a:pPr algn="ctr"/>
            <a:r>
              <a:rPr lang="en-US" sz="3200" dirty="0" smtClean="0">
                <a:solidFill>
                  <a:srgbClr val="FF0000"/>
                </a:solidFill>
              </a:rPr>
              <a:t>(</a:t>
            </a:r>
            <a:r>
              <a:rPr lang="en-US" sz="3200" dirty="0" err="1" smtClean="0">
                <a:solidFill>
                  <a:srgbClr val="FF0000"/>
                </a:solidFill>
              </a:rPr>
              <a:t>đẻ</a:t>
            </a:r>
            <a:r>
              <a:rPr lang="en-US" sz="3200" dirty="0" smtClean="0">
                <a:solidFill>
                  <a:srgbClr val="FF0000"/>
                </a:solidFill>
              </a:rPr>
              <a:t> </a:t>
            </a:r>
            <a:r>
              <a:rPr lang="en-US" sz="3200" dirty="0" err="1" smtClean="0">
                <a:solidFill>
                  <a:srgbClr val="FF0000"/>
                </a:solidFill>
              </a:rPr>
              <a:t>trứng</a:t>
            </a:r>
            <a:r>
              <a:rPr lang="en-US" sz="3200" dirty="0" smtClean="0">
                <a:solidFill>
                  <a:srgbClr val="FF0000"/>
                </a:solidFill>
              </a:rPr>
              <a:t>)</a:t>
            </a:r>
            <a:endParaRPr lang="en-US" sz="3200"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anim calcmode="lin" valueType="num">
                                      <p:cBhvr additive="base">
                                        <p:cTn id="11"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 calcmode="lin" valueType="num">
                                      <p:cBhvr additive="base">
                                        <p:cTn id="15"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anim calcmode="lin" valueType="num">
                                      <p:cBhvr additive="base">
                                        <p:cTn id="19"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anim calcmode="lin" valueType="num">
                                      <p:cBhvr additive="base">
                                        <p:cTn id="23"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905000" y="2971801"/>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endParaRPr lang="vi-VN" sz="4400">
              <a:solidFill>
                <a:srgbClr val="0000FF"/>
              </a:solidFill>
              <a:latin typeface="Arial" panose="020B0604020202020204" pitchFamily="34" charset="0"/>
              <a:cs typeface="Arial" panose="020B0604020202020204" pitchFamily="34" charset="0"/>
            </a:endParaRPr>
          </a:p>
        </p:txBody>
      </p:sp>
      <p:pic>
        <p:nvPicPr>
          <p:cNvPr id="32771" name="Picture 1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400" y="5639790"/>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0" y="979549"/>
            <a:ext cx="118872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sz="3200" dirty="0" err="1" smtClean="0">
                <a:solidFill>
                  <a:srgbClr val="0070C0"/>
                </a:solidFill>
                <a:latin typeface="Arial" panose="020B0604020202020204" pitchFamily="34" charset="0"/>
                <a:cs typeface="Arial" panose="020B0604020202020204" pitchFamily="34" charset="0"/>
              </a:rPr>
              <a:t>Câu</a:t>
            </a:r>
            <a:r>
              <a:rPr lang="en-US" sz="3200" dirty="0" smtClean="0">
                <a:solidFill>
                  <a:srgbClr val="0070C0"/>
                </a:solidFill>
                <a:latin typeface="Arial" panose="020B0604020202020204" pitchFamily="34" charset="0"/>
                <a:cs typeface="Arial" panose="020B0604020202020204" pitchFamily="34" charset="0"/>
              </a:rPr>
              <a:t> 3: </a:t>
            </a:r>
            <a:r>
              <a:rPr lang="en-US" sz="3200" dirty="0" err="1" smtClean="0">
                <a:solidFill>
                  <a:srgbClr val="0070C0"/>
                </a:solidFill>
                <a:latin typeface="Arial" panose="020B0604020202020204" pitchFamily="34" charset="0"/>
                <a:cs typeface="Arial" panose="020B0604020202020204" pitchFamily="34" charset="0"/>
              </a:rPr>
              <a:t>Bốn</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cây</a:t>
            </a:r>
            <a:r>
              <a:rPr lang="en-US" sz="3200" dirty="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cột</a:t>
            </a:r>
            <a:r>
              <a:rPr lang="en-US" sz="3200" dirty="0" smtClean="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Một</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cái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tòng</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teng</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3200" dirty="0" smtClean="0">
                <a:solidFill>
                  <a:srgbClr val="0070C0"/>
                </a:solidFill>
                <a:latin typeface="Arial" panose="020B0604020202020204" pitchFamily="34" charset="0"/>
                <a:cs typeface="Arial" panose="020B0604020202020204" pitchFamily="34" charset="0"/>
              </a:rPr>
              <a:t>            Hai </a:t>
            </a:r>
            <a:r>
              <a:rPr lang="en-US" sz="3200" dirty="0" err="1" smtClean="0">
                <a:solidFill>
                  <a:srgbClr val="0070C0"/>
                </a:solidFill>
                <a:latin typeface="Arial" panose="020B0604020202020204" pitchFamily="34" charset="0"/>
                <a:cs typeface="Arial" panose="020B0604020202020204" pitchFamily="34" charset="0"/>
              </a:rPr>
              <a:t>đinh</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nhọn</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hoắt</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Trùng</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trục</a:t>
            </a:r>
            <a:r>
              <a:rPr lang="en-US" sz="3200" dirty="0" smtClean="0">
                <a:solidFill>
                  <a:srgbClr val="0070C0"/>
                </a:solidFill>
                <a:latin typeface="Arial" panose="020B0604020202020204" pitchFamily="34" charset="0"/>
                <a:cs typeface="Arial" panose="020B0604020202020204" pitchFamily="34" charset="0"/>
              </a:rPr>
              <a:t> da </a:t>
            </a:r>
            <a:r>
              <a:rPr lang="en-US" sz="3200" dirty="0" err="1" smtClean="0">
                <a:solidFill>
                  <a:srgbClr val="0070C0"/>
                </a:solidFill>
                <a:latin typeface="Arial" panose="020B0604020202020204" pitchFamily="34" charset="0"/>
                <a:cs typeface="Arial" panose="020B0604020202020204" pitchFamily="34" charset="0"/>
              </a:rPr>
              <a:t>đen</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3200" dirty="0" smtClean="0">
                <a:solidFill>
                  <a:srgbClr val="0070C0"/>
                </a:solidFill>
                <a:latin typeface="Arial" panose="020B0604020202020204" pitchFamily="34" charset="0"/>
                <a:cs typeface="Arial" panose="020B0604020202020204" pitchFamily="34" charset="0"/>
              </a:rPr>
              <a:t>            Hai </a:t>
            </a:r>
            <a:r>
              <a:rPr lang="en-US" sz="3200" dirty="0" err="1" smtClean="0">
                <a:solidFill>
                  <a:srgbClr val="0070C0"/>
                </a:solidFill>
                <a:latin typeface="Arial" panose="020B0604020202020204" pitchFamily="34" charset="0"/>
                <a:cs typeface="Arial" panose="020B0604020202020204" pitchFamily="34" charset="0"/>
              </a:rPr>
              <a:t>cái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lúc</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lắc</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Lại</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ưa</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đầm</a:t>
            </a:r>
            <a:r>
              <a:rPr lang="en-US" sz="3200" dirty="0" smtClean="0">
                <a:solidFill>
                  <a:srgbClr val="0070C0"/>
                </a:solidFill>
                <a:latin typeface="Arial" panose="020B0604020202020204" pitchFamily="34" charset="0"/>
                <a:cs typeface="Arial" panose="020B0604020202020204" pitchFamily="34" charset="0"/>
              </a:rPr>
              <a:t> </a:t>
            </a:r>
            <a:r>
              <a:rPr lang="en-US" sz="3200" dirty="0" err="1" smtClean="0">
                <a:solidFill>
                  <a:srgbClr val="0070C0"/>
                </a:solidFill>
                <a:latin typeface="Arial" panose="020B0604020202020204" pitchFamily="34" charset="0"/>
                <a:cs typeface="Arial" panose="020B0604020202020204" pitchFamily="34" charset="0"/>
              </a:rPr>
              <a:t>vũng</a:t>
            </a:r>
            <a:endParaRPr lang="en-US" sz="3200" dirty="0" smtClean="0">
              <a:solidFill>
                <a:srgbClr val="0070C0"/>
              </a:solidFill>
              <a:latin typeface="Arial" panose="020B0604020202020204" pitchFamily="34" charset="0"/>
              <a:cs typeface="Arial" panose="020B0604020202020204" pitchFamily="34" charset="0"/>
            </a:endParaRPr>
          </a:p>
          <a:p>
            <a:pPr eaLnBrk="1" hangingPunct="1"/>
            <a:r>
              <a:rPr lang="en-US" sz="4400" dirty="0" smtClean="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a:t>
            </a:r>
            <a:r>
              <a:rPr lang="en-US" sz="3200" dirty="0" err="1" smtClean="0">
                <a:solidFill>
                  <a:srgbClr val="0070C0"/>
                </a:solidFill>
                <a:latin typeface="Arial" panose="020B0604020202020204" pitchFamily="34" charset="0"/>
                <a:cs typeface="Arial" panose="020B0604020202020204" pitchFamily="34" charset="0"/>
              </a:rPr>
              <a:t>à</a:t>
            </a:r>
            <a:r>
              <a:rPr lang="en-US" sz="3200" dirty="0" smtClean="0">
                <a:solidFill>
                  <a:srgbClr val="0070C0"/>
                </a:solidFill>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con </a:t>
            </a:r>
            <a:r>
              <a:rPr lang="en-US" sz="3200" dirty="0" err="1">
                <a:solidFill>
                  <a:srgbClr val="0070C0"/>
                </a:solidFill>
                <a:latin typeface="Arial" panose="020B0604020202020204" pitchFamily="34" charset="0"/>
                <a:cs typeface="Arial" panose="020B0604020202020204" pitchFamily="34" charset="0"/>
              </a:rPr>
              <a:t>gì</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Đẻ</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trứng</a:t>
            </a:r>
            <a:r>
              <a:rPr lang="en-US" sz="3200" dirty="0">
                <a:solidFill>
                  <a:srgbClr val="0070C0"/>
                </a:solidFill>
                <a:latin typeface="Arial" panose="020B0604020202020204" pitchFamily="34" charset="0"/>
                <a:cs typeface="Arial" panose="020B0604020202020204" pitchFamily="34" charset="0"/>
              </a:rPr>
              <a:t> hay </a:t>
            </a:r>
            <a:r>
              <a:rPr lang="en-US" sz="3200" dirty="0" err="1">
                <a:solidFill>
                  <a:srgbClr val="0070C0"/>
                </a:solidFill>
                <a:latin typeface="Arial" panose="020B0604020202020204" pitchFamily="34" charset="0"/>
                <a:cs typeface="Arial" panose="020B0604020202020204" pitchFamily="34" charset="0"/>
              </a:rPr>
              <a:t>đẻ</a:t>
            </a:r>
            <a:r>
              <a:rPr lang="en-US" sz="3200" dirty="0">
                <a:solidFill>
                  <a:srgbClr val="0070C0"/>
                </a:solidFill>
                <a:latin typeface="Arial" panose="020B0604020202020204" pitchFamily="34" charset="0"/>
                <a:cs typeface="Arial" panose="020B0604020202020204" pitchFamily="34" charset="0"/>
              </a:rPr>
              <a:t> con?</a:t>
            </a:r>
          </a:p>
          <a:p>
            <a:pPr eaLnBrk="1" hangingPunct="1"/>
            <a:endParaRPr lang="en-US" sz="4400" dirty="0">
              <a:solidFill>
                <a:srgbClr val="000000"/>
              </a:solidFill>
              <a:latin typeface="Arial" panose="020B0604020202020204" pitchFamily="34" charset="0"/>
              <a:cs typeface="Arial" panose="020B0604020202020204" pitchFamily="34" charset="0"/>
            </a:endParaRPr>
          </a:p>
          <a:p>
            <a:pPr eaLnBrk="1" hangingPunct="1"/>
            <a:endParaRPr lang="en-US" sz="4400" dirty="0">
              <a:solidFill>
                <a:srgbClr val="000000"/>
              </a:solidFill>
              <a:latin typeface="Arial" panose="020B0604020202020204" pitchFamily="34" charset="0"/>
              <a:cs typeface="Arial" panose="020B0604020202020204" pitchFamily="34" charset="0"/>
            </a:endParaRPr>
          </a:p>
          <a:p>
            <a:pPr eaLnBrk="1" hangingPunct="1"/>
            <a:endParaRPr lang="en-US" sz="4400" dirty="0">
              <a:solidFill>
                <a:srgbClr val="000000"/>
              </a:solidFill>
              <a:latin typeface="Arial" panose="020B0604020202020204" pitchFamily="34" charset="0"/>
              <a:cs typeface="Arial" panose="020B0604020202020204" pitchFamily="34" charset="0"/>
            </a:endParaRPr>
          </a:p>
        </p:txBody>
      </p:sp>
      <p:pic>
        <p:nvPicPr>
          <p:cNvPr id="32773" name="Picture 4" descr="Flower-1"/>
          <p:cNvPicPr>
            <a:picLocks noChangeAspect="1" noChangeArrowheads="1"/>
          </p:cNvPicPr>
          <p:nvPr/>
        </p:nvPicPr>
        <p:blipFill>
          <a:blip r:embed="rId3">
            <a:clrChange>
              <a:clrFrom>
                <a:srgbClr val="FEF9DC"/>
              </a:clrFrom>
              <a:clrTo>
                <a:srgbClr val="FEF9DC">
                  <a:alpha val="0"/>
                </a:srgbClr>
              </a:clrTo>
            </a:clrChange>
            <a:extLst>
              <a:ext uri="{28A0092B-C50C-407E-A947-70E740481C1C}">
                <a14:useLocalDpi xmlns:a14="http://schemas.microsoft.com/office/drawing/2010/main" val="0"/>
              </a:ext>
            </a:extLst>
          </a:blip>
          <a:srcRect l="47656"/>
          <a:stretch>
            <a:fillRect/>
          </a:stretch>
        </p:blipFill>
        <p:spPr bwMode="auto">
          <a:xfrm>
            <a:off x="238416" y="-26437"/>
            <a:ext cx="1528938" cy="91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Line 5"/>
          <p:cNvSpPr>
            <a:spLocks noChangeShapeType="1"/>
          </p:cNvSpPr>
          <p:nvPr/>
        </p:nvSpPr>
        <p:spPr bwMode="auto">
          <a:xfrm>
            <a:off x="1767354" y="533400"/>
            <a:ext cx="8991600"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sz="44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62" y="3561257"/>
            <a:ext cx="6412184" cy="3192958"/>
          </a:xfrm>
          <a:prstGeom prst="rect">
            <a:avLst/>
          </a:prstGeom>
        </p:spPr>
      </p:pic>
      <p:sp>
        <p:nvSpPr>
          <p:cNvPr id="5" name="Cloud Callout 4"/>
          <p:cNvSpPr/>
          <p:nvPr/>
        </p:nvSpPr>
        <p:spPr>
          <a:xfrm>
            <a:off x="7162800" y="3787374"/>
            <a:ext cx="3962400" cy="215622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rgbClr val="FF0000"/>
                </a:solidFill>
              </a:rPr>
              <a:t>Con </a:t>
            </a:r>
            <a:r>
              <a:rPr lang="en-US" sz="3200" dirty="0" err="1" smtClean="0">
                <a:solidFill>
                  <a:srgbClr val="FF0000"/>
                </a:solidFill>
              </a:rPr>
              <a:t>trâu</a:t>
            </a:r>
            <a:endParaRPr lang="en-US" sz="3200" dirty="0" smtClean="0">
              <a:solidFill>
                <a:srgbClr val="FF0000"/>
              </a:solidFill>
            </a:endParaRPr>
          </a:p>
          <a:p>
            <a:pPr algn="ctr"/>
            <a:r>
              <a:rPr lang="en-US" sz="3200" dirty="0" smtClean="0">
                <a:solidFill>
                  <a:srgbClr val="FF0000"/>
                </a:solidFill>
              </a:rPr>
              <a:t>(</a:t>
            </a:r>
            <a:r>
              <a:rPr lang="en-US" sz="3200" dirty="0" err="1" smtClean="0">
                <a:solidFill>
                  <a:srgbClr val="FF0000"/>
                </a:solidFill>
              </a:rPr>
              <a:t>đẻ</a:t>
            </a:r>
            <a:r>
              <a:rPr lang="en-US" sz="3200" dirty="0" smtClean="0">
                <a:solidFill>
                  <a:srgbClr val="FF0000"/>
                </a:solidFill>
              </a:rPr>
              <a:t> con)</a:t>
            </a:r>
            <a:endParaRPr lang="en-US" sz="3200"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anim calcmode="lin" valueType="num">
                                      <p:cBhvr additive="base">
                                        <p:cTn id="11" dur="500" fill="hold"/>
                                        <p:tgtEl>
                                          <p:spTgt spid="3277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 calcmode="lin" valueType="num">
                                      <p:cBhvr additive="base">
                                        <p:cTn id="15" dur="5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anim calcmode="lin" valueType="num">
                                      <p:cBhvr additive="base">
                                        <p:cTn id="19" dur="5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10"/>
          <p:cNvSpPr txBox="1">
            <a:spLocks noChangeArrowheads="1"/>
          </p:cNvSpPr>
          <p:nvPr/>
        </p:nvSpPr>
        <p:spPr bwMode="auto">
          <a:xfrm>
            <a:off x="1981200" y="2286001"/>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endParaRPr lang="vi-VN" sz="4400">
              <a:solidFill>
                <a:srgbClr val="0000FF"/>
              </a:solidFill>
              <a:latin typeface="Arial" panose="020B0604020202020204" pitchFamily="34" charset="0"/>
              <a:cs typeface="Arial" panose="020B0604020202020204" pitchFamily="34" charset="0"/>
            </a:endParaRPr>
          </a:p>
        </p:txBody>
      </p:sp>
      <p:pic>
        <p:nvPicPr>
          <p:cNvPr id="34819" name="Picture 1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0515" y="5638800"/>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0" y="1066801"/>
            <a:ext cx="11887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sz="3600" dirty="0" err="1">
                <a:solidFill>
                  <a:srgbClr val="0070C0"/>
                </a:solidFill>
                <a:latin typeface="Arial" panose="020B0604020202020204" pitchFamily="34" charset="0"/>
                <a:cs typeface="Arial" panose="020B0604020202020204" pitchFamily="34" charset="0"/>
              </a:rPr>
              <a:t>Câu</a:t>
            </a:r>
            <a:r>
              <a:rPr lang="en-US" sz="3600" dirty="0">
                <a:solidFill>
                  <a:srgbClr val="0070C0"/>
                </a:solidFill>
                <a:latin typeface="Arial" panose="020B0604020202020204" pitchFamily="34" charset="0"/>
                <a:cs typeface="Arial" panose="020B0604020202020204" pitchFamily="34" charset="0"/>
              </a:rPr>
              <a:t> </a:t>
            </a:r>
            <a:r>
              <a:rPr lang="en-US" sz="3600" dirty="0" smtClean="0">
                <a:solidFill>
                  <a:srgbClr val="0070C0"/>
                </a:solidFill>
                <a:latin typeface="Arial" panose="020B0604020202020204" pitchFamily="34" charset="0"/>
                <a:cs typeface="Arial" panose="020B0604020202020204" pitchFamily="34" charset="0"/>
              </a:rPr>
              <a:t>4:            Ban </a:t>
            </a:r>
            <a:r>
              <a:rPr lang="en-US" sz="3600" dirty="0" err="1" smtClean="0">
                <a:solidFill>
                  <a:srgbClr val="0070C0"/>
                </a:solidFill>
                <a:latin typeface="Arial" panose="020B0604020202020204" pitchFamily="34" charset="0"/>
                <a:cs typeface="Arial" panose="020B0604020202020204" pitchFamily="34" charset="0"/>
              </a:rPr>
              <a:t>ngày</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thanh</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thản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ung</a:t>
            </a:r>
            <a:r>
              <a:rPr lang="en-US" sz="3600" dirty="0" smtClean="0">
                <a:solidFill>
                  <a:srgbClr val="0070C0"/>
                </a:solidFill>
                <a:latin typeface="Arial" panose="020B0604020202020204" pitchFamily="34" charset="0"/>
                <a:cs typeface="Arial" panose="020B0604020202020204" pitchFamily="34" charset="0"/>
              </a:rPr>
              <a:t> dung</a:t>
            </a:r>
          </a:p>
          <a:p>
            <a:pPr eaLnBrk="1" hangingPunct="1"/>
            <a:r>
              <a:rPr lang="en-US" sz="3600" dirty="0" smtClean="0">
                <a:solidFill>
                  <a:srgbClr val="0070C0"/>
                </a:solidFill>
                <a:latin typeface="Arial" panose="020B0604020202020204" pitchFamily="34" charset="0"/>
                <a:cs typeface="Arial" panose="020B0604020202020204" pitchFamily="34" charset="0"/>
              </a:rPr>
              <a:t>                Ban </a:t>
            </a:r>
            <a:r>
              <a:rPr lang="en-US" sz="3600" dirty="0" err="1" smtClean="0">
                <a:solidFill>
                  <a:srgbClr val="0070C0"/>
                </a:solidFill>
                <a:latin typeface="Arial" panose="020B0604020202020204" pitchFamily="34" charset="0"/>
                <a:cs typeface="Arial" panose="020B0604020202020204" pitchFamily="34" charset="0"/>
              </a:rPr>
              <a:t>đêm</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lùng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sục</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truy</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tìm</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chẳng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ngơi</a:t>
            </a:r>
            <a:endParaRPr lang="en-US" sz="3600" dirty="0" smtClean="0">
              <a:solidFill>
                <a:srgbClr val="0070C0"/>
              </a:solidFill>
              <a:latin typeface="Arial" panose="020B0604020202020204" pitchFamily="34" charset="0"/>
              <a:cs typeface="Arial" panose="020B0604020202020204" pitchFamily="34" charset="0"/>
            </a:endParaRPr>
          </a:p>
          <a:p>
            <a:pPr eaLnBrk="1" hangingPunct="1"/>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Những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quân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trộm</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cắp</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của</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người</a:t>
            </a:r>
            <a:endParaRPr lang="en-US" sz="3600" dirty="0" smtClean="0">
              <a:solidFill>
                <a:srgbClr val="0070C0"/>
              </a:solidFill>
              <a:latin typeface="Arial" panose="020B0604020202020204" pitchFamily="34" charset="0"/>
              <a:cs typeface="Arial" panose="020B0604020202020204" pitchFamily="34" charset="0"/>
            </a:endParaRPr>
          </a:p>
          <a:p>
            <a:pPr eaLnBrk="1" hangingPunct="1"/>
            <a:r>
              <a:rPr lang="en-US" sz="3600" dirty="0" smtClean="0">
                <a:solidFill>
                  <a:srgbClr val="0070C0"/>
                </a:solidFill>
                <a:latin typeface="Arial" panose="020B0604020202020204" pitchFamily="34" charset="0"/>
                <a:cs typeface="Arial" panose="020B0604020202020204" pitchFamily="34" charset="0"/>
              </a:rPr>
              <a:t>                Ra </a:t>
            </a:r>
            <a:r>
              <a:rPr lang="en-US" sz="3600" dirty="0" err="1" smtClean="0">
                <a:solidFill>
                  <a:srgbClr val="0070C0"/>
                </a:solidFill>
                <a:latin typeface="Arial" panose="020B0604020202020204" pitchFamily="34" charset="0"/>
                <a:cs typeface="Arial" panose="020B0604020202020204" pitchFamily="34" charset="0"/>
              </a:rPr>
              <a:t>công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tìm</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tòi</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săn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bắt</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chẳng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tha</a:t>
            </a:r>
            <a:endParaRPr lang="en-US" sz="3600" dirty="0">
              <a:solidFill>
                <a:srgbClr val="0070C0"/>
              </a:solidFill>
              <a:latin typeface="Arial" panose="020B0604020202020204" pitchFamily="34" charset="0"/>
              <a:cs typeface="Arial" panose="020B0604020202020204" pitchFamily="34" charset="0"/>
            </a:endParaRPr>
          </a:p>
          <a:p>
            <a:pPr eaLnBrk="1" hangingPunct="1"/>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Là</a:t>
            </a:r>
            <a:r>
              <a:rPr lang="en-US" sz="3600" dirty="0" smtClean="0">
                <a:solidFill>
                  <a:srgbClr val="0070C0"/>
                </a:solidFill>
                <a:latin typeface="Arial" panose="020B0604020202020204" pitchFamily="34" charset="0"/>
                <a:cs typeface="Arial" panose="020B0604020202020204" pitchFamily="34" charset="0"/>
              </a:rPr>
              <a:t> </a:t>
            </a:r>
            <a:r>
              <a:rPr lang="en-US" sz="3600" dirty="0">
                <a:solidFill>
                  <a:srgbClr val="0070C0"/>
                </a:solidFill>
                <a:latin typeface="Arial" panose="020B0604020202020204" pitchFamily="34" charset="0"/>
                <a:cs typeface="Arial" panose="020B0604020202020204" pitchFamily="34" charset="0"/>
              </a:rPr>
              <a:t>con </a:t>
            </a:r>
            <a:r>
              <a:rPr lang="en-US" sz="3600" dirty="0" err="1">
                <a:solidFill>
                  <a:srgbClr val="0070C0"/>
                </a:solidFill>
                <a:latin typeface="Arial" panose="020B0604020202020204" pitchFamily="34" charset="0"/>
                <a:cs typeface="Arial" panose="020B0604020202020204" pitchFamily="34" charset="0"/>
              </a:rPr>
              <a:t>gì</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Đẻ</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trứng</a:t>
            </a:r>
            <a:r>
              <a:rPr lang="en-US" sz="3600" dirty="0">
                <a:solidFill>
                  <a:srgbClr val="0070C0"/>
                </a:solidFill>
                <a:latin typeface="Arial" panose="020B0604020202020204" pitchFamily="34" charset="0"/>
                <a:cs typeface="Arial" panose="020B0604020202020204" pitchFamily="34" charset="0"/>
              </a:rPr>
              <a:t> hay </a:t>
            </a:r>
            <a:r>
              <a:rPr lang="en-US" sz="3600" dirty="0" err="1">
                <a:solidFill>
                  <a:srgbClr val="0070C0"/>
                </a:solidFill>
                <a:latin typeface="Arial" panose="020B0604020202020204" pitchFamily="34" charset="0"/>
                <a:cs typeface="Arial" panose="020B0604020202020204" pitchFamily="34" charset="0"/>
              </a:rPr>
              <a:t>đẻ</a:t>
            </a:r>
            <a:r>
              <a:rPr lang="en-US" sz="3600" dirty="0">
                <a:solidFill>
                  <a:srgbClr val="0070C0"/>
                </a:solidFill>
                <a:latin typeface="Arial" panose="020B0604020202020204" pitchFamily="34" charset="0"/>
                <a:cs typeface="Arial" panose="020B0604020202020204" pitchFamily="34" charset="0"/>
              </a:rPr>
              <a:t> con</a:t>
            </a:r>
            <a:r>
              <a:rPr lang="en-US" sz="3600" dirty="0" smtClean="0">
                <a:solidFill>
                  <a:srgbClr val="0070C0"/>
                </a:solidFill>
                <a:latin typeface="Arial" panose="020B0604020202020204" pitchFamily="34" charset="0"/>
                <a:cs typeface="Arial" panose="020B0604020202020204" pitchFamily="34" charset="0"/>
              </a:rPr>
              <a:t>?</a:t>
            </a:r>
            <a:endParaRPr lang="en-US" sz="3600" dirty="0">
              <a:solidFill>
                <a:srgbClr val="0070C0"/>
              </a:solidFill>
              <a:latin typeface="Arial" panose="020B0604020202020204" pitchFamily="34" charset="0"/>
              <a:cs typeface="Arial" panose="020B0604020202020204" pitchFamily="34" charset="0"/>
            </a:endParaRPr>
          </a:p>
        </p:txBody>
      </p:sp>
      <p:pic>
        <p:nvPicPr>
          <p:cNvPr id="34821" name="Picture 4" descr="Flower-1"/>
          <p:cNvPicPr>
            <a:picLocks noChangeAspect="1" noChangeArrowheads="1"/>
          </p:cNvPicPr>
          <p:nvPr/>
        </p:nvPicPr>
        <p:blipFill>
          <a:blip r:embed="rId3">
            <a:clrChange>
              <a:clrFrom>
                <a:srgbClr val="FEF9DC"/>
              </a:clrFrom>
              <a:clrTo>
                <a:srgbClr val="FEF9DC">
                  <a:alpha val="0"/>
                </a:srgbClr>
              </a:clrTo>
            </a:clrChange>
            <a:extLst>
              <a:ext uri="{28A0092B-C50C-407E-A947-70E740481C1C}">
                <a14:useLocalDpi xmlns:a14="http://schemas.microsoft.com/office/drawing/2010/main" val="0"/>
              </a:ext>
            </a:extLst>
          </a:blip>
          <a:srcRect l="47656"/>
          <a:stretch>
            <a:fillRect/>
          </a:stretch>
        </p:blipFill>
        <p:spPr bwMode="auto">
          <a:xfrm>
            <a:off x="442912" y="-228599"/>
            <a:ext cx="1119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5"/>
          <p:cNvSpPr>
            <a:spLocks noChangeShapeType="1"/>
          </p:cNvSpPr>
          <p:nvPr/>
        </p:nvSpPr>
        <p:spPr bwMode="auto">
          <a:xfrm>
            <a:off x="1524000" y="762000"/>
            <a:ext cx="8991600"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sz="4400">
              <a:latin typeface="Arial" panose="020B0604020202020204" pitchFamily="34" charset="0"/>
              <a:cs typeface="Arial" panose="020B0604020202020204" pitchFamily="34" charset="0"/>
            </a:endParaRPr>
          </a:p>
        </p:txBody>
      </p:sp>
      <p:sp>
        <p:nvSpPr>
          <p:cNvPr id="4" name="AutoShape 2" descr="hình ảnh : Mèo con, con mèo, Động vật có vú, Mũi, Râu, Kitty, Động vật có  xương sống, người Anh, Tiếng Burmese, Mèo nhỏ đến vừa, Mèo như động vật c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ình ảnh : Mèo con, con mèo, Động vật có vú, Mũi, Râu, Kitty, Động vật có  xương sống, người Anh, Tiếng Burmese, Mèo nhỏ đến vừa, Mèo như động vật c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Mèo con, con mèo, Động vật có vú, Mũi, Râu, Kitty, Động vật có xương sống, người Anh, Tiếng Burmese, Mèo nhỏ đến vừa, Mèo như động vật có vú, Carnivoran, Con mèo lông ngắn trong nướ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69866"/>
            <a:ext cx="6781800" cy="299293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6553200" y="4302351"/>
            <a:ext cx="3810000" cy="220235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rgbClr val="FF0000"/>
                </a:solidFill>
              </a:rPr>
              <a:t>Con </a:t>
            </a:r>
            <a:r>
              <a:rPr lang="en-US" sz="3600" dirty="0" err="1" smtClean="0">
                <a:solidFill>
                  <a:srgbClr val="FF0000"/>
                </a:solidFill>
              </a:rPr>
              <a:t>mèo</a:t>
            </a:r>
            <a:endParaRPr lang="en-US" sz="3600" dirty="0" smtClean="0">
              <a:solidFill>
                <a:srgbClr val="FF0000"/>
              </a:solidFill>
            </a:endParaRPr>
          </a:p>
          <a:p>
            <a:pPr algn="ctr"/>
            <a:r>
              <a:rPr lang="en-US" sz="3600" dirty="0" smtClean="0">
                <a:solidFill>
                  <a:srgbClr val="FF0000"/>
                </a:solidFill>
              </a:rPr>
              <a:t>(</a:t>
            </a:r>
            <a:r>
              <a:rPr lang="en-US" sz="3600" dirty="0" err="1" smtClean="0">
                <a:solidFill>
                  <a:srgbClr val="FF0000"/>
                </a:solidFill>
              </a:rPr>
              <a:t>đẻ</a:t>
            </a:r>
            <a:r>
              <a:rPr lang="en-US" sz="3600" dirty="0" smtClean="0">
                <a:solidFill>
                  <a:srgbClr val="FF0000"/>
                </a:solidFill>
              </a:rPr>
              <a:t> con)</a:t>
            </a:r>
            <a:endParaRPr lang="en-US" sz="3600"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anim calcmode="lin" valueType="num">
                                      <p:cBhvr additive="base">
                                        <p:cTn id="11" dur="500" fill="hold"/>
                                        <p:tgtEl>
                                          <p:spTgt spid="348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anim calcmode="lin" valueType="num">
                                      <p:cBhvr additive="base">
                                        <p:cTn id="15" dur="500" fill="hold"/>
                                        <p:tgtEl>
                                          <p:spTgt spid="348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2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820">
                                            <p:txEl>
                                              <p:pRg st="3" end="3"/>
                                            </p:txEl>
                                          </p:spTgt>
                                        </p:tgtEl>
                                        <p:attrNameLst>
                                          <p:attrName>style.visibility</p:attrName>
                                        </p:attrNameLst>
                                      </p:cBhvr>
                                      <p:to>
                                        <p:strVal val="visible"/>
                                      </p:to>
                                    </p:set>
                                    <p:anim calcmode="lin" valueType="num">
                                      <p:cBhvr additive="base">
                                        <p:cTn id="19" dur="500" fill="hold"/>
                                        <p:tgtEl>
                                          <p:spTgt spid="348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20">
                                            <p:txEl>
                                              <p:pRg st="4" end="4"/>
                                            </p:txEl>
                                          </p:spTgt>
                                        </p:tgtEl>
                                        <p:attrNameLst>
                                          <p:attrName>style.visibility</p:attrName>
                                        </p:attrNameLst>
                                      </p:cBhvr>
                                      <p:to>
                                        <p:strVal val="visible"/>
                                      </p:to>
                                    </p:set>
                                    <p:anim calcmode="lin" valueType="num">
                                      <p:cBhvr additive="base">
                                        <p:cTn id="23" dur="500" fill="hold"/>
                                        <p:tgtEl>
                                          <p:spTgt spid="3482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4" y="-1143000"/>
            <a:ext cx="4221163" cy="80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360048"/>
            <a:ext cx="1346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3732" descr="PPT素材-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38942"/>
            <a:ext cx="8991600" cy="536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3"/>
          <p:cNvSpPr>
            <a:spLocks noChangeArrowheads="1" noChangeShapeType="1" noTextEdit="1"/>
          </p:cNvSpPr>
          <p:nvPr/>
        </p:nvSpPr>
        <p:spPr bwMode="auto">
          <a:xfrm>
            <a:off x="5117062" y="2223707"/>
            <a:ext cx="5410200" cy="23362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42"/>
              </a:avLst>
            </a:prstTxWarp>
          </a:bodyPr>
          <a:lstStyle/>
          <a:p>
            <a:pPr algn="ctr">
              <a:defRPr/>
            </a:pPr>
            <a:endParaRPr lang="en-US" sz="3300" kern="10" dirty="0">
              <a:ln>
                <a:solidFill>
                  <a:srgbClr val="002060"/>
                </a:solidFill>
              </a:ln>
              <a:solidFill>
                <a:srgbClr val="3410B8"/>
              </a:solidFill>
              <a:effectLst>
                <a:outerShdw dist="107763" dir="2700000" algn="ctr" rotWithShape="0">
                  <a:srgbClr val="C0C0C0">
                    <a:alpha val="50000"/>
                  </a:srgbClr>
                </a:outerShdw>
              </a:effectLst>
              <a:ea typeface="Tahoma" panose="020B0604030504040204" pitchFamily="34" charset="0"/>
            </a:endParaRPr>
          </a:p>
        </p:txBody>
      </p:sp>
      <p:pic>
        <p:nvPicPr>
          <p:cNvPr id="6" name="Picture 7" descr="BALLO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32657"/>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5800" y="2223707"/>
            <a:ext cx="7239000" cy="1200329"/>
          </a:xfrm>
          <a:prstGeom prst="rect">
            <a:avLst/>
          </a:prstGeom>
          <a:noFill/>
        </p:spPr>
        <p:txBody>
          <a:bodyPr wrap="square" rtlCol="0">
            <a:spAutoFit/>
          </a:bodyPr>
          <a:lstStyle/>
          <a:p>
            <a:pPr marL="457200" indent="-457200">
              <a:buFontTx/>
              <a:buChar char="-"/>
            </a:pPr>
            <a:r>
              <a:rPr lang="en-US" sz="3600" dirty="0" err="1" smtClean="0">
                <a:solidFill>
                  <a:srgbClr val="0000CC"/>
                </a:solidFill>
              </a:rPr>
              <a:t>Vẽ</a:t>
            </a:r>
            <a:r>
              <a:rPr lang="en-US" sz="3600" dirty="0" smtClean="0">
                <a:solidFill>
                  <a:srgbClr val="0000CC"/>
                </a:solidFill>
              </a:rPr>
              <a:t> </a:t>
            </a:r>
            <a:r>
              <a:rPr lang="en-US" sz="3600" dirty="0" err="1" smtClean="0">
                <a:solidFill>
                  <a:srgbClr val="0000CC"/>
                </a:solidFill>
              </a:rPr>
              <a:t>một</a:t>
            </a:r>
            <a:r>
              <a:rPr lang="en-US" sz="3600" dirty="0" smtClean="0">
                <a:solidFill>
                  <a:srgbClr val="0000CC"/>
                </a:solidFill>
              </a:rPr>
              <a:t> con </a:t>
            </a:r>
            <a:r>
              <a:rPr lang="en-US" sz="3600" dirty="0" err="1" smtClean="0">
                <a:solidFill>
                  <a:srgbClr val="0000CC"/>
                </a:solidFill>
              </a:rPr>
              <a:t>vật</a:t>
            </a:r>
            <a:r>
              <a:rPr lang="en-US" sz="3600" dirty="0" smtClean="0">
                <a:solidFill>
                  <a:srgbClr val="0000CC"/>
                </a:solidFill>
              </a:rPr>
              <a:t> </a:t>
            </a:r>
            <a:r>
              <a:rPr lang="en-US" sz="3600" dirty="0" err="1" smtClean="0">
                <a:solidFill>
                  <a:srgbClr val="0000CC"/>
                </a:solidFill>
              </a:rPr>
              <a:t>mà</a:t>
            </a:r>
            <a:r>
              <a:rPr lang="en-US" sz="3600" dirty="0" smtClean="0">
                <a:solidFill>
                  <a:srgbClr val="0000CC"/>
                </a:solidFill>
              </a:rPr>
              <a:t> </a:t>
            </a:r>
            <a:r>
              <a:rPr lang="en-US" sz="3600" dirty="0" err="1" smtClean="0">
                <a:solidFill>
                  <a:srgbClr val="0000CC"/>
                </a:solidFill>
              </a:rPr>
              <a:t>em</a:t>
            </a:r>
            <a:r>
              <a:rPr lang="en-US" sz="3600" dirty="0" smtClean="0">
                <a:solidFill>
                  <a:srgbClr val="0000CC"/>
                </a:solidFill>
              </a:rPr>
              <a:t> </a:t>
            </a:r>
            <a:r>
              <a:rPr lang="en-US" sz="3600" dirty="0" err="1" smtClean="0">
                <a:solidFill>
                  <a:srgbClr val="0000CC"/>
                </a:solidFill>
              </a:rPr>
              <a:t>yêu</a:t>
            </a:r>
            <a:r>
              <a:rPr lang="en-US" sz="3600" dirty="0" smtClean="0">
                <a:solidFill>
                  <a:srgbClr val="0000CC"/>
                </a:solidFill>
              </a:rPr>
              <a:t> </a:t>
            </a:r>
            <a:r>
              <a:rPr lang="en-US" sz="3600" dirty="0" err="1" smtClean="0">
                <a:solidFill>
                  <a:srgbClr val="0000CC"/>
                </a:solidFill>
              </a:rPr>
              <a:t>thích</a:t>
            </a:r>
            <a:r>
              <a:rPr lang="en-US" sz="3600" dirty="0" smtClean="0">
                <a:solidFill>
                  <a:srgbClr val="0000CC"/>
                </a:solidFill>
              </a:rPr>
              <a:t>.</a:t>
            </a:r>
          </a:p>
          <a:p>
            <a:pPr marL="457200" indent="-457200">
              <a:buFontTx/>
              <a:buChar char="-"/>
            </a:pPr>
            <a:r>
              <a:rPr lang="en-US" sz="3600" dirty="0" err="1" smtClean="0">
                <a:solidFill>
                  <a:srgbClr val="0000CC"/>
                </a:solidFill>
              </a:rPr>
              <a:t>Chuẩn</a:t>
            </a:r>
            <a:r>
              <a:rPr lang="en-US" sz="3600" dirty="0" smtClean="0">
                <a:solidFill>
                  <a:srgbClr val="0000CC"/>
                </a:solidFill>
              </a:rPr>
              <a:t> </a:t>
            </a:r>
            <a:r>
              <a:rPr lang="en-US" sz="3600" dirty="0" err="1" smtClean="0">
                <a:solidFill>
                  <a:srgbClr val="0000CC"/>
                </a:solidFill>
              </a:rPr>
              <a:t>bị</a:t>
            </a:r>
            <a:r>
              <a:rPr lang="en-US" sz="3600" dirty="0" smtClean="0">
                <a:solidFill>
                  <a:srgbClr val="0000CC"/>
                </a:solidFill>
              </a:rPr>
              <a:t> </a:t>
            </a:r>
            <a:r>
              <a:rPr lang="en-US" sz="3600" dirty="0" err="1" smtClean="0">
                <a:solidFill>
                  <a:srgbClr val="0000CC"/>
                </a:solidFill>
              </a:rPr>
              <a:t>bài</a:t>
            </a:r>
            <a:r>
              <a:rPr lang="en-US" sz="3600" dirty="0" smtClean="0">
                <a:solidFill>
                  <a:srgbClr val="0000CC"/>
                </a:solidFill>
              </a:rPr>
              <a:t> </a:t>
            </a:r>
            <a:r>
              <a:rPr lang="en-US" sz="3600" dirty="0" err="1" smtClean="0">
                <a:solidFill>
                  <a:srgbClr val="0000CC"/>
                </a:solidFill>
              </a:rPr>
              <a:t>sau</a:t>
            </a:r>
            <a:r>
              <a:rPr lang="en-US" sz="3600" dirty="0" smtClean="0">
                <a:solidFill>
                  <a:srgbClr val="0000CC"/>
                </a:solidFill>
              </a:rPr>
              <a:t>.</a:t>
            </a:r>
            <a:endParaRPr lang="en-US" sz="3600" dirty="0">
              <a:solidFill>
                <a:srgbClr val="0000CC"/>
              </a:solidFill>
            </a:endParaRPr>
          </a:p>
        </p:txBody>
      </p:sp>
      <p:sp>
        <p:nvSpPr>
          <p:cNvPr id="3" name="TextBox 2"/>
          <p:cNvSpPr txBox="1"/>
          <p:nvPr/>
        </p:nvSpPr>
        <p:spPr>
          <a:xfrm>
            <a:off x="5867400" y="1905000"/>
            <a:ext cx="184731" cy="52322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240083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10330870" y="46127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r" eaLnBrk="1" hangingPunct="1"/>
            <a:endParaRPr lang="vi-VN" sz="1800" b="0">
              <a:latin typeface=".VnTime" panose="020B7200000000000000" pitchFamily="34" charset="0"/>
            </a:endParaRPr>
          </a:p>
        </p:txBody>
      </p:sp>
      <p:grpSp>
        <p:nvGrpSpPr>
          <p:cNvPr id="21508" name="Group 4"/>
          <p:cNvGrpSpPr>
            <a:grpSpLocks/>
          </p:cNvGrpSpPr>
          <p:nvPr/>
        </p:nvGrpSpPr>
        <p:grpSpPr bwMode="auto">
          <a:xfrm>
            <a:off x="4214813" y="3644900"/>
            <a:ext cx="3168650" cy="1944688"/>
            <a:chOff x="1111" y="1298"/>
            <a:chExt cx="1996" cy="1225"/>
          </a:xfrm>
        </p:grpSpPr>
        <p:sp>
          <p:nvSpPr>
            <p:cNvPr id="21534" name="Rectangle 5"/>
            <p:cNvSpPr>
              <a:spLocks noChangeArrowheads="1"/>
            </p:cNvSpPr>
            <p:nvPr/>
          </p:nvSpPr>
          <p:spPr bwMode="auto">
            <a:xfrm>
              <a:off x="1111" y="1979"/>
              <a:ext cx="1996" cy="544"/>
            </a:xfrm>
            <a:prstGeom prst="rect">
              <a:avLst/>
            </a:prstGeom>
            <a:solidFill>
              <a:srgbClr val="FFFF00"/>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sz="4000">
                  <a:latin typeface="Arial" panose="020B0604020202020204" pitchFamily="34" charset="0"/>
                </a:rPr>
                <a:t>1</a:t>
              </a:r>
            </a:p>
          </p:txBody>
        </p:sp>
        <p:sp>
          <p:nvSpPr>
            <p:cNvPr id="21535" name="Rectangle 6"/>
            <p:cNvSpPr>
              <a:spLocks noChangeArrowheads="1"/>
            </p:cNvSpPr>
            <p:nvPr/>
          </p:nvSpPr>
          <p:spPr bwMode="auto">
            <a:xfrm>
              <a:off x="1383" y="1616"/>
              <a:ext cx="1452" cy="363"/>
            </a:xfrm>
            <a:prstGeom prst="rect">
              <a:avLst/>
            </a:prstGeom>
            <a:solidFill>
              <a:srgbClr val="FFFF99"/>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sz="3200">
                  <a:latin typeface="Arial" panose="020B0604020202020204" pitchFamily="34" charset="0"/>
                </a:rPr>
                <a:t>2</a:t>
              </a:r>
            </a:p>
          </p:txBody>
        </p:sp>
        <p:sp>
          <p:nvSpPr>
            <p:cNvPr id="21536" name="Rectangle 7"/>
            <p:cNvSpPr>
              <a:spLocks noChangeArrowheads="1"/>
            </p:cNvSpPr>
            <p:nvPr/>
          </p:nvSpPr>
          <p:spPr bwMode="auto">
            <a:xfrm>
              <a:off x="1610" y="1298"/>
              <a:ext cx="952" cy="318"/>
            </a:xfrm>
            <a:prstGeom prst="rect">
              <a:avLst/>
            </a:prstGeom>
            <a:solidFill>
              <a:srgbClr val="FF00FF"/>
            </a:soli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atin typeface="Arial" panose="020B0604020202020204" pitchFamily="34" charset="0"/>
                </a:rPr>
                <a:t>3</a:t>
              </a:r>
            </a:p>
          </p:txBody>
        </p:sp>
      </p:grpSp>
      <p:pic>
        <p:nvPicPr>
          <p:cNvPr id="21509" name="Picture 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23495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9"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r" eaLnBrk="1" hangingPunct="1"/>
            <a:endParaRPr lang="vi-VN" sz="1800" b="0">
              <a:latin typeface=".VnTime" panose="020B7200000000000000" pitchFamily="34" charset="0"/>
            </a:endParaRPr>
          </a:p>
        </p:txBody>
      </p:sp>
      <p:sp>
        <p:nvSpPr>
          <p:cNvPr id="21511" name="AutoShape 10"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r" eaLnBrk="1" hangingPunct="1"/>
            <a:endParaRPr lang="vi-VN" sz="1800" b="0">
              <a:latin typeface=".VnTime" panose="020B7200000000000000" pitchFamily="34" charset="0"/>
            </a:endParaRPr>
          </a:p>
        </p:txBody>
      </p:sp>
      <p:sp>
        <p:nvSpPr>
          <p:cNvPr id="21512" name="AutoShape 11"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r" eaLnBrk="1" hangingPunct="1"/>
            <a:endParaRPr lang="vi-VN" sz="1800" b="0">
              <a:latin typeface=".VnTime" panose="020B7200000000000000" pitchFamily="34" charset="0"/>
            </a:endParaRPr>
          </a:p>
        </p:txBody>
      </p:sp>
      <p:sp>
        <p:nvSpPr>
          <p:cNvPr id="43020" name="WordArt 12"/>
          <p:cNvSpPr>
            <a:spLocks noChangeArrowheads="1" noChangeShapeType="1" noTextEdit="1"/>
          </p:cNvSpPr>
          <p:nvPr/>
        </p:nvSpPr>
        <p:spPr bwMode="auto">
          <a:xfrm>
            <a:off x="2630489" y="1341438"/>
            <a:ext cx="6842125" cy="1079500"/>
          </a:xfrm>
          <a:prstGeom prst="rect">
            <a:avLst/>
          </a:prstGeom>
        </p:spPr>
        <p:txBody>
          <a:bodyPr wrap="none" fromWordArt="1">
            <a:prstTxWarp prst="textPlain">
              <a:avLst>
                <a:gd name="adj" fmla="val 50000"/>
              </a:avLst>
            </a:prstTxWarp>
          </a:bodyPr>
          <a:lstStyle/>
          <a:p>
            <a:pPr algn="ctr"/>
            <a:r>
              <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CHUÔNG VÀNG</a:t>
            </a:r>
          </a:p>
        </p:txBody>
      </p:sp>
      <p:grpSp>
        <p:nvGrpSpPr>
          <p:cNvPr id="21514" name="Group 13"/>
          <p:cNvGrpSpPr>
            <a:grpSpLocks/>
          </p:cNvGrpSpPr>
          <p:nvPr/>
        </p:nvGrpSpPr>
        <p:grpSpPr bwMode="auto">
          <a:xfrm>
            <a:off x="7672389" y="3141663"/>
            <a:ext cx="1685925" cy="1371600"/>
            <a:chOff x="2736" y="1824"/>
            <a:chExt cx="1062" cy="864"/>
          </a:xfrm>
        </p:grpSpPr>
        <p:pic>
          <p:nvPicPr>
            <p:cNvPr id="21529" name="Picture 14"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15"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16"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17"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18"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5" name="Group 19"/>
          <p:cNvGrpSpPr>
            <a:grpSpLocks/>
          </p:cNvGrpSpPr>
          <p:nvPr/>
        </p:nvGrpSpPr>
        <p:grpSpPr bwMode="auto">
          <a:xfrm>
            <a:off x="2559051" y="3141663"/>
            <a:ext cx="1685925" cy="1371600"/>
            <a:chOff x="2736" y="1824"/>
            <a:chExt cx="1062" cy="864"/>
          </a:xfrm>
        </p:grpSpPr>
        <p:pic>
          <p:nvPicPr>
            <p:cNvPr id="21524" name="Picture 20"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descr="clip2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6" name="Group 25"/>
          <p:cNvGrpSpPr>
            <a:grpSpLocks/>
          </p:cNvGrpSpPr>
          <p:nvPr/>
        </p:nvGrpSpPr>
        <p:grpSpPr bwMode="auto">
          <a:xfrm>
            <a:off x="7672389" y="4652963"/>
            <a:ext cx="720725" cy="933450"/>
            <a:chOff x="3923" y="3022"/>
            <a:chExt cx="398" cy="542"/>
          </a:xfrm>
        </p:grpSpPr>
        <p:pic>
          <p:nvPicPr>
            <p:cNvPr id="21522" name="Picture 14" descr="Cau ho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 y="3022"/>
              <a:ext cx="17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7" descr="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23" y="3113"/>
              <a:ext cx="26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7" name="Text Box 28"/>
          <p:cNvSpPr txBox="1">
            <a:spLocks noChangeArrowheads="1"/>
          </p:cNvSpPr>
          <p:nvPr/>
        </p:nvSpPr>
        <p:spPr bwMode="auto">
          <a:xfrm>
            <a:off x="4214813" y="692150"/>
            <a:ext cx="295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sz="3600" dirty="0">
                <a:solidFill>
                  <a:srgbClr val="0000CC"/>
                </a:solidFill>
                <a:cs typeface="Times New Roman" panose="02020603050405020304" pitchFamily="18" charset="0"/>
              </a:rPr>
              <a:t>TRÒ CHƠI</a:t>
            </a:r>
          </a:p>
        </p:txBody>
      </p:sp>
      <p:grpSp>
        <p:nvGrpSpPr>
          <p:cNvPr id="21518" name="Group 29"/>
          <p:cNvGrpSpPr>
            <a:grpSpLocks/>
          </p:cNvGrpSpPr>
          <p:nvPr/>
        </p:nvGrpSpPr>
        <p:grpSpPr bwMode="auto">
          <a:xfrm>
            <a:off x="2630489" y="4292600"/>
            <a:ext cx="1152525" cy="1652588"/>
            <a:chOff x="3923" y="3022"/>
            <a:chExt cx="398" cy="542"/>
          </a:xfrm>
        </p:grpSpPr>
        <p:pic>
          <p:nvPicPr>
            <p:cNvPr id="21520" name="Picture 14"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50" y="3022"/>
              <a:ext cx="17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31" descr="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923" y="3113"/>
              <a:ext cx="26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40" name="Rung chuông vàng - VTV3-tainhacchuong.biz (mp3cut.net).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1695450" y="62372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002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43020"/>
                                        </p:tgtEl>
                                        <p:attrNameLst>
                                          <p:attrName>style.color</p:attrName>
                                        </p:attrNameLst>
                                      </p:cBhvr>
                                      <p:by>
                                        <p:hsl h="-7200000" s="0" l="0"/>
                                      </p:by>
                                    </p:animClr>
                                    <p:animClr clrSpc="hsl" dir="cw">
                                      <p:cBhvr>
                                        <p:cTn id="7" dur="500" fill="hold"/>
                                        <p:tgtEl>
                                          <p:spTgt spid="43020"/>
                                        </p:tgtEl>
                                        <p:attrNameLst>
                                          <p:attrName>fillcolor</p:attrName>
                                        </p:attrNameLst>
                                      </p:cBhvr>
                                      <p:by>
                                        <p:hsl h="-7200000" s="0" l="0"/>
                                      </p:by>
                                    </p:animClr>
                                    <p:animClr clrSpc="hsl" dir="cw">
                                      <p:cBhvr>
                                        <p:cTn id="8" dur="500" fill="hold"/>
                                        <p:tgtEl>
                                          <p:spTgt spid="43020"/>
                                        </p:tgtEl>
                                        <p:attrNameLst>
                                          <p:attrName>stroke.color</p:attrName>
                                        </p:attrNameLst>
                                      </p:cBhvr>
                                      <p:by>
                                        <p:hsl h="-7200000" s="0" l="0"/>
                                      </p:by>
                                    </p:animClr>
                                    <p:set>
                                      <p:cBhvr>
                                        <p:cTn id="9" dur="500" fill="hold"/>
                                        <p:tgtEl>
                                          <p:spTgt spid="43020"/>
                                        </p:tgtEl>
                                        <p:attrNameLst>
                                          <p:attrName>fill.type</p:attrName>
                                        </p:attrNameLst>
                                      </p:cBhvr>
                                      <p:to>
                                        <p:strVal val="solid"/>
                                      </p:to>
                                    </p:se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8307" fill="hold"/>
                                        <p:tgtEl>
                                          <p:spTgt spid="430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3040"/>
                </p:tgtEl>
              </p:cMediaNode>
            </p:audio>
          </p:childTnLst>
        </p:cTn>
      </p:par>
    </p:tnLst>
    <p:bldLst>
      <p:bldP spid="430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1120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10330870" y="4704985"/>
            <a:ext cx="184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557" name="Picture 6"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762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9"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9" name="AutoShape 10"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0" name="AutoShape 11" descr="Slide45"/>
          <p:cNvSpPr>
            <a:spLocks noChangeAspect="1" noChangeArrowheads="1"/>
          </p:cNvSpPr>
          <p:nvPr/>
        </p:nvSpPr>
        <p:spPr bwMode="auto">
          <a:xfrm>
            <a:off x="5799138" y="328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8" name="WordArt 12"/>
          <p:cNvSpPr>
            <a:spLocks noChangeArrowheads="1" noChangeShapeType="1" noTextEdit="1"/>
          </p:cNvSpPr>
          <p:nvPr/>
        </p:nvSpPr>
        <p:spPr bwMode="auto">
          <a:xfrm>
            <a:off x="6969919" y="355602"/>
            <a:ext cx="3024188" cy="431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RUNG CHUÔNG VÀNG</a:t>
            </a:r>
          </a:p>
        </p:txBody>
      </p:sp>
      <p:grpSp>
        <p:nvGrpSpPr>
          <p:cNvPr id="23563" name="Group 17"/>
          <p:cNvGrpSpPr>
            <a:grpSpLocks/>
          </p:cNvGrpSpPr>
          <p:nvPr/>
        </p:nvGrpSpPr>
        <p:grpSpPr bwMode="auto">
          <a:xfrm>
            <a:off x="609599" y="311729"/>
            <a:ext cx="11201401" cy="4343399"/>
            <a:chOff x="-550" y="846"/>
            <a:chExt cx="7056" cy="2875"/>
          </a:xfrm>
        </p:grpSpPr>
        <p:sp>
          <p:nvSpPr>
            <p:cNvPr id="23565" name="Text Box 18"/>
            <p:cNvSpPr txBox="1">
              <a:spLocks noChangeArrowheads="1"/>
            </p:cNvSpPr>
            <p:nvPr/>
          </p:nvSpPr>
          <p:spPr bwMode="auto">
            <a:xfrm>
              <a:off x="-550" y="846"/>
              <a:ext cx="705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Câu</a:t>
              </a:r>
              <a:r>
                <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Chồi</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thể</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mọc</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ra</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từ</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trí</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nào</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trên</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cây</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mía</a:t>
              </a:r>
              <a:r>
                <a:rPr kumimoji="0" lang="en-US" sz="4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US" sz="4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6" name="Text Box 19"/>
            <p:cNvSpPr txBox="1">
              <a:spLocks noChangeArrowheads="1"/>
            </p:cNvSpPr>
            <p:nvPr/>
          </p:nvSpPr>
          <p:spPr bwMode="auto">
            <a:xfrm>
              <a:off x="-201" y="2226"/>
              <a:ext cx="294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Nách</a:t>
              </a:r>
              <a:r>
                <a:rPr kumimoji="0" lang="en-US" sz="48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lá</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7" name="Text Box 20"/>
            <p:cNvSpPr txBox="1">
              <a:spLocks noChangeArrowheads="1"/>
            </p:cNvSpPr>
            <p:nvPr/>
          </p:nvSpPr>
          <p:spPr bwMode="auto">
            <a:xfrm>
              <a:off x="-205" y="2702"/>
              <a:ext cx="309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Thân</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8" name="Text Box 21"/>
            <p:cNvSpPr txBox="1">
              <a:spLocks noChangeArrowheads="1"/>
            </p:cNvSpPr>
            <p:nvPr/>
          </p:nvSpPr>
          <p:spPr bwMode="auto">
            <a:xfrm>
              <a:off x="-214" y="3198"/>
              <a:ext cx="346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Lá</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grpSp>
      <p:sp>
        <p:nvSpPr>
          <p:cNvPr id="87066" name="Oval 26"/>
          <p:cNvSpPr>
            <a:spLocks noChangeArrowheads="1"/>
          </p:cNvSpPr>
          <p:nvPr/>
        </p:nvSpPr>
        <p:spPr bwMode="auto">
          <a:xfrm>
            <a:off x="1082040" y="2543484"/>
            <a:ext cx="731520" cy="73152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 name="Picture 10" descr="dongh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591175"/>
            <a:ext cx="1079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p:nvSpPr>
        <p:spPr bwMode="auto">
          <a:xfrm>
            <a:off x="3276600" y="6400800"/>
            <a:ext cx="12954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r>
              <a:rPr lang="en-US" altLang="en-US" sz="2400">
                <a:solidFill>
                  <a:schemeClr val="bg1"/>
                </a:solidFill>
              </a:rPr>
              <a:t>      2</a:t>
            </a:r>
          </a:p>
        </p:txBody>
      </p:sp>
      <p:sp>
        <p:nvSpPr>
          <p:cNvPr id="24" name="Rectangle 13"/>
          <p:cNvSpPr>
            <a:spLocks noChangeArrowheads="1"/>
          </p:cNvSpPr>
          <p:nvPr/>
        </p:nvSpPr>
        <p:spPr bwMode="auto">
          <a:xfrm>
            <a:off x="4572000" y="6400800"/>
            <a:ext cx="1371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r>
              <a:rPr lang="en-US" altLang="en-US" sz="2400">
                <a:solidFill>
                  <a:schemeClr val="bg1"/>
                </a:solidFill>
              </a:rPr>
              <a:t>       3</a:t>
            </a:r>
          </a:p>
        </p:txBody>
      </p:sp>
      <p:sp>
        <p:nvSpPr>
          <p:cNvPr id="25" name="Rectangle 14"/>
          <p:cNvSpPr>
            <a:spLocks noChangeArrowheads="1"/>
          </p:cNvSpPr>
          <p:nvPr/>
        </p:nvSpPr>
        <p:spPr bwMode="auto">
          <a:xfrm>
            <a:off x="59436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r>
              <a:rPr lang="en-US" altLang="en-US" sz="2400">
                <a:solidFill>
                  <a:schemeClr val="bg1"/>
                </a:solidFill>
              </a:rPr>
              <a:t>        4</a:t>
            </a:r>
          </a:p>
        </p:txBody>
      </p:sp>
      <p:sp>
        <p:nvSpPr>
          <p:cNvPr id="26" name="Rectangle 15"/>
          <p:cNvSpPr>
            <a:spLocks noChangeArrowheads="1"/>
          </p:cNvSpPr>
          <p:nvPr/>
        </p:nvSpPr>
        <p:spPr bwMode="auto">
          <a:xfrm>
            <a:off x="75438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r>
              <a:rPr lang="en-US" altLang="en-US" sz="2400">
                <a:solidFill>
                  <a:schemeClr val="bg1"/>
                </a:solidFill>
              </a:rPr>
              <a:t>        5</a:t>
            </a:r>
          </a:p>
        </p:txBody>
      </p:sp>
      <p:sp>
        <p:nvSpPr>
          <p:cNvPr id="27" name="AutoShape 26"/>
          <p:cNvSpPr>
            <a:spLocks noChangeArrowheads="1"/>
          </p:cNvSpPr>
          <p:nvPr/>
        </p:nvSpPr>
        <p:spPr bwMode="auto">
          <a:xfrm>
            <a:off x="-60540" y="4610733"/>
            <a:ext cx="2270340" cy="1143000"/>
          </a:xfrm>
          <a:prstGeom prst="cloudCallout">
            <a:avLst>
              <a:gd name="adj1" fmla="val 9298"/>
              <a:gd name="adj2" fmla="val 53011"/>
            </a:avLst>
          </a:prstGeom>
          <a:solidFill>
            <a:srgbClr val="FFCCFF"/>
          </a:solidFill>
          <a:ln>
            <a:headEnd/>
            <a:tailEnd/>
          </a:ln>
          <a:effectLst>
            <a:glow rad="101600">
              <a:schemeClr val="accent3">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nchor="ctr"/>
          <a:lstStyle/>
          <a:p>
            <a:pPr>
              <a:defRPr/>
            </a:pPr>
            <a:r>
              <a:rPr lang="en-US" sz="3200" dirty="0" err="1">
                <a:solidFill>
                  <a:srgbClr val="0070C0"/>
                </a:solidFill>
                <a:latin typeface="Times New Roman" pitchFamily="18" charset="0"/>
                <a:cs typeface="Times New Roman" pitchFamily="18" charset="0"/>
              </a:rPr>
              <a:t>Hết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giờ</a:t>
            </a:r>
            <a:endParaRPr lang="en-US" sz="3200" dirty="0">
              <a:solidFill>
                <a:srgbClr val="0070C0"/>
              </a:solidFill>
              <a:latin typeface="Times New Roman" pitchFamily="18" charset="0"/>
              <a:cs typeface="Times New Roman" pitchFamily="18" charset="0"/>
            </a:endParaRPr>
          </a:p>
        </p:txBody>
      </p:sp>
      <p:sp>
        <p:nvSpPr>
          <p:cNvPr id="28" name="Rectangle 12"/>
          <p:cNvSpPr>
            <a:spLocks noChangeArrowheads="1"/>
          </p:cNvSpPr>
          <p:nvPr/>
        </p:nvSpPr>
        <p:spPr bwMode="auto">
          <a:xfrm>
            <a:off x="2057400" y="6400800"/>
            <a:ext cx="1219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r>
              <a:rPr lang="en-US" altLang="en-US" sz="2400">
                <a:solidFill>
                  <a:schemeClr val="bg1"/>
                </a:solidFill>
              </a:rPr>
              <a:t>      1</a:t>
            </a:r>
          </a:p>
        </p:txBody>
      </p:sp>
    </p:spTree>
    <p:extLst>
      <p:ext uri="{BB962C8B-B14F-4D97-AF65-F5344CB8AC3E}">
        <p14:creationId xmlns:p14="http://schemas.microsoft.com/office/powerpoint/2010/main" val="358329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45068"/>
                                        </p:tgtEl>
                                        <p:attrNameLst>
                                          <p:attrName>style.color</p:attrName>
                                        </p:attrNameLst>
                                      </p:cBhvr>
                                      <p:by>
                                        <p:hsl h="-7200000" s="0" l="0"/>
                                      </p:by>
                                    </p:animClr>
                                    <p:animClr clrSpc="hsl" dir="cw">
                                      <p:cBhvr>
                                        <p:cTn id="7" dur="500" fill="hold"/>
                                        <p:tgtEl>
                                          <p:spTgt spid="45068"/>
                                        </p:tgtEl>
                                        <p:attrNameLst>
                                          <p:attrName>fillcolor</p:attrName>
                                        </p:attrNameLst>
                                      </p:cBhvr>
                                      <p:by>
                                        <p:hsl h="-7200000" s="0" l="0"/>
                                      </p:by>
                                    </p:animClr>
                                    <p:animClr clrSpc="hsl" dir="cw">
                                      <p:cBhvr>
                                        <p:cTn id="8" dur="500" fill="hold"/>
                                        <p:tgtEl>
                                          <p:spTgt spid="45068"/>
                                        </p:tgtEl>
                                        <p:attrNameLst>
                                          <p:attrName>stroke.color</p:attrName>
                                        </p:attrNameLst>
                                      </p:cBhvr>
                                      <p:by>
                                        <p:hsl h="-7200000" s="0" l="0"/>
                                      </p:by>
                                    </p:animClr>
                                    <p:set>
                                      <p:cBhvr>
                                        <p:cTn id="9" dur="500" fill="hold"/>
                                        <p:tgtEl>
                                          <p:spTgt spid="450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heckerboard(across)">
                                      <p:cBhvr>
                                        <p:cTn id="14" dur="500"/>
                                        <p:tgtEl>
                                          <p:spTgt spid="22"/>
                                        </p:tgtEl>
                                      </p:cBhvr>
                                    </p:animEffect>
                                  </p:childTnLst>
                                </p:cTn>
                              </p:par>
                              <p:par>
                                <p:cTn id="15" presetID="5" presetClass="entr" presetSubtype="1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heckerboard(across)">
                                      <p:cBhvr>
                                        <p:cTn id="29" dur="500"/>
                                        <p:tgtEl>
                                          <p:spTgt spid="26"/>
                                        </p:tgtEl>
                                      </p:cBhvr>
                                    </p:animEffect>
                                  </p:childTnLst>
                                </p:cTn>
                              </p:par>
                            </p:childTnLst>
                          </p:cTn>
                        </p:par>
                        <p:par>
                          <p:cTn id="30" fill="hold">
                            <p:stCondLst>
                              <p:cond delay="500"/>
                            </p:stCondLst>
                            <p:childTnLst>
                              <p:par>
                                <p:cTn id="31" presetID="9" presetClass="exit" presetSubtype="0" fill="hold" grpId="0" nodeType="afterEffect">
                                  <p:stCondLst>
                                    <p:cond delay="0"/>
                                  </p:stCondLst>
                                  <p:childTnLst>
                                    <p:animEffect transition="out" filter="dissolve">
                                      <p:cBhvr>
                                        <p:cTn id="32" dur="1000"/>
                                        <p:tgtEl>
                                          <p:spTgt spid="26"/>
                                        </p:tgtEl>
                                      </p:cBhvr>
                                    </p:animEffect>
                                    <p:set>
                                      <p:cBhvr>
                                        <p:cTn id="33"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1500"/>
                            </p:stCondLst>
                            <p:childTnLst>
                              <p:par>
                                <p:cTn id="35" presetID="9" presetClass="exit" presetSubtype="0" fill="hold" grpId="0" nodeType="afterEffect">
                                  <p:stCondLst>
                                    <p:cond delay="0"/>
                                  </p:stCondLst>
                                  <p:childTnLst>
                                    <p:animEffect transition="out" filter="dissolve">
                                      <p:cBhvr>
                                        <p:cTn id="36" dur="1000"/>
                                        <p:tgtEl>
                                          <p:spTgt spid="25"/>
                                        </p:tgtEl>
                                      </p:cBhvr>
                                    </p:animEffect>
                                    <p:set>
                                      <p:cBhvr>
                                        <p:cTn id="37"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8" fill="hold">
                            <p:stCondLst>
                              <p:cond delay="2500"/>
                            </p:stCondLst>
                            <p:childTnLst>
                              <p:par>
                                <p:cTn id="39" presetID="9" presetClass="exit" presetSubtype="0" fill="hold" grpId="0" nodeType="afterEffect">
                                  <p:stCondLst>
                                    <p:cond delay="0"/>
                                  </p:stCondLst>
                                  <p:childTnLst>
                                    <p:animEffect transition="out" filter="dissolve">
                                      <p:cBhvr>
                                        <p:cTn id="40" dur="1000"/>
                                        <p:tgtEl>
                                          <p:spTgt spid="24"/>
                                        </p:tgtEl>
                                      </p:cBhvr>
                                    </p:animEffect>
                                    <p:set>
                                      <p:cBhvr>
                                        <p:cTn id="4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2" fill="hold">
                            <p:stCondLst>
                              <p:cond delay="3500"/>
                            </p:stCondLst>
                            <p:childTnLst>
                              <p:par>
                                <p:cTn id="43" presetID="9" presetClass="exit" presetSubtype="0" fill="hold" grpId="0" nodeType="afterEffect">
                                  <p:stCondLst>
                                    <p:cond delay="0"/>
                                  </p:stCondLst>
                                  <p:childTnLst>
                                    <p:animEffect transition="out" filter="dissolve">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4500"/>
                            </p:stCondLst>
                            <p:childTnLst>
                              <p:par>
                                <p:cTn id="47" presetID="9" presetClass="exit" presetSubtype="0" fill="hold" grpId="0" nodeType="afterEffect">
                                  <p:stCondLst>
                                    <p:cond delay="0"/>
                                  </p:stCondLst>
                                  <p:childTnLst>
                                    <p:animEffect transition="out" filter="dissolve">
                                      <p:cBhvr>
                                        <p:cTn id="48" dur="1000"/>
                                        <p:tgtEl>
                                          <p:spTgt spid="28"/>
                                        </p:tgtEl>
                                      </p:cBhvr>
                                    </p:animEffect>
                                    <p:set>
                                      <p:cBhvr>
                                        <p:cTn id="49"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50" fill="hold">
                            <p:stCondLst>
                              <p:cond delay="5500"/>
                            </p:stCondLst>
                            <p:childTnLst>
                              <p:par>
                                <p:cTn id="51" presetID="5" presetClass="entr" presetSubtype="1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heckerboard(across)">
                                      <p:cBhvr>
                                        <p:cTn id="53" dur="1000"/>
                                        <p:tgtEl>
                                          <p:spTgt spid="27"/>
                                        </p:tgtEl>
                                      </p:cBhvr>
                                    </p:animEffect>
                                  </p:childTnLst>
                                  <p:subTnLst>
                                    <p:audio>
                                      <p:cMediaNode>
                                        <p:cTn display="0" masterRel="sameClick">
                                          <p:stCondLst>
                                            <p:cond evt="begin" delay="0">
                                              <p:tn val="51"/>
                                            </p:cond>
                                          </p:stCondLst>
                                          <p:endCondLst>
                                            <p:cond evt="onStopAudio" delay="0">
                                              <p:tgtEl>
                                                <p:sldTgt/>
                                              </p:tgtEl>
                                            </p:cond>
                                          </p:endCondLst>
                                        </p:cTn>
                                        <p:tgtEl>
                                          <p:sndTgt r:embed="rId3" name="REC04.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7066"/>
                                        </p:tgtEl>
                                        <p:attrNameLst>
                                          <p:attrName>style.visibility</p:attrName>
                                        </p:attrNameLst>
                                      </p:cBhvr>
                                      <p:to>
                                        <p:strVal val="visible"/>
                                      </p:to>
                                    </p:set>
                                    <p:anim calcmode="lin" valueType="num">
                                      <p:cBhvr additive="base">
                                        <p:cTn id="58" dur="500" fill="hold"/>
                                        <p:tgtEl>
                                          <p:spTgt spid="87066"/>
                                        </p:tgtEl>
                                        <p:attrNameLst>
                                          <p:attrName>ppt_x</p:attrName>
                                        </p:attrNameLst>
                                      </p:cBhvr>
                                      <p:tavLst>
                                        <p:tav tm="0">
                                          <p:val>
                                            <p:strVal val="#ppt_x"/>
                                          </p:val>
                                        </p:tav>
                                        <p:tav tm="100000">
                                          <p:val>
                                            <p:strVal val="#ppt_x"/>
                                          </p:val>
                                        </p:tav>
                                      </p:tavLst>
                                    </p:anim>
                                    <p:anim calcmode="lin" valueType="num">
                                      <p:cBhvr additive="base">
                                        <p:cTn id="59" dur="500" fill="hold"/>
                                        <p:tgtEl>
                                          <p:spTgt spid="87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P spid="87066" grpId="0"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1120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10330870" y="4704985"/>
            <a:ext cx="184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557" name="Picture 6"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762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9"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9" name="AutoShape 10"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0" name="AutoShape 11" descr="Slide45"/>
          <p:cNvSpPr>
            <a:spLocks noChangeAspect="1" noChangeArrowheads="1"/>
          </p:cNvSpPr>
          <p:nvPr/>
        </p:nvSpPr>
        <p:spPr bwMode="auto">
          <a:xfrm>
            <a:off x="5799138" y="328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8" name="WordArt 12"/>
          <p:cNvSpPr>
            <a:spLocks noChangeArrowheads="1" noChangeShapeType="1" noTextEdit="1"/>
          </p:cNvSpPr>
          <p:nvPr/>
        </p:nvSpPr>
        <p:spPr bwMode="auto">
          <a:xfrm>
            <a:off x="6969919" y="355602"/>
            <a:ext cx="3024188" cy="431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RUNG CHUÔNG VÀNG</a:t>
            </a:r>
          </a:p>
        </p:txBody>
      </p:sp>
      <p:grpSp>
        <p:nvGrpSpPr>
          <p:cNvPr id="23563" name="Group 17"/>
          <p:cNvGrpSpPr>
            <a:grpSpLocks/>
          </p:cNvGrpSpPr>
          <p:nvPr/>
        </p:nvGrpSpPr>
        <p:grpSpPr bwMode="auto">
          <a:xfrm>
            <a:off x="609599" y="311729"/>
            <a:ext cx="11201401" cy="4384189"/>
            <a:chOff x="-550" y="846"/>
            <a:chExt cx="7056" cy="2902"/>
          </a:xfrm>
        </p:grpSpPr>
        <p:sp>
          <p:nvSpPr>
            <p:cNvPr id="23565" name="Text Box 18"/>
            <p:cNvSpPr txBox="1">
              <a:spLocks noChangeArrowheads="1"/>
            </p:cNvSpPr>
            <p:nvPr/>
          </p:nvSpPr>
          <p:spPr bwMode="auto">
            <a:xfrm>
              <a:off x="-550" y="846"/>
              <a:ext cx="7056"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lvl="0" eaLnBrk="1" hangingPunct="1">
                <a:defRPr/>
              </a:pP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Câu</a:t>
              </a:r>
              <a:r>
                <a:rPr lang="en-US" sz="4800" noProof="0" dirty="0" smtClean="0">
                  <a:solidFill>
                    <a:srgbClr val="FF0000"/>
                  </a:solidFill>
                  <a:latin typeface="Arial" panose="020B0604020202020204" pitchFamily="34" charset="0"/>
                  <a:cs typeface="Arial" panose="020B0604020202020204" pitchFamily="34" charset="0"/>
                </a:rPr>
                <a:t> </a:t>
              </a:r>
              <a:r>
                <a:rPr lang="en-US" sz="4800" dirty="0" smtClean="0">
                  <a:solidFill>
                    <a:srgbClr val="FF0000"/>
                  </a:solidFill>
                  <a:latin typeface="Arial" panose="020B0604020202020204" pitchFamily="34" charset="0"/>
                  <a:cs typeface="Arial" panose="020B0604020202020204" pitchFamily="34" charset="0"/>
                </a:rPr>
                <a:t>2: </a:t>
              </a:r>
              <a:r>
                <a:rPr lang="en-US" sz="4800" dirty="0" err="1" smtClean="0">
                  <a:solidFill>
                    <a:srgbClr val="FF0000"/>
                  </a:solidFill>
                  <a:latin typeface="Arial" panose="020B0604020202020204" pitchFamily="34" charset="0"/>
                  <a:cs typeface="Arial" panose="020B0604020202020204" pitchFamily="34" charset="0"/>
                </a:rPr>
                <a:t>Người</a:t>
              </a:r>
              <a:r>
                <a:rPr lang="en-US" sz="4800" dirty="0" smtClean="0">
                  <a:solidFill>
                    <a:srgbClr val="FF0000"/>
                  </a:solidFill>
                  <a:latin typeface="Arial" panose="020B0604020202020204" pitchFamily="34" charset="0"/>
                  <a:cs typeface="Arial" panose="020B0604020202020204" pitchFamily="34" charset="0"/>
                </a:rPr>
                <a:t> </a:t>
              </a:r>
              <a:r>
                <a:rPr lang="en-US" sz="4800" dirty="0">
                  <a:solidFill>
                    <a:srgbClr val="FF0000"/>
                  </a:solidFill>
                  <a:latin typeface="Arial" panose="020B0604020202020204" pitchFamily="34" charset="0"/>
                  <a:cs typeface="Arial" panose="020B0604020202020204" pitchFamily="34" charset="0"/>
                </a:rPr>
                <a:t>ta </a:t>
              </a:r>
              <a:r>
                <a:rPr lang="en-US" sz="4800" dirty="0" err="1">
                  <a:solidFill>
                    <a:srgbClr val="FF0000"/>
                  </a:solidFill>
                  <a:latin typeface="Arial" panose="020B0604020202020204" pitchFamily="34" charset="0"/>
                  <a:cs typeface="Arial" panose="020B0604020202020204" pitchFamily="34" charset="0"/>
                </a:rPr>
                <a:t>có</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thể</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sử</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dụng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nào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của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hoa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để</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trồng</a:t>
              </a:r>
              <a:r>
                <a:rPr lang="en-US" sz="4800" dirty="0" smtClean="0">
                  <a:solidFill>
                    <a:srgbClr val="FF0000"/>
                  </a:solidFill>
                  <a:latin typeface="Arial" panose="020B0604020202020204" pitchFamily="34" charset="0"/>
                  <a:cs typeface="Arial" panose="020B0604020202020204" pitchFamily="34" charset="0"/>
                </a:rPr>
                <a:t>?</a:t>
              </a:r>
              <a:endParaRPr lang="en-US" sz="4800" b="0" dirty="0">
                <a:solidFill>
                  <a:srgbClr val="FF0000"/>
                </a:solidFill>
                <a:latin typeface="Arial" panose="020B0604020202020204" pitchFamily="34" charset="0"/>
                <a:cs typeface="Arial" panose="020B0604020202020204" pitchFamily="34" charset="0"/>
              </a:endParaRPr>
            </a:p>
          </p:txBody>
        </p:sp>
        <p:sp>
          <p:nvSpPr>
            <p:cNvPr id="23566" name="Text Box 19"/>
            <p:cNvSpPr txBox="1">
              <a:spLocks noChangeArrowheads="1"/>
            </p:cNvSpPr>
            <p:nvPr/>
          </p:nvSpPr>
          <p:spPr bwMode="auto">
            <a:xfrm>
              <a:off x="-201" y="2226"/>
              <a:ext cx="294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Cành</a:t>
              </a:r>
              <a:r>
                <a:rPr kumimoji="0" lang="en-US" sz="48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7" name="Text Box 20"/>
            <p:cNvSpPr txBox="1">
              <a:spLocks noChangeArrowheads="1"/>
            </p:cNvSpPr>
            <p:nvPr/>
          </p:nvSpPr>
          <p:spPr bwMode="auto">
            <a:xfrm>
              <a:off x="-205" y="2702"/>
              <a:ext cx="309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Lá</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8" name="Text Box 21"/>
            <p:cNvSpPr txBox="1">
              <a:spLocks noChangeArrowheads="1"/>
            </p:cNvSpPr>
            <p:nvPr/>
          </p:nvSpPr>
          <p:spPr bwMode="auto">
            <a:xfrm>
              <a:off x="-214" y="3198"/>
              <a:ext cx="3464"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Rễ</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grpSp>
      <p:sp>
        <p:nvSpPr>
          <p:cNvPr id="87066" name="Oval 26"/>
          <p:cNvSpPr>
            <a:spLocks noChangeArrowheads="1"/>
          </p:cNvSpPr>
          <p:nvPr/>
        </p:nvSpPr>
        <p:spPr bwMode="auto">
          <a:xfrm>
            <a:off x="1082040" y="2543484"/>
            <a:ext cx="731520" cy="73152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 name="Picture 10" descr="dongh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591175"/>
            <a:ext cx="1079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p:nvSpPr>
        <p:spPr bwMode="auto">
          <a:xfrm>
            <a:off x="3276600" y="6400800"/>
            <a:ext cx="12954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p:txBody>
      </p:sp>
      <p:sp>
        <p:nvSpPr>
          <p:cNvPr id="24" name="Rectangle 13"/>
          <p:cNvSpPr>
            <a:spLocks noChangeArrowheads="1"/>
          </p:cNvSpPr>
          <p:nvPr/>
        </p:nvSpPr>
        <p:spPr bwMode="auto">
          <a:xfrm>
            <a:off x="4572000" y="6400800"/>
            <a:ext cx="1371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p:txBody>
      </p:sp>
      <p:sp>
        <p:nvSpPr>
          <p:cNvPr id="25" name="Rectangle 14"/>
          <p:cNvSpPr>
            <a:spLocks noChangeArrowheads="1"/>
          </p:cNvSpPr>
          <p:nvPr/>
        </p:nvSpPr>
        <p:spPr bwMode="auto">
          <a:xfrm>
            <a:off x="59436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p:txBody>
      </p:sp>
      <p:sp>
        <p:nvSpPr>
          <p:cNvPr id="26" name="Rectangle 15"/>
          <p:cNvSpPr>
            <a:spLocks noChangeArrowheads="1"/>
          </p:cNvSpPr>
          <p:nvPr/>
        </p:nvSpPr>
        <p:spPr bwMode="auto">
          <a:xfrm>
            <a:off x="75438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5</a:t>
            </a:r>
          </a:p>
        </p:txBody>
      </p:sp>
      <p:sp>
        <p:nvSpPr>
          <p:cNvPr id="27" name="AutoShape 26"/>
          <p:cNvSpPr>
            <a:spLocks noChangeArrowheads="1"/>
          </p:cNvSpPr>
          <p:nvPr/>
        </p:nvSpPr>
        <p:spPr bwMode="auto">
          <a:xfrm>
            <a:off x="-60540" y="4610733"/>
            <a:ext cx="2270340" cy="1143000"/>
          </a:xfrm>
          <a:prstGeom prst="cloudCallout">
            <a:avLst>
              <a:gd name="adj1" fmla="val 9298"/>
              <a:gd name="adj2" fmla="val 53011"/>
            </a:avLst>
          </a:prstGeom>
          <a:solidFill>
            <a:srgbClr val="FFCCFF"/>
          </a:solidFill>
          <a:ln>
            <a:headEnd/>
            <a:tailEnd/>
          </a:ln>
          <a:effectLst>
            <a:glow rad="101600">
              <a:schemeClr val="accent3">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Hết</a:t>
            </a:r>
            <a:r>
              <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giờ</a:t>
            </a:r>
            <a:endPar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28" name="Rectangle 12"/>
          <p:cNvSpPr>
            <a:spLocks noChangeArrowheads="1"/>
          </p:cNvSpPr>
          <p:nvPr/>
        </p:nvSpPr>
        <p:spPr bwMode="auto">
          <a:xfrm>
            <a:off x="2057400" y="6400800"/>
            <a:ext cx="1219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p:txBody>
      </p:sp>
    </p:spTree>
    <p:extLst>
      <p:ext uri="{BB962C8B-B14F-4D97-AF65-F5344CB8AC3E}">
        <p14:creationId xmlns:p14="http://schemas.microsoft.com/office/powerpoint/2010/main" val="1647440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45068"/>
                                        </p:tgtEl>
                                        <p:attrNameLst>
                                          <p:attrName>style.color</p:attrName>
                                        </p:attrNameLst>
                                      </p:cBhvr>
                                      <p:by>
                                        <p:hsl h="-7200000" s="0" l="0"/>
                                      </p:by>
                                    </p:animClr>
                                    <p:animClr clrSpc="hsl" dir="cw">
                                      <p:cBhvr>
                                        <p:cTn id="7" dur="500" fill="hold"/>
                                        <p:tgtEl>
                                          <p:spTgt spid="45068"/>
                                        </p:tgtEl>
                                        <p:attrNameLst>
                                          <p:attrName>fillcolor</p:attrName>
                                        </p:attrNameLst>
                                      </p:cBhvr>
                                      <p:by>
                                        <p:hsl h="-7200000" s="0" l="0"/>
                                      </p:by>
                                    </p:animClr>
                                    <p:animClr clrSpc="hsl" dir="cw">
                                      <p:cBhvr>
                                        <p:cTn id="8" dur="500" fill="hold"/>
                                        <p:tgtEl>
                                          <p:spTgt spid="45068"/>
                                        </p:tgtEl>
                                        <p:attrNameLst>
                                          <p:attrName>stroke.color</p:attrName>
                                        </p:attrNameLst>
                                      </p:cBhvr>
                                      <p:by>
                                        <p:hsl h="-7200000" s="0" l="0"/>
                                      </p:by>
                                    </p:animClr>
                                    <p:set>
                                      <p:cBhvr>
                                        <p:cTn id="9" dur="500" fill="hold"/>
                                        <p:tgtEl>
                                          <p:spTgt spid="450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heckerboard(across)">
                                      <p:cBhvr>
                                        <p:cTn id="14" dur="500"/>
                                        <p:tgtEl>
                                          <p:spTgt spid="22"/>
                                        </p:tgtEl>
                                      </p:cBhvr>
                                    </p:animEffect>
                                  </p:childTnLst>
                                </p:cTn>
                              </p:par>
                              <p:par>
                                <p:cTn id="15" presetID="5" presetClass="entr" presetSubtype="1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heckerboard(across)">
                                      <p:cBhvr>
                                        <p:cTn id="29" dur="500"/>
                                        <p:tgtEl>
                                          <p:spTgt spid="26"/>
                                        </p:tgtEl>
                                      </p:cBhvr>
                                    </p:animEffect>
                                  </p:childTnLst>
                                </p:cTn>
                              </p:par>
                            </p:childTnLst>
                          </p:cTn>
                        </p:par>
                        <p:par>
                          <p:cTn id="30" fill="hold">
                            <p:stCondLst>
                              <p:cond delay="500"/>
                            </p:stCondLst>
                            <p:childTnLst>
                              <p:par>
                                <p:cTn id="31" presetID="9" presetClass="exit" presetSubtype="0" fill="hold" grpId="0" nodeType="afterEffect">
                                  <p:stCondLst>
                                    <p:cond delay="0"/>
                                  </p:stCondLst>
                                  <p:childTnLst>
                                    <p:animEffect transition="out" filter="dissolve">
                                      <p:cBhvr>
                                        <p:cTn id="32" dur="1000"/>
                                        <p:tgtEl>
                                          <p:spTgt spid="26"/>
                                        </p:tgtEl>
                                      </p:cBhvr>
                                    </p:animEffect>
                                    <p:set>
                                      <p:cBhvr>
                                        <p:cTn id="33"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1500"/>
                            </p:stCondLst>
                            <p:childTnLst>
                              <p:par>
                                <p:cTn id="35" presetID="9" presetClass="exit" presetSubtype="0" fill="hold" grpId="0" nodeType="afterEffect">
                                  <p:stCondLst>
                                    <p:cond delay="0"/>
                                  </p:stCondLst>
                                  <p:childTnLst>
                                    <p:animEffect transition="out" filter="dissolve">
                                      <p:cBhvr>
                                        <p:cTn id="36" dur="1000"/>
                                        <p:tgtEl>
                                          <p:spTgt spid="25"/>
                                        </p:tgtEl>
                                      </p:cBhvr>
                                    </p:animEffect>
                                    <p:set>
                                      <p:cBhvr>
                                        <p:cTn id="37"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8" fill="hold">
                            <p:stCondLst>
                              <p:cond delay="2500"/>
                            </p:stCondLst>
                            <p:childTnLst>
                              <p:par>
                                <p:cTn id="39" presetID="9" presetClass="exit" presetSubtype="0" fill="hold" grpId="0" nodeType="afterEffect">
                                  <p:stCondLst>
                                    <p:cond delay="0"/>
                                  </p:stCondLst>
                                  <p:childTnLst>
                                    <p:animEffect transition="out" filter="dissolve">
                                      <p:cBhvr>
                                        <p:cTn id="40" dur="1000"/>
                                        <p:tgtEl>
                                          <p:spTgt spid="24"/>
                                        </p:tgtEl>
                                      </p:cBhvr>
                                    </p:animEffect>
                                    <p:set>
                                      <p:cBhvr>
                                        <p:cTn id="4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2" fill="hold">
                            <p:stCondLst>
                              <p:cond delay="3500"/>
                            </p:stCondLst>
                            <p:childTnLst>
                              <p:par>
                                <p:cTn id="43" presetID="9" presetClass="exit" presetSubtype="0" fill="hold" grpId="0" nodeType="afterEffect">
                                  <p:stCondLst>
                                    <p:cond delay="0"/>
                                  </p:stCondLst>
                                  <p:childTnLst>
                                    <p:animEffect transition="out" filter="dissolve">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4500"/>
                            </p:stCondLst>
                            <p:childTnLst>
                              <p:par>
                                <p:cTn id="47" presetID="9" presetClass="exit" presetSubtype="0" fill="hold" grpId="0" nodeType="afterEffect">
                                  <p:stCondLst>
                                    <p:cond delay="0"/>
                                  </p:stCondLst>
                                  <p:childTnLst>
                                    <p:animEffect transition="out" filter="dissolve">
                                      <p:cBhvr>
                                        <p:cTn id="48" dur="1000"/>
                                        <p:tgtEl>
                                          <p:spTgt spid="28"/>
                                        </p:tgtEl>
                                      </p:cBhvr>
                                    </p:animEffect>
                                    <p:set>
                                      <p:cBhvr>
                                        <p:cTn id="49"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50" fill="hold">
                            <p:stCondLst>
                              <p:cond delay="5500"/>
                            </p:stCondLst>
                            <p:childTnLst>
                              <p:par>
                                <p:cTn id="51" presetID="5" presetClass="entr" presetSubtype="1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heckerboard(across)">
                                      <p:cBhvr>
                                        <p:cTn id="53" dur="1000"/>
                                        <p:tgtEl>
                                          <p:spTgt spid="27"/>
                                        </p:tgtEl>
                                      </p:cBhvr>
                                    </p:animEffect>
                                  </p:childTnLst>
                                  <p:subTnLst>
                                    <p:audio>
                                      <p:cMediaNode>
                                        <p:cTn display="0" masterRel="sameClick">
                                          <p:stCondLst>
                                            <p:cond evt="begin" delay="0">
                                              <p:tn val="51"/>
                                            </p:cond>
                                          </p:stCondLst>
                                          <p:endCondLst>
                                            <p:cond evt="onStopAudio" delay="0">
                                              <p:tgtEl>
                                                <p:sldTgt/>
                                              </p:tgtEl>
                                            </p:cond>
                                          </p:endCondLst>
                                        </p:cTn>
                                        <p:tgtEl>
                                          <p:sndTgt r:embed="rId3" name="REC04.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7066"/>
                                        </p:tgtEl>
                                        <p:attrNameLst>
                                          <p:attrName>style.visibility</p:attrName>
                                        </p:attrNameLst>
                                      </p:cBhvr>
                                      <p:to>
                                        <p:strVal val="visible"/>
                                      </p:to>
                                    </p:set>
                                    <p:anim calcmode="lin" valueType="num">
                                      <p:cBhvr additive="base">
                                        <p:cTn id="58" dur="500" fill="hold"/>
                                        <p:tgtEl>
                                          <p:spTgt spid="87066"/>
                                        </p:tgtEl>
                                        <p:attrNameLst>
                                          <p:attrName>ppt_x</p:attrName>
                                        </p:attrNameLst>
                                      </p:cBhvr>
                                      <p:tavLst>
                                        <p:tav tm="0">
                                          <p:val>
                                            <p:strVal val="#ppt_x"/>
                                          </p:val>
                                        </p:tav>
                                        <p:tav tm="100000">
                                          <p:val>
                                            <p:strVal val="#ppt_x"/>
                                          </p:val>
                                        </p:tav>
                                      </p:tavLst>
                                    </p:anim>
                                    <p:anim calcmode="lin" valueType="num">
                                      <p:cBhvr additive="base">
                                        <p:cTn id="59" dur="500" fill="hold"/>
                                        <p:tgtEl>
                                          <p:spTgt spid="87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P spid="87066" grpId="0"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1120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10330870" y="4704985"/>
            <a:ext cx="184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557" name="Picture 6"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762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9"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9" name="AutoShape 10" descr="Slide45"/>
          <p:cNvSpPr>
            <a:spLocks noChangeAspect="1" noChangeArrowheads="1"/>
          </p:cNvSpPr>
          <p:nvPr/>
        </p:nvSpPr>
        <p:spPr bwMode="auto">
          <a:xfrm>
            <a:off x="5791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0" name="AutoShape 11" descr="Slide45"/>
          <p:cNvSpPr>
            <a:spLocks noChangeAspect="1" noChangeArrowheads="1"/>
          </p:cNvSpPr>
          <p:nvPr/>
        </p:nvSpPr>
        <p:spPr bwMode="auto">
          <a:xfrm>
            <a:off x="5799138" y="3284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vi-VN" sz="4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8" name="WordArt 12"/>
          <p:cNvSpPr>
            <a:spLocks noChangeArrowheads="1" noChangeShapeType="1" noTextEdit="1"/>
          </p:cNvSpPr>
          <p:nvPr/>
        </p:nvSpPr>
        <p:spPr bwMode="auto">
          <a:xfrm>
            <a:off x="6969919" y="355602"/>
            <a:ext cx="3024188" cy="431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RUNG CHUÔNG VÀNG</a:t>
            </a:r>
          </a:p>
        </p:txBody>
      </p:sp>
      <p:grpSp>
        <p:nvGrpSpPr>
          <p:cNvPr id="23563" name="Group 17"/>
          <p:cNvGrpSpPr>
            <a:grpSpLocks/>
          </p:cNvGrpSpPr>
          <p:nvPr/>
        </p:nvGrpSpPr>
        <p:grpSpPr bwMode="auto">
          <a:xfrm>
            <a:off x="609599" y="311729"/>
            <a:ext cx="11201401" cy="4343399"/>
            <a:chOff x="-550" y="846"/>
            <a:chExt cx="7056" cy="2875"/>
          </a:xfrm>
        </p:grpSpPr>
        <p:sp>
          <p:nvSpPr>
            <p:cNvPr id="23565" name="Text Box 18"/>
            <p:cNvSpPr txBox="1">
              <a:spLocks noChangeArrowheads="1"/>
            </p:cNvSpPr>
            <p:nvPr/>
          </p:nvSpPr>
          <p:spPr bwMode="auto">
            <a:xfrm>
              <a:off x="-550" y="846"/>
              <a:ext cx="7056"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lvl="0" eaLnBrk="1" hangingPunct="1">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Câu</a:t>
              </a:r>
              <a:r>
                <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en-US" sz="4800" dirty="0" smtClean="0">
                  <a:solidFill>
                    <a:srgbClr val="FF0000"/>
                  </a:solidFill>
                  <a:latin typeface="Arial" panose="020B0604020202020204" pitchFamily="34" charset="0"/>
                  <a:cs typeface="Arial" panose="020B0604020202020204" pitchFamily="34" charset="0"/>
                </a:rPr>
                <a:t>3</a:t>
              </a:r>
              <a:r>
                <a:rPr lang="en-US" sz="4800" dirty="0">
                  <a:solidFill>
                    <a:srgbClr val="FF0000"/>
                  </a:solidFill>
                  <a:latin typeface="Arial" panose="020B0604020202020204" pitchFamily="34" charset="0"/>
                  <a:cs typeface="Arial" panose="020B0604020202020204" pitchFamily="34" charset="0"/>
                </a:rPr>
                <a:t>:Người ta </a:t>
              </a:r>
              <a:r>
                <a:rPr lang="en-US" sz="4800" dirty="0" err="1">
                  <a:solidFill>
                    <a:srgbClr val="FF0000"/>
                  </a:solidFill>
                  <a:latin typeface="Arial" panose="020B0604020202020204" pitchFamily="34" charset="0"/>
                  <a:cs typeface="Arial" panose="020B0604020202020204" pitchFamily="34" charset="0"/>
                </a:rPr>
                <a:t>có</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thể</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sử</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dụng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nào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của</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hoa</a:t>
              </a:r>
              <a:r>
                <a:rPr lang="en-US" sz="4800" dirty="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quỳnh</a:t>
              </a:r>
              <a:r>
                <a:rPr lang="en-US" sz="4800" dirty="0" smtClean="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để</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trồng</a:t>
              </a:r>
              <a:r>
                <a:rPr lang="en-US" sz="4800" dirty="0">
                  <a:solidFill>
                    <a:srgbClr val="FF0000"/>
                  </a:solidFill>
                  <a:latin typeface="Arial" panose="020B0604020202020204" pitchFamily="34" charset="0"/>
                  <a:cs typeface="Arial" panose="020B0604020202020204" pitchFamily="34" charset="0"/>
                </a:rPr>
                <a:t>?</a:t>
              </a:r>
              <a:endParaRPr lang="en-US" sz="4800" b="0" dirty="0">
                <a:solidFill>
                  <a:srgbClr val="FF0000"/>
                </a:solidFill>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sz="4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6" name="Text Box 19"/>
            <p:cNvSpPr txBox="1">
              <a:spLocks noChangeArrowheads="1"/>
            </p:cNvSpPr>
            <p:nvPr/>
          </p:nvSpPr>
          <p:spPr bwMode="auto">
            <a:xfrm>
              <a:off x="-201" y="2226"/>
              <a:ext cx="294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Thân</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7" name="Text Box 20"/>
            <p:cNvSpPr txBox="1">
              <a:spLocks noChangeArrowheads="1"/>
            </p:cNvSpPr>
            <p:nvPr/>
          </p:nvSpPr>
          <p:spPr bwMode="auto">
            <a:xfrm>
              <a:off x="-205" y="2702"/>
              <a:ext cx="309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Rễ</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3568" name="Text Box 21"/>
            <p:cNvSpPr txBox="1">
              <a:spLocks noChangeArrowheads="1"/>
            </p:cNvSpPr>
            <p:nvPr/>
          </p:nvSpPr>
          <p:spPr bwMode="auto">
            <a:xfrm>
              <a:off x="-214" y="3198"/>
              <a:ext cx="346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 </a:t>
              </a:r>
              <a:r>
                <a:rPr kumimoji="0" lang="en-US" sz="48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Lá</a:t>
              </a:r>
              <a:endParaRPr kumimoji="0" 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grpSp>
      <p:pic>
        <p:nvPicPr>
          <p:cNvPr id="22" name="Picture 10" descr="dongh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591175"/>
            <a:ext cx="1079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p:nvSpPr>
        <p:spPr bwMode="auto">
          <a:xfrm>
            <a:off x="3276600" y="6400800"/>
            <a:ext cx="12954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p:txBody>
      </p:sp>
      <p:sp>
        <p:nvSpPr>
          <p:cNvPr id="24" name="Rectangle 13"/>
          <p:cNvSpPr>
            <a:spLocks noChangeArrowheads="1"/>
          </p:cNvSpPr>
          <p:nvPr/>
        </p:nvSpPr>
        <p:spPr bwMode="auto">
          <a:xfrm>
            <a:off x="4572000" y="6400800"/>
            <a:ext cx="13716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p:txBody>
      </p:sp>
      <p:sp>
        <p:nvSpPr>
          <p:cNvPr id="25" name="Rectangle 14"/>
          <p:cNvSpPr>
            <a:spLocks noChangeArrowheads="1"/>
          </p:cNvSpPr>
          <p:nvPr/>
        </p:nvSpPr>
        <p:spPr bwMode="auto">
          <a:xfrm>
            <a:off x="59436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p:txBody>
      </p:sp>
      <p:sp>
        <p:nvSpPr>
          <p:cNvPr id="26" name="Rectangle 15"/>
          <p:cNvSpPr>
            <a:spLocks noChangeArrowheads="1"/>
          </p:cNvSpPr>
          <p:nvPr/>
        </p:nvSpPr>
        <p:spPr bwMode="auto">
          <a:xfrm>
            <a:off x="7543800" y="6400800"/>
            <a:ext cx="1600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5</a:t>
            </a:r>
          </a:p>
        </p:txBody>
      </p:sp>
      <p:sp>
        <p:nvSpPr>
          <p:cNvPr id="27" name="AutoShape 26"/>
          <p:cNvSpPr>
            <a:spLocks noChangeArrowheads="1"/>
          </p:cNvSpPr>
          <p:nvPr/>
        </p:nvSpPr>
        <p:spPr bwMode="auto">
          <a:xfrm>
            <a:off x="-60540" y="4610733"/>
            <a:ext cx="2270340" cy="1143000"/>
          </a:xfrm>
          <a:prstGeom prst="cloudCallout">
            <a:avLst>
              <a:gd name="adj1" fmla="val 9298"/>
              <a:gd name="adj2" fmla="val 53011"/>
            </a:avLst>
          </a:prstGeom>
          <a:solidFill>
            <a:srgbClr val="FFCCFF"/>
          </a:solidFill>
          <a:ln>
            <a:headEnd/>
            <a:tailEnd/>
          </a:ln>
          <a:effectLst>
            <a:glow rad="101600">
              <a:schemeClr val="accent3">
                <a:satMod val="175000"/>
                <a:alpha val="40000"/>
              </a:schemeClr>
            </a:glow>
            <a:outerShdw blurRad="63500" dist="25400" dir="5400000" rotWithShape="0">
              <a:srgbClr val="000000">
                <a:alpha val="43137"/>
              </a:srgbClr>
            </a:outerShdw>
          </a:effectLst>
        </p:spPr>
        <p:style>
          <a:lnRef idx="0">
            <a:schemeClr val="accent4"/>
          </a:lnRef>
          <a:fillRef idx="3">
            <a:schemeClr val="accent4"/>
          </a:fillRef>
          <a:effectRef idx="3">
            <a:schemeClr val="accent4"/>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Hết</a:t>
            </a:r>
            <a:r>
              <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giờ</a:t>
            </a:r>
            <a:endParaRPr kumimoji="0" lang="en-US" sz="32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28" name="Rectangle 12"/>
          <p:cNvSpPr>
            <a:spLocks noChangeArrowheads="1"/>
          </p:cNvSpPr>
          <p:nvPr/>
        </p:nvSpPr>
        <p:spPr bwMode="auto">
          <a:xfrm>
            <a:off x="2057400" y="6400800"/>
            <a:ext cx="1219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lvl1pPr>
              <a:defRPr sz="2800" b="1">
                <a:solidFill>
                  <a:srgbClr val="000000"/>
                </a:solidFill>
                <a:latin typeface="Times New Roman" panose="02020603050405020304" pitchFamily="18" charset="0"/>
              </a:defRPr>
            </a:lvl1pPr>
            <a:lvl2pPr marL="742950" indent="-285750">
              <a:defRPr sz="2800" b="1">
                <a:solidFill>
                  <a:srgbClr val="000000"/>
                </a:solidFill>
                <a:latin typeface="Times New Roman" panose="02020603050405020304" pitchFamily="18" charset="0"/>
              </a:defRPr>
            </a:lvl2pPr>
            <a:lvl3pPr marL="1143000" indent="-228600">
              <a:defRPr sz="2800" b="1">
                <a:solidFill>
                  <a:srgbClr val="000000"/>
                </a:solidFill>
                <a:latin typeface="Times New Roman" panose="02020603050405020304" pitchFamily="18" charset="0"/>
              </a:defRPr>
            </a:lvl3pPr>
            <a:lvl4pPr marL="1600200" indent="-228600">
              <a:defRPr sz="2800" b="1">
                <a:solidFill>
                  <a:srgbClr val="000000"/>
                </a:solidFill>
                <a:latin typeface="Times New Roman" panose="02020603050405020304" pitchFamily="18" charset="0"/>
              </a:defRPr>
            </a:lvl4pPr>
            <a:lvl5pPr marL="2057400" indent="-228600">
              <a:defRPr sz="2800" b="1">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00000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p:txBody>
      </p:sp>
      <p:pic>
        <p:nvPicPr>
          <p:cNvPr id="2" name="Picture 1"/>
          <p:cNvPicPr>
            <a:picLocks noChangeAspect="1"/>
          </p:cNvPicPr>
          <p:nvPr/>
        </p:nvPicPr>
        <p:blipFill>
          <a:blip r:embed="rId7"/>
          <a:stretch>
            <a:fillRect/>
          </a:stretch>
        </p:blipFill>
        <p:spPr>
          <a:xfrm>
            <a:off x="1124187" y="3976200"/>
            <a:ext cx="672626" cy="668308"/>
          </a:xfrm>
          <a:prstGeom prst="rect">
            <a:avLst/>
          </a:prstGeom>
        </p:spPr>
      </p:pic>
    </p:spTree>
    <p:extLst>
      <p:ext uri="{BB962C8B-B14F-4D97-AF65-F5344CB8AC3E}">
        <p14:creationId xmlns:p14="http://schemas.microsoft.com/office/powerpoint/2010/main" val="1957103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45068"/>
                                        </p:tgtEl>
                                        <p:attrNameLst>
                                          <p:attrName>style.color</p:attrName>
                                        </p:attrNameLst>
                                      </p:cBhvr>
                                      <p:by>
                                        <p:hsl h="-7200000" s="0" l="0"/>
                                      </p:by>
                                    </p:animClr>
                                    <p:animClr clrSpc="hsl" dir="cw">
                                      <p:cBhvr>
                                        <p:cTn id="7" dur="500" fill="hold"/>
                                        <p:tgtEl>
                                          <p:spTgt spid="45068"/>
                                        </p:tgtEl>
                                        <p:attrNameLst>
                                          <p:attrName>fillcolor</p:attrName>
                                        </p:attrNameLst>
                                      </p:cBhvr>
                                      <p:by>
                                        <p:hsl h="-7200000" s="0" l="0"/>
                                      </p:by>
                                    </p:animClr>
                                    <p:animClr clrSpc="hsl" dir="cw">
                                      <p:cBhvr>
                                        <p:cTn id="8" dur="500" fill="hold"/>
                                        <p:tgtEl>
                                          <p:spTgt spid="45068"/>
                                        </p:tgtEl>
                                        <p:attrNameLst>
                                          <p:attrName>stroke.color</p:attrName>
                                        </p:attrNameLst>
                                      </p:cBhvr>
                                      <p:by>
                                        <p:hsl h="-7200000" s="0" l="0"/>
                                      </p:by>
                                    </p:animClr>
                                    <p:set>
                                      <p:cBhvr>
                                        <p:cTn id="9" dur="500" fill="hold"/>
                                        <p:tgtEl>
                                          <p:spTgt spid="450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heckerboard(across)">
                                      <p:cBhvr>
                                        <p:cTn id="14" dur="500"/>
                                        <p:tgtEl>
                                          <p:spTgt spid="22"/>
                                        </p:tgtEl>
                                      </p:cBhvr>
                                    </p:animEffect>
                                  </p:childTnLst>
                                </p:cTn>
                              </p:par>
                              <p:par>
                                <p:cTn id="15" presetID="5" presetClass="entr" presetSubtype="1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heckerboard(across)">
                                      <p:cBhvr>
                                        <p:cTn id="29" dur="500"/>
                                        <p:tgtEl>
                                          <p:spTgt spid="26"/>
                                        </p:tgtEl>
                                      </p:cBhvr>
                                    </p:animEffect>
                                  </p:childTnLst>
                                </p:cTn>
                              </p:par>
                            </p:childTnLst>
                          </p:cTn>
                        </p:par>
                        <p:par>
                          <p:cTn id="30" fill="hold">
                            <p:stCondLst>
                              <p:cond delay="500"/>
                            </p:stCondLst>
                            <p:childTnLst>
                              <p:par>
                                <p:cTn id="31" presetID="9" presetClass="exit" presetSubtype="0" fill="hold" grpId="0" nodeType="afterEffect">
                                  <p:stCondLst>
                                    <p:cond delay="0"/>
                                  </p:stCondLst>
                                  <p:childTnLst>
                                    <p:animEffect transition="out" filter="dissolve">
                                      <p:cBhvr>
                                        <p:cTn id="32" dur="1000"/>
                                        <p:tgtEl>
                                          <p:spTgt spid="26"/>
                                        </p:tgtEl>
                                      </p:cBhvr>
                                    </p:animEffect>
                                    <p:set>
                                      <p:cBhvr>
                                        <p:cTn id="33"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1500"/>
                            </p:stCondLst>
                            <p:childTnLst>
                              <p:par>
                                <p:cTn id="35" presetID="9" presetClass="exit" presetSubtype="0" fill="hold" grpId="0" nodeType="afterEffect">
                                  <p:stCondLst>
                                    <p:cond delay="0"/>
                                  </p:stCondLst>
                                  <p:childTnLst>
                                    <p:animEffect transition="out" filter="dissolve">
                                      <p:cBhvr>
                                        <p:cTn id="36" dur="1000"/>
                                        <p:tgtEl>
                                          <p:spTgt spid="25"/>
                                        </p:tgtEl>
                                      </p:cBhvr>
                                    </p:animEffect>
                                    <p:set>
                                      <p:cBhvr>
                                        <p:cTn id="37"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38" fill="hold">
                            <p:stCondLst>
                              <p:cond delay="2500"/>
                            </p:stCondLst>
                            <p:childTnLst>
                              <p:par>
                                <p:cTn id="39" presetID="9" presetClass="exit" presetSubtype="0" fill="hold" grpId="0" nodeType="afterEffect">
                                  <p:stCondLst>
                                    <p:cond delay="0"/>
                                  </p:stCondLst>
                                  <p:childTnLst>
                                    <p:animEffect transition="out" filter="dissolve">
                                      <p:cBhvr>
                                        <p:cTn id="40" dur="1000"/>
                                        <p:tgtEl>
                                          <p:spTgt spid="24"/>
                                        </p:tgtEl>
                                      </p:cBhvr>
                                    </p:animEffect>
                                    <p:set>
                                      <p:cBhvr>
                                        <p:cTn id="4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2" fill="hold">
                            <p:stCondLst>
                              <p:cond delay="3500"/>
                            </p:stCondLst>
                            <p:childTnLst>
                              <p:par>
                                <p:cTn id="43" presetID="9" presetClass="exit" presetSubtype="0" fill="hold" grpId="0" nodeType="afterEffect">
                                  <p:stCondLst>
                                    <p:cond delay="0"/>
                                  </p:stCondLst>
                                  <p:childTnLst>
                                    <p:animEffect transition="out" filter="dissolve">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4500"/>
                            </p:stCondLst>
                            <p:childTnLst>
                              <p:par>
                                <p:cTn id="47" presetID="9" presetClass="exit" presetSubtype="0" fill="hold" grpId="0" nodeType="afterEffect">
                                  <p:stCondLst>
                                    <p:cond delay="0"/>
                                  </p:stCondLst>
                                  <p:childTnLst>
                                    <p:animEffect transition="out" filter="dissolve">
                                      <p:cBhvr>
                                        <p:cTn id="48" dur="1000"/>
                                        <p:tgtEl>
                                          <p:spTgt spid="28"/>
                                        </p:tgtEl>
                                      </p:cBhvr>
                                    </p:animEffect>
                                    <p:set>
                                      <p:cBhvr>
                                        <p:cTn id="49"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50" fill="hold">
                            <p:stCondLst>
                              <p:cond delay="5500"/>
                            </p:stCondLst>
                            <p:childTnLst>
                              <p:par>
                                <p:cTn id="51" presetID="5" presetClass="entr" presetSubtype="1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heckerboard(across)">
                                      <p:cBhvr>
                                        <p:cTn id="53" dur="1000"/>
                                        <p:tgtEl>
                                          <p:spTgt spid="27"/>
                                        </p:tgtEl>
                                      </p:cBhvr>
                                    </p:animEffect>
                                  </p:childTnLst>
                                  <p:subTnLst>
                                    <p:audio>
                                      <p:cMediaNode>
                                        <p:cTn display="0" masterRel="sameClick">
                                          <p:stCondLst>
                                            <p:cond evt="begin" delay="0">
                                              <p:tn val="51"/>
                                            </p:cond>
                                          </p:stCondLst>
                                          <p:endCondLst>
                                            <p:cond evt="onStopAudio" delay="0">
                                              <p:tgtEl>
                                                <p:sldTgt/>
                                              </p:tgtEl>
                                            </p:cond>
                                          </p:endCondLst>
                                        </p:cTn>
                                        <p:tgtEl>
                                          <p:sndTgt r:embed="rId3" name="REC04.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3C324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906000" y="6281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BDRLC0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099"/>
            <a:ext cx="11887200" cy="66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3048000"/>
            <a:ext cx="9677400" cy="2554545"/>
          </a:xfrm>
          <a:prstGeom prst="rect">
            <a:avLst/>
          </a:prstGeom>
          <a:solidFill>
            <a:srgbClr val="FFFFCC"/>
          </a:solidFill>
        </p:spPr>
        <p:txBody>
          <a:bodyPr wrap="square">
            <a:spAutoFit/>
          </a:bodyPr>
          <a:lstStyle/>
          <a:p>
            <a:pPr algn="ctr">
              <a:defRPr/>
            </a:pPr>
            <a:r>
              <a:rPr lang="en-US" sz="8000" dirty="0" err="1">
                <a:solidFill>
                  <a:srgbClr val="FF0000"/>
                </a:solidFill>
                <a:effectLst>
                  <a:outerShdw blurRad="38100" dist="38100" dir="2700000" algn="tl">
                    <a:srgbClr val="000000">
                      <a:alpha val="43137"/>
                    </a:srgbClr>
                  </a:outerShdw>
                </a:effectLst>
                <a:cs typeface="Times New Roman" pitchFamily="18" charset="0"/>
              </a:rPr>
              <a:t>Kể</a:t>
            </a:r>
            <a:r>
              <a:rPr lang="en-US" sz="8000" dirty="0">
                <a:solidFill>
                  <a:srgbClr val="FF0000"/>
                </a:solidFill>
                <a:effectLst>
                  <a:outerShdw blurRad="38100" dist="38100" dir="2700000" algn="tl">
                    <a:srgbClr val="000000">
                      <a:alpha val="43137"/>
                    </a:srgbClr>
                  </a:outerShdw>
                </a:effectLst>
                <a:cs typeface="Times New Roman" pitchFamily="18" charset="0"/>
              </a:rPr>
              <a:t> </a:t>
            </a:r>
            <a:r>
              <a:rPr lang="en-US" sz="8000" dirty="0" err="1">
                <a:solidFill>
                  <a:srgbClr val="FF0000"/>
                </a:solidFill>
                <a:effectLst>
                  <a:outerShdw blurRad="38100" dist="38100" dir="2700000" algn="tl">
                    <a:srgbClr val="000000">
                      <a:alpha val="43137"/>
                    </a:srgbClr>
                  </a:outerShdw>
                </a:effectLst>
                <a:cs typeface="Times New Roman" pitchFamily="18" charset="0"/>
              </a:rPr>
              <a:t>tên</a:t>
            </a:r>
            <a:r>
              <a:rPr lang="en-US" sz="8000" dirty="0">
                <a:solidFill>
                  <a:srgbClr val="FF0000"/>
                </a:solidFill>
                <a:effectLst>
                  <a:outerShdw blurRad="38100" dist="38100" dir="2700000" algn="tl">
                    <a:srgbClr val="000000">
                      <a:alpha val="43137"/>
                    </a:srgbClr>
                  </a:outerShdw>
                </a:effectLst>
                <a:cs typeface="Times New Roman" pitchFamily="18" charset="0"/>
              </a:rPr>
              <a:t> </a:t>
            </a:r>
            <a:r>
              <a:rPr lang="en-US" sz="8000" dirty="0" err="1">
                <a:solidFill>
                  <a:srgbClr val="FF0000"/>
                </a:solidFill>
                <a:effectLst>
                  <a:outerShdw blurRad="38100" dist="38100" dir="2700000" algn="tl">
                    <a:srgbClr val="000000">
                      <a:alpha val="43137"/>
                    </a:srgbClr>
                  </a:outerShdw>
                </a:effectLst>
                <a:cs typeface="Times New Roman" pitchFamily="18" charset="0"/>
              </a:rPr>
              <a:t>một</a:t>
            </a:r>
            <a:r>
              <a:rPr lang="en-US" sz="8000" dirty="0">
                <a:solidFill>
                  <a:srgbClr val="FF0000"/>
                </a:solidFill>
                <a:effectLst>
                  <a:outerShdw blurRad="38100" dist="38100" dir="2700000" algn="tl">
                    <a:srgbClr val="000000">
                      <a:alpha val="43137"/>
                    </a:srgbClr>
                  </a:outerShdw>
                </a:effectLst>
                <a:cs typeface="Times New Roman" pitchFamily="18" charset="0"/>
              </a:rPr>
              <a:t> </a:t>
            </a:r>
            <a:r>
              <a:rPr lang="en-US" sz="8000" dirty="0" err="1">
                <a:solidFill>
                  <a:srgbClr val="FF0000"/>
                </a:solidFill>
                <a:effectLst>
                  <a:outerShdw blurRad="38100" dist="38100" dir="2700000" algn="tl">
                    <a:srgbClr val="000000">
                      <a:alpha val="43137"/>
                    </a:srgbClr>
                  </a:outerShdw>
                </a:effectLst>
                <a:cs typeface="Times New Roman" pitchFamily="18" charset="0"/>
              </a:rPr>
              <a:t>số</a:t>
            </a:r>
            <a:r>
              <a:rPr lang="en-US" sz="8000" dirty="0">
                <a:solidFill>
                  <a:srgbClr val="FF0000"/>
                </a:solidFill>
                <a:effectLst>
                  <a:outerShdw blurRad="38100" dist="38100" dir="2700000" algn="tl">
                    <a:srgbClr val="000000">
                      <a:alpha val="43137"/>
                    </a:srgbClr>
                  </a:outerShdw>
                </a:effectLst>
                <a:cs typeface="Times New Roman" pitchFamily="18" charset="0"/>
              </a:rPr>
              <a:t> con </a:t>
            </a:r>
            <a:r>
              <a:rPr lang="en-US" sz="8000" dirty="0" err="1">
                <a:solidFill>
                  <a:srgbClr val="FF0000"/>
                </a:solidFill>
                <a:effectLst>
                  <a:outerShdw blurRad="38100" dist="38100" dir="2700000" algn="tl">
                    <a:srgbClr val="000000">
                      <a:alpha val="43137"/>
                    </a:srgbClr>
                  </a:outerShdw>
                </a:effectLst>
                <a:cs typeface="Times New Roman" pitchFamily="18" charset="0"/>
              </a:rPr>
              <a:t>vật</a:t>
            </a:r>
            <a:r>
              <a:rPr lang="en-US" sz="8000" dirty="0">
                <a:solidFill>
                  <a:srgbClr val="FF0000"/>
                </a:solidFill>
                <a:effectLst>
                  <a:outerShdw blurRad="38100" dist="38100" dir="2700000" algn="tl">
                    <a:srgbClr val="000000">
                      <a:alpha val="43137"/>
                    </a:srgbClr>
                  </a:outerShdw>
                </a:effectLst>
                <a:cs typeface="Times New Roman" pitchFamily="18" charset="0"/>
              </a:rPr>
              <a:t> </a:t>
            </a:r>
          </a:p>
          <a:p>
            <a:pPr algn="ctr">
              <a:defRPr/>
            </a:pPr>
            <a:r>
              <a:rPr lang="en-US" sz="8000" dirty="0" err="1">
                <a:solidFill>
                  <a:srgbClr val="FF0000"/>
                </a:solidFill>
                <a:effectLst>
                  <a:outerShdw blurRad="38100" dist="38100" dir="2700000" algn="tl">
                    <a:srgbClr val="000000">
                      <a:alpha val="43137"/>
                    </a:srgbClr>
                  </a:outerShdw>
                </a:effectLst>
                <a:cs typeface="Times New Roman" pitchFamily="18" charset="0"/>
              </a:rPr>
              <a:t>mà</a:t>
            </a:r>
            <a:r>
              <a:rPr lang="en-US" sz="8000" dirty="0">
                <a:solidFill>
                  <a:srgbClr val="FF0000"/>
                </a:solidFill>
                <a:effectLst>
                  <a:outerShdw blurRad="38100" dist="38100" dir="2700000" algn="tl">
                    <a:srgbClr val="000000">
                      <a:alpha val="43137"/>
                    </a:srgbClr>
                  </a:outerShdw>
                </a:effectLst>
                <a:cs typeface="Times New Roman" pitchFamily="18" charset="0"/>
              </a:rPr>
              <a:t> </a:t>
            </a:r>
            <a:r>
              <a:rPr lang="en-US" sz="8000" dirty="0" err="1">
                <a:solidFill>
                  <a:srgbClr val="FF0000"/>
                </a:solidFill>
                <a:effectLst>
                  <a:outerShdw blurRad="38100" dist="38100" dir="2700000" algn="tl">
                    <a:srgbClr val="000000">
                      <a:alpha val="43137"/>
                    </a:srgbClr>
                  </a:outerShdw>
                </a:effectLst>
                <a:cs typeface="Times New Roman" pitchFamily="18" charset="0"/>
              </a:rPr>
              <a:t>em</a:t>
            </a:r>
            <a:r>
              <a:rPr lang="en-US" sz="8000" dirty="0">
                <a:solidFill>
                  <a:srgbClr val="FF0000"/>
                </a:solidFill>
                <a:effectLst>
                  <a:outerShdw blurRad="38100" dist="38100" dir="2700000" algn="tl">
                    <a:srgbClr val="000000">
                      <a:alpha val="43137"/>
                    </a:srgbClr>
                  </a:outerShdw>
                </a:effectLst>
                <a:cs typeface="Times New Roman" pitchFamily="18" charset="0"/>
              </a:rPr>
              <a:t> </a:t>
            </a:r>
            <a:r>
              <a:rPr lang="en-US" sz="8000" dirty="0" err="1">
                <a:solidFill>
                  <a:srgbClr val="FF0000"/>
                </a:solidFill>
                <a:effectLst>
                  <a:outerShdw blurRad="38100" dist="38100" dir="2700000" algn="tl">
                    <a:srgbClr val="000000">
                      <a:alpha val="43137"/>
                    </a:srgbClr>
                  </a:outerShdw>
                </a:effectLst>
                <a:cs typeface="Times New Roman" pitchFamily="18" charset="0"/>
              </a:rPr>
              <a:t>biết</a:t>
            </a:r>
            <a:r>
              <a:rPr lang="en-US" sz="8000" dirty="0">
                <a:solidFill>
                  <a:srgbClr val="FF00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431624664"/>
      </p:ext>
    </p:extLst>
  </p:cSld>
  <p:clrMapOvr>
    <a:masterClrMapping/>
  </p:clrMapOvr>
  <p:transition spd="med" advTm="19228">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4196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
          <p:cNvSpPr>
            <a:spLocks noChangeArrowheads="1" noChangeShapeType="1" noTextEdit="1"/>
          </p:cNvSpPr>
          <p:nvPr/>
        </p:nvSpPr>
        <p:spPr bwMode="auto">
          <a:xfrm>
            <a:off x="3810000" y="1993745"/>
            <a:ext cx="6858000" cy="2240563"/>
          </a:xfrm>
          <a:prstGeom prst="rect">
            <a:avLst/>
          </a:prstGeom>
          <a:solidFill>
            <a:srgbClr val="FFFF00"/>
          </a:solidFill>
        </p:spPr>
        <p:txBody>
          <a:bodyPr wrap="none" fromWordArt="1">
            <a:prstTxWarp prst="textPlain">
              <a:avLst>
                <a:gd name="adj" fmla="val 50000"/>
              </a:avLst>
            </a:prstTxWarp>
          </a:bodyPr>
          <a:lstStyle/>
          <a:p>
            <a:pPr algn="ctr"/>
            <a:r>
              <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SỰ SINH SẢN </a:t>
            </a:r>
          </a:p>
          <a:p>
            <a:pPr algn="ctr"/>
            <a:r>
              <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 ĐỘNG VẬT</a:t>
            </a:r>
          </a:p>
        </p:txBody>
      </p:sp>
      <p:sp>
        <p:nvSpPr>
          <p:cNvPr id="7" name="TextBox 6"/>
          <p:cNvSpPr txBox="1"/>
          <p:nvPr/>
        </p:nvSpPr>
        <p:spPr>
          <a:xfrm>
            <a:off x="3962400" y="457200"/>
            <a:ext cx="5943600" cy="646331"/>
          </a:xfrm>
          <a:prstGeom prst="rect">
            <a:avLst/>
          </a:prstGeom>
          <a:solidFill>
            <a:schemeClr val="bg1"/>
          </a:solidFill>
        </p:spPr>
        <p:txBody>
          <a:bodyPr>
            <a:spAutoFit/>
          </a:bodyPr>
          <a:lstStyle/>
          <a:p>
            <a:pPr algn="ctr">
              <a:defRPr/>
            </a:pPr>
            <a:r>
              <a:rPr lang="en-US" sz="3600" u="sng" dirty="0">
                <a:solidFill>
                  <a:srgbClr val="0070C0"/>
                </a:solidFill>
                <a:effectLst>
                  <a:outerShdw blurRad="38100" dist="38100" dir="2700000" algn="tl">
                    <a:srgbClr val="000000">
                      <a:alpha val="43137"/>
                    </a:srgbClr>
                  </a:outerShdw>
                </a:effectLst>
                <a:cs typeface="Times New Roman" pitchFamily="18" charset="0"/>
              </a:rPr>
              <a:t>Khoa </a:t>
            </a:r>
            <a:r>
              <a:rPr lang="en-US" sz="3600" u="sng" dirty="0" err="1">
                <a:solidFill>
                  <a:srgbClr val="0070C0"/>
                </a:solidFill>
                <a:effectLst>
                  <a:outerShdw blurRad="38100" dist="38100" dir="2700000" algn="tl">
                    <a:srgbClr val="000000">
                      <a:alpha val="43137"/>
                    </a:srgbClr>
                  </a:outerShdw>
                </a:effectLst>
                <a:cs typeface="Times New Roman" pitchFamily="18" charset="0"/>
              </a:rPr>
              <a:t>học</a:t>
            </a:r>
            <a:endParaRPr lang="en-US" sz="3600" b="1" u="sng" dirty="0">
              <a:solidFill>
                <a:srgbClr val="0070C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8143071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71600" y="762000"/>
            <a:ext cx="9372600" cy="1143000"/>
          </a:xfrm>
          <a:solidFill>
            <a:schemeClr val="accent2">
              <a:lumMod val="20000"/>
              <a:lumOff val="80000"/>
            </a:schemeClr>
          </a:solidFill>
        </p:spPr>
        <p:txBody>
          <a:bodyPr/>
          <a:lstStyle/>
          <a:p>
            <a:pPr algn="l"/>
            <a:r>
              <a:rPr lang="vi-VN" sz="4800" b="1" dirty="0">
                <a:solidFill>
                  <a:srgbClr val="0000CC"/>
                </a:solidFill>
                <a:latin typeface="Arial" panose="020B0604020202020204" pitchFamily="34" charset="0"/>
                <a:cs typeface="Arial" panose="020B0604020202020204" pitchFamily="34" charset="0"/>
              </a:rPr>
              <a:t>1. Sự sinh sản của động vật</a:t>
            </a:r>
          </a:p>
        </p:txBody>
      </p:sp>
      <p:sp>
        <p:nvSpPr>
          <p:cNvPr id="3" name="Text Box 16"/>
          <p:cNvSpPr txBox="1">
            <a:spLocks noChangeArrowheads="1"/>
          </p:cNvSpPr>
          <p:nvPr/>
        </p:nvSpPr>
        <p:spPr bwMode="auto">
          <a:xfrm>
            <a:off x="1066800" y="2590800"/>
            <a:ext cx="1051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sz="4800" dirty="0" err="1">
                <a:solidFill>
                  <a:srgbClr val="FF0000"/>
                </a:solidFill>
                <a:latin typeface="Arial" panose="020B0604020202020204" pitchFamily="34" charset="0"/>
                <a:cs typeface="Arial" panose="020B0604020202020204" pitchFamily="34" charset="0"/>
              </a:rPr>
              <a:t>Đọc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mục</a:t>
            </a:r>
            <a:r>
              <a:rPr lang="en-US" sz="4800" dirty="0">
                <a:solidFill>
                  <a:srgbClr val="FF0000"/>
                </a:solidFill>
                <a:latin typeface="Arial" panose="020B0604020202020204" pitchFamily="34" charset="0"/>
                <a:cs typeface="Arial" panose="020B0604020202020204" pitchFamily="34" charset="0"/>
              </a:rPr>
              <a:t> </a:t>
            </a:r>
            <a:r>
              <a:rPr lang="en-US" sz="4800" i="1" dirty="0" err="1">
                <a:solidFill>
                  <a:srgbClr val="FF0000"/>
                </a:solidFill>
                <a:latin typeface="Arial" panose="020B0604020202020204" pitchFamily="34" charset="0"/>
                <a:cs typeface="Arial" panose="020B0604020202020204" pitchFamily="34" charset="0"/>
              </a:rPr>
              <a:t>B</a:t>
            </a:r>
            <a:r>
              <a:rPr lang="en-US" sz="4800" i="1" dirty="0" err="1" smtClean="0">
                <a:solidFill>
                  <a:srgbClr val="FF0000"/>
                </a:solidFill>
                <a:latin typeface="Arial" panose="020B0604020202020204" pitchFamily="34" charset="0"/>
                <a:cs typeface="Arial" panose="020B0604020202020204" pitchFamily="34" charset="0"/>
              </a:rPr>
              <a:t>ạn</a:t>
            </a:r>
            <a:r>
              <a:rPr lang="en-US" sz="4800" i="1" dirty="0" smtClean="0">
                <a:solidFill>
                  <a:srgbClr val="FF0000"/>
                </a:solidFill>
                <a:latin typeface="Arial" panose="020B0604020202020204" pitchFamily="34" charset="0"/>
                <a:cs typeface="Arial" panose="020B0604020202020204" pitchFamily="34" charset="0"/>
              </a:rPr>
              <a:t> </a:t>
            </a:r>
            <a:r>
              <a:rPr lang="en-US" sz="4800" i="1" dirty="0" err="1">
                <a:solidFill>
                  <a:srgbClr val="FF0000"/>
                </a:solidFill>
                <a:latin typeface="Arial" panose="020B0604020202020204" pitchFamily="34" charset="0"/>
                <a:cs typeface="Arial" panose="020B0604020202020204" pitchFamily="34" charset="0"/>
              </a:rPr>
              <a:t>cần</a:t>
            </a:r>
            <a:r>
              <a:rPr lang="en-US" sz="4800" i="1" dirty="0">
                <a:solidFill>
                  <a:srgbClr val="FF0000"/>
                </a:solidFill>
                <a:latin typeface="Arial" panose="020B0604020202020204" pitchFamily="34" charset="0"/>
                <a:cs typeface="Arial" panose="020B0604020202020204" pitchFamily="34" charset="0"/>
              </a:rPr>
              <a:t> </a:t>
            </a:r>
            <a:r>
              <a:rPr lang="en-US" sz="4800" i="1" dirty="0" err="1" smtClean="0">
                <a:solidFill>
                  <a:srgbClr val="FF0000"/>
                </a:solidFill>
                <a:latin typeface="Arial" panose="020B0604020202020204" pitchFamily="34" charset="0"/>
                <a:cs typeface="Arial" panose="020B0604020202020204" pitchFamily="34" charset="0"/>
              </a:rPr>
              <a:t>biết</a:t>
            </a:r>
            <a:r>
              <a:rPr lang="en-US" sz="4800" i="1" dirty="0" smtClean="0">
                <a:solidFill>
                  <a:srgbClr val="FF0000"/>
                </a:solidFill>
                <a:latin typeface="Arial" panose="020B0604020202020204" pitchFamily="34" charset="0"/>
                <a:cs typeface="Arial" panose="020B0604020202020204" pitchFamily="34" charset="0"/>
              </a:rPr>
              <a:t> /112 </a:t>
            </a:r>
            <a:r>
              <a:rPr lang="en-US" sz="4800" dirty="0" err="1">
                <a:solidFill>
                  <a:srgbClr val="FF0000"/>
                </a:solidFill>
                <a:latin typeface="Arial" panose="020B0604020202020204" pitchFamily="34" charset="0"/>
                <a:cs typeface="Arial" panose="020B0604020202020204" pitchFamily="34" charset="0"/>
              </a:rPr>
              <a:t>và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trả</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lời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các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câu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hỏi</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sau</a:t>
            </a:r>
            <a:r>
              <a:rPr lang="en-US" sz="4800" dirty="0">
                <a:solidFill>
                  <a:srgbClr val="FF0000"/>
                </a:solidFill>
                <a:latin typeface="Arial" panose="020B0604020202020204" pitchFamily="34" charset="0"/>
                <a:cs typeface="Arial" panose="020B0604020202020204" pitchFamily="34" charset="0"/>
              </a:rPr>
              <a:t>:</a:t>
            </a:r>
            <a:endParaRPr lang="vi-VN" sz="4800" dirty="0">
              <a:solidFill>
                <a:srgbClr val="FF0000"/>
              </a:solidFill>
              <a:latin typeface="Arial" panose="020B0604020202020204" pitchFamily="34" charset="0"/>
              <a:cs typeface="Arial" panose="020B0604020202020204" pitchFamily="34" charset="0"/>
            </a:endParaRPr>
          </a:p>
        </p:txBody>
      </p:sp>
      <p:sp>
        <p:nvSpPr>
          <p:cNvPr id="2" name="Cloud 1"/>
          <p:cNvSpPr/>
          <p:nvPr/>
        </p:nvSpPr>
        <p:spPr>
          <a:xfrm>
            <a:off x="7543800" y="4495800"/>
            <a:ext cx="3429000" cy="2057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Thảo</a:t>
            </a:r>
            <a:r>
              <a:rPr lang="en-US" dirty="0" smtClean="0"/>
              <a:t> </a:t>
            </a:r>
            <a:r>
              <a:rPr lang="en-US" dirty="0" err="1" smtClean="0"/>
              <a:t>luận</a:t>
            </a:r>
            <a:r>
              <a:rPr lang="en-US" dirty="0" smtClean="0"/>
              <a:t> </a:t>
            </a:r>
            <a:r>
              <a:rPr lang="en-US" dirty="0" err="1" smtClean="0"/>
              <a:t>nhóm</a:t>
            </a:r>
            <a:r>
              <a:rPr lang="en-US" dirty="0" smtClean="0"/>
              <a:t> 4</a:t>
            </a:r>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3309</TotalTime>
  <Words>789</Words>
  <Application>Microsoft Office PowerPoint</Application>
  <PresentationFormat>Custom</PresentationFormat>
  <Paragraphs>137</Paragraphs>
  <Slides>27</Slides>
  <Notes>0</Notes>
  <HiddenSlides>0</HiddenSlides>
  <MMClips>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SimSun</vt:lpstr>
      <vt:lpstr>.VnTime</vt:lpstr>
      <vt:lpstr>Arial</vt:lpstr>
      <vt:lpstr>Arial Black</vt:lpstr>
      <vt:lpstr>Calibri</vt:lpstr>
      <vt:lpstr>Calibri Light</vt:lpstr>
      <vt:lpstr>Tahoma</vt:lpstr>
      <vt:lpstr>Times New Roman</vt:lpstr>
      <vt:lpstr>Default Design</vt:lpstr>
      <vt:lpstr>1_Default Design</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Sự sinh sản của động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408</cp:revision>
  <dcterms:created xsi:type="dcterms:W3CDTF">2010-01-20T14:56:19Z</dcterms:created>
  <dcterms:modified xsi:type="dcterms:W3CDTF">2024-04-20T04:20:05Z</dcterms:modified>
</cp:coreProperties>
</file>