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6"/>
  </p:notesMasterIdLst>
  <p:sldIdLst>
    <p:sldId id="306" r:id="rId8"/>
    <p:sldId id="2007577185" r:id="rId9"/>
    <p:sldId id="2007577182" r:id="rId10"/>
    <p:sldId id="2007577186" r:id="rId11"/>
    <p:sldId id="2007577187" r:id="rId12"/>
    <p:sldId id="319" r:id="rId13"/>
    <p:sldId id="323" r:id="rId14"/>
    <p:sldId id="313" r:id="rId15"/>
    <p:sldId id="309" r:id="rId16"/>
    <p:sldId id="2007577190" r:id="rId17"/>
    <p:sldId id="2007577188" r:id="rId18"/>
    <p:sldId id="2007577189" r:id="rId19"/>
    <p:sldId id="2007577196" r:id="rId20"/>
    <p:sldId id="329" r:id="rId21"/>
    <p:sldId id="2007577192" r:id="rId22"/>
    <p:sldId id="2007577191" r:id="rId23"/>
    <p:sldId id="2007577194" r:id="rId24"/>
    <p:sldId id="2007577193" r:id="rId25"/>
    <p:sldId id="2007577195" r:id="rId26"/>
    <p:sldId id="327" r:id="rId27"/>
    <p:sldId id="328" r:id="rId28"/>
    <p:sldId id="2007577197" r:id="rId29"/>
    <p:sldId id="331" r:id="rId30"/>
    <p:sldId id="332" r:id="rId31"/>
    <p:sldId id="333" r:id="rId32"/>
    <p:sldId id="2007577198" r:id="rId33"/>
    <p:sldId id="335" r:id="rId34"/>
    <p:sldId id="336" r:id="rId35"/>
    <p:sldId id="2007577199" r:id="rId36"/>
    <p:sldId id="337" r:id="rId37"/>
    <p:sldId id="341" r:id="rId38"/>
    <p:sldId id="348" r:id="rId39"/>
    <p:sldId id="2007577200" r:id="rId40"/>
    <p:sldId id="346" r:id="rId41"/>
    <p:sldId id="2007577201" r:id="rId42"/>
    <p:sldId id="2007577202" r:id="rId43"/>
    <p:sldId id="2007577203" r:id="rId44"/>
    <p:sldId id="34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4/2/2024</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B4FE60F-0684-414F-6100-A27AA5D325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386AB8E-F460-9264-1266-899E04215A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4/2/2024</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7A3BE50-98D2-1BA4-E9D0-E2B9DF0B74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3.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2.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0.png"/><Relationship Id="rId5" Type="http://schemas.openxmlformats.org/officeDocument/2006/relationships/image" Target="../media/image23.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slideLayout" Target="../slideLayouts/slideLayout5.xml"/><Relationship Id="rId7" Type="http://schemas.openxmlformats.org/officeDocument/2006/relationships/image" Target="../media/image68.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67.png"/><Relationship Id="rId5" Type="http://schemas.openxmlformats.org/officeDocument/2006/relationships/image" Target="../media/image23.jp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7" name="TextBox1">
                  <a:extLst>
                    <a:ext uri="{FF2B5EF4-FFF2-40B4-BE49-F238E27FC236}">
                      <a16:creationId xmlns:a16="http://schemas.microsoft.com/office/drawing/2014/main" id="{FE68339C-F6B2-9A7E-F4BD-BC90B9B020A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098"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2270</Words>
  <Application>Microsoft Office PowerPoint</Application>
  <PresentationFormat>Widescreen</PresentationFormat>
  <Paragraphs>113</Paragraphs>
  <Slides>38</Slides>
  <Notes>18</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38</vt:i4>
      </vt:variant>
    </vt:vector>
  </HeadingPairs>
  <TitlesOfParts>
    <vt:vector size="57" baseType="lpstr">
      <vt:lpstr>等线</vt:lpstr>
      <vt:lpstr>等线 Light</vt:lpstr>
      <vt:lpstr>微软雅黑</vt:lpstr>
      <vt:lpstr>Arial</vt:lpstr>
      <vt:lpstr>Calibri</vt:lpstr>
      <vt:lpstr>Calibri Light</vt:lpstr>
      <vt:lpstr>Cambay</vt:lpstr>
      <vt:lpstr>Cambria</vt:lpstr>
      <vt:lpstr>Odibee Sans</vt:lpstr>
      <vt:lpstr>Paprika</vt:lpstr>
      <vt:lpstr>Segoe UI Historic</vt:lpstr>
      <vt:lpstr>SVN-Poky's</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79</cp:revision>
  <dcterms:created xsi:type="dcterms:W3CDTF">2023-12-19T04:17:44Z</dcterms:created>
  <dcterms:modified xsi:type="dcterms:W3CDTF">2024-04-02T02:05:13Z</dcterms:modified>
</cp:coreProperties>
</file>