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  <p:sldMasterId id="2147483651" r:id="rId3"/>
  </p:sldMasterIdLst>
  <p:notesMasterIdLst>
    <p:notesMasterId r:id="rId11"/>
  </p:notesMasterIdLst>
  <p:sldIdLst>
    <p:sldId id="293" r:id="rId4"/>
    <p:sldId id="295" r:id="rId5"/>
    <p:sldId id="321" r:id="rId6"/>
    <p:sldId id="299" r:id="rId7"/>
    <p:sldId id="301" r:id="rId8"/>
    <p:sldId id="303" r:id="rId9"/>
    <p:sldId id="264" r:id="rId10"/>
    <p:sldId id="304" r:id="rId12"/>
    <p:sldId id="302" r:id="rId13"/>
    <p:sldId id="306" r:id="rId14"/>
    <p:sldId id="307" r:id="rId15"/>
    <p:sldId id="324" r:id="rId16"/>
    <p:sldId id="309" r:id="rId17"/>
    <p:sldId id="288" r:id="rId18"/>
    <p:sldId id="289" r:id="rId19"/>
    <p:sldId id="290" r:id="rId20"/>
    <p:sldId id="310" r:id="rId21"/>
    <p:sldId id="305" r:id="rId22"/>
    <p:sldId id="337" r:id="rId23"/>
    <p:sldId id="338" r:id="rId24"/>
  </p:sldIdLst>
  <p:sldSz cx="12192000" cy="6858000"/>
  <p:notesSz cx="6858000" cy="9144000"/>
  <p:embeddedFontLst>
    <p:embeddedFont>
      <p:font typeface="Calibri" panose="020F0502020204030204"/>
      <p:regular r:id="rId28"/>
      <p:bold r:id="rId29"/>
      <p:italic r:id="rId30"/>
      <p:boldItalic r:id="rId31"/>
    </p:embeddedFont>
    <p:embeddedFont>
      <p:font typeface="SVN-SAF" panose="020B0604020202020204" pitchFamily="18" charset="0"/>
      <p:regular r:id="rId32"/>
    </p:embeddedFont>
    <p:embeddedFont>
      <p:font typeface="Roboto" panose="02000000000000000000" pitchFamily="2" charset="0"/>
      <p:regular r:id="rId33"/>
      <p:bold r:id="rId34"/>
      <p:italic r:id="rId35"/>
      <p:boldItalic r:id="rId36"/>
    </p:embeddedFont>
    <p:embeddedFont>
      <p:font typeface="Open Sans" panose="020B0606030504020204" pitchFamily="34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62" autoAdjust="0"/>
    <p:restoredTop sz="94660"/>
  </p:normalViewPr>
  <p:slideViewPr>
    <p:cSldViewPr snapToGrid="0">
      <p:cViewPr varScale="1">
        <p:scale>
          <a:sx n="73" d="100"/>
          <a:sy n="73" d="100"/>
        </p:scale>
        <p:origin x="59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0" Type="http://schemas.openxmlformats.org/officeDocument/2006/relationships/font" Target="fonts/font13.fntdata"/><Relationship Id="rId4" Type="http://schemas.openxmlformats.org/officeDocument/2006/relationships/slide" Target="slides/slide1.xml"/><Relationship Id="rId39" Type="http://schemas.openxmlformats.org/officeDocument/2006/relationships/font" Target="fonts/font12.fntdata"/><Relationship Id="rId38" Type="http://schemas.openxmlformats.org/officeDocument/2006/relationships/font" Target="fonts/font11.fntdata"/><Relationship Id="rId37" Type="http://schemas.openxmlformats.org/officeDocument/2006/relationships/font" Target="fonts/font10.fntdata"/><Relationship Id="rId36" Type="http://schemas.openxmlformats.org/officeDocument/2006/relationships/font" Target="fonts/font9.fntdata"/><Relationship Id="rId35" Type="http://schemas.openxmlformats.org/officeDocument/2006/relationships/font" Target="fonts/font8.fntdata"/><Relationship Id="rId34" Type="http://schemas.openxmlformats.org/officeDocument/2006/relationships/font" Target="fonts/font7.fntdata"/><Relationship Id="rId33" Type="http://schemas.openxmlformats.org/officeDocument/2006/relationships/font" Target="fonts/font6.fntdata"/><Relationship Id="rId32" Type="http://schemas.openxmlformats.org/officeDocument/2006/relationships/font" Target="fonts/font5.fntdata"/><Relationship Id="rId31" Type="http://schemas.openxmlformats.org/officeDocument/2006/relationships/font" Target="fonts/font4.fntdata"/><Relationship Id="rId30" Type="http://schemas.openxmlformats.org/officeDocument/2006/relationships/font" Target="fonts/font3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2.fntdata"/><Relationship Id="rId28" Type="http://schemas.openxmlformats.org/officeDocument/2006/relationships/font" Target="fonts/font1.fntdata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fld>
            <a:endParaRPr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4" name="Google Shape;26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6" name="Google Shape;1016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3" name="Google Shape;1043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72" name="Google Shape;1072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82705-8A55-4896-BC6F-D1E9DEF44644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32059-90E7-45A5-8DDA-46A2FF9DF82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5EA73-28DC-479D-A76A-B3CB6B87CFF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matchingName="Comparison">
  <p:cSld name="TWO_OBJECTS_WITH_TEX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4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/>
        </p:txBody>
      </p:sp>
      <p:sp>
        <p:nvSpPr>
          <p:cNvPr id="55" name="Google Shape;55;p4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" name="Google Shape;56;p4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/>
        </p:txBody>
      </p:sp>
      <p:sp>
        <p:nvSpPr>
          <p:cNvPr id="57" name="Google Shape;57;p4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" name="Google Shape;58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_ONL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matchingName="Content with Caption">
  <p:cSld name="OBJECT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4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4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9" name="Google Shape;69;p4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0" name="Google Shape;70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matchingName="Picture with Caption">
  <p:cSld name="PICTURE_WITH_CAPTION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4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4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6" name="Google Shape;76;p4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7" name="Google Shape;77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matchingName="Title and Vertical Text">
  <p:cSld name="VERTICAL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4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3" name="Google Shape;83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matchingName="Vertical Title and Text">
  <p:cSld name="VERTICAL_TITLE_AND_VERTICAL_TEX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4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9" name="Google Shape;89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theme" Target="../theme/theme2.xml"/><Relationship Id="rId8" Type="http://schemas.openxmlformats.org/officeDocument/2006/relationships/slideLayout" Target="../slideLayouts/slideLayout10.xml"/><Relationship Id="rId7" Type="http://schemas.openxmlformats.org/officeDocument/2006/relationships/slideLayout" Target="../slideLayouts/slideLayout9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6"/>
          <p:cNvSpPr txBox="1">
            <a:spLocks noGrp="1"/>
          </p:cNvSpPr>
          <p:nvPr>
            <p:ph type="title"/>
          </p:nvPr>
        </p:nvSpPr>
        <p:spPr>
          <a:xfrm>
            <a:off x="933450" y="190500"/>
            <a:ext cx="10287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venir"/>
              <a:buNone/>
              <a:defRPr sz="4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36"/>
          <p:cNvSpPr txBox="1">
            <a:spLocks noGrp="1"/>
          </p:cNvSpPr>
          <p:nvPr>
            <p:ph type="body" idx="1"/>
          </p:nvPr>
        </p:nvSpPr>
        <p:spPr>
          <a:xfrm>
            <a:off x="952500" y="1516063"/>
            <a:ext cx="10287000" cy="5151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  <a:defRPr sz="4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9" name="Google Shape;19;p3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20" name="Google Shape;20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21" name="Google Shape;21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22" name="Google Shape;22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0.png"/><Relationship Id="rId2" Type="http://schemas.microsoft.com/office/2007/relationships/hdphoto" Target="../media/image19.wdp"/><Relationship Id="rId1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9.png"/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9.png"/><Relationship Id="rId3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0.xml"/><Relationship Id="rId4" Type="http://schemas.openxmlformats.org/officeDocument/2006/relationships/image" Target="../media/image32.GIF"/><Relationship Id="rId3" Type="http://schemas.openxmlformats.org/officeDocument/2006/relationships/image" Target="../media/image31.GIF"/><Relationship Id="rId2" Type="http://schemas.openxmlformats.org/officeDocument/2006/relationships/hyperlink" Target="http://www.glitter-graphics.com/" TargetMode="External"/><Relationship Id="rId1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1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WordArt 17"/>
          <p:cNvSpPr>
            <a:spLocks noChangeArrowheads="1" noChangeShapeType="1" noTextEdit="1"/>
          </p:cNvSpPr>
          <p:nvPr/>
        </p:nvSpPr>
        <p:spPr bwMode="auto">
          <a:xfrm>
            <a:off x="3948545" y="3507486"/>
            <a:ext cx="5527964" cy="741123"/>
          </a:xfrm>
          <a:prstGeom prst="rect">
            <a:avLst/>
          </a:prstGeom>
          <a:solidFill>
            <a:srgbClr val="FFFFFF"/>
          </a:solidFill>
        </p:spPr>
        <p:txBody>
          <a:bodyPr wrap="none" lIns="76184" tIns="38092" rIns="76184" bIns="38092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09600" fontAlgn="base">
              <a:spcBef>
                <a:spcPct val="0"/>
              </a:spcBef>
              <a:spcAft>
                <a:spcPct val="0"/>
              </a:spcAft>
            </a:pPr>
            <a:r>
              <a:rPr lang="en-US" sz="5700" b="1" kern="10" dirty="0" smtClean="0">
                <a:ln w="9525">
                  <a:solidFill>
                    <a:srgbClr val="0000FF"/>
                  </a:solidFill>
                  <a:round/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BÀI : </a:t>
            </a:r>
            <a:r>
              <a:rPr lang="en-US" sz="5700" b="1" kern="10" dirty="0" err="1" smtClean="0">
                <a:ln w="9525">
                  <a:solidFill>
                    <a:srgbClr val="0000FF"/>
                  </a:solidFill>
                  <a:round/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Búp</a:t>
            </a:r>
            <a:r>
              <a:rPr lang="en-US" sz="5700" b="1" kern="10" dirty="0" smtClean="0">
                <a:ln w="9525">
                  <a:solidFill>
                    <a:srgbClr val="0000FF"/>
                  </a:solidFill>
                  <a:round/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5700" b="1" kern="10" dirty="0" err="1" smtClean="0">
                <a:ln w="9525">
                  <a:solidFill>
                    <a:srgbClr val="0000FF"/>
                  </a:solidFill>
                  <a:round/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bê</a:t>
            </a:r>
            <a:r>
              <a:rPr lang="en-US" sz="5700" b="1" kern="10" dirty="0" smtClean="0">
                <a:ln w="9525">
                  <a:solidFill>
                    <a:srgbClr val="0000FF"/>
                  </a:solidFill>
                  <a:round/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5700" b="1" kern="10" dirty="0" err="1" smtClean="0">
                <a:ln w="9525">
                  <a:solidFill>
                    <a:srgbClr val="0000FF"/>
                  </a:solidFill>
                  <a:round/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vận</a:t>
            </a:r>
            <a:r>
              <a:rPr lang="en-US" sz="5700" b="1" kern="10" dirty="0" smtClean="0">
                <a:ln w="9525">
                  <a:solidFill>
                    <a:srgbClr val="0000FF"/>
                  </a:solidFill>
                  <a:round/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5700" b="1" kern="10" dirty="0" err="1" smtClean="0">
                <a:ln w="9525">
                  <a:solidFill>
                    <a:srgbClr val="0000FF"/>
                  </a:solidFill>
                  <a:round/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động</a:t>
            </a:r>
            <a:r>
              <a:rPr lang="en-US" sz="5700" b="1" kern="10" dirty="0" smtClean="0">
                <a:ln w="9525">
                  <a:solidFill>
                    <a:srgbClr val="0000FF"/>
                  </a:solidFill>
                  <a:round/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 (</a:t>
            </a:r>
            <a:r>
              <a:rPr lang="en-US" sz="5700" b="1" kern="10" dirty="0" err="1" smtClean="0">
                <a:ln w="9525">
                  <a:solidFill>
                    <a:srgbClr val="0000FF"/>
                  </a:solidFill>
                  <a:round/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tiết</a:t>
            </a:r>
            <a:r>
              <a:rPr lang="en-US" sz="5700" b="1" kern="10" dirty="0" smtClean="0">
                <a:ln w="9525">
                  <a:solidFill>
                    <a:srgbClr val="0000FF"/>
                  </a:solidFill>
                  <a:round/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 3) </a:t>
            </a:r>
            <a:endParaRPr lang="en-US" sz="5700" b="1" kern="10" dirty="0">
              <a:ln w="9525">
                <a:solidFill>
                  <a:srgbClr val="0000FF"/>
                </a:solidFill>
                <a:round/>
              </a:ln>
              <a:solidFill>
                <a:srgbClr val="FF0000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8" name="WordArt 16"/>
          <p:cNvSpPr>
            <a:spLocks noChangeArrowheads="1" noChangeShapeType="1" noTextEdit="1"/>
          </p:cNvSpPr>
          <p:nvPr/>
        </p:nvSpPr>
        <p:spPr bwMode="auto">
          <a:xfrm>
            <a:off x="2605413" y="994872"/>
            <a:ext cx="7314441" cy="858039"/>
          </a:xfrm>
          <a:prstGeom prst="rect">
            <a:avLst/>
          </a:prstGeom>
          <a:noFill/>
        </p:spPr>
        <p:txBody>
          <a:bodyPr wrap="none" lIns="76184" tIns="38092" rIns="76184" bIns="38092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09600" fontAlgn="base">
              <a:spcBef>
                <a:spcPct val="0"/>
              </a:spcBef>
              <a:spcAft>
                <a:spcPct val="0"/>
              </a:spcAft>
            </a:pPr>
            <a:r>
              <a:rPr lang="en-US" sz="6300" b="1" kern="10" dirty="0" smtClean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CHÀO MỪNG QUÝ THẦY CÔ VỀ DỰ GIỜ THĂM LỚP 1C </a:t>
            </a:r>
            <a:endParaRPr lang="en-US" sz="6300" b="1" kern="1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7" name="WordArt 17"/>
          <p:cNvSpPr>
            <a:spLocks noChangeArrowheads="1" noChangeShapeType="1" noTextEdit="1"/>
          </p:cNvSpPr>
          <p:nvPr/>
        </p:nvSpPr>
        <p:spPr bwMode="auto">
          <a:xfrm>
            <a:off x="4208997" y="4775651"/>
            <a:ext cx="5974080" cy="481966"/>
          </a:xfrm>
          <a:prstGeom prst="rect">
            <a:avLst/>
          </a:prstGeom>
        </p:spPr>
        <p:txBody>
          <a:bodyPr wrap="none" lIns="109728" tIns="54864" rIns="109728" bIns="54864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000" b="1" kern="10" dirty="0">
                <a:ln w="12700">
                  <a:solidFill>
                    <a:srgbClr val="0000FF"/>
                  </a:solidFill>
                  <a:round/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GV: </a:t>
            </a:r>
            <a:r>
              <a:rPr lang="en-US" sz="3000" b="1" kern="10" dirty="0" err="1" smtClean="0">
                <a:ln w="12700">
                  <a:solidFill>
                    <a:srgbClr val="0000FF"/>
                  </a:solidFill>
                  <a:round/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Nguyễn Thị Như Hoa</a:t>
            </a:r>
            <a:endParaRPr lang="en-US" sz="3000" b="1" kern="10" dirty="0">
              <a:ln w="12700">
                <a:solidFill>
                  <a:srgbClr val="0000FF"/>
                </a:solidFill>
                <a:round/>
              </a:ln>
              <a:solidFill>
                <a:srgbClr val="FF0000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9" name="WordArt 3"/>
          <p:cNvSpPr>
            <a:spLocks noChangeArrowheads="1" noChangeShapeType="1" noTextEdit="1"/>
          </p:cNvSpPr>
          <p:nvPr/>
        </p:nvSpPr>
        <p:spPr bwMode="auto">
          <a:xfrm>
            <a:off x="2784750" y="2451554"/>
            <a:ext cx="7980218" cy="723714"/>
          </a:xfrm>
          <a:prstGeom prst="rect">
            <a:avLst/>
          </a:prstGeom>
        </p:spPr>
        <p:txBody>
          <a:bodyPr wrap="none" lIns="109728" tIns="54864" rIns="109728" bIns="54864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000" b="1" kern="10" dirty="0" smtClean="0">
                <a:ln w="2857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MÔN:TỰ NHIÊN VÀ </a:t>
            </a:r>
            <a:r>
              <a:rPr lang="en-US" sz="3000" b="1" kern="10" smtClean="0">
                <a:ln w="2857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XÃ HỘI(STEM) </a:t>
            </a:r>
            <a:endParaRPr lang="en-US" sz="3000" b="1" kern="10" dirty="0">
              <a:ln w="28575">
                <a:solidFill>
                  <a:srgbClr val="FF0000"/>
                </a:solidFill>
                <a:round/>
              </a:ln>
              <a:solidFill>
                <a:srgbClr val="0000FF"/>
              </a:solidFill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461734" y="-526030"/>
            <a:ext cx="3593475" cy="7475319"/>
            <a:chOff x="-461734" y="-526030"/>
            <a:chExt cx="3593475" cy="7475319"/>
          </a:xfrm>
        </p:grpSpPr>
        <p:grpSp>
          <p:nvGrpSpPr>
            <p:cNvPr id="68" name="Group 67"/>
            <p:cNvGrpSpPr/>
            <p:nvPr/>
          </p:nvGrpSpPr>
          <p:grpSpPr>
            <a:xfrm>
              <a:off x="-212990" y="-288111"/>
              <a:ext cx="3344731" cy="7237400"/>
              <a:chOff x="-212990" y="-360681"/>
              <a:chExt cx="3344731" cy="7237400"/>
            </a:xfrm>
            <a:solidFill>
              <a:srgbClr val="FFEDD9"/>
            </a:solidFill>
          </p:grpSpPr>
          <p:sp>
            <p:nvSpPr>
              <p:cNvPr id="17" name="Freeform 5579"/>
              <p:cNvSpPr/>
              <p:nvPr/>
            </p:nvSpPr>
            <p:spPr bwMode="auto">
              <a:xfrm rot="10800000">
                <a:off x="-212679" y="-360681"/>
                <a:ext cx="3344420" cy="7032524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15" name="Group 14"/>
              <p:cNvGrpSpPr/>
              <p:nvPr/>
            </p:nvGrpSpPr>
            <p:grpSpPr bwMode="auto">
              <a:xfrm rot="10800000">
                <a:off x="-212990" y="3356161"/>
                <a:ext cx="1489706" cy="3520558"/>
                <a:chOff x="8782" y="-151"/>
                <a:chExt cx="2159" cy="5327"/>
              </a:xfrm>
              <a:grpFill/>
            </p:grpSpPr>
            <p:sp>
              <p:nvSpPr>
                <p:cNvPr id="16" name="Freeform 5577"/>
                <p:cNvSpPr/>
                <p:nvPr/>
              </p:nvSpPr>
              <p:spPr bwMode="auto">
                <a:xfrm>
                  <a:off x="8782" y="-151"/>
                  <a:ext cx="2159" cy="5327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69" name="Group 68"/>
            <p:cNvGrpSpPr/>
            <p:nvPr/>
          </p:nvGrpSpPr>
          <p:grpSpPr>
            <a:xfrm>
              <a:off x="-345470" y="-397390"/>
              <a:ext cx="3344731" cy="7346679"/>
              <a:chOff x="-345470" y="-469960"/>
              <a:chExt cx="3344731" cy="7376013"/>
            </a:xfrm>
            <a:solidFill>
              <a:srgbClr val="FFDEB9"/>
            </a:solidFill>
          </p:grpSpPr>
          <p:sp>
            <p:nvSpPr>
              <p:cNvPr id="13" name="Freeform 5579"/>
              <p:cNvSpPr/>
              <p:nvPr/>
            </p:nvSpPr>
            <p:spPr bwMode="auto">
              <a:xfrm rot="10800000">
                <a:off x="-345159" y="-469960"/>
                <a:ext cx="3344420" cy="7192286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11" name="Group 10"/>
              <p:cNvGrpSpPr/>
              <p:nvPr/>
            </p:nvGrpSpPr>
            <p:grpSpPr bwMode="auto">
              <a:xfrm rot="10800000">
                <a:off x="-345470" y="3280626"/>
                <a:ext cx="1489706" cy="3625427"/>
                <a:chOff x="8754" y="0"/>
                <a:chExt cx="2159" cy="5251"/>
              </a:xfrm>
              <a:grpFill/>
            </p:grpSpPr>
            <p:sp>
              <p:nvSpPr>
                <p:cNvPr id="12" name="Freeform 5577"/>
                <p:cNvSpPr/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0" name="Group 69"/>
            <p:cNvGrpSpPr/>
            <p:nvPr/>
          </p:nvGrpSpPr>
          <p:grpSpPr>
            <a:xfrm>
              <a:off x="-461734" y="-526030"/>
              <a:ext cx="3344420" cy="7475319"/>
              <a:chOff x="-461734" y="-598600"/>
              <a:chExt cx="3344420" cy="7580186"/>
            </a:xfrm>
            <a:solidFill>
              <a:srgbClr val="FFD3A3"/>
            </a:solidFill>
          </p:grpSpPr>
          <p:sp>
            <p:nvSpPr>
              <p:cNvPr id="9" name="Freeform 5579"/>
              <p:cNvSpPr/>
              <p:nvPr/>
            </p:nvSpPr>
            <p:spPr bwMode="auto">
              <a:xfrm rot="10800000">
                <a:off x="-461734" y="-598600"/>
                <a:ext cx="3344420" cy="7346822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7" name="Group 6"/>
              <p:cNvGrpSpPr/>
              <p:nvPr/>
            </p:nvGrpSpPr>
            <p:grpSpPr bwMode="auto">
              <a:xfrm rot="10800000">
                <a:off x="-454455" y="3232573"/>
                <a:ext cx="1489706" cy="3749013"/>
                <a:chOff x="8598" y="-179"/>
                <a:chExt cx="2159" cy="5430"/>
              </a:xfrm>
              <a:grpFill/>
            </p:grpSpPr>
            <p:sp>
              <p:nvSpPr>
                <p:cNvPr id="8" name="Freeform 5577"/>
                <p:cNvSpPr/>
                <p:nvPr/>
              </p:nvSpPr>
              <p:spPr bwMode="auto">
                <a:xfrm>
                  <a:off x="8598" y="-179"/>
                  <a:ext cx="2159" cy="5430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grpSp>
        <p:nvGrpSpPr>
          <p:cNvPr id="3" name="Group 2"/>
          <p:cNvGrpSpPr/>
          <p:nvPr/>
        </p:nvGrpSpPr>
        <p:grpSpPr>
          <a:xfrm>
            <a:off x="9067237" y="-68116"/>
            <a:ext cx="3586196" cy="7449566"/>
            <a:chOff x="9067237" y="-68116"/>
            <a:chExt cx="3586196" cy="7449566"/>
          </a:xfrm>
        </p:grpSpPr>
        <p:sp>
          <p:nvSpPr>
            <p:cNvPr id="33" name="Freeform 5579"/>
            <p:cNvSpPr/>
            <p:nvPr/>
          </p:nvSpPr>
          <p:spPr bwMode="auto">
            <a:xfrm>
              <a:off x="9067237" y="111007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EDD9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sp>
          <p:nvSpPr>
            <p:cNvPr id="32" name="Freeform 5577"/>
            <p:cNvSpPr/>
            <p:nvPr/>
          </p:nvSpPr>
          <p:spPr bwMode="auto">
            <a:xfrm>
              <a:off x="10922262" y="-43641"/>
              <a:ext cx="1489706" cy="3470330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EDD9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26" name="Group 25"/>
            <p:cNvGrpSpPr/>
            <p:nvPr/>
          </p:nvGrpSpPr>
          <p:grpSpPr bwMode="auto">
            <a:xfrm>
              <a:off x="9199717" y="60524"/>
              <a:ext cx="3344420" cy="7192286"/>
              <a:chOff x="6055" y="4723"/>
              <a:chExt cx="4847" cy="10641"/>
            </a:xfrm>
            <a:solidFill>
              <a:srgbClr val="FFDEB9"/>
            </a:solidFill>
          </p:grpSpPr>
          <p:sp>
            <p:nvSpPr>
              <p:cNvPr id="29" name="Freeform 5579"/>
              <p:cNvSpPr/>
              <p:nvPr/>
            </p:nvSpPr>
            <p:spPr bwMode="auto">
              <a:xfrm>
                <a:off x="6055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7" name="Group 26"/>
            <p:cNvGrpSpPr/>
            <p:nvPr/>
          </p:nvGrpSpPr>
          <p:grpSpPr bwMode="auto">
            <a:xfrm>
              <a:off x="11054742" y="-43543"/>
              <a:ext cx="1489706" cy="3545765"/>
              <a:chOff x="8754" y="0"/>
              <a:chExt cx="2159" cy="5251"/>
            </a:xfrm>
            <a:solidFill>
              <a:srgbClr val="FFDEB9"/>
            </a:solidFill>
          </p:grpSpPr>
          <p:sp>
            <p:nvSpPr>
              <p:cNvPr id="28" name="Freeform 5577"/>
              <p:cNvSpPr/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9303872" y="-68116"/>
              <a:ext cx="3349561" cy="7449566"/>
              <a:chOff x="9303872" y="-24574"/>
              <a:chExt cx="3349561" cy="7449566"/>
            </a:xfrm>
            <a:solidFill>
              <a:srgbClr val="FFD3A3"/>
            </a:solidFill>
          </p:grpSpPr>
          <p:grpSp>
            <p:nvGrpSpPr>
              <p:cNvPr id="22" name="Group 21"/>
              <p:cNvGrpSpPr/>
              <p:nvPr/>
            </p:nvGrpSpPr>
            <p:grpSpPr bwMode="auto">
              <a:xfrm>
                <a:off x="9303872" y="78170"/>
                <a:ext cx="3344420" cy="7346822"/>
                <a:chOff x="5892" y="4723"/>
                <a:chExt cx="4847" cy="10641"/>
              </a:xfrm>
              <a:grpFill/>
            </p:grpSpPr>
            <p:sp>
              <p:nvSpPr>
                <p:cNvPr id="25" name="Freeform 5579"/>
                <p:cNvSpPr/>
                <p:nvPr/>
              </p:nvSpPr>
              <p:spPr bwMode="auto">
                <a:xfrm>
                  <a:off x="5892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3" name="Group 22"/>
              <p:cNvGrpSpPr/>
              <p:nvPr/>
            </p:nvGrpSpPr>
            <p:grpSpPr bwMode="auto">
              <a:xfrm>
                <a:off x="11163727" y="-24574"/>
                <a:ext cx="1489706" cy="3618393"/>
                <a:chOff x="8598" y="0"/>
                <a:chExt cx="2159" cy="5251"/>
              </a:xfrm>
              <a:grpFill/>
            </p:grpSpPr>
            <p:sp>
              <p:nvSpPr>
                <p:cNvPr id="24" name="Freeform 5577"/>
                <p:cNvSpPr/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08"/>
          <a:stretch>
            <a:fillRect/>
          </a:stretch>
        </p:blipFill>
        <p:spPr>
          <a:xfrm>
            <a:off x="776614" y="1415442"/>
            <a:ext cx="2222648" cy="19228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67" y="636181"/>
            <a:ext cx="8600466" cy="2056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3093928" y="1673208"/>
            <a:ext cx="8262263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SẢN PHẨM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Google Shape;889;p28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3359902" y="2877667"/>
            <a:ext cx="6691915" cy="39368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17"/>
          <p:cNvSpPr/>
          <p:nvPr/>
        </p:nvSpPr>
        <p:spPr>
          <a:xfrm>
            <a:off x="2004164" y="651381"/>
            <a:ext cx="9381996" cy="3244213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-1" fmla="*/ 189518 w 2849381"/>
              <a:gd name="connsiteY0-2" fmla="*/ 13097 h 831585"/>
              <a:gd name="connsiteX1-3" fmla="*/ 1332518 w 2849381"/>
              <a:gd name="connsiteY1-4" fmla="*/ 32147 h 831585"/>
              <a:gd name="connsiteX2-5" fmla="*/ 2304068 w 2849381"/>
              <a:gd name="connsiteY2-6" fmla="*/ 13097 h 831585"/>
              <a:gd name="connsiteX3-7" fmla="*/ 2789843 w 2849381"/>
              <a:gd name="connsiteY3-8" fmla="*/ 213122 h 831585"/>
              <a:gd name="connsiteX4-9" fmla="*/ 2808893 w 2849381"/>
              <a:gd name="connsiteY4-10" fmla="*/ 594122 h 831585"/>
              <a:gd name="connsiteX5-11" fmla="*/ 2494568 w 2849381"/>
              <a:gd name="connsiteY5-12" fmla="*/ 756047 h 831585"/>
              <a:gd name="connsiteX6-13" fmla="*/ 1646843 w 2849381"/>
              <a:gd name="connsiteY6-14" fmla="*/ 803672 h 831585"/>
              <a:gd name="connsiteX7-15" fmla="*/ 1246793 w 2849381"/>
              <a:gd name="connsiteY7-16" fmla="*/ 784622 h 831585"/>
              <a:gd name="connsiteX8-17" fmla="*/ 113318 w 2849381"/>
              <a:gd name="connsiteY8-18" fmla="*/ 775097 h 831585"/>
              <a:gd name="connsiteX9-19" fmla="*/ 189518 w 2849381"/>
              <a:gd name="connsiteY9-20" fmla="*/ 13097 h 831585"/>
              <a:gd name="connsiteX0-21" fmla="*/ 178352 w 2838215"/>
              <a:gd name="connsiteY0-22" fmla="*/ 13097 h 837128"/>
              <a:gd name="connsiteX1-23" fmla="*/ 1321352 w 2838215"/>
              <a:gd name="connsiteY1-24" fmla="*/ 32147 h 837128"/>
              <a:gd name="connsiteX2-25" fmla="*/ 2292902 w 2838215"/>
              <a:gd name="connsiteY2-26" fmla="*/ 13097 h 837128"/>
              <a:gd name="connsiteX3-27" fmla="*/ 2778677 w 2838215"/>
              <a:gd name="connsiteY3-28" fmla="*/ 213122 h 837128"/>
              <a:gd name="connsiteX4-29" fmla="*/ 2797727 w 2838215"/>
              <a:gd name="connsiteY4-30" fmla="*/ 594122 h 837128"/>
              <a:gd name="connsiteX5-31" fmla="*/ 2483402 w 2838215"/>
              <a:gd name="connsiteY5-32" fmla="*/ 756047 h 837128"/>
              <a:gd name="connsiteX6-33" fmla="*/ 1635677 w 2838215"/>
              <a:gd name="connsiteY6-34" fmla="*/ 803672 h 837128"/>
              <a:gd name="connsiteX7-35" fmla="*/ 1064177 w 2838215"/>
              <a:gd name="connsiteY7-36" fmla="*/ 794147 h 837128"/>
              <a:gd name="connsiteX8-37" fmla="*/ 102152 w 2838215"/>
              <a:gd name="connsiteY8-38" fmla="*/ 775097 h 837128"/>
              <a:gd name="connsiteX9-39" fmla="*/ 178352 w 2838215"/>
              <a:gd name="connsiteY9-40" fmla="*/ 13097 h 837128"/>
              <a:gd name="connsiteX0-41" fmla="*/ 178352 w 2838215"/>
              <a:gd name="connsiteY0-42" fmla="*/ 13097 h 837128"/>
              <a:gd name="connsiteX1-43" fmla="*/ 1321352 w 2838215"/>
              <a:gd name="connsiteY1-44" fmla="*/ 32147 h 837128"/>
              <a:gd name="connsiteX2-45" fmla="*/ 2292902 w 2838215"/>
              <a:gd name="connsiteY2-46" fmla="*/ 13097 h 837128"/>
              <a:gd name="connsiteX3-47" fmla="*/ 2778677 w 2838215"/>
              <a:gd name="connsiteY3-48" fmla="*/ 213122 h 837128"/>
              <a:gd name="connsiteX4-49" fmla="*/ 2797727 w 2838215"/>
              <a:gd name="connsiteY4-50" fmla="*/ 594122 h 837128"/>
              <a:gd name="connsiteX5-51" fmla="*/ 2483402 w 2838215"/>
              <a:gd name="connsiteY5-52" fmla="*/ 756047 h 837128"/>
              <a:gd name="connsiteX6-53" fmla="*/ 1649965 w 2838215"/>
              <a:gd name="connsiteY6-54" fmla="*/ 789384 h 837128"/>
              <a:gd name="connsiteX7-55" fmla="*/ 1064177 w 2838215"/>
              <a:gd name="connsiteY7-56" fmla="*/ 794147 h 837128"/>
              <a:gd name="connsiteX8-57" fmla="*/ 102152 w 2838215"/>
              <a:gd name="connsiteY8-58" fmla="*/ 775097 h 837128"/>
              <a:gd name="connsiteX9-59" fmla="*/ 178352 w 2838215"/>
              <a:gd name="connsiteY9-60" fmla="*/ 13097 h 8371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838215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694540" y="116285"/>
                  <a:pt x="2778677" y="213122"/>
                </a:cubicBezTo>
                <a:cubicBezTo>
                  <a:pt x="2862815" y="309960"/>
                  <a:pt x="2846939" y="503635"/>
                  <a:pt x="2797727" y="594122"/>
                </a:cubicBezTo>
                <a:cubicBezTo>
                  <a:pt x="2748515" y="6846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ABDA6"/>
          </a:solidFill>
          <a:ln>
            <a:solidFill>
              <a:srgbClr val="FABEA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92472" y="1648156"/>
            <a:ext cx="96700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 BÀY SẢN PHẨM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15737" y="4246536"/>
            <a:ext cx="88696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vi-VN" sz="4800" b="1" dirty="0" smtClean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Giới </a:t>
            </a:r>
            <a:r>
              <a:rPr lang="vi-VN" sz="4800" b="1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thiệu sản </a:t>
            </a:r>
            <a:r>
              <a:rPr lang="vi-VN" sz="4800" b="1" dirty="0" smtClean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phẩm</a:t>
            </a:r>
            <a:r>
              <a:rPr lang="en-US" sz="4800" b="1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của</a:t>
            </a:r>
            <a:r>
              <a:rPr lang="en-US" sz="4800" b="1" dirty="0" smtClean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nhóm</a:t>
            </a:r>
            <a:r>
              <a:rPr lang="en-US" sz="4800" b="1" dirty="0" smtClean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và</a:t>
            </a:r>
            <a:r>
              <a:rPr lang="en-US" sz="4800" b="1" dirty="0" smtClean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biểu</a:t>
            </a:r>
            <a:r>
              <a:rPr lang="en-US" sz="4800" b="1" dirty="0" smtClean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diễn</a:t>
            </a:r>
            <a:r>
              <a:rPr lang="en-US" sz="4800" b="1" dirty="0" smtClean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các</a:t>
            </a:r>
            <a:r>
              <a:rPr lang="en-US" sz="4800" b="1" dirty="0" smtClean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động</a:t>
            </a:r>
            <a:r>
              <a:rPr lang="en-US" sz="4800" b="1" dirty="0" smtClean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tác</a:t>
            </a:r>
            <a:r>
              <a:rPr lang="en-US" sz="4800" b="1" dirty="0" smtClean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của</a:t>
            </a:r>
            <a:r>
              <a:rPr lang="en-US" sz="4800" b="1" dirty="0" smtClean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búp</a:t>
            </a:r>
            <a:r>
              <a:rPr lang="en-US" sz="4800" b="1" dirty="0" smtClean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bê</a:t>
            </a:r>
            <a:r>
              <a:rPr lang="en-US" sz="4800" b="1" dirty="0" smtClean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.</a:t>
            </a:r>
            <a:endParaRPr lang="vi-VN" sz="4800" b="1" dirty="0"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940572"/>
          </a:xfrm>
          <a:prstGeom prst="rect">
            <a:avLst/>
          </a:prstGeom>
        </p:spPr>
      </p:pic>
      <p:sp>
        <p:nvSpPr>
          <p:cNvPr id="4" name="Google Shape;105;p2"/>
          <p:cNvSpPr txBox="1"/>
          <p:nvPr/>
        </p:nvSpPr>
        <p:spPr>
          <a:xfrm>
            <a:off x="1957743" y="2751891"/>
            <a:ext cx="8276515" cy="1354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US" sz="8800" b="1">
                <a:ln w="228600">
                  <a:solidFill>
                    <a:srgbClr val="FFFFFF"/>
                  </a:solidFill>
                </a:ln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obster"/>
              </a:rPr>
              <a:t>BÌNH CHỌN</a:t>
            </a:r>
            <a:endParaRPr lang="en-US" sz="8800" b="1" dirty="0">
              <a:ln w="228600">
                <a:solidFill>
                  <a:srgbClr val="FFFFFF"/>
                </a:solidFill>
              </a:ln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Lobster"/>
            </a:endParaRPr>
          </a:p>
        </p:txBody>
      </p:sp>
      <p:sp>
        <p:nvSpPr>
          <p:cNvPr id="5" name="Google Shape;105;p2"/>
          <p:cNvSpPr txBox="1"/>
          <p:nvPr/>
        </p:nvSpPr>
        <p:spPr>
          <a:xfrm>
            <a:off x="1957742" y="2751891"/>
            <a:ext cx="8276515" cy="1354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US" sz="8800" b="1" dirty="0" err="1">
                <a:solidFill>
                  <a:srgbClr val="3F632A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  <a:sym typeface="Lobster"/>
              </a:rPr>
              <a:t>BÌNH</a:t>
            </a:r>
            <a:r>
              <a:rPr lang="en-US" sz="8800" b="1" dirty="0">
                <a:solidFill>
                  <a:srgbClr val="3F632A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  <a:sym typeface="Lobster"/>
              </a:rPr>
              <a:t> </a:t>
            </a:r>
            <a:r>
              <a:rPr lang="en-US" sz="8800" b="1" dirty="0" err="1">
                <a:solidFill>
                  <a:srgbClr val="3F632A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  <a:sym typeface="Lobster"/>
              </a:rPr>
              <a:t>CHỌN</a:t>
            </a:r>
            <a:endParaRPr lang="en-US" sz="8800" b="1" dirty="0">
              <a:solidFill>
                <a:srgbClr val="3F632A"/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  <a:sym typeface="Lobster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25467" y="-441358"/>
            <a:ext cx="11966532" cy="7247106"/>
            <a:chOff x="225467" y="-389106"/>
            <a:chExt cx="11966532" cy="7247106"/>
          </a:xfrm>
        </p:grpSpPr>
        <p:pic>
          <p:nvPicPr>
            <p:cNvPr id="3" name="Picture 2" descr="A light bulb and blue gears&#10;&#10;Description automatically generated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130"/>
            <a:stretch>
              <a:fillRect/>
            </a:stretch>
          </p:blipFill>
          <p:spPr>
            <a:xfrm flipH="1">
              <a:off x="225467" y="-101006"/>
              <a:ext cx="6663848" cy="5211625"/>
            </a:xfrm>
            <a:prstGeom prst="rect">
              <a:avLst/>
            </a:prstGeom>
          </p:spPr>
        </p:pic>
        <p:pic>
          <p:nvPicPr>
            <p:cNvPr id="5" name="Picture 4" descr="A light bulb and blue gears&#10;&#10;Description automatically generated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795"/>
            <a:stretch>
              <a:fillRect/>
            </a:stretch>
          </p:blipFill>
          <p:spPr>
            <a:xfrm flipH="1">
              <a:off x="4805462" y="-389106"/>
              <a:ext cx="7386537" cy="7247106"/>
            </a:xfrm>
            <a:prstGeom prst="rect">
              <a:avLst/>
            </a:prstGeom>
          </p:spPr>
        </p:pic>
      </p:grpSp>
      <p:sp>
        <p:nvSpPr>
          <p:cNvPr id="20" name="Google Shape;105;p2"/>
          <p:cNvSpPr txBox="1"/>
          <p:nvPr/>
        </p:nvSpPr>
        <p:spPr>
          <a:xfrm>
            <a:off x="4307834" y="1312058"/>
            <a:ext cx="8276515" cy="270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US" sz="8800" b="1">
                <a:ln w="228600">
                  <a:solidFill>
                    <a:srgbClr val="FFFFFF"/>
                  </a:solidFill>
                </a:ln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obster"/>
              </a:rPr>
              <a:t>CẢI TIẾN</a:t>
            </a:r>
            <a:endParaRPr lang="en-US" sz="8800" b="1">
              <a:ln w="228600">
                <a:solidFill>
                  <a:srgbClr val="FFFFFF"/>
                </a:solidFill>
              </a:ln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Lobster"/>
            </a:endParaRPr>
          </a:p>
          <a:p>
            <a:pPr algn="ctr"/>
            <a:r>
              <a:rPr lang="en-US" sz="8800" b="1">
                <a:ln w="228600">
                  <a:solidFill>
                    <a:srgbClr val="FFFFFF"/>
                  </a:solidFill>
                </a:ln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obster"/>
              </a:rPr>
              <a:t>SÁNG TẠO</a:t>
            </a:r>
            <a:endParaRPr lang="en-US" sz="8800" b="1">
              <a:ln w="228600">
                <a:solidFill>
                  <a:srgbClr val="FFFFFF"/>
                </a:solidFill>
              </a:ln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Lobster"/>
            </a:endParaRPr>
          </a:p>
        </p:txBody>
      </p:sp>
      <p:sp>
        <p:nvSpPr>
          <p:cNvPr id="21" name="Google Shape;105;p2"/>
          <p:cNvSpPr txBox="1"/>
          <p:nvPr/>
        </p:nvSpPr>
        <p:spPr>
          <a:xfrm>
            <a:off x="2917447" y="1224376"/>
            <a:ext cx="8276515" cy="2462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US" sz="8000" b="1" dirty="0" err="1">
                <a:solidFill>
                  <a:srgbClr val="CE374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  <a:sym typeface="Lobster"/>
              </a:rPr>
              <a:t>CẢI</a:t>
            </a:r>
            <a:r>
              <a:rPr lang="en-US" sz="8000" b="1" dirty="0">
                <a:solidFill>
                  <a:srgbClr val="CE374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  <a:sym typeface="Lobster"/>
              </a:rPr>
              <a:t> </a:t>
            </a:r>
            <a:r>
              <a:rPr lang="en-US" sz="8000" b="1" dirty="0" err="1">
                <a:solidFill>
                  <a:srgbClr val="CE374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  <a:sym typeface="Lobster"/>
              </a:rPr>
              <a:t>TIẾN</a:t>
            </a:r>
            <a:endParaRPr lang="en-US" sz="8000" b="1" dirty="0">
              <a:solidFill>
                <a:srgbClr val="CE3740"/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  <a:sym typeface="Lobster"/>
            </a:endParaRPr>
          </a:p>
          <a:p>
            <a:pPr algn="ctr"/>
            <a:r>
              <a:rPr lang="en-US" sz="8000" b="1" dirty="0" err="1">
                <a:solidFill>
                  <a:srgbClr val="CE374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  <a:sym typeface="Lobster"/>
              </a:rPr>
              <a:t>SÁNG</a:t>
            </a:r>
            <a:r>
              <a:rPr lang="en-US" sz="8000" b="1" dirty="0">
                <a:solidFill>
                  <a:srgbClr val="CE374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  <a:sym typeface="Lobster"/>
              </a:rPr>
              <a:t> </a:t>
            </a:r>
            <a:r>
              <a:rPr lang="en-US" sz="8000" b="1" dirty="0" err="1">
                <a:solidFill>
                  <a:srgbClr val="CE374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  <a:sym typeface="Lobster"/>
              </a:rPr>
              <a:t>TẠO</a:t>
            </a:r>
            <a:endParaRPr lang="en-US" sz="8000" b="1" dirty="0">
              <a:solidFill>
                <a:srgbClr val="CE3740"/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  <a:sym typeface="Lobster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4416355"/>
            <a:ext cx="118218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en-US" sz="4800" b="1" dirty="0" err="1" smtClean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Nếu</a:t>
            </a:r>
            <a:r>
              <a:rPr lang="en-US" sz="4800" b="1" dirty="0" smtClean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có</a:t>
            </a:r>
            <a:r>
              <a:rPr lang="en-US" sz="4800" b="1" dirty="0" smtClean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thời</a:t>
            </a:r>
            <a:r>
              <a:rPr lang="en-US" sz="4800" b="1" dirty="0" smtClean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gian</a:t>
            </a:r>
            <a:r>
              <a:rPr lang="en-US" sz="4800" b="1" dirty="0" smtClean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làm</a:t>
            </a:r>
            <a:r>
              <a:rPr lang="en-US" sz="4800" b="1" dirty="0" smtClean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 smtClean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em</a:t>
            </a:r>
            <a:r>
              <a:rPr lang="en-US" sz="4800" b="1" dirty="0" smtClean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có</a:t>
            </a:r>
            <a:r>
              <a:rPr lang="en-US" sz="4800" b="1" dirty="0" smtClean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thể</a:t>
            </a:r>
            <a:r>
              <a:rPr lang="en-US" sz="4800" b="1" dirty="0" smtClean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điều</a:t>
            </a:r>
            <a:r>
              <a:rPr lang="en-US" sz="4800" b="1" dirty="0" smtClean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chỉnh</a:t>
            </a:r>
            <a:r>
              <a:rPr lang="en-US" sz="4800" b="1" dirty="0" smtClean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hay </a:t>
            </a:r>
            <a:r>
              <a:rPr lang="en-US" sz="4800" b="1" dirty="0" err="1" smtClean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bổ</a:t>
            </a:r>
            <a:r>
              <a:rPr lang="en-US" sz="4800" b="1" dirty="0" smtClean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sung </a:t>
            </a:r>
            <a:r>
              <a:rPr lang="en-US" sz="4800" b="1" dirty="0" err="1" smtClean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gì</a:t>
            </a:r>
            <a:r>
              <a:rPr lang="en-US" sz="4800" b="1" dirty="0" smtClean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cho</a:t>
            </a:r>
            <a:r>
              <a:rPr lang="en-US" sz="4800" b="1" dirty="0" smtClean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búp</a:t>
            </a:r>
            <a:r>
              <a:rPr lang="en-US" sz="4800" b="1" dirty="0" smtClean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bê</a:t>
            </a:r>
            <a:r>
              <a:rPr lang="en-US" sz="4800" b="1" dirty="0" smtClean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của</a:t>
            </a:r>
            <a:r>
              <a:rPr lang="en-US" sz="4800" b="1" dirty="0" smtClean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mình</a:t>
            </a:r>
            <a:r>
              <a:rPr lang="en-US" sz="4800" b="1" dirty="0" smtClean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?</a:t>
            </a:r>
            <a:endParaRPr lang="vi-VN" sz="4800" b="1" dirty="0"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8" name="Google Shape;1018;p33"/>
          <p:cNvGrpSpPr/>
          <p:nvPr/>
        </p:nvGrpSpPr>
        <p:grpSpPr>
          <a:xfrm>
            <a:off x="-212990" y="-288111"/>
            <a:ext cx="3344731" cy="7237400"/>
            <a:chOff x="-212990" y="-360681"/>
            <a:chExt cx="3344731" cy="7237400"/>
          </a:xfrm>
        </p:grpSpPr>
        <p:sp>
          <p:nvSpPr>
            <p:cNvPr id="1019" name="Google Shape;1019;p33"/>
            <p:cNvSpPr/>
            <p:nvPr/>
          </p:nvSpPr>
          <p:spPr>
            <a:xfrm rot="10800000">
              <a:off x="-212679" y="-360681"/>
              <a:ext cx="3344420" cy="7032524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EDE9F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20" name="Google Shape;1020;p33"/>
            <p:cNvSpPr/>
            <p:nvPr/>
          </p:nvSpPr>
          <p:spPr>
            <a:xfrm rot="10800000">
              <a:off x="-212990" y="3356161"/>
              <a:ext cx="1489706" cy="3520558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EDE9F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021" name="Google Shape;1021;p33"/>
          <p:cNvGrpSpPr/>
          <p:nvPr/>
        </p:nvGrpSpPr>
        <p:grpSpPr>
          <a:xfrm>
            <a:off x="-345470" y="-397390"/>
            <a:ext cx="3344731" cy="7346679"/>
            <a:chOff x="-345470" y="-469960"/>
            <a:chExt cx="3344731" cy="7376013"/>
          </a:xfrm>
        </p:grpSpPr>
        <p:sp>
          <p:nvSpPr>
            <p:cNvPr id="1022" name="Google Shape;1022;p33"/>
            <p:cNvSpPr/>
            <p:nvPr/>
          </p:nvSpPr>
          <p:spPr>
            <a:xfrm rot="10800000">
              <a:off x="-345159" y="-469960"/>
              <a:ext cx="3344420" cy="7192286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DED6E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23" name="Google Shape;1023;p33"/>
            <p:cNvSpPr/>
            <p:nvPr/>
          </p:nvSpPr>
          <p:spPr>
            <a:xfrm rot="10800000">
              <a:off x="-345470" y="3280626"/>
              <a:ext cx="1489706" cy="3625427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DED6E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024" name="Google Shape;1024;p33"/>
          <p:cNvGrpSpPr/>
          <p:nvPr/>
        </p:nvGrpSpPr>
        <p:grpSpPr>
          <a:xfrm>
            <a:off x="-461734" y="-526030"/>
            <a:ext cx="3344420" cy="7475319"/>
            <a:chOff x="-461734" y="-598600"/>
            <a:chExt cx="3344420" cy="7580186"/>
          </a:xfrm>
        </p:grpSpPr>
        <p:sp>
          <p:nvSpPr>
            <p:cNvPr id="1025" name="Google Shape;1025;p33"/>
            <p:cNvSpPr/>
            <p:nvPr/>
          </p:nvSpPr>
          <p:spPr>
            <a:xfrm rot="10800000">
              <a:off x="-461734" y="-59860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D5CAE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26" name="Google Shape;1026;p33"/>
            <p:cNvSpPr/>
            <p:nvPr/>
          </p:nvSpPr>
          <p:spPr>
            <a:xfrm rot="10800000">
              <a:off x="-454455" y="3232573"/>
              <a:ext cx="1489706" cy="374901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D5CAE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1027" name="Google Shape;1027;p33"/>
          <p:cNvSpPr/>
          <p:nvPr/>
        </p:nvSpPr>
        <p:spPr>
          <a:xfrm>
            <a:off x="9067237" y="154549"/>
            <a:ext cx="3344420" cy="7032524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EDE9F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</a:pPr>
            <a:endParaRPr sz="1800" b="1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028" name="Google Shape;1028;p33"/>
          <p:cNvSpPr/>
          <p:nvPr/>
        </p:nvSpPr>
        <p:spPr>
          <a:xfrm>
            <a:off x="10922262" y="-99"/>
            <a:ext cx="1489706" cy="3470330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EDE9F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</a:pPr>
            <a:endParaRPr sz="1800" b="1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029" name="Google Shape;1029;p33"/>
          <p:cNvSpPr/>
          <p:nvPr/>
        </p:nvSpPr>
        <p:spPr>
          <a:xfrm>
            <a:off x="9199717" y="104066"/>
            <a:ext cx="3344420" cy="7192286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DED6E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</a:pPr>
            <a:endParaRPr sz="1800" b="1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030" name="Google Shape;1030;p33"/>
          <p:cNvSpPr/>
          <p:nvPr/>
        </p:nvSpPr>
        <p:spPr>
          <a:xfrm>
            <a:off x="11054742" y="-1"/>
            <a:ext cx="1489706" cy="3545765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DED6E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</a:pPr>
            <a:endParaRPr sz="1800" b="1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1031" name="Google Shape;1031;p33"/>
          <p:cNvGrpSpPr/>
          <p:nvPr/>
        </p:nvGrpSpPr>
        <p:grpSpPr>
          <a:xfrm>
            <a:off x="9303872" y="-24574"/>
            <a:ext cx="3349561" cy="7449566"/>
            <a:chOff x="9303872" y="-24574"/>
            <a:chExt cx="3349561" cy="7449566"/>
          </a:xfrm>
        </p:grpSpPr>
        <p:sp>
          <p:nvSpPr>
            <p:cNvPr id="1032" name="Google Shape;1032;p33"/>
            <p:cNvSpPr/>
            <p:nvPr/>
          </p:nvSpPr>
          <p:spPr>
            <a:xfrm>
              <a:off x="9303872" y="7817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D5CAE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33" name="Google Shape;1033;p33"/>
            <p:cNvSpPr/>
            <p:nvPr/>
          </p:nvSpPr>
          <p:spPr>
            <a:xfrm>
              <a:off x="11163727" y="-24574"/>
              <a:ext cx="1489706" cy="361839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D5CAE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pic>
        <p:nvPicPr>
          <p:cNvPr id="1034" name="Google Shape;1034;p33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342745" y="2040379"/>
            <a:ext cx="2557038" cy="2590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5" name="Google Shape;1035;p33"/>
          <p:cNvPicPr preferRelativeResize="0"/>
          <p:nvPr/>
        </p:nvPicPr>
        <p:blipFill rotWithShape="1">
          <a:blip r:embed="rId2"/>
          <a:srcRect b="61722"/>
          <a:stretch>
            <a:fillRect/>
          </a:stretch>
        </p:blipFill>
        <p:spPr>
          <a:xfrm>
            <a:off x="2540000" y="2552705"/>
            <a:ext cx="10658099" cy="175258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36" name="Google Shape;1036;p33"/>
          <p:cNvGrpSpPr/>
          <p:nvPr/>
        </p:nvGrpSpPr>
        <p:grpSpPr>
          <a:xfrm>
            <a:off x="858755" y="5600192"/>
            <a:ext cx="1455420" cy="956939"/>
            <a:chOff x="5701962" y="0"/>
            <a:chExt cx="6490038" cy="4267200"/>
          </a:xfrm>
        </p:grpSpPr>
        <p:pic>
          <p:nvPicPr>
            <p:cNvPr id="1037" name="Google Shape;1037;p33"/>
            <p:cNvPicPr preferRelativeResize="0"/>
            <p:nvPr/>
          </p:nvPicPr>
          <p:blipFill rotWithShape="1">
            <a:blip r:embed="rId3"/>
            <a:srcRect/>
            <a:stretch>
              <a:fillRect/>
            </a:stretch>
          </p:blipFill>
          <p:spPr>
            <a:xfrm>
              <a:off x="5701962" y="0"/>
              <a:ext cx="6490038" cy="4267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8" name="Google Shape;1038;p33"/>
            <p:cNvPicPr preferRelativeResize="0"/>
            <p:nvPr/>
          </p:nvPicPr>
          <p:blipFill rotWithShape="1">
            <a:blip r:embed="rId4"/>
            <a:srcRect/>
            <a:stretch>
              <a:fillRect/>
            </a:stretch>
          </p:blipFill>
          <p:spPr>
            <a:xfrm>
              <a:off x="11341607" y="3573060"/>
              <a:ext cx="507493" cy="6941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39" name="Google Shape;1039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  <p:pic>
        <p:nvPicPr>
          <p:cNvPr id="1040" name="Google Shape;1040;p33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11655214" y="0"/>
            <a:ext cx="536786" cy="538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5" name="Google Shape;1045;p34"/>
          <p:cNvGrpSpPr/>
          <p:nvPr/>
        </p:nvGrpSpPr>
        <p:grpSpPr>
          <a:xfrm>
            <a:off x="-212990" y="-288111"/>
            <a:ext cx="3344731" cy="7237400"/>
            <a:chOff x="-212990" y="-360681"/>
            <a:chExt cx="3344731" cy="7237400"/>
          </a:xfrm>
        </p:grpSpPr>
        <p:sp>
          <p:nvSpPr>
            <p:cNvPr id="1046" name="Google Shape;1046;p34"/>
            <p:cNvSpPr/>
            <p:nvPr/>
          </p:nvSpPr>
          <p:spPr>
            <a:xfrm rot="10800000">
              <a:off x="-212679" y="-360681"/>
              <a:ext cx="3344420" cy="7032524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EDE9F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47" name="Google Shape;1047;p34"/>
            <p:cNvSpPr/>
            <p:nvPr/>
          </p:nvSpPr>
          <p:spPr>
            <a:xfrm rot="10800000">
              <a:off x="-212990" y="3356161"/>
              <a:ext cx="1489706" cy="3520558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EDE9F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048" name="Google Shape;1048;p34"/>
          <p:cNvGrpSpPr/>
          <p:nvPr/>
        </p:nvGrpSpPr>
        <p:grpSpPr>
          <a:xfrm>
            <a:off x="-345470" y="-397390"/>
            <a:ext cx="3344731" cy="7346679"/>
            <a:chOff x="-345470" y="-469960"/>
            <a:chExt cx="3344731" cy="7376013"/>
          </a:xfrm>
        </p:grpSpPr>
        <p:sp>
          <p:nvSpPr>
            <p:cNvPr id="1049" name="Google Shape;1049;p34"/>
            <p:cNvSpPr/>
            <p:nvPr/>
          </p:nvSpPr>
          <p:spPr>
            <a:xfrm rot="10800000">
              <a:off x="-345159" y="-469960"/>
              <a:ext cx="3344420" cy="7192286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DED6E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50" name="Google Shape;1050;p34"/>
            <p:cNvSpPr/>
            <p:nvPr/>
          </p:nvSpPr>
          <p:spPr>
            <a:xfrm rot="10800000">
              <a:off x="-345470" y="3280626"/>
              <a:ext cx="1489706" cy="3625427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DED6E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051" name="Google Shape;1051;p34"/>
          <p:cNvGrpSpPr/>
          <p:nvPr/>
        </p:nvGrpSpPr>
        <p:grpSpPr>
          <a:xfrm>
            <a:off x="-461734" y="-526030"/>
            <a:ext cx="3344420" cy="7475319"/>
            <a:chOff x="-461734" y="-598600"/>
            <a:chExt cx="3344420" cy="7580186"/>
          </a:xfrm>
        </p:grpSpPr>
        <p:sp>
          <p:nvSpPr>
            <p:cNvPr id="1052" name="Google Shape;1052;p34"/>
            <p:cNvSpPr/>
            <p:nvPr/>
          </p:nvSpPr>
          <p:spPr>
            <a:xfrm rot="10800000">
              <a:off x="-461734" y="-59860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D5CAE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53" name="Google Shape;1053;p34"/>
            <p:cNvSpPr/>
            <p:nvPr/>
          </p:nvSpPr>
          <p:spPr>
            <a:xfrm rot="10800000">
              <a:off x="-454455" y="3232573"/>
              <a:ext cx="1489706" cy="374901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D5CAE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1054" name="Google Shape;1054;p34"/>
          <p:cNvSpPr/>
          <p:nvPr/>
        </p:nvSpPr>
        <p:spPr>
          <a:xfrm>
            <a:off x="9067237" y="154549"/>
            <a:ext cx="3344420" cy="7032524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EDE9F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</a:pPr>
            <a:endParaRPr sz="1800" b="1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055" name="Google Shape;1055;p34"/>
          <p:cNvSpPr/>
          <p:nvPr/>
        </p:nvSpPr>
        <p:spPr>
          <a:xfrm>
            <a:off x="10922262" y="-99"/>
            <a:ext cx="1489706" cy="3470330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EDE9F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</a:pPr>
            <a:endParaRPr sz="1800" b="1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056" name="Google Shape;1056;p34"/>
          <p:cNvSpPr/>
          <p:nvPr/>
        </p:nvSpPr>
        <p:spPr>
          <a:xfrm>
            <a:off x="9199717" y="104066"/>
            <a:ext cx="3344420" cy="7192286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DED6E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</a:pPr>
            <a:endParaRPr sz="1800" b="1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057" name="Google Shape;1057;p34"/>
          <p:cNvSpPr/>
          <p:nvPr/>
        </p:nvSpPr>
        <p:spPr>
          <a:xfrm>
            <a:off x="11054742" y="-1"/>
            <a:ext cx="1489706" cy="3545765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DED6E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</a:pPr>
            <a:endParaRPr sz="1800" b="1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1058" name="Google Shape;1058;p34"/>
          <p:cNvGrpSpPr/>
          <p:nvPr/>
        </p:nvGrpSpPr>
        <p:grpSpPr>
          <a:xfrm>
            <a:off x="9303872" y="-24574"/>
            <a:ext cx="3349561" cy="7449566"/>
            <a:chOff x="9303872" y="-24574"/>
            <a:chExt cx="3349561" cy="7449566"/>
          </a:xfrm>
        </p:grpSpPr>
        <p:sp>
          <p:nvSpPr>
            <p:cNvPr id="1059" name="Google Shape;1059;p34"/>
            <p:cNvSpPr/>
            <p:nvPr/>
          </p:nvSpPr>
          <p:spPr>
            <a:xfrm>
              <a:off x="9303872" y="7817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D5CAE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60" name="Google Shape;1060;p34"/>
            <p:cNvSpPr/>
            <p:nvPr/>
          </p:nvSpPr>
          <p:spPr>
            <a:xfrm>
              <a:off x="11163727" y="-24574"/>
              <a:ext cx="1489706" cy="361839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D5CAE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1061" name="Google Shape;1061;p34"/>
          <p:cNvSpPr/>
          <p:nvPr/>
        </p:nvSpPr>
        <p:spPr>
          <a:xfrm>
            <a:off x="1301910" y="313877"/>
            <a:ext cx="4318000" cy="837128"/>
          </a:xfrm>
          <a:custGeom>
            <a:avLst/>
            <a:gdLst/>
            <a:ahLst/>
            <a:cxnLst/>
            <a:rect l="l" t="t" r="r" b="b"/>
            <a:pathLst>
              <a:path w="2807390" h="837128" extrusionOk="0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BDACD4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 panose="020F0502020204030204"/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062" name="Google Shape;1062;p34" descr="A cartoon of a purple gear&#10;&#10;Description automatically generated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265653" y="97336"/>
            <a:ext cx="1261872" cy="1261872"/>
          </a:xfrm>
          <a:prstGeom prst="rect">
            <a:avLst/>
          </a:prstGeom>
          <a:noFill/>
          <a:ln>
            <a:noFill/>
          </a:ln>
          <a:effectLst>
            <a:outerShdw blurRad="50800" dist="762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063" name="Google Shape;1063;p34"/>
          <p:cNvSpPr/>
          <p:nvPr/>
        </p:nvSpPr>
        <p:spPr>
          <a:xfrm>
            <a:off x="5003124" y="1800018"/>
            <a:ext cx="6340988" cy="3620132"/>
          </a:xfrm>
          <a:prstGeom prst="roundRect">
            <a:avLst>
              <a:gd name="adj" fmla="val 9154"/>
            </a:avLst>
          </a:prstGeom>
          <a:solidFill>
            <a:srgbClr val="EEE8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 panose="020F0502020204030204"/>
              <a:buNone/>
            </a:pPr>
            <a:r>
              <a:rPr lang="en-US" sz="3600" dirty="0" err="1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Năm</a:t>
            </a:r>
            <a:r>
              <a:rPr lang="en-US" sz="36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2000,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tập</a:t>
            </a:r>
            <a:r>
              <a:rPr lang="en-US" sz="36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đoàn</a:t>
            </a:r>
            <a:r>
              <a:rPr lang="en-US" sz="36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Honda (Hon-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đa</a:t>
            </a:r>
            <a:r>
              <a:rPr lang="en-US" sz="36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)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Nhật</a:t>
            </a:r>
            <a:r>
              <a:rPr lang="en-US" sz="36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Bản</a:t>
            </a:r>
            <a:r>
              <a:rPr lang="en-US" sz="36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chê</a:t>
            </a:r>
            <a:r>
              <a:rPr lang="en-US" sz="36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́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tạo</a:t>
            </a:r>
            <a:r>
              <a:rPr lang="en-US" sz="36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người</a:t>
            </a:r>
            <a:r>
              <a:rPr lang="en-US" sz="36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máy</a:t>
            </a:r>
            <a:r>
              <a:rPr lang="en-US" sz="36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ASIMO (A-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si</a:t>
            </a:r>
            <a:r>
              <a:rPr lang="en-US" sz="36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-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mô</a:t>
            </a:r>
            <a:r>
              <a:rPr lang="en-US" sz="36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).</a:t>
            </a:r>
            <a:endParaRPr sz="360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000000"/>
              </a:buClr>
              <a:buSzPts val="3600"/>
              <a:buFont typeface="Calibri" panose="020F0502020204030204"/>
              <a:buNone/>
            </a:pPr>
            <a:r>
              <a:rPr lang="en-US" sz="3600" dirty="0" err="1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Người</a:t>
            </a:r>
            <a:r>
              <a:rPr lang="en-US" sz="36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máy</a:t>
            </a:r>
            <a:r>
              <a:rPr lang="en-US" sz="36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này</a:t>
            </a:r>
            <a:r>
              <a:rPr lang="en-US" sz="36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thể</a:t>
            </a:r>
            <a:r>
              <a:rPr lang="en-US" sz="36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di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chuyển</a:t>
            </a:r>
            <a:r>
              <a:rPr lang="en-US" sz="36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bằng</a:t>
            </a:r>
            <a:r>
              <a:rPr lang="en-US" sz="36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hai</a:t>
            </a:r>
            <a:r>
              <a:rPr lang="en-US" sz="36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chân</a:t>
            </a:r>
            <a:r>
              <a:rPr lang="en-US" sz="36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. </a:t>
            </a:r>
            <a:endParaRPr sz="3600" b="0" i="0" u="none" strike="noStrike" cap="none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064" name="Google Shape;1064;p34"/>
          <p:cNvPicPr preferRelativeResize="0"/>
          <p:nvPr/>
        </p:nvPicPr>
        <p:blipFill rotWithShape="1">
          <a:blip r:embed="rId2"/>
          <a:srcRect b="61722"/>
          <a:stretch>
            <a:fillRect/>
          </a:stretch>
        </p:blipFill>
        <p:spPr>
          <a:xfrm>
            <a:off x="1329517" y="392117"/>
            <a:ext cx="4574857" cy="75227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65" name="Google Shape;1065;p34"/>
          <p:cNvGrpSpPr/>
          <p:nvPr/>
        </p:nvGrpSpPr>
        <p:grpSpPr>
          <a:xfrm>
            <a:off x="900046" y="1546192"/>
            <a:ext cx="3344419" cy="4777774"/>
            <a:chOff x="1103243" y="1575750"/>
            <a:chExt cx="2898592" cy="4140874"/>
          </a:xfrm>
        </p:grpSpPr>
        <p:sp>
          <p:nvSpPr>
            <p:cNvPr id="1066" name="Google Shape;1066;p34"/>
            <p:cNvSpPr/>
            <p:nvPr/>
          </p:nvSpPr>
          <p:spPr>
            <a:xfrm>
              <a:off x="1103243" y="1575750"/>
              <a:ext cx="2898592" cy="4140874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rgbClr val="EE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just" rtl="0">
                <a:spcBef>
                  <a:spcPts val="600"/>
                </a:spcBef>
                <a:spcAft>
                  <a:spcPts val="600"/>
                </a:spcAft>
                <a:buNone/>
              </a:pPr>
              <a:endParaRPr sz="36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pic>
          <p:nvPicPr>
            <p:cNvPr id="1067" name="Google Shape;1067;p34"/>
            <p:cNvPicPr preferRelativeResize="0"/>
            <p:nvPr/>
          </p:nvPicPr>
          <p:blipFill rotWithShape="1">
            <a:blip r:embed="rId3"/>
            <a:srcRect/>
            <a:stretch>
              <a:fillRect/>
            </a:stretch>
          </p:blipFill>
          <p:spPr>
            <a:xfrm>
              <a:off x="1446139" y="1891882"/>
              <a:ext cx="2293000" cy="350058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68" name="Google Shape;1068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  <p:pic>
        <p:nvPicPr>
          <p:cNvPr id="1069" name="Google Shape;1069;p34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1655214" y="0"/>
            <a:ext cx="536786" cy="538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4" name="Google Shape;1074;p35"/>
          <p:cNvGrpSpPr/>
          <p:nvPr/>
        </p:nvGrpSpPr>
        <p:grpSpPr>
          <a:xfrm>
            <a:off x="-212990" y="-288111"/>
            <a:ext cx="3344731" cy="7237400"/>
            <a:chOff x="-212990" y="-360681"/>
            <a:chExt cx="3344731" cy="7237400"/>
          </a:xfrm>
        </p:grpSpPr>
        <p:sp>
          <p:nvSpPr>
            <p:cNvPr id="1075" name="Google Shape;1075;p35"/>
            <p:cNvSpPr/>
            <p:nvPr/>
          </p:nvSpPr>
          <p:spPr>
            <a:xfrm rot="10800000">
              <a:off x="-212679" y="-360681"/>
              <a:ext cx="3344420" cy="7032524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EDE9F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76" name="Google Shape;1076;p35"/>
            <p:cNvSpPr/>
            <p:nvPr/>
          </p:nvSpPr>
          <p:spPr>
            <a:xfrm rot="10800000">
              <a:off x="-212990" y="3356161"/>
              <a:ext cx="1489706" cy="3520558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EDE9F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077" name="Google Shape;1077;p35"/>
          <p:cNvGrpSpPr/>
          <p:nvPr/>
        </p:nvGrpSpPr>
        <p:grpSpPr>
          <a:xfrm>
            <a:off x="-345470" y="-397390"/>
            <a:ext cx="3344731" cy="7346679"/>
            <a:chOff x="-345470" y="-469960"/>
            <a:chExt cx="3344731" cy="7376013"/>
          </a:xfrm>
        </p:grpSpPr>
        <p:sp>
          <p:nvSpPr>
            <p:cNvPr id="1078" name="Google Shape;1078;p35"/>
            <p:cNvSpPr/>
            <p:nvPr/>
          </p:nvSpPr>
          <p:spPr>
            <a:xfrm rot="10800000">
              <a:off x="-345159" y="-469960"/>
              <a:ext cx="3344420" cy="7192286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DED6E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79" name="Google Shape;1079;p35"/>
            <p:cNvSpPr/>
            <p:nvPr/>
          </p:nvSpPr>
          <p:spPr>
            <a:xfrm rot="10800000">
              <a:off x="-345470" y="3280626"/>
              <a:ext cx="1489706" cy="3625427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DED6E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080" name="Google Shape;1080;p35"/>
          <p:cNvGrpSpPr/>
          <p:nvPr/>
        </p:nvGrpSpPr>
        <p:grpSpPr>
          <a:xfrm>
            <a:off x="-461734" y="-526030"/>
            <a:ext cx="3344420" cy="7475319"/>
            <a:chOff x="-461734" y="-598600"/>
            <a:chExt cx="3344420" cy="7580186"/>
          </a:xfrm>
        </p:grpSpPr>
        <p:sp>
          <p:nvSpPr>
            <p:cNvPr id="1081" name="Google Shape;1081;p35"/>
            <p:cNvSpPr/>
            <p:nvPr/>
          </p:nvSpPr>
          <p:spPr>
            <a:xfrm rot="10800000">
              <a:off x="-461734" y="-59860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D5CAE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82" name="Google Shape;1082;p35"/>
            <p:cNvSpPr/>
            <p:nvPr/>
          </p:nvSpPr>
          <p:spPr>
            <a:xfrm rot="10800000">
              <a:off x="-454455" y="3232573"/>
              <a:ext cx="1489706" cy="374901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D5CAE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1083" name="Google Shape;1083;p35"/>
          <p:cNvSpPr/>
          <p:nvPr/>
        </p:nvSpPr>
        <p:spPr>
          <a:xfrm>
            <a:off x="9067237" y="154549"/>
            <a:ext cx="3344420" cy="7032524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EDE9F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</a:pPr>
            <a:endParaRPr sz="1800" b="1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084" name="Google Shape;1084;p35"/>
          <p:cNvSpPr/>
          <p:nvPr/>
        </p:nvSpPr>
        <p:spPr>
          <a:xfrm>
            <a:off x="10922262" y="-99"/>
            <a:ext cx="1489706" cy="3470330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EDE9F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</a:pPr>
            <a:endParaRPr sz="1800" b="1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085" name="Google Shape;1085;p35"/>
          <p:cNvSpPr/>
          <p:nvPr/>
        </p:nvSpPr>
        <p:spPr>
          <a:xfrm>
            <a:off x="9199717" y="104066"/>
            <a:ext cx="3344420" cy="7192286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DED6E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</a:pPr>
            <a:endParaRPr sz="1800" b="1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086" name="Google Shape;1086;p35"/>
          <p:cNvSpPr/>
          <p:nvPr/>
        </p:nvSpPr>
        <p:spPr>
          <a:xfrm>
            <a:off x="11054742" y="-1"/>
            <a:ext cx="1489706" cy="3545765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DED6E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</a:pPr>
            <a:endParaRPr sz="1800" b="1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1087" name="Google Shape;1087;p35"/>
          <p:cNvGrpSpPr/>
          <p:nvPr/>
        </p:nvGrpSpPr>
        <p:grpSpPr>
          <a:xfrm>
            <a:off x="9303872" y="-24574"/>
            <a:ext cx="3349561" cy="7449566"/>
            <a:chOff x="9303872" y="-24574"/>
            <a:chExt cx="3349561" cy="7449566"/>
          </a:xfrm>
        </p:grpSpPr>
        <p:sp>
          <p:nvSpPr>
            <p:cNvPr id="1088" name="Google Shape;1088;p35"/>
            <p:cNvSpPr/>
            <p:nvPr/>
          </p:nvSpPr>
          <p:spPr>
            <a:xfrm>
              <a:off x="9303872" y="7817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D5CAE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89" name="Google Shape;1089;p35"/>
            <p:cNvSpPr/>
            <p:nvPr/>
          </p:nvSpPr>
          <p:spPr>
            <a:xfrm>
              <a:off x="11163727" y="-24574"/>
              <a:ext cx="1489706" cy="361839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D5CAE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1090" name="Google Shape;1090;p35"/>
          <p:cNvSpPr/>
          <p:nvPr/>
        </p:nvSpPr>
        <p:spPr>
          <a:xfrm>
            <a:off x="1301910" y="313877"/>
            <a:ext cx="4318000" cy="837128"/>
          </a:xfrm>
          <a:custGeom>
            <a:avLst/>
            <a:gdLst/>
            <a:ahLst/>
            <a:cxnLst/>
            <a:rect l="l" t="t" r="r" b="b"/>
            <a:pathLst>
              <a:path w="2807390" h="837128" extrusionOk="0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BDACD4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 panose="020F0502020204030204"/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091" name="Google Shape;1091;p35" descr="A cartoon of a purple gear&#10;&#10;Description automatically generated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265653" y="97336"/>
            <a:ext cx="1261872" cy="1261872"/>
          </a:xfrm>
          <a:prstGeom prst="rect">
            <a:avLst/>
          </a:prstGeom>
          <a:noFill/>
          <a:ln>
            <a:noFill/>
          </a:ln>
          <a:effectLst>
            <a:outerShdw blurRad="50800" dist="762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092" name="Google Shape;1092;p35"/>
          <p:cNvSpPr/>
          <p:nvPr/>
        </p:nvSpPr>
        <p:spPr>
          <a:xfrm>
            <a:off x="1143420" y="1225125"/>
            <a:ext cx="10302370" cy="1611621"/>
          </a:xfrm>
          <a:prstGeom prst="roundRect">
            <a:avLst>
              <a:gd name="adj" fmla="val 29254"/>
            </a:avLst>
          </a:prstGeom>
          <a:solidFill>
            <a:srgbClr val="EEE8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3200"/>
              <a:buFont typeface="Calibri" panose="020F0502020204030204"/>
              <a:buNone/>
            </a:pPr>
            <a:r>
              <a:rPr lang="en-US" sz="3200" dirty="0" err="1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Ngày</a:t>
            </a:r>
            <a:r>
              <a:rPr lang="en-US" sz="32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nay,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ta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chê</a:t>
            </a:r>
            <a:r>
              <a:rPr lang="en-US" sz="32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́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tạo</a:t>
            </a:r>
            <a:r>
              <a:rPr lang="en-US" sz="32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nhiều</a:t>
            </a:r>
            <a:r>
              <a:rPr lang="en-US" sz="32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loại</a:t>
            </a:r>
            <a:r>
              <a:rPr lang="en-US" sz="32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rô-bốt</a:t>
            </a:r>
            <a:r>
              <a:rPr lang="en-US" sz="32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khác</a:t>
            </a:r>
            <a:r>
              <a:rPr lang="en-US" sz="32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nhau</a:t>
            </a:r>
            <a:r>
              <a:rPr lang="en-US" sz="32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để</a:t>
            </a:r>
            <a:r>
              <a:rPr lang="en-US" sz="32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làm</a:t>
            </a:r>
            <a:r>
              <a:rPr lang="en-US" sz="32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việc</a:t>
            </a:r>
            <a:r>
              <a:rPr lang="en-US" sz="32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thay</a:t>
            </a:r>
            <a:r>
              <a:rPr lang="en-US" sz="32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con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như</a:t>
            </a:r>
            <a:r>
              <a:rPr lang="en-US" sz="32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vận</a:t>
            </a:r>
            <a:r>
              <a:rPr lang="en-US" sz="32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chuyển</a:t>
            </a:r>
            <a:r>
              <a:rPr lang="en-US" sz="32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hàng</a:t>
            </a:r>
            <a:r>
              <a:rPr lang="en-US" sz="32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hoá</a:t>
            </a:r>
            <a:r>
              <a:rPr lang="en-US" sz="32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giúp</a:t>
            </a:r>
            <a:r>
              <a:rPr lang="en-US" sz="32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đỡ</a:t>
            </a:r>
            <a:r>
              <a:rPr lang="en-US" sz="32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khuyết</a:t>
            </a:r>
            <a:r>
              <a:rPr lang="en-US" sz="32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tật</a:t>
            </a:r>
            <a:r>
              <a:rPr lang="en-US" sz="32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,…</a:t>
            </a:r>
            <a:endParaRPr sz="3200" b="0" i="0" u="none" strike="noStrike" cap="none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093" name="Google Shape;1093;p35"/>
          <p:cNvPicPr preferRelativeResize="0"/>
          <p:nvPr/>
        </p:nvPicPr>
        <p:blipFill rotWithShape="1">
          <a:blip r:embed="rId2"/>
          <a:srcRect b="61722"/>
          <a:stretch>
            <a:fillRect/>
          </a:stretch>
        </p:blipFill>
        <p:spPr>
          <a:xfrm>
            <a:off x="1329517" y="271094"/>
            <a:ext cx="4574857" cy="752277"/>
          </a:xfrm>
          <a:prstGeom prst="rect">
            <a:avLst/>
          </a:prstGeom>
          <a:noFill/>
          <a:ln>
            <a:noFill/>
          </a:ln>
        </p:spPr>
      </p:pic>
      <p:sp>
        <p:nvSpPr>
          <p:cNvPr id="1094" name="Google Shape;1094;p35"/>
          <p:cNvSpPr/>
          <p:nvPr/>
        </p:nvSpPr>
        <p:spPr>
          <a:xfrm>
            <a:off x="1868558" y="3080611"/>
            <a:ext cx="8804650" cy="3569488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EEE8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rtl="0">
              <a:spcBef>
                <a:spcPts val="600"/>
              </a:spcBef>
              <a:spcAft>
                <a:spcPts val="600"/>
              </a:spcAft>
              <a:buNone/>
            </a:pPr>
            <a:endParaRPr sz="360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095" name="Google Shape;1095;p35"/>
          <p:cNvPicPr preferRelativeResize="0"/>
          <p:nvPr/>
        </p:nvPicPr>
        <p:blipFill rotWithShape="1">
          <a:blip r:embed="rId3"/>
          <a:srcRect r="50141" b="12399"/>
          <a:stretch>
            <a:fillRect/>
          </a:stretch>
        </p:blipFill>
        <p:spPr>
          <a:xfrm>
            <a:off x="2508069" y="3082787"/>
            <a:ext cx="3709851" cy="2739791"/>
          </a:xfrm>
          <a:prstGeom prst="rect">
            <a:avLst/>
          </a:prstGeom>
          <a:noFill/>
          <a:ln>
            <a:noFill/>
          </a:ln>
        </p:spPr>
      </p:pic>
      <p:sp>
        <p:nvSpPr>
          <p:cNvPr id="1096" name="Google Shape;1096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  <p:pic>
        <p:nvPicPr>
          <p:cNvPr id="1097" name="Google Shape;1097;p35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1655214" y="0"/>
            <a:ext cx="536786" cy="538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1095;p35"/>
          <p:cNvPicPr preferRelativeResize="0"/>
          <p:nvPr/>
        </p:nvPicPr>
        <p:blipFill rotWithShape="1">
          <a:blip r:embed="rId3"/>
          <a:srcRect l="49787" b="12399"/>
          <a:stretch>
            <a:fillRect/>
          </a:stretch>
        </p:blipFill>
        <p:spPr>
          <a:xfrm>
            <a:off x="6212541" y="3109681"/>
            <a:ext cx="3736262" cy="27397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936373" y="5957047"/>
            <a:ext cx="43332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Rô-bốt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phục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vụ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tại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nhà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hàng</a:t>
            </a:r>
            <a:endParaRPr lang="en-US" sz="24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6459062" y="5934636"/>
            <a:ext cx="4318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Rô-bốt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chăm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sóc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bệnh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nhân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2" grpId="0" animBg="1"/>
      <p:bldP spid="2" grpId="0"/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17"/>
          <p:cNvSpPr/>
          <p:nvPr/>
        </p:nvSpPr>
        <p:spPr>
          <a:xfrm>
            <a:off x="2630466" y="1052213"/>
            <a:ext cx="6576164" cy="3244213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-1" fmla="*/ 189518 w 2849381"/>
              <a:gd name="connsiteY0-2" fmla="*/ 13097 h 831585"/>
              <a:gd name="connsiteX1-3" fmla="*/ 1332518 w 2849381"/>
              <a:gd name="connsiteY1-4" fmla="*/ 32147 h 831585"/>
              <a:gd name="connsiteX2-5" fmla="*/ 2304068 w 2849381"/>
              <a:gd name="connsiteY2-6" fmla="*/ 13097 h 831585"/>
              <a:gd name="connsiteX3-7" fmla="*/ 2789843 w 2849381"/>
              <a:gd name="connsiteY3-8" fmla="*/ 213122 h 831585"/>
              <a:gd name="connsiteX4-9" fmla="*/ 2808893 w 2849381"/>
              <a:gd name="connsiteY4-10" fmla="*/ 594122 h 831585"/>
              <a:gd name="connsiteX5-11" fmla="*/ 2494568 w 2849381"/>
              <a:gd name="connsiteY5-12" fmla="*/ 756047 h 831585"/>
              <a:gd name="connsiteX6-13" fmla="*/ 1646843 w 2849381"/>
              <a:gd name="connsiteY6-14" fmla="*/ 803672 h 831585"/>
              <a:gd name="connsiteX7-15" fmla="*/ 1246793 w 2849381"/>
              <a:gd name="connsiteY7-16" fmla="*/ 784622 h 831585"/>
              <a:gd name="connsiteX8-17" fmla="*/ 113318 w 2849381"/>
              <a:gd name="connsiteY8-18" fmla="*/ 775097 h 831585"/>
              <a:gd name="connsiteX9-19" fmla="*/ 189518 w 2849381"/>
              <a:gd name="connsiteY9-20" fmla="*/ 13097 h 831585"/>
              <a:gd name="connsiteX0-21" fmla="*/ 178352 w 2838215"/>
              <a:gd name="connsiteY0-22" fmla="*/ 13097 h 837128"/>
              <a:gd name="connsiteX1-23" fmla="*/ 1321352 w 2838215"/>
              <a:gd name="connsiteY1-24" fmla="*/ 32147 h 837128"/>
              <a:gd name="connsiteX2-25" fmla="*/ 2292902 w 2838215"/>
              <a:gd name="connsiteY2-26" fmla="*/ 13097 h 837128"/>
              <a:gd name="connsiteX3-27" fmla="*/ 2778677 w 2838215"/>
              <a:gd name="connsiteY3-28" fmla="*/ 213122 h 837128"/>
              <a:gd name="connsiteX4-29" fmla="*/ 2797727 w 2838215"/>
              <a:gd name="connsiteY4-30" fmla="*/ 594122 h 837128"/>
              <a:gd name="connsiteX5-31" fmla="*/ 2483402 w 2838215"/>
              <a:gd name="connsiteY5-32" fmla="*/ 756047 h 837128"/>
              <a:gd name="connsiteX6-33" fmla="*/ 1635677 w 2838215"/>
              <a:gd name="connsiteY6-34" fmla="*/ 803672 h 837128"/>
              <a:gd name="connsiteX7-35" fmla="*/ 1064177 w 2838215"/>
              <a:gd name="connsiteY7-36" fmla="*/ 794147 h 837128"/>
              <a:gd name="connsiteX8-37" fmla="*/ 102152 w 2838215"/>
              <a:gd name="connsiteY8-38" fmla="*/ 775097 h 837128"/>
              <a:gd name="connsiteX9-39" fmla="*/ 178352 w 2838215"/>
              <a:gd name="connsiteY9-40" fmla="*/ 13097 h 837128"/>
              <a:gd name="connsiteX0-41" fmla="*/ 178352 w 2838215"/>
              <a:gd name="connsiteY0-42" fmla="*/ 13097 h 837128"/>
              <a:gd name="connsiteX1-43" fmla="*/ 1321352 w 2838215"/>
              <a:gd name="connsiteY1-44" fmla="*/ 32147 h 837128"/>
              <a:gd name="connsiteX2-45" fmla="*/ 2292902 w 2838215"/>
              <a:gd name="connsiteY2-46" fmla="*/ 13097 h 837128"/>
              <a:gd name="connsiteX3-47" fmla="*/ 2778677 w 2838215"/>
              <a:gd name="connsiteY3-48" fmla="*/ 213122 h 837128"/>
              <a:gd name="connsiteX4-49" fmla="*/ 2797727 w 2838215"/>
              <a:gd name="connsiteY4-50" fmla="*/ 594122 h 837128"/>
              <a:gd name="connsiteX5-51" fmla="*/ 2483402 w 2838215"/>
              <a:gd name="connsiteY5-52" fmla="*/ 756047 h 837128"/>
              <a:gd name="connsiteX6-53" fmla="*/ 1649965 w 2838215"/>
              <a:gd name="connsiteY6-54" fmla="*/ 789384 h 837128"/>
              <a:gd name="connsiteX7-55" fmla="*/ 1064177 w 2838215"/>
              <a:gd name="connsiteY7-56" fmla="*/ 794147 h 837128"/>
              <a:gd name="connsiteX8-57" fmla="*/ 102152 w 2838215"/>
              <a:gd name="connsiteY8-58" fmla="*/ 775097 h 837128"/>
              <a:gd name="connsiteX9-59" fmla="*/ 178352 w 2838215"/>
              <a:gd name="connsiteY9-60" fmla="*/ 13097 h 8371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838215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694540" y="116285"/>
                  <a:pt x="2778677" y="213122"/>
                </a:cubicBezTo>
                <a:cubicBezTo>
                  <a:pt x="2862815" y="309960"/>
                  <a:pt x="2846939" y="503635"/>
                  <a:pt x="2797727" y="594122"/>
                </a:cubicBezTo>
                <a:cubicBezTo>
                  <a:pt x="2748515" y="6846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ABDA6"/>
          </a:solidFill>
          <a:ln>
            <a:solidFill>
              <a:srgbClr val="FABEA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1715" y="1665962"/>
            <a:ext cx="58120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9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9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</a:fld>
            <a:endParaRPr lang="en-US"/>
          </a:p>
        </p:txBody>
      </p:sp>
      <p:sp>
        <p:nvSpPr>
          <p:cNvPr id="4" name="Google Shape;1011;p32"/>
          <p:cNvSpPr/>
          <p:nvPr/>
        </p:nvSpPr>
        <p:spPr>
          <a:xfrm>
            <a:off x="708660" y="788670"/>
            <a:ext cx="10775315" cy="3771900"/>
          </a:xfrm>
          <a:prstGeom prst="roundRect">
            <a:avLst>
              <a:gd name="adj" fmla="val 9154"/>
            </a:avLst>
          </a:prstGeom>
          <a:solidFill>
            <a:srgbClr val="FDE5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4572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 panose="020F0502020204030204"/>
              <a:buNone/>
            </a:pPr>
            <a:r>
              <a:rPr lang="en-US" sz="3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Hãy</a:t>
            </a:r>
            <a:r>
              <a:rPr lang="en-US" sz="3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cùng</a:t>
            </a:r>
            <a:r>
              <a:rPr lang="en-US" sz="3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bố</a:t>
            </a:r>
            <a:r>
              <a:rPr lang="en-US" sz="3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mẹ</a:t>
            </a:r>
            <a:r>
              <a:rPr lang="en-US" sz="3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dùng</a:t>
            </a:r>
            <a:r>
              <a:rPr lang="en-US" sz="3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vỏ</a:t>
            </a:r>
            <a:r>
              <a:rPr lang="en-US" sz="3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thùng</a:t>
            </a:r>
            <a:r>
              <a:rPr lang="en-US" sz="3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các-tông</a:t>
            </a:r>
            <a:r>
              <a:rPr lang="en-US" sz="3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làm</a:t>
            </a:r>
            <a:r>
              <a:rPr lang="en-US" sz="3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rô-bốt</a:t>
            </a:r>
            <a:r>
              <a:rPr lang="en-US" sz="3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vận</a:t>
            </a:r>
            <a:r>
              <a:rPr lang="en-US" sz="3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động</a:t>
            </a:r>
            <a:r>
              <a:rPr lang="en-US" sz="3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cao</a:t>
            </a:r>
            <a:r>
              <a:rPr lang="en-US" sz="3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bằng</a:t>
            </a:r>
            <a:r>
              <a:rPr lang="en-US" sz="3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em</a:t>
            </a:r>
            <a:r>
              <a:rPr lang="en-US" sz="3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. </a:t>
            </a:r>
            <a:endParaRPr sz="1200" dirty="0">
              <a:latin typeface="Times New Roman" panose="02020603050405020304" pitchFamily="18" charset="0"/>
              <a:ea typeface="Calibri" panose="020F0502020204030204"/>
              <a:cs typeface="Times New Roman" panose="02020603050405020304" pitchFamily="18" charset="0"/>
              <a:sym typeface="Calibri" panose="020F0502020204030204"/>
            </a:endParaRPr>
          </a:p>
          <a:p>
            <a:pPr marL="0" marR="0" lvl="0" indent="457200" algn="l" rtl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000000"/>
              </a:buClr>
              <a:buSzPts val="3600"/>
              <a:buFont typeface="Calibri" panose="020F0502020204030204"/>
              <a:buNone/>
            </a:pPr>
            <a:r>
              <a:rPr lang="en-US" sz="3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Nhớ</a:t>
            </a:r>
            <a:r>
              <a:rPr lang="en-US" sz="3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chọn</a:t>
            </a:r>
            <a:r>
              <a:rPr lang="en-US" sz="3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màu</a:t>
            </a:r>
            <a:r>
              <a:rPr lang="en-US" sz="3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sắc</a:t>
            </a:r>
            <a:r>
              <a:rPr lang="en-US" sz="3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thật</a:t>
            </a:r>
            <a:r>
              <a:rPr lang="en-US" sz="3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đẹp</a:t>
            </a:r>
            <a:r>
              <a:rPr lang="en-US" sz="3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và</a:t>
            </a:r>
            <a:r>
              <a:rPr lang="en-US" sz="3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phân</a:t>
            </a:r>
            <a:r>
              <a:rPr lang="en-US" sz="3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biệt</a:t>
            </a:r>
            <a:r>
              <a:rPr lang="en-US" sz="3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được</a:t>
            </a:r>
            <a:r>
              <a:rPr lang="en-US" sz="3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búp</a:t>
            </a:r>
            <a:r>
              <a:rPr lang="en-US" sz="3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bê</a:t>
            </a:r>
            <a:r>
              <a:rPr lang="en-US" sz="3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là</a:t>
            </a:r>
            <a:r>
              <a:rPr lang="en-US" sz="3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bạn</a:t>
            </a:r>
            <a:r>
              <a:rPr lang="en-US" sz="3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trai</a:t>
            </a:r>
            <a:r>
              <a:rPr lang="en-US" sz="3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 hay </a:t>
            </a:r>
            <a:r>
              <a:rPr lang="en-US" sz="3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bạn</a:t>
            </a:r>
            <a:r>
              <a:rPr lang="en-US" sz="3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gái</a:t>
            </a:r>
            <a:r>
              <a:rPr lang="en-US" sz="3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.</a:t>
            </a:r>
            <a:endParaRPr sz="3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/>
              <a:cs typeface="Times New Roman" panose="02020603050405020304" pitchFamily="18" charset="0"/>
              <a:sym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4"/>
          </p:nvPr>
        </p:nvSpPr>
        <p:spPr/>
        <p:txBody>
          <a:bodyPr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7"/>
          <p:cNvSpPr/>
          <p:nvPr/>
        </p:nvSpPr>
        <p:spPr>
          <a:xfrm>
            <a:off x="2004164" y="926953"/>
            <a:ext cx="9381996" cy="3244213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-1" fmla="*/ 189518 w 2849381"/>
              <a:gd name="connsiteY0-2" fmla="*/ 13097 h 831585"/>
              <a:gd name="connsiteX1-3" fmla="*/ 1332518 w 2849381"/>
              <a:gd name="connsiteY1-4" fmla="*/ 32147 h 831585"/>
              <a:gd name="connsiteX2-5" fmla="*/ 2304068 w 2849381"/>
              <a:gd name="connsiteY2-6" fmla="*/ 13097 h 831585"/>
              <a:gd name="connsiteX3-7" fmla="*/ 2789843 w 2849381"/>
              <a:gd name="connsiteY3-8" fmla="*/ 213122 h 831585"/>
              <a:gd name="connsiteX4-9" fmla="*/ 2808893 w 2849381"/>
              <a:gd name="connsiteY4-10" fmla="*/ 594122 h 831585"/>
              <a:gd name="connsiteX5-11" fmla="*/ 2494568 w 2849381"/>
              <a:gd name="connsiteY5-12" fmla="*/ 756047 h 831585"/>
              <a:gd name="connsiteX6-13" fmla="*/ 1646843 w 2849381"/>
              <a:gd name="connsiteY6-14" fmla="*/ 803672 h 831585"/>
              <a:gd name="connsiteX7-15" fmla="*/ 1246793 w 2849381"/>
              <a:gd name="connsiteY7-16" fmla="*/ 784622 h 831585"/>
              <a:gd name="connsiteX8-17" fmla="*/ 113318 w 2849381"/>
              <a:gd name="connsiteY8-18" fmla="*/ 775097 h 831585"/>
              <a:gd name="connsiteX9-19" fmla="*/ 189518 w 2849381"/>
              <a:gd name="connsiteY9-20" fmla="*/ 13097 h 831585"/>
              <a:gd name="connsiteX0-21" fmla="*/ 178352 w 2838215"/>
              <a:gd name="connsiteY0-22" fmla="*/ 13097 h 837128"/>
              <a:gd name="connsiteX1-23" fmla="*/ 1321352 w 2838215"/>
              <a:gd name="connsiteY1-24" fmla="*/ 32147 h 837128"/>
              <a:gd name="connsiteX2-25" fmla="*/ 2292902 w 2838215"/>
              <a:gd name="connsiteY2-26" fmla="*/ 13097 h 837128"/>
              <a:gd name="connsiteX3-27" fmla="*/ 2778677 w 2838215"/>
              <a:gd name="connsiteY3-28" fmla="*/ 213122 h 837128"/>
              <a:gd name="connsiteX4-29" fmla="*/ 2797727 w 2838215"/>
              <a:gd name="connsiteY4-30" fmla="*/ 594122 h 837128"/>
              <a:gd name="connsiteX5-31" fmla="*/ 2483402 w 2838215"/>
              <a:gd name="connsiteY5-32" fmla="*/ 756047 h 837128"/>
              <a:gd name="connsiteX6-33" fmla="*/ 1635677 w 2838215"/>
              <a:gd name="connsiteY6-34" fmla="*/ 803672 h 837128"/>
              <a:gd name="connsiteX7-35" fmla="*/ 1064177 w 2838215"/>
              <a:gd name="connsiteY7-36" fmla="*/ 794147 h 837128"/>
              <a:gd name="connsiteX8-37" fmla="*/ 102152 w 2838215"/>
              <a:gd name="connsiteY8-38" fmla="*/ 775097 h 837128"/>
              <a:gd name="connsiteX9-39" fmla="*/ 178352 w 2838215"/>
              <a:gd name="connsiteY9-40" fmla="*/ 13097 h 837128"/>
              <a:gd name="connsiteX0-41" fmla="*/ 178352 w 2838215"/>
              <a:gd name="connsiteY0-42" fmla="*/ 13097 h 837128"/>
              <a:gd name="connsiteX1-43" fmla="*/ 1321352 w 2838215"/>
              <a:gd name="connsiteY1-44" fmla="*/ 32147 h 837128"/>
              <a:gd name="connsiteX2-45" fmla="*/ 2292902 w 2838215"/>
              <a:gd name="connsiteY2-46" fmla="*/ 13097 h 837128"/>
              <a:gd name="connsiteX3-47" fmla="*/ 2778677 w 2838215"/>
              <a:gd name="connsiteY3-48" fmla="*/ 213122 h 837128"/>
              <a:gd name="connsiteX4-49" fmla="*/ 2797727 w 2838215"/>
              <a:gd name="connsiteY4-50" fmla="*/ 594122 h 837128"/>
              <a:gd name="connsiteX5-51" fmla="*/ 2483402 w 2838215"/>
              <a:gd name="connsiteY5-52" fmla="*/ 756047 h 837128"/>
              <a:gd name="connsiteX6-53" fmla="*/ 1649965 w 2838215"/>
              <a:gd name="connsiteY6-54" fmla="*/ 789384 h 837128"/>
              <a:gd name="connsiteX7-55" fmla="*/ 1064177 w 2838215"/>
              <a:gd name="connsiteY7-56" fmla="*/ 794147 h 837128"/>
              <a:gd name="connsiteX8-57" fmla="*/ 102152 w 2838215"/>
              <a:gd name="connsiteY8-58" fmla="*/ 775097 h 837128"/>
              <a:gd name="connsiteX9-59" fmla="*/ 178352 w 2838215"/>
              <a:gd name="connsiteY9-60" fmla="*/ 13097 h 8371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838215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694540" y="116285"/>
                  <a:pt x="2778677" y="213122"/>
                </a:cubicBezTo>
                <a:cubicBezTo>
                  <a:pt x="2862815" y="309960"/>
                  <a:pt x="2846939" y="503635"/>
                  <a:pt x="2797727" y="594122"/>
                </a:cubicBezTo>
                <a:cubicBezTo>
                  <a:pt x="2748515" y="6846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ABDA6"/>
          </a:solidFill>
          <a:ln>
            <a:solidFill>
              <a:srgbClr val="FABEA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42368" y="1635630"/>
            <a:ext cx="96700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9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9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rames PPT 008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3" y="672"/>
            <a:ext cx="12181128" cy="685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WordArt 6"/>
          <p:cNvSpPr>
            <a:spLocks noChangeArrowheads="1" noChangeShapeType="1" noTextEdit="1"/>
          </p:cNvSpPr>
          <p:nvPr/>
        </p:nvSpPr>
        <p:spPr bwMode="auto">
          <a:xfrm>
            <a:off x="3353175" y="4038928"/>
            <a:ext cx="6248313" cy="56081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lIns="76186" tIns="38093" rIns="76186" bIns="38093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2965" b="1" kern="10" dirty="0">
                <a:ln w="12700">
                  <a:solidFill>
                    <a:srgbClr val="0000FF"/>
                  </a:solidFill>
                  <a:round/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GV: </a:t>
            </a:r>
            <a:r>
              <a:rPr lang="en-US" sz="2965" b="1" kern="10" dirty="0" err="1">
                <a:ln w="12700">
                  <a:solidFill>
                    <a:srgbClr val="0000FF"/>
                  </a:solidFill>
                  <a:round/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Nguyễn</a:t>
            </a:r>
            <a:r>
              <a:rPr lang="en-US" sz="2965" b="1" kern="10" dirty="0">
                <a:ln w="12700">
                  <a:solidFill>
                    <a:srgbClr val="0000FF"/>
                  </a:solidFill>
                  <a:round/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965" b="1" kern="10" dirty="0" err="1">
                <a:ln w="12700">
                  <a:solidFill>
                    <a:srgbClr val="0000FF"/>
                  </a:solidFill>
                  <a:round/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Thị</a:t>
            </a:r>
            <a:r>
              <a:rPr lang="en-US" sz="2965" b="1" kern="10" dirty="0">
                <a:ln w="12700">
                  <a:solidFill>
                    <a:srgbClr val="0000FF"/>
                  </a:solidFill>
                  <a:round/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965" b="1" kern="10" dirty="0" err="1">
                <a:ln w="12700">
                  <a:solidFill>
                    <a:srgbClr val="0000FF"/>
                  </a:solidFill>
                  <a:round/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Như</a:t>
            </a:r>
            <a:r>
              <a:rPr lang="en-US" sz="2965" b="1" kern="10" dirty="0">
                <a:ln w="12700">
                  <a:solidFill>
                    <a:srgbClr val="0000FF"/>
                  </a:solidFill>
                  <a:round/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965" b="1" kern="10" dirty="0" err="1">
                <a:ln w="12700">
                  <a:solidFill>
                    <a:srgbClr val="0000FF"/>
                  </a:solidFill>
                  <a:round/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Hoa</a:t>
            </a:r>
            <a:endParaRPr lang="en-US" sz="2965" b="1" kern="10" dirty="0">
              <a:ln w="12700">
                <a:solidFill>
                  <a:srgbClr val="0000FF"/>
                </a:solidFill>
                <a:round/>
              </a:ln>
              <a:solidFill>
                <a:srgbClr val="FF0000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6" name="WordArt 7"/>
          <p:cNvSpPr>
            <a:spLocks noChangeArrowheads="1" noChangeShapeType="1" noTextEdit="1"/>
          </p:cNvSpPr>
          <p:nvPr/>
        </p:nvSpPr>
        <p:spPr bwMode="auto">
          <a:xfrm>
            <a:off x="3688603" y="4778048"/>
            <a:ext cx="5171304" cy="45016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12700">
                <a:solidFill>
                  <a:srgbClr val="FF33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lIns="76186" tIns="38093" rIns="76186" bIns="38093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2220" b="1" kern="10" dirty="0"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Năm học: 20</a:t>
            </a:r>
            <a:r>
              <a:rPr lang="en-US" sz="2220" b="1" kern="10" dirty="0"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23</a:t>
            </a:r>
            <a:r>
              <a:rPr lang="vi-VN" sz="2220" b="1" kern="10" dirty="0"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– 20</a:t>
            </a:r>
            <a:r>
              <a:rPr lang="en-US" sz="2220" b="1" kern="10" dirty="0"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24</a:t>
            </a:r>
            <a:endParaRPr lang="en-US" sz="2220" b="1" kern="10" dirty="0">
              <a:solidFill>
                <a:srgbClr val="0000FF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9" name="Picture 13" descr="1174645oad7z9n2ir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860159">
            <a:off x="727956" y="4098507"/>
            <a:ext cx="1766715" cy="2214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1174645oad7z9n2ir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309456">
            <a:off x="9296783" y="4252166"/>
            <a:ext cx="2355979" cy="1660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Bellcoll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3401" y="970274"/>
            <a:ext cx="1524085" cy="1142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Bellcoll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79539" y="905457"/>
            <a:ext cx="1524085" cy="1142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3401" y="2061440"/>
            <a:ext cx="11201710" cy="1263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1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81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1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81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1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81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1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81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1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81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1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81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1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81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1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81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81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81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1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81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1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81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81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81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81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1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81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1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81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81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32"/>
          <p:cNvSpPr/>
          <p:nvPr/>
        </p:nvSpPr>
        <p:spPr>
          <a:xfrm>
            <a:off x="1589177" y="228981"/>
            <a:ext cx="8590436" cy="808990"/>
          </a:xfrm>
          <a:prstGeom prst="rect">
            <a:avLst/>
          </a:prstGeom>
          <a:noFill/>
          <a:ln w="9525">
            <a:noFill/>
          </a:ln>
        </p:spPr>
        <p:txBody>
          <a:bodyPr lIns="92802" tIns="46400" rIns="92802" bIns="46400" anchor="t" anchorCtr="0">
            <a:spAutoFit/>
          </a:bodyPr>
          <a:lstStyle/>
          <a:p>
            <a:pPr algn="ctr" defTabSz="438785" eaLnBrk="0" hangingPunct="0"/>
            <a:r>
              <a:rPr lang="en-US" sz="2330" b="1" dirty="0">
                <a:solidFill>
                  <a:srgbClr val="020CCF"/>
                </a:solidFill>
                <a:latin typeface="Times New Roman" panose="02020603050405020304" pitchFamily="18" charset="0"/>
              </a:rPr>
              <a:t>PHÒNG GIÁO DỤC ĐÀO TẠO HUYỆN ĐẠI LỘC</a:t>
            </a:r>
            <a:endParaRPr lang="en-US" sz="2330" b="1" dirty="0">
              <a:solidFill>
                <a:srgbClr val="020CCF"/>
              </a:solidFill>
              <a:latin typeface="Times New Roman" panose="02020603050405020304" pitchFamily="18" charset="0"/>
            </a:endParaRPr>
          </a:p>
          <a:p>
            <a:pPr algn="ctr" defTabSz="438785" eaLnBrk="0" hangingPunct="0"/>
            <a:r>
              <a:rPr lang="en-US" sz="2330" b="1" dirty="0">
                <a:solidFill>
                  <a:srgbClr val="020CCF"/>
                </a:solidFill>
                <a:latin typeface="Times New Roman" panose="02020603050405020304" pitchFamily="18" charset="0"/>
              </a:rPr>
              <a:t>TRƯỜNG TIỂU HỌC TRƯƠNG HOÀNH </a:t>
            </a:r>
            <a:endParaRPr lang="en-US" altLang="x-none" sz="2330" b="1" dirty="0">
              <a:solidFill>
                <a:srgbClr val="020CC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</a:fld>
            <a:endParaRPr lang="en-US"/>
          </a:p>
        </p:txBody>
      </p:sp>
      <p:pic>
        <p:nvPicPr>
          <p:cNvPr id="3" name="Media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25119" y="362493"/>
            <a:ext cx="11222447" cy="6312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-322472" y="658549"/>
            <a:ext cx="12584503" cy="82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HỌC STEM </a:t>
            </a:r>
            <a:endParaRPr lang="en-US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-170072" y="1524931"/>
            <a:ext cx="12584503" cy="75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BÚP BÊ VẬN ĐỘNG (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iết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3) 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980565" y="1263650"/>
            <a:ext cx="8425815" cy="2484120"/>
          </a:xfrm>
          <a:prstGeom prst="roundRect">
            <a:avLst/>
          </a:prstGeom>
          <a:solidFill>
            <a:srgbClr val="FFFF00"/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Em hãy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nhắc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lại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nhiệm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vụ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về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nhà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của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trước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17"/>
          <p:cNvSpPr/>
          <p:nvPr/>
        </p:nvSpPr>
        <p:spPr>
          <a:xfrm>
            <a:off x="1150580" y="188617"/>
            <a:ext cx="7880686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-1" fmla="*/ 189518 w 2849381"/>
              <a:gd name="connsiteY0-2" fmla="*/ 13097 h 831585"/>
              <a:gd name="connsiteX1-3" fmla="*/ 1332518 w 2849381"/>
              <a:gd name="connsiteY1-4" fmla="*/ 32147 h 831585"/>
              <a:gd name="connsiteX2-5" fmla="*/ 2304068 w 2849381"/>
              <a:gd name="connsiteY2-6" fmla="*/ 13097 h 831585"/>
              <a:gd name="connsiteX3-7" fmla="*/ 2789843 w 2849381"/>
              <a:gd name="connsiteY3-8" fmla="*/ 213122 h 831585"/>
              <a:gd name="connsiteX4-9" fmla="*/ 2808893 w 2849381"/>
              <a:gd name="connsiteY4-10" fmla="*/ 594122 h 831585"/>
              <a:gd name="connsiteX5-11" fmla="*/ 2494568 w 2849381"/>
              <a:gd name="connsiteY5-12" fmla="*/ 756047 h 831585"/>
              <a:gd name="connsiteX6-13" fmla="*/ 1646843 w 2849381"/>
              <a:gd name="connsiteY6-14" fmla="*/ 803672 h 831585"/>
              <a:gd name="connsiteX7-15" fmla="*/ 1246793 w 2849381"/>
              <a:gd name="connsiteY7-16" fmla="*/ 784622 h 831585"/>
              <a:gd name="connsiteX8-17" fmla="*/ 113318 w 2849381"/>
              <a:gd name="connsiteY8-18" fmla="*/ 775097 h 831585"/>
              <a:gd name="connsiteX9-19" fmla="*/ 189518 w 2849381"/>
              <a:gd name="connsiteY9-20" fmla="*/ 13097 h 831585"/>
              <a:gd name="connsiteX0-21" fmla="*/ 178352 w 2838215"/>
              <a:gd name="connsiteY0-22" fmla="*/ 13097 h 837128"/>
              <a:gd name="connsiteX1-23" fmla="*/ 1321352 w 2838215"/>
              <a:gd name="connsiteY1-24" fmla="*/ 32147 h 837128"/>
              <a:gd name="connsiteX2-25" fmla="*/ 2292902 w 2838215"/>
              <a:gd name="connsiteY2-26" fmla="*/ 13097 h 837128"/>
              <a:gd name="connsiteX3-27" fmla="*/ 2778677 w 2838215"/>
              <a:gd name="connsiteY3-28" fmla="*/ 213122 h 837128"/>
              <a:gd name="connsiteX4-29" fmla="*/ 2797727 w 2838215"/>
              <a:gd name="connsiteY4-30" fmla="*/ 594122 h 837128"/>
              <a:gd name="connsiteX5-31" fmla="*/ 2483402 w 2838215"/>
              <a:gd name="connsiteY5-32" fmla="*/ 756047 h 837128"/>
              <a:gd name="connsiteX6-33" fmla="*/ 1635677 w 2838215"/>
              <a:gd name="connsiteY6-34" fmla="*/ 803672 h 837128"/>
              <a:gd name="connsiteX7-35" fmla="*/ 1064177 w 2838215"/>
              <a:gd name="connsiteY7-36" fmla="*/ 794147 h 837128"/>
              <a:gd name="connsiteX8-37" fmla="*/ 102152 w 2838215"/>
              <a:gd name="connsiteY8-38" fmla="*/ 775097 h 837128"/>
              <a:gd name="connsiteX9-39" fmla="*/ 178352 w 2838215"/>
              <a:gd name="connsiteY9-40" fmla="*/ 13097 h 837128"/>
              <a:gd name="connsiteX0-41" fmla="*/ 178352 w 2838215"/>
              <a:gd name="connsiteY0-42" fmla="*/ 13097 h 837128"/>
              <a:gd name="connsiteX1-43" fmla="*/ 1321352 w 2838215"/>
              <a:gd name="connsiteY1-44" fmla="*/ 32147 h 837128"/>
              <a:gd name="connsiteX2-45" fmla="*/ 2292902 w 2838215"/>
              <a:gd name="connsiteY2-46" fmla="*/ 13097 h 837128"/>
              <a:gd name="connsiteX3-47" fmla="*/ 2778677 w 2838215"/>
              <a:gd name="connsiteY3-48" fmla="*/ 213122 h 837128"/>
              <a:gd name="connsiteX4-49" fmla="*/ 2797727 w 2838215"/>
              <a:gd name="connsiteY4-50" fmla="*/ 594122 h 837128"/>
              <a:gd name="connsiteX5-51" fmla="*/ 2483402 w 2838215"/>
              <a:gd name="connsiteY5-52" fmla="*/ 756047 h 837128"/>
              <a:gd name="connsiteX6-53" fmla="*/ 1649965 w 2838215"/>
              <a:gd name="connsiteY6-54" fmla="*/ 789384 h 837128"/>
              <a:gd name="connsiteX7-55" fmla="*/ 1064177 w 2838215"/>
              <a:gd name="connsiteY7-56" fmla="*/ 794147 h 837128"/>
              <a:gd name="connsiteX8-57" fmla="*/ 102152 w 2838215"/>
              <a:gd name="connsiteY8-58" fmla="*/ 775097 h 837128"/>
              <a:gd name="connsiteX9-59" fmla="*/ 178352 w 2838215"/>
              <a:gd name="connsiteY9-60" fmla="*/ 13097 h 837128"/>
              <a:gd name="connsiteX0-61" fmla="*/ 178352 w 2827318"/>
              <a:gd name="connsiteY0-62" fmla="*/ 13097 h 837128"/>
              <a:gd name="connsiteX1-63" fmla="*/ 1321352 w 2827318"/>
              <a:gd name="connsiteY1-64" fmla="*/ 32147 h 837128"/>
              <a:gd name="connsiteX2-65" fmla="*/ 2292902 w 2827318"/>
              <a:gd name="connsiteY2-66" fmla="*/ 13097 h 837128"/>
              <a:gd name="connsiteX3-67" fmla="*/ 2778677 w 2827318"/>
              <a:gd name="connsiteY3-68" fmla="*/ 213122 h 837128"/>
              <a:gd name="connsiteX4-69" fmla="*/ 2797727 w 2827318"/>
              <a:gd name="connsiteY4-70" fmla="*/ 594122 h 837128"/>
              <a:gd name="connsiteX5-71" fmla="*/ 2483402 w 2827318"/>
              <a:gd name="connsiteY5-72" fmla="*/ 756047 h 837128"/>
              <a:gd name="connsiteX6-73" fmla="*/ 1649965 w 2827318"/>
              <a:gd name="connsiteY6-74" fmla="*/ 789384 h 837128"/>
              <a:gd name="connsiteX7-75" fmla="*/ 1064177 w 2827318"/>
              <a:gd name="connsiteY7-76" fmla="*/ 794147 h 837128"/>
              <a:gd name="connsiteX8-77" fmla="*/ 102152 w 2827318"/>
              <a:gd name="connsiteY8-78" fmla="*/ 775097 h 837128"/>
              <a:gd name="connsiteX9-79" fmla="*/ 178352 w 2827318"/>
              <a:gd name="connsiteY9-80" fmla="*/ 13097 h 837128"/>
              <a:gd name="connsiteX0-81" fmla="*/ 178352 w 2807390"/>
              <a:gd name="connsiteY0-82" fmla="*/ 13097 h 837128"/>
              <a:gd name="connsiteX1-83" fmla="*/ 1321352 w 2807390"/>
              <a:gd name="connsiteY1-84" fmla="*/ 32147 h 837128"/>
              <a:gd name="connsiteX2-85" fmla="*/ 2292902 w 2807390"/>
              <a:gd name="connsiteY2-86" fmla="*/ 13097 h 837128"/>
              <a:gd name="connsiteX3-87" fmla="*/ 2778677 w 2807390"/>
              <a:gd name="connsiteY3-88" fmla="*/ 213122 h 837128"/>
              <a:gd name="connsiteX4-89" fmla="*/ 2797727 w 2807390"/>
              <a:gd name="connsiteY4-90" fmla="*/ 594122 h 837128"/>
              <a:gd name="connsiteX5-91" fmla="*/ 2483402 w 2807390"/>
              <a:gd name="connsiteY5-92" fmla="*/ 756047 h 837128"/>
              <a:gd name="connsiteX6-93" fmla="*/ 1649965 w 2807390"/>
              <a:gd name="connsiteY6-94" fmla="*/ 789384 h 837128"/>
              <a:gd name="connsiteX7-95" fmla="*/ 1064177 w 2807390"/>
              <a:gd name="connsiteY7-96" fmla="*/ 794147 h 837128"/>
              <a:gd name="connsiteX8-97" fmla="*/ 102152 w 2807390"/>
              <a:gd name="connsiteY8-98" fmla="*/ 775097 h 837128"/>
              <a:gd name="connsiteX9-99" fmla="*/ 178352 w 2807390"/>
              <a:gd name="connsiteY9-100" fmla="*/ 13097 h 8371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3E8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6410" y="299981"/>
            <a:ext cx="7304439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spc="50" dirty="0" smtClean="0">
                <a:ln w="9525" cmpd="sng">
                  <a:noFill/>
                  <a:prstDash val="solid"/>
                </a:ln>
                <a:solidFill>
                  <a:srgbClr val="F5811E"/>
                </a:solidFill>
                <a:effectLst/>
                <a:latin typeface="SVN-SAF" panose="020B0604020202020204" pitchFamily="18" charset="0"/>
                <a:ea typeface="Roboto" panose="02000000000000000000" pitchFamily="2" charset="0"/>
              </a:rPr>
              <a:t> </a:t>
            </a:r>
            <a:r>
              <a:rPr lang="en-US" sz="3200" b="1" spc="50" dirty="0" smtClean="0">
                <a:ln w="9525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CHUẨN BỊ VẬT </a:t>
            </a:r>
            <a:r>
              <a:rPr lang="en-US" sz="3200" b="1" spc="50" dirty="0">
                <a:ln w="9525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LIỆU VÀ DỤNG CỤ</a:t>
            </a:r>
            <a:endParaRPr lang="en-US" sz="3200" b="1" spc="50" dirty="0">
              <a:ln w="9525" cmpd="sng">
                <a:noFill/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5" name="Google Shape;746;p24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2036966" y="5756631"/>
            <a:ext cx="4168702" cy="1091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768;p24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 rot="-403245">
            <a:off x="1778739" y="2058924"/>
            <a:ext cx="3149933" cy="3776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769;p24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 rot="-191807">
            <a:off x="5418098" y="1045714"/>
            <a:ext cx="5034560" cy="332868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8" name="Google Shape;770;p24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 rot="207233">
            <a:off x="7673590" y="4613989"/>
            <a:ext cx="3436528" cy="188329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9"/>
          <p:cNvGrpSpPr/>
          <p:nvPr/>
        </p:nvGrpSpPr>
        <p:grpSpPr>
          <a:xfrm>
            <a:off x="-212990" y="-317139"/>
            <a:ext cx="3344731" cy="7237400"/>
            <a:chOff x="-212990" y="-360681"/>
            <a:chExt cx="3344731" cy="7237400"/>
          </a:xfrm>
        </p:grpSpPr>
        <p:sp>
          <p:nvSpPr>
            <p:cNvPr id="267" name="Google Shape;267;p9"/>
            <p:cNvSpPr/>
            <p:nvPr/>
          </p:nvSpPr>
          <p:spPr>
            <a:xfrm rot="10800000">
              <a:off x="-212679" y="-360681"/>
              <a:ext cx="3344420" cy="7032524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EE7E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8" name="Google Shape;268;p9"/>
            <p:cNvSpPr/>
            <p:nvPr/>
          </p:nvSpPr>
          <p:spPr>
            <a:xfrm rot="10800000">
              <a:off x="-212990" y="3356161"/>
              <a:ext cx="1489706" cy="3520558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EE7E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269" name="Google Shape;269;p9"/>
          <p:cNvGrpSpPr/>
          <p:nvPr/>
        </p:nvGrpSpPr>
        <p:grpSpPr>
          <a:xfrm>
            <a:off x="-345470" y="-426418"/>
            <a:ext cx="3344731" cy="7346679"/>
            <a:chOff x="-345470" y="-469960"/>
            <a:chExt cx="3344731" cy="7376013"/>
          </a:xfrm>
        </p:grpSpPr>
        <p:sp>
          <p:nvSpPr>
            <p:cNvPr id="270" name="Google Shape;270;p9"/>
            <p:cNvSpPr/>
            <p:nvPr/>
          </p:nvSpPr>
          <p:spPr>
            <a:xfrm rot="10800000">
              <a:off x="-345159" y="-469960"/>
              <a:ext cx="3344420" cy="7192286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DD3C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1" name="Google Shape;271;p9"/>
            <p:cNvSpPr/>
            <p:nvPr/>
          </p:nvSpPr>
          <p:spPr>
            <a:xfrm rot="10800000">
              <a:off x="-345470" y="3280626"/>
              <a:ext cx="1489706" cy="3625427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DD3C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272" name="Google Shape;272;p9"/>
          <p:cNvGrpSpPr/>
          <p:nvPr/>
        </p:nvGrpSpPr>
        <p:grpSpPr>
          <a:xfrm>
            <a:off x="-461734" y="-555058"/>
            <a:ext cx="3344420" cy="7475319"/>
            <a:chOff x="-461734" y="-598600"/>
            <a:chExt cx="3344420" cy="7580186"/>
          </a:xfrm>
        </p:grpSpPr>
        <p:sp>
          <p:nvSpPr>
            <p:cNvPr id="273" name="Google Shape;273;p9"/>
            <p:cNvSpPr/>
            <p:nvPr/>
          </p:nvSpPr>
          <p:spPr>
            <a:xfrm rot="10800000">
              <a:off x="-461734" y="-59860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CC5B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4" name="Google Shape;274;p9"/>
            <p:cNvSpPr/>
            <p:nvPr/>
          </p:nvSpPr>
          <p:spPr>
            <a:xfrm rot="10800000">
              <a:off x="-454455" y="3232573"/>
              <a:ext cx="1489706" cy="374901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CC5B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275" name="Google Shape;275;p9"/>
          <p:cNvSpPr/>
          <p:nvPr/>
        </p:nvSpPr>
        <p:spPr>
          <a:xfrm>
            <a:off x="9067237" y="125521"/>
            <a:ext cx="3344420" cy="7032524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EE7E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</a:pPr>
            <a:endParaRPr sz="1800" b="1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76" name="Google Shape;276;p9"/>
          <p:cNvSpPr/>
          <p:nvPr/>
        </p:nvSpPr>
        <p:spPr>
          <a:xfrm>
            <a:off x="10922262" y="-29127"/>
            <a:ext cx="1489706" cy="3470330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EE7E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</a:pPr>
            <a:endParaRPr sz="1800" b="1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77" name="Google Shape;277;p9"/>
          <p:cNvSpPr/>
          <p:nvPr/>
        </p:nvSpPr>
        <p:spPr>
          <a:xfrm>
            <a:off x="9199717" y="75038"/>
            <a:ext cx="3344420" cy="7192286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DD3C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</a:pPr>
            <a:endParaRPr sz="1800" b="1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78" name="Google Shape;278;p9"/>
          <p:cNvSpPr/>
          <p:nvPr/>
        </p:nvSpPr>
        <p:spPr>
          <a:xfrm>
            <a:off x="11054742" y="-29029"/>
            <a:ext cx="1489706" cy="3545765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DD3C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</a:pPr>
            <a:endParaRPr sz="1800" b="1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79" name="Google Shape;279;p9"/>
          <p:cNvSpPr/>
          <p:nvPr/>
        </p:nvSpPr>
        <p:spPr>
          <a:xfrm>
            <a:off x="9316292" y="49142"/>
            <a:ext cx="3344420" cy="7346822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CC5B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</a:pPr>
            <a:endParaRPr sz="1800" b="1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80" name="Google Shape;280;p9"/>
          <p:cNvSpPr/>
          <p:nvPr/>
        </p:nvSpPr>
        <p:spPr>
          <a:xfrm>
            <a:off x="11163727" y="-53602"/>
            <a:ext cx="1489706" cy="3618393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CC5B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</a:pPr>
            <a:endParaRPr sz="1800" b="1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81" name="Google Shape;281;p9"/>
          <p:cNvSpPr/>
          <p:nvPr/>
        </p:nvSpPr>
        <p:spPr>
          <a:xfrm>
            <a:off x="800101" y="370737"/>
            <a:ext cx="4318000" cy="708157"/>
          </a:xfrm>
          <a:custGeom>
            <a:avLst/>
            <a:gdLst/>
            <a:ahLst/>
            <a:cxnLst/>
            <a:rect l="l" t="t" r="r" b="b"/>
            <a:pathLst>
              <a:path w="2807390" h="837128" extrusionOk="0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ACBC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 panose="020F0502020204030204"/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282" name="Google Shape;282;p9"/>
          <p:cNvGrpSpPr/>
          <p:nvPr/>
        </p:nvGrpSpPr>
        <p:grpSpPr>
          <a:xfrm>
            <a:off x="1480757" y="433484"/>
            <a:ext cx="4998164" cy="590382"/>
            <a:chOff x="3453789" y="956938"/>
            <a:chExt cx="4998164" cy="590382"/>
          </a:xfrm>
        </p:grpSpPr>
        <p:sp>
          <p:nvSpPr>
            <p:cNvPr id="283" name="Google Shape;283;p9"/>
            <p:cNvSpPr txBox="1"/>
            <p:nvPr/>
          </p:nvSpPr>
          <p:spPr>
            <a:xfrm>
              <a:off x="3455153" y="962320"/>
              <a:ext cx="49968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B0401"/>
                </a:buClr>
                <a:buSzPts val="3200"/>
                <a:buFont typeface="Calibri" panose="020F0502020204030204"/>
                <a:buNone/>
              </a:pPr>
              <a:r>
                <a:rPr lang="en-US" sz="3200" b="1" i="0" u="none" strike="noStrike" cap="none">
                  <a:solidFill>
                    <a:srgbClr val="FB040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Thử thách STEM</a:t>
              </a:r>
              <a:endParaRPr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4" name="Google Shape;284;p9"/>
            <p:cNvSpPr txBox="1"/>
            <p:nvPr/>
          </p:nvSpPr>
          <p:spPr>
            <a:xfrm>
              <a:off x="3453789" y="956938"/>
              <a:ext cx="49968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05A67"/>
                </a:buClr>
                <a:buSzPts val="3200"/>
                <a:buFont typeface="Calibri" panose="020F0502020204030204"/>
                <a:buNone/>
              </a:pPr>
              <a:r>
                <a:rPr lang="en-US" sz="3200" b="1" i="0" u="none" strike="noStrike" cap="none">
                  <a:solidFill>
                    <a:srgbClr val="F05A67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Thử thách STEM</a:t>
              </a:r>
              <a:endParaRPr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pic>
        <p:nvPicPr>
          <p:cNvPr id="285" name="Google Shape;285;p9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15792" y="113665"/>
            <a:ext cx="1261872" cy="128590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86" name="Google Shape;286;p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-365766" y="2710543"/>
            <a:ext cx="2427428" cy="3415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9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1655214" y="0"/>
            <a:ext cx="536786" cy="538076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TextBox 26"/>
          <p:cNvSpPr txBox="1"/>
          <p:nvPr/>
        </p:nvSpPr>
        <p:spPr>
          <a:xfrm>
            <a:off x="2429692" y="2118847"/>
            <a:ext cx="90943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duỗi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Biễu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Single Corner Rounded 4"/>
          <p:cNvSpPr/>
          <p:nvPr/>
        </p:nvSpPr>
        <p:spPr>
          <a:xfrm rot="10800000">
            <a:off x="1302706" y="999427"/>
            <a:ext cx="9870511" cy="1451356"/>
          </a:xfrm>
          <a:prstGeom prst="round1Rect">
            <a:avLst>
              <a:gd name="adj" fmla="val 15472"/>
            </a:avLst>
          </a:prstGeom>
          <a:solidFill>
            <a:srgbClr val="FDE2D1"/>
          </a:solidFill>
          <a:ln w="47625">
            <a:solidFill>
              <a:srgbClr val="F256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>
              <a:latin typeface="#9Slide03 Open Sans" panose="020B0606030504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53437" y="1077241"/>
            <a:ext cx="920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00354" y="54039"/>
            <a:ext cx="74007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72045" y="1068830"/>
            <a:ext cx="4545875" cy="122170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43746" y="2400997"/>
            <a:ext cx="74007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(x)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xỏ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ghim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b="12322"/>
          <a:stretch>
            <a:fillRect/>
          </a:stretch>
        </p:blipFill>
        <p:spPr>
          <a:xfrm>
            <a:off x="8438606" y="13058"/>
            <a:ext cx="2560319" cy="269502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856534" y="1346945"/>
            <a:ext cx="1491322" cy="4557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Hình</a:t>
            </a:r>
            <a:r>
              <a:rPr lang="en-US" sz="2400" dirty="0" smtClean="0"/>
              <a:t> 10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43598" y="3411197"/>
            <a:ext cx="74007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3382" y="3956002"/>
            <a:ext cx="2860763" cy="70396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43746" y="4582500"/>
            <a:ext cx="74007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(T)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11.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b="4037"/>
          <a:stretch>
            <a:fillRect/>
          </a:stretch>
        </p:blipFill>
        <p:spPr>
          <a:xfrm>
            <a:off x="8426512" y="2873828"/>
            <a:ext cx="2572413" cy="231753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0841293" y="3863016"/>
            <a:ext cx="1254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Hình</a:t>
            </a:r>
            <a:r>
              <a:rPr lang="en-US" sz="2400" dirty="0" smtClean="0"/>
              <a:t> 11</a:t>
            </a:r>
            <a:endParaRPr lang="en-US" sz="2400" dirty="0"/>
          </a:p>
        </p:txBody>
      </p:sp>
      <p:sp>
        <p:nvSpPr>
          <p:cNvPr id="25" name="TextBox 24"/>
          <p:cNvSpPr txBox="1"/>
          <p:nvPr/>
        </p:nvSpPr>
        <p:spPr>
          <a:xfrm>
            <a:off x="113264" y="5505610"/>
            <a:ext cx="773751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12.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0491" y="5505610"/>
            <a:ext cx="1815738" cy="138571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0784685" y="6027101"/>
            <a:ext cx="1254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Hình</a:t>
            </a:r>
            <a:r>
              <a:rPr lang="en-US" sz="2400" dirty="0" smtClean="0"/>
              <a:t> 12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Custom 9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BB114"/>
      </a:accent1>
      <a:accent2>
        <a:srgbClr val="0C8CAD"/>
      </a:accent2>
      <a:accent3>
        <a:srgbClr val="A7202A"/>
      </a:accent3>
      <a:accent4>
        <a:srgbClr val="BCA994"/>
      </a:accent4>
      <a:accent5>
        <a:srgbClr val="834E1F"/>
      </a:accent5>
      <a:accent6>
        <a:srgbClr val="197AB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1690</Words>
  <Application>WPS Presentation</Application>
  <PresentationFormat>Widescreen</PresentationFormat>
  <Paragraphs>99</Paragraphs>
  <Slides>20</Slides>
  <Notes>4</Notes>
  <HiddenSlides>0</HiddenSlides>
  <MMClips>1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20</vt:i4>
      </vt:variant>
    </vt:vector>
  </HeadingPairs>
  <TitlesOfParts>
    <vt:vector size="38" baseType="lpstr">
      <vt:lpstr>Arial</vt:lpstr>
      <vt:lpstr>SimSun</vt:lpstr>
      <vt:lpstr>Wingdings</vt:lpstr>
      <vt:lpstr>Arial</vt:lpstr>
      <vt:lpstr>Avenir</vt:lpstr>
      <vt:lpstr>Segoe Print</vt:lpstr>
      <vt:lpstr>Calibri</vt:lpstr>
      <vt:lpstr>Times New Roman</vt:lpstr>
      <vt:lpstr>Times New Roman</vt:lpstr>
      <vt:lpstr>SVN-SAF</vt:lpstr>
      <vt:lpstr>Roboto</vt:lpstr>
      <vt:lpstr>#9Slide03 Open Sans</vt:lpstr>
      <vt:lpstr>Open Sans</vt:lpstr>
      <vt:lpstr>Lobster</vt:lpstr>
      <vt:lpstr>Microsoft YaHei</vt:lpstr>
      <vt:lpstr>Arial Unicode MS</vt:lpstr>
      <vt:lpstr>1_Office Theme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Vu Nhu Thu Huong</dc:creator>
  <cp:lastModifiedBy>NHU HOA</cp:lastModifiedBy>
  <cp:revision>46</cp:revision>
  <dcterms:created xsi:type="dcterms:W3CDTF">2023-09-04T08:16:00Z</dcterms:created>
  <dcterms:modified xsi:type="dcterms:W3CDTF">2024-04-11T09:08:37Z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8D6FDAEE48E7447183F7F71076728305_12</vt:lpwstr>
  </property>
  <property fmtid="{D5CDD505-2E9C-101B-9397-08002B2CF9AE}" pid="3" name="KSOProductBuildVer">
    <vt:lpwstr>1033-12.2.0.13489</vt:lpwstr>
  </property>
</Properties>
</file>